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media/image1.svg" ContentType="image/svg+xml"/>
  <Override PartName="/ppt/metadata" ContentType="application/binary"/>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5.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23.xml" ContentType="application/vnd.openxmlformats-officedocument.presentationml.slideLayout+xml"/>
  <Override PartName="/ppt/slideLayouts/slideLayout4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6361" r:id="rId1"/>
  </p:sldMasterIdLst>
  <p:notesMasterIdLst>
    <p:notesMasterId r:id="rId62"/>
  </p:notesMasterIdLst>
  <p:handoutMasterIdLst>
    <p:handoutMasterId r:id="rId63"/>
  </p:handoutMasterIdLst>
  <p:sldIdLst>
    <p:sldId id="256" r:id="rId10"/>
    <p:sldId id="257" r:id="rId11"/>
    <p:sldId id="258" r:id="rId12"/>
    <p:sldId id="259" r:id="rId13"/>
    <p:sldId id="260" r:id="rId14"/>
    <p:sldId id="261" r:id="rId15"/>
    <p:sldId id="262" r:id="rId16"/>
    <p:sldId id="263" r:id="rId17"/>
    <p:sldId id="264" r:id="rId18"/>
    <p:sldId id="265" r:id="rId19"/>
  </p:sldIdLst>
  <p:sldSz cx="9144000" cy="5143500" type="screen16x9"/>
  <p:notesSz cx="6858000" cy="9144000"/>
  <p:embeddedFontLst>
    <p:embeddedFont>
      <p:font typeface="Arial Black" panose="020B0604020202020204" pitchFamily="34" charset="0"/>
      <p:bold r:id="rId6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6" roundtripDataSignature="AMtx7miEfnWiAfuaHh6KLS/AKlaDrw5wT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EDED"/>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ED337F2-5EF9-4EC5-8057-203B44DC6CB3}">
  <a:tblStyle styleId="{0ED337F2-5EF9-4EC5-8057-203B44DC6CB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776"/>
    <p:restoredTop sz="94720"/>
  </p:normalViewPr>
  <p:slideViewPr>
    <p:cSldViewPr snapToGrid="0">
      <p:cViewPr varScale="1">
        <p:scale>
          <a:sx n="100" d="100"/>
          <a:sy n="100" d="100"/>
        </p:scale>
        <p:origin x="168" y="656"/>
      </p:cViewPr>
      <p:guideLst/>
    </p:cSldViewPr>
  </p:slideViewPr>
  <p:notesTextViewPr>
    <p:cViewPr>
      <p:scale>
        <a:sx n="1" d="1"/>
        <a:sy n="1" d="1"/>
      </p:scale>
      <p:origin x="0" y="0"/>
    </p:cViewPr>
  </p:notesTextViewPr>
  <p:notesViewPr>
    <p:cSldViewPr snapToGrid="0">
      <p:cViewPr varScale="1">
        <p:scale>
          <a:sx n="81" d="100"/>
          <a:sy n="81" d="100"/>
        </p:scale>
        <p:origin x="4024" y="200"/>
      </p:cViewPr>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 Id="rId13" Type="http://schemas.openxmlformats.org/officeDocument/2006/relationships/slide" Target="slides/slide4.xml"/><Relationship Id="rId14" Type="http://schemas.openxmlformats.org/officeDocument/2006/relationships/slide" Target="slides/slide5.xml"/><Relationship Id="rId15" Type="http://schemas.openxmlformats.org/officeDocument/2006/relationships/slide" Target="slides/slide6.xml"/><Relationship Id="rId16" Type="http://schemas.openxmlformats.org/officeDocument/2006/relationships/slide" Target="slides/slide7.xml"/><Relationship Id="rId17" Type="http://schemas.openxmlformats.org/officeDocument/2006/relationships/slide" Target="slides/slide8.xml"/><Relationship Id="rId18" Type="http://schemas.openxmlformats.org/officeDocument/2006/relationships/slide" Target="slides/slide9.xml"/><Relationship Id="rId19" Type="http://schemas.openxmlformats.org/officeDocument/2006/relationships/slide" Target="slides/slide10.xml"/><Relationship Id="rId62" Type="http://schemas.openxmlformats.org/officeDocument/2006/relationships/notesMaster" Target="notesMasters/notesMaster1.xml"/><Relationship Id="rId63" Type="http://schemas.openxmlformats.org/officeDocument/2006/relationships/handoutMaster" Target="handoutMasters/handoutMaster1.xml"/><Relationship Id="rId64" Type="http://schemas.openxmlformats.org/officeDocument/2006/relationships/font" Target="fonts/font1.fntdata"/><Relationship Id="rId76" Type="http://customschemas.google.com/relationships/presentationmetadata" Target="metadata"/><Relationship Id="rId77" Type="http://schemas.openxmlformats.org/officeDocument/2006/relationships/presProps" Target="presProps.xml"/><Relationship Id="rId78" Type="http://schemas.openxmlformats.org/officeDocument/2006/relationships/viewProps" Target="viewProps.xml"/><Relationship Id="rId79" Type="http://schemas.openxmlformats.org/officeDocument/2006/relationships/theme" Target="theme/theme1.xml"/><Relationship Id="rId8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51B9CD-BE5C-99DF-D6D9-3926E9CA43B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A"/>
          </a:p>
        </p:txBody>
      </p:sp>
      <p:sp>
        <p:nvSpPr>
          <p:cNvPr id="3" name="Date Placeholder 2">
            <a:extLst>
              <a:ext uri="{FF2B5EF4-FFF2-40B4-BE49-F238E27FC236}">
                <a16:creationId xmlns:a16="http://schemas.microsoft.com/office/drawing/2014/main" id="{1DAF53EF-D887-165F-5AF2-1EDF7D05083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7211A7D-0436-8145-8781-F523B731D118}" type="datetimeFigureOut">
              <a:rPr lang="en-UA" smtClean="0"/>
              <a:t>02.10.2026</a:t>
            </a:fld>
            <a:endParaRPr lang="en-UA"/>
          </a:p>
        </p:txBody>
      </p:sp>
      <p:sp>
        <p:nvSpPr>
          <p:cNvPr id="4" name="Footer Placeholder 3">
            <a:extLst>
              <a:ext uri="{FF2B5EF4-FFF2-40B4-BE49-F238E27FC236}">
                <a16:creationId xmlns:a16="http://schemas.microsoft.com/office/drawing/2014/main" id="{5520E005-51EA-21F5-F8E1-94817DC254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A"/>
          </a:p>
        </p:txBody>
      </p:sp>
      <p:sp>
        <p:nvSpPr>
          <p:cNvPr id="5" name="Slide Number Placeholder 4">
            <a:extLst>
              <a:ext uri="{FF2B5EF4-FFF2-40B4-BE49-F238E27FC236}">
                <a16:creationId xmlns:a16="http://schemas.microsoft.com/office/drawing/2014/main" id="{9387ADE4-2180-9F28-44E3-2D3E4C0D90C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878052-B9B1-0043-BF67-90835BC9C514}" type="slidenum">
              <a:rPr lang="en-UA" smtClean="0"/>
              <a:t>‹#›</a:t>
            </a:fld>
            <a:endParaRPr lang="en-UA"/>
          </a:p>
        </p:txBody>
      </p:sp>
    </p:spTree>
    <p:extLst>
      <p:ext uri="{BB962C8B-B14F-4D97-AF65-F5344CB8AC3E}">
        <p14:creationId xmlns:p14="http://schemas.microsoft.com/office/powerpoint/2010/main" val="29607182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svg"/><Relationship Id="rId3" Type="http://schemas.openxmlformats.org/officeDocument/2006/relationships/image" Target="../media/image1-fallback.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Option A" userDrawn="1">
  <p:cSld name="Title / Option A">
    <p:spTree>
      <p:nvGrpSpPr>
        <p:cNvPr id="1" name="Shape 8"/>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40330FA-7F94-CB4D-910A-D37040A6078E}"/>
              </a:ext>
            </a:extLst>
          </p:cNvPr>
          <p:cNvSpPr/>
          <p:nvPr userDrawn="1"/>
        </p:nvSpPr>
        <p:spPr>
          <a:xfrm>
            <a:off x="-194733" y="1828799"/>
            <a:ext cx="9533467" cy="353906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sp>
        <p:nvSpPr>
          <p:cNvPr id="5" name="Picture placeholder">
            <a:extLst>
              <a:ext uri="{FF2B5EF4-FFF2-40B4-BE49-F238E27FC236}">
                <a16:creationId xmlns:a16="http://schemas.microsoft.com/office/drawing/2014/main" id="{F0A806B0-4135-1601-CB79-BA1AE3C677A2}"/>
              </a:ext>
            </a:extLst>
          </p:cNvPr>
          <p:cNvSpPr>
            <a:spLocks noGrp="1"/>
          </p:cNvSpPr>
          <p:nvPr>
            <p:ph type="pic" sz="quarter" idx="10"/>
          </p:nvPr>
        </p:nvSpPr>
        <p:spPr>
          <a:xfrm>
            <a:off x="5426437" y="340147"/>
            <a:ext cx="3346315" cy="4464000"/>
          </a:xfrm>
          <a:solidFill>
            <a:schemeClr val="bg1">
              <a:lumMod val="95000"/>
            </a:schemeClr>
          </a:solidFill>
        </p:spPr>
        <p:txBody>
          <a:bodyPr>
            <a:noAutofit/>
          </a:bodyPr>
          <a:lstStyle/>
          <a:p>
            <a:endParaRPr lang="en-UA"/>
          </a:p>
        </p:txBody>
      </p:sp>
      <p:sp>
        <p:nvSpPr>
          <p:cNvPr id="11" name="Subtitle"/>
          <p:cNvSpPr txBox="1">
            <a:spLocks noGrp="1"/>
          </p:cNvSpPr>
          <p:nvPr>
            <p:ph type="subTitle" idx="1" hasCustomPrompt="1"/>
          </p:nvPr>
        </p:nvSpPr>
        <p:spPr>
          <a:xfrm>
            <a:off x="313651" y="3166030"/>
            <a:ext cx="3178577" cy="850055"/>
          </a:xfrm>
          <a:prstGeom prst="rect">
            <a:avLst/>
          </a:prstGeom>
          <a:noFill/>
          <a:ln>
            <a:noFill/>
          </a:ln>
        </p:spPr>
        <p:txBody>
          <a:bodyPr spcFirstLastPara="1" wrap="square" lIns="0" tIns="0" rIns="0" bIns="0" anchor="t" anchorCtr="0">
            <a:noAutofit/>
          </a:bodyPr>
          <a:lstStyle>
            <a:lvl1pPr marL="0" lvl="0" indent="0" algn="l">
              <a:lnSpc>
                <a:spcPct val="115000"/>
              </a:lnSpc>
              <a:spcBef>
                <a:spcPts val="0"/>
              </a:spcBef>
              <a:spcAft>
                <a:spcPts val="0"/>
              </a:spcAft>
              <a:buClr>
                <a:schemeClr val="lt2"/>
              </a:buClr>
              <a:buSzPts val="1200"/>
              <a:buFont typeface="Arial"/>
              <a:buNone/>
              <a:defRPr lang="en-UA" b="0" i="0" u="none" strike="noStrike" smtClean="0">
                <a:solidFill>
                  <a:schemeClr val="bg1"/>
                </a:solidFill>
                <a:effectLst/>
                <a:latin typeface="+mn-lt"/>
                <a:cs typeface="+mn-c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pPr marL="0" marR="0" lvl="0" indent="0" algn="l" defTabSz="914400" rtl="0" eaLnBrk="1" fontAlgn="auto" latinLnBrk="0" hangingPunct="1">
              <a:lnSpc>
                <a:spcPct val="115000"/>
              </a:lnSpc>
              <a:spcBef>
                <a:spcPts val="0"/>
              </a:spcBef>
              <a:spcAft>
                <a:spcPts val="0"/>
              </a:spcAft>
              <a:buClr>
                <a:schemeClr val="lt2"/>
              </a:buClr>
              <a:buSzPts val="1200"/>
              <a:buFont typeface="Arial"/>
              <a:buNone/>
              <a:tabLst/>
              <a:defRPr/>
            </a:pPr>
            <a:r>
              <a:rPr lang="en-GB" dirty="0"/>
              <a:t>Whether you are planning a launch, organizing client requests, or tracking internal tasks, having</a:t>
            </a:r>
            <a:endParaRPr dirty="0"/>
          </a:p>
        </p:txBody>
      </p:sp>
      <p:grpSp>
        <p:nvGrpSpPr>
          <p:cNvPr id="9" name="Группа 8">
            <a:extLst>
              <a:ext uri="{FF2B5EF4-FFF2-40B4-BE49-F238E27FC236}">
                <a16:creationId xmlns:a16="http://schemas.microsoft.com/office/drawing/2014/main" id="{7FFE5965-5092-5945-84C2-F0589F0E86CD}"/>
              </a:ext>
            </a:extLst>
          </p:cNvPr>
          <p:cNvGrpSpPr/>
          <p:nvPr userDrawn="1"/>
        </p:nvGrpSpPr>
        <p:grpSpPr>
          <a:xfrm>
            <a:off x="3717564" y="2384536"/>
            <a:ext cx="892696" cy="855116"/>
            <a:chOff x="10613504" y="1499666"/>
            <a:chExt cx="892696" cy="855116"/>
          </a:xfrm>
        </p:grpSpPr>
        <p:cxnSp>
          <p:nvCxnSpPr>
            <p:cNvPr id="12" name="Straight Connector 26">
              <a:extLst>
                <a:ext uri="{FF2B5EF4-FFF2-40B4-BE49-F238E27FC236}">
                  <a16:creationId xmlns:a16="http://schemas.microsoft.com/office/drawing/2014/main" id="{F4571DCF-9F76-FD42-AF83-EF37192A8B9F}"/>
                </a:ext>
              </a:extLst>
            </p:cNvPr>
            <p:cNvCxnSpPr/>
            <p:nvPr/>
          </p:nvCxnSpPr>
          <p:spPr>
            <a:xfrm flipV="1">
              <a:off x="11059852" y="1499666"/>
              <a:ext cx="0" cy="8551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27">
              <a:extLst>
                <a:ext uri="{FF2B5EF4-FFF2-40B4-BE49-F238E27FC236}">
                  <a16:creationId xmlns:a16="http://schemas.microsoft.com/office/drawing/2014/main" id="{2897350D-81D3-564F-AD7D-CFE411457A1A}"/>
                </a:ext>
              </a:extLst>
            </p:cNvPr>
            <p:cNvCxnSpPr/>
            <p:nvPr/>
          </p:nvCxnSpPr>
          <p:spPr>
            <a:xfrm flipV="1">
              <a:off x="10613504" y="1927224"/>
              <a:ext cx="8926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29">
              <a:extLst>
                <a:ext uri="{FF2B5EF4-FFF2-40B4-BE49-F238E27FC236}">
                  <a16:creationId xmlns:a16="http://schemas.microsoft.com/office/drawing/2014/main" id="{63D85426-3BFA-C642-B4A6-2FED5FC0843C}"/>
                </a:ext>
              </a:extLst>
            </p:cNvPr>
            <p:cNvCxnSpPr/>
            <p:nvPr/>
          </p:nvCxnSpPr>
          <p:spPr>
            <a:xfrm flipH="1" flipV="1">
              <a:off x="10742103" y="1609473"/>
              <a:ext cx="635498" cy="63550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31">
              <a:extLst>
                <a:ext uri="{FF2B5EF4-FFF2-40B4-BE49-F238E27FC236}">
                  <a16:creationId xmlns:a16="http://schemas.microsoft.com/office/drawing/2014/main" id="{07E737CD-89E4-C044-B971-24317F478802}"/>
                </a:ext>
              </a:extLst>
            </p:cNvPr>
            <p:cNvCxnSpPr/>
            <p:nvPr/>
          </p:nvCxnSpPr>
          <p:spPr>
            <a:xfrm flipV="1">
              <a:off x="10741307" y="1608679"/>
              <a:ext cx="637091" cy="63709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 name="Slide title"/>
          <p:cNvSpPr txBox="1">
            <a:spLocks noGrp="1"/>
          </p:cNvSpPr>
          <p:nvPr>
            <p:ph type="ctrTitle" hasCustomPrompt="1"/>
          </p:nvPr>
        </p:nvSpPr>
        <p:spPr>
          <a:xfrm>
            <a:off x="313651" y="288634"/>
            <a:ext cx="4741538" cy="273871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00000"/>
              </a:lnSpc>
              <a:spcBef>
                <a:spcPts val="0"/>
              </a:spcBef>
              <a:spcAft>
                <a:spcPts val="0"/>
              </a:spcAft>
              <a:buClr>
                <a:schemeClr val="lt2"/>
              </a:buClr>
              <a:buFont typeface="Arial"/>
              <a:buNone/>
              <a:tabLst/>
              <a:defRPr b="1">
                <a:solidFill>
                  <a:schemeClr val="tx1"/>
                </a:solidFill>
                <a:latin typeface="+mj-lt"/>
                <a:ea typeface="+mn-ea"/>
                <a:cs typeface="+mn-cs"/>
                <a:sym typeface="Arial"/>
              </a:defRPr>
            </a:lvl1pPr>
            <a:lvl2pPr lvl="1" algn="ctr">
              <a:lnSpc>
                <a:spcPct val="100000"/>
              </a:lnSpc>
              <a:spcBef>
                <a:spcPts val="0"/>
              </a:spcBef>
              <a:spcAft>
                <a:spcPts val="0"/>
              </a:spcAft>
              <a:buClr>
                <a:schemeClr val="tx1"/>
              </a:buClr>
              <a:buSzPts val="5200"/>
              <a:buFont typeface="Arial"/>
              <a:buNone/>
              <a:defRPr sz="5200">
                <a:solidFill>
                  <a:schemeClr val="tx1"/>
                </a:solidFill>
                <a:latin typeface="+mn-lt"/>
                <a:ea typeface="+mn-ea"/>
                <a:cs typeface="+mn-cs"/>
                <a:sym typeface="Arial"/>
              </a:defRPr>
            </a:lvl2pPr>
            <a:lvl3pPr lvl="2" algn="ctr">
              <a:lnSpc>
                <a:spcPct val="100000"/>
              </a:lnSpc>
              <a:spcBef>
                <a:spcPts val="0"/>
              </a:spcBef>
              <a:spcAft>
                <a:spcPts val="0"/>
              </a:spcAft>
              <a:buClr>
                <a:schemeClr val="tx1"/>
              </a:buClr>
              <a:buSzPts val="5200"/>
              <a:buFont typeface="Arial"/>
              <a:buNone/>
              <a:defRPr sz="5200">
                <a:solidFill>
                  <a:schemeClr val="tx1"/>
                </a:solidFill>
                <a:latin typeface="+mn-lt"/>
                <a:ea typeface="+mn-ea"/>
                <a:cs typeface="+mn-cs"/>
                <a:sym typeface="Arial"/>
              </a:defRPr>
            </a:lvl3pPr>
            <a:lvl4pPr lvl="3" algn="ctr">
              <a:lnSpc>
                <a:spcPct val="100000"/>
              </a:lnSpc>
              <a:spcBef>
                <a:spcPts val="0"/>
              </a:spcBef>
              <a:spcAft>
                <a:spcPts val="0"/>
              </a:spcAft>
              <a:buClr>
                <a:schemeClr val="tx1"/>
              </a:buClr>
              <a:buSzPts val="5200"/>
              <a:buFont typeface="Arial"/>
              <a:buNone/>
              <a:defRPr sz="5200">
                <a:solidFill>
                  <a:schemeClr val="tx1"/>
                </a:solidFill>
                <a:latin typeface="+mn-lt"/>
                <a:ea typeface="+mn-ea"/>
                <a:cs typeface="+mn-cs"/>
                <a:sym typeface="Arial"/>
              </a:defRPr>
            </a:lvl4pPr>
            <a:lvl5pPr lvl="4" algn="ctr">
              <a:lnSpc>
                <a:spcPct val="100000"/>
              </a:lnSpc>
              <a:spcBef>
                <a:spcPts val="0"/>
              </a:spcBef>
              <a:spcAft>
                <a:spcPts val="0"/>
              </a:spcAft>
              <a:buClr>
                <a:schemeClr val="tx1"/>
              </a:buClr>
              <a:buSzPts val="5200"/>
              <a:buFont typeface="Arial"/>
              <a:buNone/>
              <a:defRPr sz="5200">
                <a:solidFill>
                  <a:schemeClr val="tx1"/>
                </a:solidFill>
                <a:latin typeface="+mn-lt"/>
                <a:ea typeface="+mn-ea"/>
                <a:cs typeface="+mn-cs"/>
                <a:sym typeface="Arial"/>
              </a:defRPr>
            </a:lvl5pPr>
            <a:lvl6pPr lvl="5" algn="ctr">
              <a:lnSpc>
                <a:spcPct val="100000"/>
              </a:lnSpc>
              <a:spcBef>
                <a:spcPts val="0"/>
              </a:spcBef>
              <a:spcAft>
                <a:spcPts val="0"/>
              </a:spcAft>
              <a:buClr>
                <a:schemeClr val="tx1"/>
              </a:buClr>
              <a:buSzPts val="5200"/>
              <a:buFont typeface="Arial"/>
              <a:buNone/>
              <a:defRPr sz="5200">
                <a:solidFill>
                  <a:schemeClr val="tx1"/>
                </a:solidFill>
                <a:latin typeface="+mn-lt"/>
                <a:ea typeface="+mn-ea"/>
                <a:cs typeface="+mn-cs"/>
                <a:sym typeface="Arial"/>
              </a:defRPr>
            </a:lvl6pPr>
            <a:lvl7pPr lvl="6" algn="ctr">
              <a:lnSpc>
                <a:spcPct val="100000"/>
              </a:lnSpc>
              <a:spcBef>
                <a:spcPts val="0"/>
              </a:spcBef>
              <a:spcAft>
                <a:spcPts val="0"/>
              </a:spcAft>
              <a:buClr>
                <a:schemeClr val="tx1"/>
              </a:buClr>
              <a:buSzPts val="5200"/>
              <a:buFont typeface="Arial"/>
              <a:buNone/>
              <a:defRPr sz="5200">
                <a:solidFill>
                  <a:schemeClr val="tx1"/>
                </a:solidFill>
                <a:latin typeface="+mn-lt"/>
                <a:ea typeface="+mn-ea"/>
                <a:cs typeface="+mn-cs"/>
                <a:sym typeface="Arial"/>
              </a:defRPr>
            </a:lvl7pPr>
            <a:lvl8pPr lvl="7" algn="ctr">
              <a:lnSpc>
                <a:spcPct val="100000"/>
              </a:lnSpc>
              <a:spcBef>
                <a:spcPts val="0"/>
              </a:spcBef>
              <a:spcAft>
                <a:spcPts val="0"/>
              </a:spcAft>
              <a:buClr>
                <a:schemeClr val="tx1"/>
              </a:buClr>
              <a:buSzPts val="5200"/>
              <a:buFont typeface="Arial"/>
              <a:buNone/>
              <a:defRPr sz="5200">
                <a:solidFill>
                  <a:schemeClr val="tx1"/>
                </a:solidFill>
                <a:latin typeface="+mn-lt"/>
                <a:ea typeface="+mn-ea"/>
                <a:cs typeface="+mn-cs"/>
                <a:sym typeface="Arial"/>
              </a:defRPr>
            </a:lvl8pPr>
            <a:lvl9pPr lvl="8" algn="ctr">
              <a:lnSpc>
                <a:spcPct val="100000"/>
              </a:lnSpc>
              <a:spcBef>
                <a:spcPts val="0"/>
              </a:spcBef>
              <a:spcAft>
                <a:spcPts val="0"/>
              </a:spcAft>
              <a:buClr>
                <a:schemeClr val="tx1"/>
              </a:buClr>
              <a:buSzPts val="5200"/>
              <a:buFont typeface="Arial"/>
              <a:buNone/>
              <a:defRPr sz="5200">
                <a:solidFill>
                  <a:schemeClr val="tx1"/>
                </a:solidFill>
                <a:latin typeface="+mn-lt"/>
                <a:ea typeface="+mn-ea"/>
                <a:cs typeface="+mn-cs"/>
                <a:sym typeface="Arial"/>
              </a:defRPr>
            </a:lvl9pPr>
          </a:lstStyle>
          <a:p>
            <a:pPr marL="0" marR="0" lvl="0" indent="0" algn="l" defTabSz="914400" rtl="0" eaLnBrk="1" fontAlgn="auto" latinLnBrk="0" hangingPunct="1">
              <a:spcBef>
                <a:spcPts val="0"/>
              </a:spcBef>
              <a:spcAft>
                <a:spcPts val="0"/>
              </a:spcAft>
              <a:buClr>
                <a:schemeClr val="lt2"/>
              </a:buClr>
              <a:buSzPts val="4200"/>
              <a:buFont typeface="Arial"/>
              <a:buNone/>
              <a:tabLst/>
              <a:defRPr/>
            </a:pPr>
            <a:r>
              <a:rPr lang="en-GB" dirty="0"/>
              <a:t>REMOVE UNNECESSARY STEPS, AND DESIGN EACH</a:t>
            </a:r>
          </a:p>
        </p:txBody>
      </p:sp>
      <p:sp>
        <p:nvSpPr>
          <p:cNvPr id="3" name="Graphic 3662">
            <a:extLst>
              <a:ext uri="{FF2B5EF4-FFF2-40B4-BE49-F238E27FC236}">
                <a16:creationId xmlns:a16="http://schemas.microsoft.com/office/drawing/2014/main" id="{0DB62600-A1AB-F2D9-F334-BC5E935AB0F2}"/>
              </a:ext>
            </a:extLst>
          </p:cNvPr>
          <p:cNvSpPr/>
          <p:nvPr userDrawn="1"/>
        </p:nvSpPr>
        <p:spPr>
          <a:xfrm>
            <a:off x="3492228" y="3823222"/>
            <a:ext cx="3502483" cy="1536662"/>
          </a:xfrm>
          <a:prstGeom prst="rect">
            <a:avLst/>
          </a:prstGeom>
          <a:blipFill>
            <a:blip r:embed="rId3">
              <a:extLst>
                <a:ext uri="{96DAC541-7B7A-43D3-8B79-37D633B846F1}">
                  <asvg:svgBlip xmlns:asvg="http://schemas.microsoft.com/office/drawing/2016/SVG/main" r:embed="rId2"/>
                </a:ext>
              </a:extLst>
            </a:blip>
            <a:stretch>
              <a:fillRect/>
            </a:stretch>
          </a:blipFill>
          <a:ln>
            <a:noFill/>
          </a:ln>
        </p:spPr>
        <p:txBody>
          <a:bodyPr/>
          <a:lstStyle/>
          <a:p>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C / Page 1 / Option A" userDrawn="1">
  <p:cSld name="TOC / Page 1 / Option A">
    <p:spTree>
      <p:nvGrpSpPr>
        <p:cNvPr id="1" name="Shape 16"/>
        <p:cNvGrpSpPr/>
        <p:nvPr/>
      </p:nvGrpSpPr>
      <p:grpSpPr>
        <a:xfrm>
          <a:off x="0" y="0"/>
          <a:ext cx="0" cy="0"/>
          <a:chOff x="0" y="0"/>
          <a:chExt cx="0" cy="0"/>
        </a:xfrm>
      </p:grpSpPr>
      <p:sp>
        <p:nvSpPr>
          <p:cNvPr id="17" name="Google Shape;17;p25"/>
          <p:cNvSpPr/>
          <p:nvPr/>
        </p:nvSpPr>
        <p:spPr>
          <a:xfrm>
            <a:off x="-270932" y="-135466"/>
            <a:ext cx="6735196" cy="5414433"/>
          </a:xfrm>
          <a:prstGeom prst="rect">
            <a:avLst/>
          </a:prstGeom>
          <a:solidFill>
            <a:schemeClr val="bg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sym typeface="Arial"/>
            </a:endParaRPr>
          </a:p>
        </p:txBody>
      </p:sp>
      <p:sp>
        <p:nvSpPr>
          <p:cNvPr id="28" name="Google Shape;28;p25"/>
          <p:cNvSpPr txBox="1"/>
          <p:nvPr/>
        </p:nvSpPr>
        <p:spPr>
          <a:xfrm>
            <a:off x="218787" y="476442"/>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j-lt"/>
                <a:ea typeface="+mn-ea"/>
                <a:cs typeface="+mn-cs"/>
                <a:sym typeface="Arial"/>
              </a:rPr>
              <a:t>01</a:t>
            </a:r>
            <a:endParaRPr sz="1600" b="1" dirty="0">
              <a:solidFill>
                <a:schemeClr val="tx2"/>
              </a:solidFill>
              <a:latin typeface="+mj-lt"/>
              <a:ea typeface="+mn-ea"/>
              <a:cs typeface="+mn-cs"/>
              <a:sym typeface="Arial"/>
            </a:endParaRPr>
          </a:p>
        </p:txBody>
      </p:sp>
      <p:sp>
        <p:nvSpPr>
          <p:cNvPr id="29" name="Google Shape;29;p25"/>
          <p:cNvSpPr txBox="1"/>
          <p:nvPr/>
        </p:nvSpPr>
        <p:spPr>
          <a:xfrm>
            <a:off x="218787" y="904560"/>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02</a:t>
            </a:r>
            <a:endParaRPr sz="1600" b="1">
              <a:solidFill>
                <a:schemeClr val="tx2"/>
              </a:solidFill>
              <a:latin typeface="+mj-lt"/>
              <a:ea typeface="+mn-ea"/>
              <a:cs typeface="+mn-cs"/>
              <a:sym typeface="Arial"/>
            </a:endParaRPr>
          </a:p>
        </p:txBody>
      </p:sp>
      <p:sp>
        <p:nvSpPr>
          <p:cNvPr id="30" name="Google Shape;30;p25"/>
          <p:cNvSpPr txBox="1"/>
          <p:nvPr/>
        </p:nvSpPr>
        <p:spPr>
          <a:xfrm>
            <a:off x="218787" y="1332679"/>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j-lt"/>
                <a:ea typeface="+mn-ea"/>
                <a:cs typeface="+mn-cs"/>
                <a:sym typeface="Arial"/>
              </a:rPr>
              <a:t>03</a:t>
            </a:r>
            <a:endParaRPr sz="1600" b="1" dirty="0">
              <a:solidFill>
                <a:schemeClr val="tx2"/>
              </a:solidFill>
              <a:latin typeface="+mj-lt"/>
              <a:ea typeface="+mn-ea"/>
              <a:cs typeface="+mn-cs"/>
              <a:sym typeface="Arial"/>
            </a:endParaRPr>
          </a:p>
        </p:txBody>
      </p:sp>
      <p:sp>
        <p:nvSpPr>
          <p:cNvPr id="31" name="Google Shape;31;p25"/>
          <p:cNvSpPr txBox="1"/>
          <p:nvPr/>
        </p:nvSpPr>
        <p:spPr>
          <a:xfrm>
            <a:off x="218787" y="1760797"/>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04</a:t>
            </a:r>
            <a:endParaRPr sz="1600" b="1">
              <a:solidFill>
                <a:schemeClr val="tx2"/>
              </a:solidFill>
              <a:latin typeface="+mj-lt"/>
              <a:ea typeface="+mn-ea"/>
              <a:cs typeface="+mn-cs"/>
              <a:sym typeface="Arial"/>
            </a:endParaRPr>
          </a:p>
        </p:txBody>
      </p:sp>
      <p:sp>
        <p:nvSpPr>
          <p:cNvPr id="32" name="Google Shape;32;p25"/>
          <p:cNvSpPr txBox="1"/>
          <p:nvPr/>
        </p:nvSpPr>
        <p:spPr>
          <a:xfrm>
            <a:off x="218787" y="2188916"/>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05</a:t>
            </a:r>
            <a:endParaRPr sz="1600" b="1">
              <a:solidFill>
                <a:schemeClr val="tx2"/>
              </a:solidFill>
              <a:latin typeface="+mj-lt"/>
              <a:ea typeface="+mn-ea"/>
              <a:cs typeface="+mn-cs"/>
              <a:sym typeface="Arial"/>
            </a:endParaRPr>
          </a:p>
        </p:txBody>
      </p:sp>
      <p:sp>
        <p:nvSpPr>
          <p:cNvPr id="33" name="Google Shape;33;p25"/>
          <p:cNvSpPr txBox="1"/>
          <p:nvPr/>
        </p:nvSpPr>
        <p:spPr>
          <a:xfrm>
            <a:off x="218787" y="2617034"/>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06</a:t>
            </a:r>
            <a:endParaRPr sz="1600" b="1">
              <a:solidFill>
                <a:schemeClr val="tx2"/>
              </a:solidFill>
              <a:latin typeface="+mj-lt"/>
              <a:ea typeface="+mn-ea"/>
              <a:cs typeface="+mn-cs"/>
              <a:sym typeface="Arial"/>
            </a:endParaRPr>
          </a:p>
        </p:txBody>
      </p:sp>
      <p:sp>
        <p:nvSpPr>
          <p:cNvPr id="34" name="Google Shape;34;p25"/>
          <p:cNvSpPr txBox="1"/>
          <p:nvPr/>
        </p:nvSpPr>
        <p:spPr>
          <a:xfrm>
            <a:off x="218787" y="3045153"/>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07</a:t>
            </a:r>
            <a:endParaRPr sz="1600" b="1">
              <a:solidFill>
                <a:schemeClr val="tx2"/>
              </a:solidFill>
              <a:latin typeface="+mj-lt"/>
              <a:ea typeface="+mn-ea"/>
              <a:cs typeface="+mn-cs"/>
              <a:sym typeface="Arial"/>
            </a:endParaRPr>
          </a:p>
        </p:txBody>
      </p:sp>
      <p:sp>
        <p:nvSpPr>
          <p:cNvPr id="35" name="Google Shape;35;p25"/>
          <p:cNvSpPr txBox="1"/>
          <p:nvPr/>
        </p:nvSpPr>
        <p:spPr>
          <a:xfrm>
            <a:off x="218787" y="3473271"/>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08</a:t>
            </a:r>
            <a:endParaRPr sz="1600" b="1">
              <a:solidFill>
                <a:schemeClr val="tx2"/>
              </a:solidFill>
              <a:latin typeface="+mj-lt"/>
              <a:ea typeface="+mn-ea"/>
              <a:cs typeface="+mn-cs"/>
              <a:sym typeface="Arial"/>
            </a:endParaRPr>
          </a:p>
        </p:txBody>
      </p:sp>
      <p:sp>
        <p:nvSpPr>
          <p:cNvPr id="26" name="Item 10 / Title"/>
          <p:cNvSpPr txBox="1">
            <a:spLocks noGrp="1"/>
          </p:cNvSpPr>
          <p:nvPr>
            <p:ph type="subTitle" idx="9" hasCustomPrompt="1"/>
          </p:nvPr>
        </p:nvSpPr>
        <p:spPr>
          <a:xfrm>
            <a:off x="685887" y="4316583"/>
            <a:ext cx="540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accent6"/>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p>
        </p:txBody>
      </p:sp>
      <p:sp>
        <p:nvSpPr>
          <p:cNvPr id="27" name="Item 9 / Title"/>
          <p:cNvSpPr txBox="1">
            <a:spLocks noGrp="1"/>
          </p:cNvSpPr>
          <p:nvPr>
            <p:ph type="subTitle" idx="13" hasCustomPrompt="1"/>
          </p:nvPr>
        </p:nvSpPr>
        <p:spPr>
          <a:xfrm>
            <a:off x="685887" y="3890048"/>
            <a:ext cx="540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accent6"/>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Whether you are planning a launch</a:t>
            </a:r>
          </a:p>
        </p:txBody>
      </p:sp>
      <p:sp>
        <p:nvSpPr>
          <p:cNvPr id="21" name="Item 8 / Title"/>
          <p:cNvSpPr txBox="1">
            <a:spLocks noGrp="1"/>
          </p:cNvSpPr>
          <p:nvPr>
            <p:ph type="subTitle" idx="4" hasCustomPrompt="1"/>
          </p:nvPr>
        </p:nvSpPr>
        <p:spPr>
          <a:xfrm>
            <a:off x="685887" y="3463513"/>
            <a:ext cx="540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accent6"/>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Clear notes, visible deadlines, and easy access</a:t>
            </a:r>
          </a:p>
        </p:txBody>
      </p:sp>
      <p:sp>
        <p:nvSpPr>
          <p:cNvPr id="22" name="Item 7 / Title"/>
          <p:cNvSpPr txBox="1">
            <a:spLocks noGrp="1"/>
          </p:cNvSpPr>
          <p:nvPr>
            <p:ph type="subTitle" idx="5" hasCustomPrompt="1"/>
          </p:nvPr>
        </p:nvSpPr>
        <p:spPr>
          <a:xfrm>
            <a:off x="685887" y="3036978"/>
            <a:ext cx="5400000" cy="310800"/>
          </a:xfrm>
          <a:prstGeom prst="rect">
            <a:avLst/>
          </a:prstGeom>
          <a:noFill/>
          <a:ln>
            <a:noFill/>
          </a:ln>
        </p:spPr>
        <p:txBody>
          <a:bodyPr spcFirstLastPara="1" wrap="square" lIns="0" tIns="0" rIns="0" bIns="0" anchor="ctr" anchorCtr="0">
            <a:noAutofit/>
          </a:bodyPr>
          <a:lstStyle>
            <a:lvl1pPr marL="9525" lvl="0" indent="0" algn="l">
              <a:lnSpc>
                <a:spcPct val="100000"/>
              </a:lnSpc>
              <a:spcBef>
                <a:spcPts val="0"/>
              </a:spcBef>
              <a:spcAft>
                <a:spcPts val="0"/>
              </a:spcAft>
              <a:buClr>
                <a:schemeClr val="accent6"/>
              </a:buClr>
              <a:buSzPts val="1200"/>
              <a:buFont typeface="Arial"/>
              <a:buNone/>
              <a:tabLst/>
              <a:defRPr>
                <a:solidFill>
                  <a:schemeClr val="accent6"/>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Whether you are planning a launch</a:t>
            </a:r>
          </a:p>
        </p:txBody>
      </p:sp>
      <p:sp>
        <p:nvSpPr>
          <p:cNvPr id="24" name="Item 6 / Title"/>
          <p:cNvSpPr txBox="1">
            <a:spLocks noGrp="1"/>
          </p:cNvSpPr>
          <p:nvPr>
            <p:ph type="subTitle" idx="7" hasCustomPrompt="1"/>
          </p:nvPr>
        </p:nvSpPr>
        <p:spPr>
          <a:xfrm>
            <a:off x="685887" y="2610443"/>
            <a:ext cx="540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accent6"/>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p>
        </p:txBody>
      </p:sp>
      <p:sp>
        <p:nvSpPr>
          <p:cNvPr id="20" name="Item 5 / Title"/>
          <p:cNvSpPr txBox="1">
            <a:spLocks noGrp="1"/>
          </p:cNvSpPr>
          <p:nvPr>
            <p:ph type="subTitle" idx="3" hasCustomPrompt="1"/>
          </p:nvPr>
        </p:nvSpPr>
        <p:spPr>
          <a:xfrm>
            <a:off x="685887" y="2183907"/>
            <a:ext cx="540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accent6"/>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Clear notes, visible deadlines, and easy access</a:t>
            </a:r>
          </a:p>
        </p:txBody>
      </p:sp>
      <p:sp>
        <p:nvSpPr>
          <p:cNvPr id="23" name="Item 4 / Title"/>
          <p:cNvSpPr txBox="1">
            <a:spLocks noGrp="1"/>
          </p:cNvSpPr>
          <p:nvPr>
            <p:ph type="subTitle" idx="6" hasCustomPrompt="1"/>
          </p:nvPr>
        </p:nvSpPr>
        <p:spPr>
          <a:xfrm>
            <a:off x="685887" y="1757372"/>
            <a:ext cx="540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accent6"/>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Whether you are planning a launch</a:t>
            </a:r>
          </a:p>
        </p:txBody>
      </p:sp>
      <p:sp>
        <p:nvSpPr>
          <p:cNvPr id="19" name="Item 3 / Title"/>
          <p:cNvSpPr txBox="1">
            <a:spLocks noGrp="1"/>
          </p:cNvSpPr>
          <p:nvPr>
            <p:ph type="subTitle" idx="2" hasCustomPrompt="1"/>
          </p:nvPr>
        </p:nvSpPr>
        <p:spPr>
          <a:xfrm>
            <a:off x="685887" y="1330837"/>
            <a:ext cx="540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accent6"/>
                </a:solidFill>
                <a:effectLst/>
                <a:latin typeface="+mn-lt"/>
                <a:cs typeface="+mn-cs"/>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Clear notes, visible deadlines, and easy access</a:t>
            </a:r>
            <a:endParaRPr dirty="0"/>
          </a:p>
        </p:txBody>
      </p:sp>
      <p:sp>
        <p:nvSpPr>
          <p:cNvPr id="18" name="Item 2 / Title"/>
          <p:cNvSpPr txBox="1">
            <a:spLocks noGrp="1"/>
          </p:cNvSpPr>
          <p:nvPr>
            <p:ph type="subTitle" idx="1" hasCustomPrompt="1"/>
          </p:nvPr>
        </p:nvSpPr>
        <p:spPr>
          <a:xfrm>
            <a:off x="685887" y="904302"/>
            <a:ext cx="540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accent6"/>
                </a:solidFill>
                <a:effectLst/>
                <a:latin typeface="+mn-lt"/>
                <a:cs typeface="+mn-cs"/>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Whether you are planning a launch</a:t>
            </a:r>
            <a:endParaRPr dirty="0"/>
          </a:p>
        </p:txBody>
      </p:sp>
      <p:sp>
        <p:nvSpPr>
          <p:cNvPr id="25" name="Item 1 / Title"/>
          <p:cNvSpPr txBox="1">
            <a:spLocks noGrp="1"/>
          </p:cNvSpPr>
          <p:nvPr>
            <p:ph type="subTitle" idx="8" hasCustomPrompt="1"/>
          </p:nvPr>
        </p:nvSpPr>
        <p:spPr>
          <a:xfrm>
            <a:off x="685887" y="478800"/>
            <a:ext cx="540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accent6"/>
                </a:solidFill>
                <a:effectLst/>
                <a:latin typeface="+mn-lt"/>
                <a:cs typeface="+mn-cs"/>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endParaRPr dirty="0"/>
          </a:p>
        </p:txBody>
      </p:sp>
      <p:sp>
        <p:nvSpPr>
          <p:cNvPr id="4" name="Slide title">
            <a:extLst>
              <a:ext uri="{FF2B5EF4-FFF2-40B4-BE49-F238E27FC236}">
                <a16:creationId xmlns:a16="http://schemas.microsoft.com/office/drawing/2014/main" id="{C926CA19-F848-DE35-8505-6B28ECFE1A19}"/>
              </a:ext>
            </a:extLst>
          </p:cNvPr>
          <p:cNvSpPr txBox="1">
            <a:spLocks/>
          </p:cNvSpPr>
          <p:nvPr userDrawn="1"/>
        </p:nvSpPr>
        <p:spPr>
          <a:xfrm>
            <a:off x="6698788" y="184056"/>
            <a:ext cx="2226425" cy="118866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lang="en-UA" sz="2000" b="1" i="0" u="none" strike="noStrike" cap="none" smtClean="0">
                <a:solidFill>
                  <a:schemeClr val="tx1"/>
                </a:solidFill>
                <a:effectLst/>
                <a:latin typeface="+mj-lt"/>
                <a:ea typeface="+mn-ea"/>
                <a:cs typeface="+mn-cs"/>
                <a:sym typeface="Arial"/>
              </a:defRPr>
            </a:lvl1pPr>
            <a:lvl2pPr marR="0" lvl="1"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9pPr>
          </a:lstStyle>
          <a:p>
            <a:r>
              <a:rPr lang="en-US" dirty="0"/>
              <a:t>TABLE </a:t>
            </a:r>
            <a:br>
              <a:rPr lang="en-US" dirty="0"/>
            </a:br>
            <a:r>
              <a:rPr lang="en-US" dirty="0"/>
              <a:t>OF CONTENTS</a:t>
            </a:r>
            <a:endParaRPr lang="en-GB" dirty="0"/>
          </a:p>
        </p:txBody>
      </p:sp>
      <p:grpSp>
        <p:nvGrpSpPr>
          <p:cNvPr id="11" name="Group 10">
            <a:extLst>
              <a:ext uri="{FF2B5EF4-FFF2-40B4-BE49-F238E27FC236}">
                <a16:creationId xmlns:a16="http://schemas.microsoft.com/office/drawing/2014/main" id="{2DE4858D-B6AF-9E0C-6D9A-7A0C99E2D3FB}"/>
              </a:ext>
            </a:extLst>
          </p:cNvPr>
          <p:cNvGrpSpPr/>
          <p:nvPr userDrawn="1"/>
        </p:nvGrpSpPr>
        <p:grpSpPr>
          <a:xfrm>
            <a:off x="6708346" y="1340195"/>
            <a:ext cx="642696" cy="591571"/>
            <a:chOff x="6708346" y="1340195"/>
            <a:chExt cx="642696" cy="591571"/>
          </a:xfrm>
        </p:grpSpPr>
        <p:sp>
          <p:nvSpPr>
            <p:cNvPr id="3" name="Freeform 2">
              <a:extLst>
                <a:ext uri="{FF2B5EF4-FFF2-40B4-BE49-F238E27FC236}">
                  <a16:creationId xmlns:a16="http://schemas.microsoft.com/office/drawing/2014/main" id="{AE78FCF6-E28A-6579-6326-698B939269F3}"/>
                </a:ext>
              </a:extLst>
            </p:cNvPr>
            <p:cNvSpPr/>
            <p:nvPr/>
          </p:nvSpPr>
          <p:spPr>
            <a:xfrm>
              <a:off x="6708346" y="1739609"/>
              <a:ext cx="642696" cy="192157"/>
            </a:xfrm>
            <a:custGeom>
              <a:avLst/>
              <a:gdLst>
                <a:gd name="csX0" fmla="*/ 321339 w 642696"/>
                <a:gd name="csY0" fmla="*/ 0 h 192157"/>
                <a:gd name="csX1" fmla="*/ 642696 w 642696"/>
                <a:gd name="csY1" fmla="*/ 96069 h 192157"/>
                <a:gd name="csX2" fmla="*/ 321339 w 642696"/>
                <a:gd name="csY2" fmla="*/ 192157 h 192157"/>
                <a:gd name="csX3" fmla="*/ 0 w 642696"/>
                <a:gd name="csY3" fmla="*/ 96069 h 192157"/>
                <a:gd name="csX4" fmla="*/ 321339 w 642696"/>
                <a:gd name="csY4" fmla="*/ 0 h 192157"/>
              </a:gdLst>
              <a:ahLst/>
              <a:cxnLst>
                <a:cxn ang="0">
                  <a:pos x="csX0" y="csY0"/>
                </a:cxn>
                <a:cxn ang="0">
                  <a:pos x="csX1" y="csY1"/>
                </a:cxn>
                <a:cxn ang="0">
                  <a:pos x="csX2" y="csY2"/>
                </a:cxn>
                <a:cxn ang="0">
                  <a:pos x="csX3" y="csY3"/>
                </a:cxn>
                <a:cxn ang="0">
                  <a:pos x="csX4" y="csY4"/>
                </a:cxn>
              </a:cxnLst>
              <a:rect l="l" t="t" r="r" b="b"/>
              <a:pathLst>
                <a:path w="642696" h="192157">
                  <a:moveTo>
                    <a:pt x="321339" y="0"/>
                  </a:moveTo>
                  <a:cubicBezTo>
                    <a:pt x="498707" y="0"/>
                    <a:pt x="642696" y="43047"/>
                    <a:pt x="642696" y="96069"/>
                  </a:cubicBezTo>
                  <a:cubicBezTo>
                    <a:pt x="642696" y="149092"/>
                    <a:pt x="498707" y="192157"/>
                    <a:pt x="321339" y="192157"/>
                  </a:cubicBezTo>
                  <a:cubicBezTo>
                    <a:pt x="143989" y="192157"/>
                    <a:pt x="0" y="149092"/>
                    <a:pt x="0" y="96069"/>
                  </a:cubicBezTo>
                  <a:cubicBezTo>
                    <a:pt x="0" y="43047"/>
                    <a:pt x="143970" y="0"/>
                    <a:pt x="321339" y="0"/>
                  </a:cubicBezTo>
                  <a:close/>
                </a:path>
              </a:pathLst>
            </a:custGeom>
            <a:noFill/>
            <a:ln w="19050" cap="rnd">
              <a:solidFill>
                <a:schemeClr val="tx2"/>
              </a:solidFill>
              <a:prstDash val="solid"/>
              <a:round/>
            </a:ln>
          </p:spPr>
          <p:txBody>
            <a:bodyPr/>
            <a:p/>
          </p:txBody>
        </p:sp>
        <p:sp>
          <p:nvSpPr>
            <p:cNvPr id="6" name="Freeform 5">
              <a:extLst>
                <a:ext uri="{FF2B5EF4-FFF2-40B4-BE49-F238E27FC236}">
                  <a16:creationId xmlns:a16="http://schemas.microsoft.com/office/drawing/2014/main" id="{1E45CFA7-CDCE-1003-A9A9-7E056E30101D}"/>
                </a:ext>
              </a:extLst>
            </p:cNvPr>
            <p:cNvSpPr/>
            <p:nvPr/>
          </p:nvSpPr>
          <p:spPr>
            <a:xfrm>
              <a:off x="6708346" y="1659737"/>
              <a:ext cx="642696" cy="192157"/>
            </a:xfrm>
            <a:custGeom>
              <a:avLst/>
              <a:gdLst>
                <a:gd name="csX0" fmla="*/ 321339 w 642696"/>
                <a:gd name="csY0" fmla="*/ 0 h 192157"/>
                <a:gd name="csX1" fmla="*/ 642696 w 642696"/>
                <a:gd name="csY1" fmla="*/ 96071 h 192157"/>
                <a:gd name="csX2" fmla="*/ 321339 w 642696"/>
                <a:gd name="csY2" fmla="*/ 192157 h 192157"/>
                <a:gd name="csX3" fmla="*/ 0 w 642696"/>
                <a:gd name="csY3" fmla="*/ 96071 h 192157"/>
                <a:gd name="csX4" fmla="*/ 321339 w 642696"/>
                <a:gd name="csY4" fmla="*/ 0 h 192157"/>
              </a:gdLst>
              <a:ahLst/>
              <a:cxnLst>
                <a:cxn ang="0">
                  <a:pos x="csX0" y="csY0"/>
                </a:cxn>
                <a:cxn ang="0">
                  <a:pos x="csX1" y="csY1"/>
                </a:cxn>
                <a:cxn ang="0">
                  <a:pos x="csX2" y="csY2"/>
                </a:cxn>
                <a:cxn ang="0">
                  <a:pos x="csX3" y="csY3"/>
                </a:cxn>
                <a:cxn ang="0">
                  <a:pos x="csX4" y="csY4"/>
                </a:cxn>
              </a:cxnLst>
              <a:rect l="l" t="t" r="r" b="b"/>
              <a:pathLst>
                <a:path w="642696" h="192157">
                  <a:moveTo>
                    <a:pt x="321339" y="0"/>
                  </a:moveTo>
                  <a:cubicBezTo>
                    <a:pt x="498707" y="0"/>
                    <a:pt x="642696" y="43067"/>
                    <a:pt x="642696" y="96071"/>
                  </a:cubicBezTo>
                  <a:cubicBezTo>
                    <a:pt x="642696" y="149094"/>
                    <a:pt x="498707" y="192157"/>
                    <a:pt x="321339" y="192157"/>
                  </a:cubicBezTo>
                  <a:cubicBezTo>
                    <a:pt x="143989" y="192157"/>
                    <a:pt x="0" y="149094"/>
                    <a:pt x="0" y="96071"/>
                  </a:cubicBezTo>
                  <a:cubicBezTo>
                    <a:pt x="0" y="43067"/>
                    <a:pt x="143970" y="0"/>
                    <a:pt x="321339" y="0"/>
                  </a:cubicBezTo>
                  <a:close/>
                </a:path>
              </a:pathLst>
            </a:custGeom>
            <a:noFill/>
            <a:ln w="19050" cap="rnd">
              <a:solidFill>
                <a:schemeClr val="tx2"/>
              </a:solidFill>
              <a:prstDash val="solid"/>
              <a:round/>
            </a:ln>
          </p:spPr>
          <p:txBody>
            <a:bodyPr/>
            <a:p/>
          </p:txBody>
        </p:sp>
        <p:sp>
          <p:nvSpPr>
            <p:cNvPr id="7" name="Freeform 6">
              <a:extLst>
                <a:ext uri="{FF2B5EF4-FFF2-40B4-BE49-F238E27FC236}">
                  <a16:creationId xmlns:a16="http://schemas.microsoft.com/office/drawing/2014/main" id="{949D322D-F841-441D-7551-05C992A6C605}"/>
                </a:ext>
              </a:extLst>
            </p:cNvPr>
            <p:cNvSpPr/>
            <p:nvPr/>
          </p:nvSpPr>
          <p:spPr>
            <a:xfrm>
              <a:off x="6708346" y="1579847"/>
              <a:ext cx="642696" cy="192157"/>
            </a:xfrm>
            <a:custGeom>
              <a:avLst/>
              <a:gdLst>
                <a:gd name="csX0" fmla="*/ 321339 w 642696"/>
                <a:gd name="csY0" fmla="*/ 0 h 192157"/>
                <a:gd name="csX1" fmla="*/ 642696 w 642696"/>
                <a:gd name="csY1" fmla="*/ 96088 h 192157"/>
                <a:gd name="csX2" fmla="*/ 321339 w 642696"/>
                <a:gd name="csY2" fmla="*/ 192157 h 192157"/>
                <a:gd name="csX3" fmla="*/ 0 w 642696"/>
                <a:gd name="csY3" fmla="*/ 96088 h 192157"/>
                <a:gd name="csX4" fmla="*/ 321339 w 642696"/>
                <a:gd name="csY4" fmla="*/ 0 h 192157"/>
              </a:gdLst>
              <a:ahLst/>
              <a:cxnLst>
                <a:cxn ang="0">
                  <a:pos x="csX0" y="csY0"/>
                </a:cxn>
                <a:cxn ang="0">
                  <a:pos x="csX1" y="csY1"/>
                </a:cxn>
                <a:cxn ang="0">
                  <a:pos x="csX2" y="csY2"/>
                </a:cxn>
                <a:cxn ang="0">
                  <a:pos x="csX3" y="csY3"/>
                </a:cxn>
                <a:cxn ang="0">
                  <a:pos x="csX4" y="csY4"/>
                </a:cxn>
              </a:cxnLst>
              <a:rect l="l" t="t" r="r" b="b"/>
              <a:pathLst>
                <a:path w="642696" h="192157">
                  <a:moveTo>
                    <a:pt x="321339" y="0"/>
                  </a:moveTo>
                  <a:cubicBezTo>
                    <a:pt x="498707" y="0"/>
                    <a:pt x="642696" y="43066"/>
                    <a:pt x="642696" y="96088"/>
                  </a:cubicBezTo>
                  <a:cubicBezTo>
                    <a:pt x="642696" y="149110"/>
                    <a:pt x="498707" y="192157"/>
                    <a:pt x="321339" y="192157"/>
                  </a:cubicBezTo>
                  <a:cubicBezTo>
                    <a:pt x="143989" y="192157"/>
                    <a:pt x="0" y="149110"/>
                    <a:pt x="0" y="96088"/>
                  </a:cubicBezTo>
                  <a:cubicBezTo>
                    <a:pt x="0" y="43066"/>
                    <a:pt x="143970" y="0"/>
                    <a:pt x="321339" y="0"/>
                  </a:cubicBezTo>
                  <a:close/>
                </a:path>
              </a:pathLst>
            </a:custGeom>
            <a:noFill/>
            <a:ln w="19050" cap="rnd">
              <a:solidFill>
                <a:schemeClr val="tx2"/>
              </a:solidFill>
              <a:prstDash val="solid"/>
              <a:round/>
            </a:ln>
          </p:spPr>
          <p:txBody>
            <a:bodyPr/>
            <a:p/>
          </p:txBody>
        </p:sp>
        <p:sp>
          <p:nvSpPr>
            <p:cNvPr id="8" name="Freeform 7">
              <a:extLst>
                <a:ext uri="{FF2B5EF4-FFF2-40B4-BE49-F238E27FC236}">
                  <a16:creationId xmlns:a16="http://schemas.microsoft.com/office/drawing/2014/main" id="{24BB0854-B371-3F15-19DD-5528B1B778BA}"/>
                </a:ext>
              </a:extLst>
            </p:cNvPr>
            <p:cNvSpPr/>
            <p:nvPr/>
          </p:nvSpPr>
          <p:spPr>
            <a:xfrm>
              <a:off x="6708346" y="1499975"/>
              <a:ext cx="642696" cy="192156"/>
            </a:xfrm>
            <a:custGeom>
              <a:avLst/>
              <a:gdLst>
                <a:gd name="csX0" fmla="*/ 321339 w 642696"/>
                <a:gd name="csY0" fmla="*/ 0 h 192156"/>
                <a:gd name="csX1" fmla="*/ 642696 w 642696"/>
                <a:gd name="csY1" fmla="*/ 96069 h 192156"/>
                <a:gd name="csX2" fmla="*/ 321339 w 642696"/>
                <a:gd name="csY2" fmla="*/ 192157 h 192156"/>
                <a:gd name="csX3" fmla="*/ 0 w 642696"/>
                <a:gd name="csY3" fmla="*/ 96069 h 192156"/>
                <a:gd name="csX4" fmla="*/ 321339 w 642696"/>
                <a:gd name="csY4" fmla="*/ 0 h 192156"/>
              </a:gdLst>
              <a:ahLst/>
              <a:cxnLst>
                <a:cxn ang="0">
                  <a:pos x="csX0" y="csY0"/>
                </a:cxn>
                <a:cxn ang="0">
                  <a:pos x="csX1" y="csY1"/>
                </a:cxn>
                <a:cxn ang="0">
                  <a:pos x="csX2" y="csY2"/>
                </a:cxn>
                <a:cxn ang="0">
                  <a:pos x="csX3" y="csY3"/>
                </a:cxn>
                <a:cxn ang="0">
                  <a:pos x="csX4" y="csY4"/>
                </a:cxn>
              </a:cxnLst>
              <a:rect l="l" t="t" r="r" b="b"/>
              <a:pathLst>
                <a:path w="642696" h="192156">
                  <a:moveTo>
                    <a:pt x="321339" y="0"/>
                  </a:moveTo>
                  <a:cubicBezTo>
                    <a:pt x="498707" y="0"/>
                    <a:pt x="642696" y="43047"/>
                    <a:pt x="642696" y="96069"/>
                  </a:cubicBezTo>
                  <a:cubicBezTo>
                    <a:pt x="642696" y="149091"/>
                    <a:pt x="498707" y="192157"/>
                    <a:pt x="321339" y="192157"/>
                  </a:cubicBezTo>
                  <a:cubicBezTo>
                    <a:pt x="143989" y="192157"/>
                    <a:pt x="0" y="149091"/>
                    <a:pt x="0" y="96069"/>
                  </a:cubicBezTo>
                  <a:cubicBezTo>
                    <a:pt x="0" y="43047"/>
                    <a:pt x="143970" y="0"/>
                    <a:pt x="321339" y="0"/>
                  </a:cubicBezTo>
                  <a:close/>
                </a:path>
              </a:pathLst>
            </a:custGeom>
            <a:noFill/>
            <a:ln w="19050" cap="rnd">
              <a:solidFill>
                <a:schemeClr val="tx2"/>
              </a:solidFill>
              <a:prstDash val="solid"/>
              <a:round/>
            </a:ln>
          </p:spPr>
          <p:txBody>
            <a:bodyPr/>
            <a:p/>
          </p:txBody>
        </p:sp>
        <p:sp>
          <p:nvSpPr>
            <p:cNvPr id="9" name="Freeform 8">
              <a:extLst>
                <a:ext uri="{FF2B5EF4-FFF2-40B4-BE49-F238E27FC236}">
                  <a16:creationId xmlns:a16="http://schemas.microsoft.com/office/drawing/2014/main" id="{FD1B4F64-3B51-9273-9F7F-8466CF46A5B2}"/>
                </a:ext>
              </a:extLst>
            </p:cNvPr>
            <p:cNvSpPr/>
            <p:nvPr/>
          </p:nvSpPr>
          <p:spPr>
            <a:xfrm>
              <a:off x="6708346" y="1420085"/>
              <a:ext cx="642696" cy="192158"/>
            </a:xfrm>
            <a:custGeom>
              <a:avLst/>
              <a:gdLst>
                <a:gd name="csX0" fmla="*/ 321339 w 642696"/>
                <a:gd name="csY0" fmla="*/ 0 h 192158"/>
                <a:gd name="csX1" fmla="*/ 642696 w 642696"/>
                <a:gd name="csY1" fmla="*/ 96070 h 192158"/>
                <a:gd name="csX2" fmla="*/ 321339 w 642696"/>
                <a:gd name="csY2" fmla="*/ 192158 h 192158"/>
                <a:gd name="csX3" fmla="*/ 0 w 642696"/>
                <a:gd name="csY3" fmla="*/ 96070 h 192158"/>
                <a:gd name="csX4" fmla="*/ 321339 w 642696"/>
                <a:gd name="csY4" fmla="*/ 0 h 192158"/>
              </a:gdLst>
              <a:ahLst/>
              <a:cxnLst>
                <a:cxn ang="0">
                  <a:pos x="csX0" y="csY0"/>
                </a:cxn>
                <a:cxn ang="0">
                  <a:pos x="csX1" y="csY1"/>
                </a:cxn>
                <a:cxn ang="0">
                  <a:pos x="csX2" y="csY2"/>
                </a:cxn>
                <a:cxn ang="0">
                  <a:pos x="csX3" y="csY3"/>
                </a:cxn>
                <a:cxn ang="0">
                  <a:pos x="csX4" y="csY4"/>
                </a:cxn>
              </a:cxnLst>
              <a:rect l="l" t="t" r="r" b="b"/>
              <a:pathLst>
                <a:path w="642696" h="192158">
                  <a:moveTo>
                    <a:pt x="321339" y="0"/>
                  </a:moveTo>
                  <a:cubicBezTo>
                    <a:pt x="498707" y="0"/>
                    <a:pt x="642696" y="43066"/>
                    <a:pt x="642696" y="96070"/>
                  </a:cubicBezTo>
                  <a:cubicBezTo>
                    <a:pt x="642696" y="149093"/>
                    <a:pt x="498707" y="192158"/>
                    <a:pt x="321339" y="192158"/>
                  </a:cubicBezTo>
                  <a:cubicBezTo>
                    <a:pt x="143989" y="192158"/>
                    <a:pt x="0" y="149093"/>
                    <a:pt x="0" y="96070"/>
                  </a:cubicBezTo>
                  <a:cubicBezTo>
                    <a:pt x="0" y="43047"/>
                    <a:pt x="143970" y="0"/>
                    <a:pt x="321339" y="0"/>
                  </a:cubicBezTo>
                  <a:close/>
                </a:path>
              </a:pathLst>
            </a:custGeom>
            <a:noFill/>
            <a:ln w="19050" cap="rnd">
              <a:solidFill>
                <a:schemeClr val="tx2"/>
              </a:solidFill>
              <a:prstDash val="solid"/>
              <a:round/>
            </a:ln>
          </p:spPr>
          <p:txBody>
            <a:bodyPr/>
            <a:p/>
          </p:txBody>
        </p:sp>
        <p:sp>
          <p:nvSpPr>
            <p:cNvPr id="10" name="Freeform 9">
              <a:extLst>
                <a:ext uri="{FF2B5EF4-FFF2-40B4-BE49-F238E27FC236}">
                  <a16:creationId xmlns:a16="http://schemas.microsoft.com/office/drawing/2014/main" id="{780F641A-D73F-F714-CB97-37B2FEDC115B}"/>
                </a:ext>
              </a:extLst>
            </p:cNvPr>
            <p:cNvSpPr/>
            <p:nvPr/>
          </p:nvSpPr>
          <p:spPr>
            <a:xfrm>
              <a:off x="6708346" y="1340195"/>
              <a:ext cx="642696" cy="192157"/>
            </a:xfrm>
            <a:custGeom>
              <a:avLst/>
              <a:gdLst>
                <a:gd name="csX0" fmla="*/ 321339 w 642696"/>
                <a:gd name="csY0" fmla="*/ 0 h 192157"/>
                <a:gd name="csX1" fmla="*/ 642696 w 642696"/>
                <a:gd name="csY1" fmla="*/ 96088 h 192157"/>
                <a:gd name="csX2" fmla="*/ 321339 w 642696"/>
                <a:gd name="csY2" fmla="*/ 192157 h 192157"/>
                <a:gd name="csX3" fmla="*/ 0 w 642696"/>
                <a:gd name="csY3" fmla="*/ 96088 h 192157"/>
                <a:gd name="csX4" fmla="*/ 321339 w 642696"/>
                <a:gd name="csY4" fmla="*/ 0 h 192157"/>
              </a:gdLst>
              <a:ahLst/>
              <a:cxnLst>
                <a:cxn ang="0">
                  <a:pos x="csX0" y="csY0"/>
                </a:cxn>
                <a:cxn ang="0">
                  <a:pos x="csX1" y="csY1"/>
                </a:cxn>
                <a:cxn ang="0">
                  <a:pos x="csX2" y="csY2"/>
                </a:cxn>
                <a:cxn ang="0">
                  <a:pos x="csX3" y="csY3"/>
                </a:cxn>
                <a:cxn ang="0">
                  <a:pos x="csX4" y="csY4"/>
                </a:cxn>
              </a:cxnLst>
              <a:rect l="l" t="t" r="r" b="b"/>
              <a:pathLst>
                <a:path w="642696" h="192157">
                  <a:moveTo>
                    <a:pt x="321339" y="0"/>
                  </a:moveTo>
                  <a:cubicBezTo>
                    <a:pt x="498707" y="0"/>
                    <a:pt x="642696" y="43066"/>
                    <a:pt x="642696" y="96088"/>
                  </a:cubicBezTo>
                  <a:cubicBezTo>
                    <a:pt x="642696" y="149110"/>
                    <a:pt x="498707" y="192157"/>
                    <a:pt x="321339" y="192157"/>
                  </a:cubicBezTo>
                  <a:cubicBezTo>
                    <a:pt x="143989" y="192157"/>
                    <a:pt x="0" y="149110"/>
                    <a:pt x="0" y="96088"/>
                  </a:cubicBezTo>
                  <a:cubicBezTo>
                    <a:pt x="0" y="43066"/>
                    <a:pt x="143970" y="0"/>
                    <a:pt x="321339" y="0"/>
                  </a:cubicBezTo>
                  <a:close/>
                </a:path>
              </a:pathLst>
            </a:custGeom>
            <a:noFill/>
            <a:ln w="19050" cap="rnd">
              <a:solidFill>
                <a:schemeClr val="tx2"/>
              </a:solidFill>
              <a:prstDash val="solid"/>
              <a:round/>
            </a:ln>
          </p:spPr>
          <p:txBody>
            <a:body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 Items / 5 Items / Option A" userDrawn="1">
  <p:cSld name="Content / Items / 5 Items / Option A">
    <p:spTree>
      <p:nvGrpSpPr>
        <p:cNvPr id="1" name="Shape 571"/>
        <p:cNvGrpSpPr/>
        <p:nvPr/>
      </p:nvGrpSpPr>
      <p:grpSpPr>
        <a:xfrm>
          <a:off x="0" y="0"/>
          <a:ext cx="0" cy="0"/>
          <a:chOff x="0" y="0"/>
          <a:chExt cx="0" cy="0"/>
        </a:xfrm>
      </p:grpSpPr>
      <p:sp>
        <p:nvSpPr>
          <p:cNvPr id="4" name="Google Shape;748;g3e478b0359b_0_110">
            <a:extLst>
              <a:ext uri="{FF2B5EF4-FFF2-40B4-BE49-F238E27FC236}">
                <a16:creationId xmlns:a16="http://schemas.microsoft.com/office/drawing/2014/main" id="{5D627FE8-010B-4571-736B-640BA2C22A68}"/>
              </a:ext>
            </a:extLst>
          </p:cNvPr>
          <p:cNvSpPr/>
          <p:nvPr userDrawn="1"/>
        </p:nvSpPr>
        <p:spPr>
          <a:xfrm>
            <a:off x="-186266" y="1006275"/>
            <a:ext cx="9516533" cy="4289634"/>
          </a:xfrm>
          <a:prstGeom prst="roundRect">
            <a:avLst>
              <a:gd name="adj" fmla="val 0"/>
            </a:avLst>
          </a:prstGeom>
          <a:solidFill>
            <a:schemeClr val="bg1">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5" name="Google Shape;748;g3e478b0359b_0_110">
            <a:extLst>
              <a:ext uri="{FF2B5EF4-FFF2-40B4-BE49-F238E27FC236}">
                <a16:creationId xmlns:a16="http://schemas.microsoft.com/office/drawing/2014/main" id="{60AE63BD-2CF5-4D29-8C23-6795CDCC8AB5}"/>
              </a:ext>
            </a:extLst>
          </p:cNvPr>
          <p:cNvSpPr/>
          <p:nvPr userDrawn="1"/>
        </p:nvSpPr>
        <p:spPr>
          <a:xfrm>
            <a:off x="-186267" y="4680857"/>
            <a:ext cx="9516533" cy="615052"/>
          </a:xfrm>
          <a:prstGeom prst="roundRect">
            <a:avLst>
              <a:gd name="adj" fmla="val 0"/>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575"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tx2"/>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572"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tx2"/>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589" name="Item 5 / Text"/>
          <p:cNvSpPr txBox="1">
            <a:spLocks noGrp="1"/>
          </p:cNvSpPr>
          <p:nvPr>
            <p:ph type="subTitle" idx="15" hasCustomPrompt="1"/>
          </p:nvPr>
        </p:nvSpPr>
        <p:spPr>
          <a:xfrm>
            <a:off x="3211878" y="3601652"/>
            <a:ext cx="2736000" cy="86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mn-ea"/>
                <a:cs typeface="+mn-cs"/>
                <a:sym typeface="Arial"/>
              </a:defRPr>
            </a:lvl1pPr>
            <a:lvl2pPr lvl="1" rtl="0">
              <a:lnSpc>
                <a:spcPct val="115000"/>
              </a:lnSpc>
              <a:spcBef>
                <a:spcPts val="0"/>
              </a:spcBef>
              <a:spcAft>
                <a:spcPts val="0"/>
              </a:spcAft>
              <a:buSzPts val="1000"/>
              <a:buFont typeface="Arial"/>
              <a:buNone/>
              <a:defRPr sz="1000">
                <a:latin typeface="+mn-lt"/>
                <a:ea typeface="+mn-ea"/>
                <a:cs typeface="+mn-cs"/>
                <a:sym typeface="Arial"/>
              </a:defRPr>
            </a:lvl2pPr>
            <a:lvl3pPr lvl="2" rtl="0">
              <a:lnSpc>
                <a:spcPct val="115000"/>
              </a:lnSpc>
              <a:spcBef>
                <a:spcPts val="0"/>
              </a:spcBef>
              <a:spcAft>
                <a:spcPts val="0"/>
              </a:spcAft>
              <a:buSzPts val="1000"/>
              <a:buFont typeface="Arial"/>
              <a:buNone/>
              <a:defRPr sz="1000">
                <a:latin typeface="+mn-lt"/>
                <a:ea typeface="+mn-ea"/>
                <a:cs typeface="+mn-cs"/>
                <a:sym typeface="Arial"/>
              </a:defRPr>
            </a:lvl3pPr>
            <a:lvl4pPr lvl="3" rtl="0">
              <a:lnSpc>
                <a:spcPct val="115000"/>
              </a:lnSpc>
              <a:spcBef>
                <a:spcPts val="0"/>
              </a:spcBef>
              <a:spcAft>
                <a:spcPts val="0"/>
              </a:spcAft>
              <a:buSzPts val="1000"/>
              <a:buFont typeface="Arial"/>
              <a:buNone/>
              <a:defRPr sz="1000">
                <a:latin typeface="+mn-lt"/>
                <a:ea typeface="+mn-ea"/>
                <a:cs typeface="+mn-cs"/>
                <a:sym typeface="Arial"/>
              </a:defRPr>
            </a:lvl4pPr>
            <a:lvl5pPr lvl="4" rtl="0">
              <a:lnSpc>
                <a:spcPct val="115000"/>
              </a:lnSpc>
              <a:spcBef>
                <a:spcPts val="0"/>
              </a:spcBef>
              <a:spcAft>
                <a:spcPts val="0"/>
              </a:spcAft>
              <a:buSzPts val="1000"/>
              <a:buFont typeface="Arial"/>
              <a:buNone/>
              <a:defRPr sz="1000">
                <a:latin typeface="+mn-lt"/>
                <a:ea typeface="+mn-ea"/>
                <a:cs typeface="+mn-cs"/>
                <a:sym typeface="Arial"/>
              </a:defRPr>
            </a:lvl5pPr>
            <a:lvl6pPr lvl="5" rtl="0">
              <a:lnSpc>
                <a:spcPct val="115000"/>
              </a:lnSpc>
              <a:spcBef>
                <a:spcPts val="0"/>
              </a:spcBef>
              <a:spcAft>
                <a:spcPts val="0"/>
              </a:spcAft>
              <a:buSzPts val="1000"/>
              <a:buFont typeface="Arial"/>
              <a:buNone/>
              <a:defRPr sz="1000">
                <a:latin typeface="+mn-lt"/>
                <a:ea typeface="+mn-ea"/>
                <a:cs typeface="+mn-cs"/>
                <a:sym typeface="Arial"/>
              </a:defRPr>
            </a:lvl6pPr>
            <a:lvl7pPr lvl="6" rtl="0">
              <a:lnSpc>
                <a:spcPct val="115000"/>
              </a:lnSpc>
              <a:spcBef>
                <a:spcPts val="0"/>
              </a:spcBef>
              <a:spcAft>
                <a:spcPts val="0"/>
              </a:spcAft>
              <a:buSzPts val="1000"/>
              <a:buFont typeface="Arial"/>
              <a:buNone/>
              <a:defRPr sz="1000">
                <a:latin typeface="+mn-lt"/>
                <a:ea typeface="+mn-ea"/>
                <a:cs typeface="+mn-cs"/>
                <a:sym typeface="Arial"/>
              </a:defRPr>
            </a:lvl7pPr>
            <a:lvl8pPr lvl="7" rtl="0">
              <a:lnSpc>
                <a:spcPct val="115000"/>
              </a:lnSpc>
              <a:spcBef>
                <a:spcPts val="0"/>
              </a:spcBef>
              <a:spcAft>
                <a:spcPts val="0"/>
              </a:spcAft>
              <a:buSzPts val="1000"/>
              <a:buFont typeface="Arial"/>
              <a:buNone/>
              <a:defRPr sz="1000">
                <a:latin typeface="+mn-lt"/>
                <a:ea typeface="+mn-ea"/>
                <a:cs typeface="+mn-cs"/>
                <a:sym typeface="Arial"/>
              </a:defRPr>
            </a:lvl8pPr>
            <a:lvl9pPr lvl="8" rtl="0">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90" name="Item 5 / Title"/>
          <p:cNvSpPr txBox="1">
            <a:spLocks noGrp="1"/>
          </p:cNvSpPr>
          <p:nvPr>
            <p:ph type="subTitle" idx="16" hasCustomPrompt="1"/>
          </p:nvPr>
        </p:nvSpPr>
        <p:spPr>
          <a:xfrm>
            <a:off x="3211878" y="2985526"/>
            <a:ext cx="234000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050" b="1">
                <a:solidFill>
                  <a:schemeClr val="tx2"/>
                </a:solidFill>
                <a:latin typeface="+mn-lt"/>
                <a:ea typeface="+mn-ea"/>
                <a:cs typeface="+mn-cs"/>
                <a:sym typeface="Arial"/>
              </a:defRPr>
            </a:lvl1pPr>
            <a:lvl2pPr lvl="1"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87" name="Item 4 / Text"/>
          <p:cNvSpPr txBox="1">
            <a:spLocks noGrp="1"/>
          </p:cNvSpPr>
          <p:nvPr>
            <p:ph type="subTitle" idx="13" hasCustomPrompt="1"/>
          </p:nvPr>
        </p:nvSpPr>
        <p:spPr>
          <a:xfrm>
            <a:off x="234625" y="3601651"/>
            <a:ext cx="2736000" cy="86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mn-ea"/>
                <a:cs typeface="+mn-cs"/>
                <a:sym typeface="Arial"/>
              </a:defRPr>
            </a:lvl1pPr>
            <a:lvl2pPr lvl="1" rtl="0">
              <a:lnSpc>
                <a:spcPct val="115000"/>
              </a:lnSpc>
              <a:spcBef>
                <a:spcPts val="0"/>
              </a:spcBef>
              <a:spcAft>
                <a:spcPts val="0"/>
              </a:spcAft>
              <a:buSzPts val="1000"/>
              <a:buFont typeface="Arial"/>
              <a:buNone/>
              <a:defRPr sz="1000">
                <a:latin typeface="+mn-lt"/>
                <a:ea typeface="+mn-ea"/>
                <a:cs typeface="+mn-cs"/>
                <a:sym typeface="Arial"/>
              </a:defRPr>
            </a:lvl2pPr>
            <a:lvl3pPr lvl="2" rtl="0">
              <a:lnSpc>
                <a:spcPct val="115000"/>
              </a:lnSpc>
              <a:spcBef>
                <a:spcPts val="0"/>
              </a:spcBef>
              <a:spcAft>
                <a:spcPts val="0"/>
              </a:spcAft>
              <a:buSzPts val="1000"/>
              <a:buFont typeface="Arial"/>
              <a:buNone/>
              <a:defRPr sz="1000">
                <a:latin typeface="+mn-lt"/>
                <a:ea typeface="+mn-ea"/>
                <a:cs typeface="+mn-cs"/>
                <a:sym typeface="Arial"/>
              </a:defRPr>
            </a:lvl3pPr>
            <a:lvl4pPr lvl="3" rtl="0">
              <a:lnSpc>
                <a:spcPct val="115000"/>
              </a:lnSpc>
              <a:spcBef>
                <a:spcPts val="0"/>
              </a:spcBef>
              <a:spcAft>
                <a:spcPts val="0"/>
              </a:spcAft>
              <a:buSzPts val="1000"/>
              <a:buFont typeface="Arial"/>
              <a:buNone/>
              <a:defRPr sz="1000">
                <a:latin typeface="+mn-lt"/>
                <a:ea typeface="+mn-ea"/>
                <a:cs typeface="+mn-cs"/>
                <a:sym typeface="Arial"/>
              </a:defRPr>
            </a:lvl4pPr>
            <a:lvl5pPr lvl="4" rtl="0">
              <a:lnSpc>
                <a:spcPct val="115000"/>
              </a:lnSpc>
              <a:spcBef>
                <a:spcPts val="0"/>
              </a:spcBef>
              <a:spcAft>
                <a:spcPts val="0"/>
              </a:spcAft>
              <a:buSzPts val="1000"/>
              <a:buFont typeface="Arial"/>
              <a:buNone/>
              <a:defRPr sz="1000">
                <a:latin typeface="+mn-lt"/>
                <a:ea typeface="+mn-ea"/>
                <a:cs typeface="+mn-cs"/>
                <a:sym typeface="Arial"/>
              </a:defRPr>
            </a:lvl5pPr>
            <a:lvl6pPr lvl="5" rtl="0">
              <a:lnSpc>
                <a:spcPct val="115000"/>
              </a:lnSpc>
              <a:spcBef>
                <a:spcPts val="0"/>
              </a:spcBef>
              <a:spcAft>
                <a:spcPts val="0"/>
              </a:spcAft>
              <a:buSzPts val="1000"/>
              <a:buFont typeface="Arial"/>
              <a:buNone/>
              <a:defRPr sz="1000">
                <a:latin typeface="+mn-lt"/>
                <a:ea typeface="+mn-ea"/>
                <a:cs typeface="+mn-cs"/>
                <a:sym typeface="Arial"/>
              </a:defRPr>
            </a:lvl6pPr>
            <a:lvl7pPr lvl="6" rtl="0">
              <a:lnSpc>
                <a:spcPct val="115000"/>
              </a:lnSpc>
              <a:spcBef>
                <a:spcPts val="0"/>
              </a:spcBef>
              <a:spcAft>
                <a:spcPts val="0"/>
              </a:spcAft>
              <a:buSzPts val="1000"/>
              <a:buFont typeface="Arial"/>
              <a:buNone/>
              <a:defRPr sz="1000">
                <a:latin typeface="+mn-lt"/>
                <a:ea typeface="+mn-ea"/>
                <a:cs typeface="+mn-cs"/>
                <a:sym typeface="Arial"/>
              </a:defRPr>
            </a:lvl7pPr>
            <a:lvl8pPr lvl="7" rtl="0">
              <a:lnSpc>
                <a:spcPct val="115000"/>
              </a:lnSpc>
              <a:spcBef>
                <a:spcPts val="0"/>
              </a:spcBef>
              <a:spcAft>
                <a:spcPts val="0"/>
              </a:spcAft>
              <a:buSzPts val="1000"/>
              <a:buFont typeface="Arial"/>
              <a:buNone/>
              <a:defRPr sz="1000">
                <a:latin typeface="+mn-lt"/>
                <a:ea typeface="+mn-ea"/>
                <a:cs typeface="+mn-cs"/>
                <a:sym typeface="Arial"/>
              </a:defRPr>
            </a:lvl8pPr>
            <a:lvl9pPr lvl="8" rtl="0">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88" name="Item 4 / Title"/>
          <p:cNvSpPr txBox="1">
            <a:spLocks noGrp="1"/>
          </p:cNvSpPr>
          <p:nvPr>
            <p:ph type="subTitle" idx="14" hasCustomPrompt="1"/>
          </p:nvPr>
        </p:nvSpPr>
        <p:spPr>
          <a:xfrm>
            <a:off x="234625" y="2985526"/>
            <a:ext cx="234000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050" b="1">
                <a:solidFill>
                  <a:schemeClr val="tx2"/>
                </a:solidFill>
                <a:latin typeface="+mn-lt"/>
                <a:ea typeface="+mn-ea"/>
                <a:cs typeface="+mn-cs"/>
                <a:sym typeface="Arial"/>
              </a:defRPr>
            </a:lvl1pPr>
            <a:lvl2pPr lvl="1"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83" name="Item 3 / Text"/>
          <p:cNvSpPr txBox="1">
            <a:spLocks noGrp="1"/>
          </p:cNvSpPr>
          <p:nvPr>
            <p:ph type="subTitle" idx="8" hasCustomPrompt="1"/>
          </p:nvPr>
        </p:nvSpPr>
        <p:spPr>
          <a:xfrm>
            <a:off x="6189131" y="1855529"/>
            <a:ext cx="2736000" cy="86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84" name="Item 3 / Title"/>
          <p:cNvSpPr txBox="1">
            <a:spLocks noGrp="1"/>
          </p:cNvSpPr>
          <p:nvPr>
            <p:ph type="subTitle" idx="9" hasCustomPrompt="1"/>
          </p:nvPr>
        </p:nvSpPr>
        <p:spPr>
          <a:xfrm>
            <a:off x="6189131" y="1231603"/>
            <a:ext cx="234000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050" b="1">
                <a:solidFill>
                  <a:schemeClr val="tx2"/>
                </a:solidFill>
                <a:latin typeface="+mn-lt"/>
                <a:ea typeface="+mn-ea"/>
                <a:cs typeface="+mn-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81" name="Item 2 / Text"/>
          <p:cNvSpPr txBox="1">
            <a:spLocks noGrp="1"/>
          </p:cNvSpPr>
          <p:nvPr>
            <p:ph type="subTitle" idx="6" hasCustomPrompt="1"/>
          </p:nvPr>
        </p:nvSpPr>
        <p:spPr>
          <a:xfrm>
            <a:off x="3211878" y="1855517"/>
            <a:ext cx="2736000" cy="86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82" name="Item 2 / Title"/>
          <p:cNvSpPr txBox="1">
            <a:spLocks noGrp="1"/>
          </p:cNvSpPr>
          <p:nvPr>
            <p:ph type="subTitle" idx="7" hasCustomPrompt="1"/>
          </p:nvPr>
        </p:nvSpPr>
        <p:spPr>
          <a:xfrm>
            <a:off x="3211878" y="1231606"/>
            <a:ext cx="234000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050" b="1">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79" name="Item 1 / Text"/>
          <p:cNvSpPr txBox="1">
            <a:spLocks noGrp="1"/>
          </p:cNvSpPr>
          <p:nvPr>
            <p:ph type="subTitle" idx="4" hasCustomPrompt="1"/>
          </p:nvPr>
        </p:nvSpPr>
        <p:spPr>
          <a:xfrm>
            <a:off x="234625" y="1855523"/>
            <a:ext cx="2736000" cy="86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80" name="Item 1 / Title"/>
          <p:cNvSpPr txBox="1">
            <a:spLocks noGrp="1"/>
          </p:cNvSpPr>
          <p:nvPr>
            <p:ph type="subTitle" idx="5" hasCustomPrompt="1"/>
          </p:nvPr>
        </p:nvSpPr>
        <p:spPr>
          <a:xfrm>
            <a:off x="234625" y="1231606"/>
            <a:ext cx="234000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050" b="1">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3" name="Slide title">
            <a:extLst>
              <a:ext uri="{FF2B5EF4-FFF2-40B4-BE49-F238E27FC236}">
                <a16:creationId xmlns:a16="http://schemas.microsoft.com/office/drawing/2014/main" id="{C79298C3-2248-DEF4-E8F4-CAC63CFE9684}"/>
              </a:ext>
            </a:extLst>
          </p:cNvPr>
          <p:cNvSpPr txBox="1">
            <a:spLocks noGrp="1"/>
          </p:cNvSpPr>
          <p:nvPr>
            <p:ph type="title" hasCustomPrompt="1"/>
          </p:nvPr>
        </p:nvSpPr>
        <p:spPr>
          <a:xfrm>
            <a:off x="234625" y="184056"/>
            <a:ext cx="6840000"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a:solidFill>
                  <a:schemeClr val="tx1"/>
                </a:solidFill>
                <a:latin typeface="+mj-lt"/>
                <a:ea typeface="+mn-ea"/>
                <a:cs typeface="+mn-cs"/>
                <a:sym typeface="Arial"/>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p>
        </p:txBody>
      </p:sp>
      <p:grpSp>
        <p:nvGrpSpPr>
          <p:cNvPr id="17" name="Group 16">
            <a:extLst>
              <a:ext uri="{FF2B5EF4-FFF2-40B4-BE49-F238E27FC236}">
                <a16:creationId xmlns:a16="http://schemas.microsoft.com/office/drawing/2014/main" id="{22437D03-7ABC-D557-7CF3-57D674758FD6}"/>
              </a:ext>
            </a:extLst>
          </p:cNvPr>
          <p:cNvGrpSpPr/>
          <p:nvPr userDrawn="1"/>
        </p:nvGrpSpPr>
        <p:grpSpPr>
          <a:xfrm>
            <a:off x="6861091" y="3703542"/>
            <a:ext cx="1381249" cy="578423"/>
            <a:chOff x="244042" y="1292648"/>
            <a:chExt cx="1381249" cy="578423"/>
          </a:xfrm>
        </p:grpSpPr>
        <p:sp>
          <p:nvSpPr>
            <p:cNvPr id="18" name="Freeform 17">
              <a:extLst>
                <a:ext uri="{FF2B5EF4-FFF2-40B4-BE49-F238E27FC236}">
                  <a16:creationId xmlns:a16="http://schemas.microsoft.com/office/drawing/2014/main" id="{9F2FC230-E2AA-4CA4-F215-7D46FF9A81A2}"/>
                </a:ext>
              </a:extLst>
            </p:cNvPr>
            <p:cNvSpPr/>
            <p:nvPr/>
          </p:nvSpPr>
          <p:spPr>
            <a:xfrm>
              <a:off x="244042" y="1292648"/>
              <a:ext cx="1381249" cy="578423"/>
            </a:xfrm>
            <a:custGeom>
              <a:avLst/>
              <a:gdLst>
                <a:gd name="csX0" fmla="*/ 690625 w 1381249"/>
                <a:gd name="csY0" fmla="*/ 578424 h 578423"/>
                <a:gd name="csX1" fmla="*/ 1381249 w 1381249"/>
                <a:gd name="csY1" fmla="*/ 289212 h 578423"/>
                <a:gd name="csX2" fmla="*/ 690625 w 1381249"/>
                <a:gd name="csY2" fmla="*/ 0 h 578423"/>
                <a:gd name="csX3" fmla="*/ 0 w 1381249"/>
                <a:gd name="csY3" fmla="*/ 289212 h 578423"/>
                <a:gd name="csX4" fmla="*/ 690625 w 1381249"/>
                <a:gd name="csY4" fmla="*/ 578424 h 578423"/>
              </a:gdLst>
              <a:ahLst/>
              <a:cxnLst>
                <a:cxn ang="0">
                  <a:pos x="csX0" y="csY0"/>
                </a:cxn>
                <a:cxn ang="0">
                  <a:pos x="csX1" y="csY1"/>
                </a:cxn>
                <a:cxn ang="0">
                  <a:pos x="csX2" y="csY2"/>
                </a:cxn>
                <a:cxn ang="0">
                  <a:pos x="csX3" y="csY3"/>
                </a:cxn>
                <a:cxn ang="0">
                  <a:pos x="csX4" y="csY4"/>
                </a:cxn>
              </a:cxnLst>
              <a:rect l="l" t="t" r="r" b="b"/>
              <a:pathLst>
                <a:path w="1381249" h="578423">
                  <a:moveTo>
                    <a:pt x="690625" y="578424"/>
                  </a:moveTo>
                  <a:cubicBezTo>
                    <a:pt x="1072045" y="578424"/>
                    <a:pt x="1381249" y="448939"/>
                    <a:pt x="1381249" y="289212"/>
                  </a:cubicBezTo>
                  <a:cubicBezTo>
                    <a:pt x="1381249" y="129484"/>
                    <a:pt x="1072045" y="0"/>
                    <a:pt x="690625" y="0"/>
                  </a:cubicBezTo>
                  <a:cubicBezTo>
                    <a:pt x="309204" y="0"/>
                    <a:pt x="0" y="129484"/>
                    <a:pt x="0" y="289212"/>
                  </a:cubicBezTo>
                  <a:cubicBezTo>
                    <a:pt x="0" y="448939"/>
                    <a:pt x="309204" y="578424"/>
                    <a:pt x="690625" y="578424"/>
                  </a:cubicBezTo>
                  <a:close/>
                </a:path>
              </a:pathLst>
            </a:custGeom>
            <a:noFill/>
            <a:ln w="18669" cap="rnd">
              <a:solidFill>
                <a:schemeClr val="tx1"/>
              </a:solidFill>
              <a:prstDash val="solid"/>
              <a:round/>
            </a:ln>
          </p:spPr>
        </p:sp>
        <p:sp>
          <p:nvSpPr>
            <p:cNvPr id="19" name="Freeform 18">
              <a:extLst>
                <a:ext uri="{FF2B5EF4-FFF2-40B4-BE49-F238E27FC236}">
                  <a16:creationId xmlns:a16="http://schemas.microsoft.com/office/drawing/2014/main" id="{940D0046-E5BC-15AB-EC64-D7BBA05D6762}"/>
                </a:ext>
              </a:extLst>
            </p:cNvPr>
            <p:cNvSpPr/>
            <p:nvPr/>
          </p:nvSpPr>
          <p:spPr>
            <a:xfrm>
              <a:off x="494669" y="1292648"/>
              <a:ext cx="880044" cy="578423"/>
            </a:xfrm>
            <a:custGeom>
              <a:avLst/>
              <a:gdLst>
                <a:gd name="csX0" fmla="*/ 440013 w 880044"/>
                <a:gd name="csY0" fmla="*/ 0 h 578423"/>
                <a:gd name="csX1" fmla="*/ 880044 w 880044"/>
                <a:gd name="csY1" fmla="*/ 289212 h 578423"/>
                <a:gd name="csX2" fmla="*/ 440013 w 880044"/>
                <a:gd name="csY2" fmla="*/ 578424 h 578423"/>
                <a:gd name="csX3" fmla="*/ 0 w 880044"/>
                <a:gd name="csY3" fmla="*/ 289212 h 578423"/>
                <a:gd name="csX4" fmla="*/ 440013 w 880044"/>
                <a:gd name="csY4" fmla="*/ 0 h 578423"/>
              </a:gdLst>
              <a:ahLst/>
              <a:cxnLst>
                <a:cxn ang="0">
                  <a:pos x="csX0" y="csY0"/>
                </a:cxn>
                <a:cxn ang="0">
                  <a:pos x="csX1" y="csY1"/>
                </a:cxn>
                <a:cxn ang="0">
                  <a:pos x="csX2" y="csY2"/>
                </a:cxn>
                <a:cxn ang="0">
                  <a:pos x="csX3" y="csY3"/>
                </a:cxn>
                <a:cxn ang="0">
                  <a:pos x="csX4" y="csY4"/>
                </a:cxn>
              </a:cxnLst>
              <a:rect l="l" t="t" r="r" b="b"/>
              <a:pathLst>
                <a:path w="880044" h="578423">
                  <a:moveTo>
                    <a:pt x="440013" y="0"/>
                  </a:moveTo>
                  <a:cubicBezTo>
                    <a:pt x="682865" y="0"/>
                    <a:pt x="880044" y="129582"/>
                    <a:pt x="880044" y="289212"/>
                  </a:cubicBezTo>
                  <a:cubicBezTo>
                    <a:pt x="880044" y="448824"/>
                    <a:pt x="682865" y="578424"/>
                    <a:pt x="440013" y="578424"/>
                  </a:cubicBezTo>
                  <a:cubicBezTo>
                    <a:pt x="197160" y="578424"/>
                    <a:pt x="0" y="448842"/>
                    <a:pt x="0" y="289212"/>
                  </a:cubicBezTo>
                  <a:cubicBezTo>
                    <a:pt x="0" y="129600"/>
                    <a:pt x="197160" y="0"/>
                    <a:pt x="440013" y="0"/>
                  </a:cubicBezTo>
                  <a:close/>
                </a:path>
              </a:pathLst>
            </a:custGeom>
            <a:noFill/>
            <a:ln w="18669" cap="rnd">
              <a:solidFill>
                <a:schemeClr val="tx1"/>
              </a:solidFill>
              <a:prstDash val="solid"/>
              <a:round/>
            </a:ln>
          </p:spPr>
        </p:sp>
        <p:sp>
          <p:nvSpPr>
            <p:cNvPr id="20" name="Freeform 19">
              <a:extLst>
                <a:ext uri="{FF2B5EF4-FFF2-40B4-BE49-F238E27FC236}">
                  <a16:creationId xmlns:a16="http://schemas.microsoft.com/office/drawing/2014/main" id="{317CDCC3-5A4E-B0AB-82E6-61E6367442A1}"/>
                </a:ext>
              </a:extLst>
            </p:cNvPr>
            <p:cNvSpPr/>
            <p:nvPr/>
          </p:nvSpPr>
          <p:spPr>
            <a:xfrm>
              <a:off x="712786" y="1292648"/>
              <a:ext cx="443732" cy="578423"/>
            </a:xfrm>
            <a:custGeom>
              <a:avLst/>
              <a:gdLst>
                <a:gd name="csX0" fmla="*/ 221866 w 443732"/>
                <a:gd name="csY0" fmla="*/ 578424 h 578423"/>
                <a:gd name="csX1" fmla="*/ 443733 w 443732"/>
                <a:gd name="csY1" fmla="*/ 289212 h 578423"/>
                <a:gd name="csX2" fmla="*/ 221866 w 443732"/>
                <a:gd name="csY2" fmla="*/ 0 h 578423"/>
                <a:gd name="csX3" fmla="*/ 0 w 443732"/>
                <a:gd name="csY3" fmla="*/ 289212 h 578423"/>
                <a:gd name="csX4" fmla="*/ 221866 w 443732"/>
                <a:gd name="csY4" fmla="*/ 578424 h 578423"/>
              </a:gdLst>
              <a:ahLst/>
              <a:cxnLst>
                <a:cxn ang="0">
                  <a:pos x="csX0" y="csY0"/>
                </a:cxn>
                <a:cxn ang="0">
                  <a:pos x="csX1" y="csY1"/>
                </a:cxn>
                <a:cxn ang="0">
                  <a:pos x="csX2" y="csY2"/>
                </a:cxn>
                <a:cxn ang="0">
                  <a:pos x="csX3" y="csY3"/>
                </a:cxn>
                <a:cxn ang="0">
                  <a:pos x="csX4" y="csY4"/>
                </a:cxn>
              </a:cxnLst>
              <a:rect l="l" t="t" r="r" b="b"/>
              <a:pathLst>
                <a:path w="443732" h="578423">
                  <a:moveTo>
                    <a:pt x="221866" y="578424"/>
                  </a:moveTo>
                  <a:cubicBezTo>
                    <a:pt x="344399" y="578424"/>
                    <a:pt x="443733" y="448939"/>
                    <a:pt x="443733" y="289212"/>
                  </a:cubicBezTo>
                  <a:cubicBezTo>
                    <a:pt x="443733" y="129484"/>
                    <a:pt x="344399" y="0"/>
                    <a:pt x="221866" y="0"/>
                  </a:cubicBezTo>
                  <a:cubicBezTo>
                    <a:pt x="99334" y="0"/>
                    <a:pt x="0" y="129484"/>
                    <a:pt x="0" y="289212"/>
                  </a:cubicBezTo>
                  <a:cubicBezTo>
                    <a:pt x="0" y="448939"/>
                    <a:pt x="99334" y="578424"/>
                    <a:pt x="221866" y="578424"/>
                  </a:cubicBezTo>
                  <a:close/>
                </a:path>
              </a:pathLst>
            </a:custGeom>
            <a:noFill/>
            <a:ln w="18669" cap="rnd">
              <a:solidFill>
                <a:schemeClr val="tx1"/>
              </a:solidFill>
              <a:prstDash val="solid"/>
              <a:round/>
            </a:ln>
          </p:spPr>
        </p:sp>
        <p:sp>
          <p:nvSpPr>
            <p:cNvPr id="21" name="Freeform 20">
              <a:extLst>
                <a:ext uri="{FF2B5EF4-FFF2-40B4-BE49-F238E27FC236}">
                  <a16:creationId xmlns:a16="http://schemas.microsoft.com/office/drawing/2014/main" id="{4A26F997-4025-30F6-A9B2-8CA25B6E1A88}"/>
                </a:ext>
              </a:extLst>
            </p:cNvPr>
            <p:cNvSpPr/>
            <p:nvPr/>
          </p:nvSpPr>
          <p:spPr>
            <a:xfrm>
              <a:off x="934682" y="1292648"/>
              <a:ext cx="18787" cy="578423"/>
            </a:xfrm>
            <a:custGeom>
              <a:avLst/>
              <a:gdLst>
                <a:gd name="csX0" fmla="*/ 0 w 18787"/>
                <a:gd name="csY0" fmla="*/ 0 h 578423"/>
                <a:gd name="csX1" fmla="*/ 0 w 18787"/>
                <a:gd name="csY1" fmla="*/ 578424 h 578423"/>
              </a:gdLst>
              <a:ahLst/>
              <a:cxnLst>
                <a:cxn ang="0">
                  <a:pos x="csX0" y="csY0"/>
                </a:cxn>
                <a:cxn ang="0">
                  <a:pos x="csX1" y="csY1"/>
                </a:cxn>
              </a:cxnLst>
              <a:rect l="l" t="t" r="r" b="b"/>
              <a:pathLst>
                <a:path w="18787" h="578423">
                  <a:moveTo>
                    <a:pt x="0" y="0"/>
                  </a:moveTo>
                  <a:lnTo>
                    <a:pt x="0" y="578424"/>
                  </a:lnTo>
                </a:path>
              </a:pathLst>
            </a:custGeom>
            <a:noFill/>
            <a:ln w="18669" cap="rnd">
              <a:solidFill>
                <a:schemeClr val="tx1"/>
              </a:solidFill>
              <a:prstDash val="solid"/>
              <a:round/>
            </a:ln>
          </p:spPr>
        </p:sp>
        <p:sp>
          <p:nvSpPr>
            <p:cNvPr id="22" name="Freeform 21">
              <a:extLst>
                <a:ext uri="{FF2B5EF4-FFF2-40B4-BE49-F238E27FC236}">
                  <a16:creationId xmlns:a16="http://schemas.microsoft.com/office/drawing/2014/main" id="{76DF5F1A-1FC0-B39D-63F2-FF83A9FE2874}"/>
                </a:ext>
              </a:extLst>
            </p:cNvPr>
            <p:cNvSpPr/>
            <p:nvPr/>
          </p:nvSpPr>
          <p:spPr>
            <a:xfrm>
              <a:off x="244042" y="1581873"/>
              <a:ext cx="1381249" cy="18299"/>
            </a:xfrm>
            <a:custGeom>
              <a:avLst/>
              <a:gdLst>
                <a:gd name="csX0" fmla="*/ 1381249 w 1381249"/>
                <a:gd name="csY0" fmla="*/ 0 h 18299"/>
                <a:gd name="csX1" fmla="*/ 0 w 1381249"/>
                <a:gd name="csY1" fmla="*/ 0 h 18299"/>
              </a:gdLst>
              <a:ahLst/>
              <a:cxnLst>
                <a:cxn ang="0">
                  <a:pos x="csX0" y="csY0"/>
                </a:cxn>
                <a:cxn ang="0">
                  <a:pos x="csX1" y="csY1"/>
                </a:cxn>
              </a:cxnLst>
              <a:rect l="l" t="t" r="r" b="b"/>
              <a:pathLst>
                <a:path w="1381249" h="18299">
                  <a:moveTo>
                    <a:pt x="1381249" y="0"/>
                  </a:moveTo>
                  <a:lnTo>
                    <a:pt x="0" y="0"/>
                  </a:lnTo>
                </a:path>
              </a:pathLst>
            </a:custGeom>
            <a:noFill/>
            <a:ln w="18669" cap="rnd">
              <a:solidFill>
                <a:schemeClr val="tx1"/>
              </a:solidFill>
              <a:prstDash val="solid"/>
              <a:round/>
            </a:ln>
          </p:spPr>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 Comparison / Option A" userDrawn="1">
  <p:cSld name="Content / Comparison / Option A">
    <p:spTree>
      <p:nvGrpSpPr>
        <p:cNvPr id="1" name="Shape 820"/>
        <p:cNvGrpSpPr/>
        <p:nvPr/>
      </p:nvGrpSpPr>
      <p:grpSpPr>
        <a:xfrm>
          <a:off x="0" y="0"/>
          <a:ext cx="0" cy="0"/>
          <a:chOff x="0" y="0"/>
          <a:chExt cx="0" cy="0"/>
        </a:xfrm>
      </p:grpSpPr>
      <p:sp>
        <p:nvSpPr>
          <p:cNvPr id="5" name="Google Shape;651;g3e4a1d512f3_0_337">
            <a:extLst>
              <a:ext uri="{FF2B5EF4-FFF2-40B4-BE49-F238E27FC236}">
                <a16:creationId xmlns:a16="http://schemas.microsoft.com/office/drawing/2014/main" id="{0E7BA4BB-34F1-2DB7-27A4-B04157D86732}"/>
              </a:ext>
            </a:extLst>
          </p:cNvPr>
          <p:cNvSpPr/>
          <p:nvPr userDrawn="1"/>
        </p:nvSpPr>
        <p:spPr>
          <a:xfrm>
            <a:off x="237075" y="1022885"/>
            <a:ext cx="4227300" cy="723345"/>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bg1"/>
              </a:solidFill>
              <a:latin typeface="+mn-lt"/>
              <a:ea typeface="+mn-ea"/>
              <a:cs typeface="+mn-cs"/>
              <a:sym typeface="Arial"/>
            </a:endParaRPr>
          </a:p>
        </p:txBody>
      </p:sp>
      <p:sp>
        <p:nvSpPr>
          <p:cNvPr id="6" name="Google Shape;652;g3e4a1d512f3_0_337">
            <a:extLst>
              <a:ext uri="{FF2B5EF4-FFF2-40B4-BE49-F238E27FC236}">
                <a16:creationId xmlns:a16="http://schemas.microsoft.com/office/drawing/2014/main" id="{E6F71D67-C42F-1A47-10DB-2954B822F5C6}"/>
              </a:ext>
            </a:extLst>
          </p:cNvPr>
          <p:cNvSpPr/>
          <p:nvPr userDrawn="1"/>
        </p:nvSpPr>
        <p:spPr>
          <a:xfrm>
            <a:off x="4700300" y="1022885"/>
            <a:ext cx="4227300" cy="723345"/>
          </a:xfrm>
          <a:prstGeom prst="rect">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Arial"/>
            </a:endParaRPr>
          </a:p>
        </p:txBody>
      </p:sp>
      <p:sp>
        <p:nvSpPr>
          <p:cNvPr id="3" name="Google Shape;651;g3e4a1d512f3_0_337">
            <a:extLst>
              <a:ext uri="{FF2B5EF4-FFF2-40B4-BE49-F238E27FC236}">
                <a16:creationId xmlns:a16="http://schemas.microsoft.com/office/drawing/2014/main" id="{3C5ED5CF-DBE3-33FB-1C47-BA321ADA7540}"/>
              </a:ext>
            </a:extLst>
          </p:cNvPr>
          <p:cNvSpPr/>
          <p:nvPr userDrawn="1"/>
        </p:nvSpPr>
        <p:spPr>
          <a:xfrm>
            <a:off x="237075" y="1746230"/>
            <a:ext cx="4227300" cy="2903684"/>
          </a:xfrm>
          <a:prstGeom prst="rect">
            <a:avLst/>
          </a:prstGeom>
          <a:solidFill>
            <a:schemeClr val="bg1">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bg1"/>
              </a:solidFill>
              <a:latin typeface="+mn-lt"/>
              <a:ea typeface="+mn-ea"/>
              <a:cs typeface="+mn-cs"/>
              <a:sym typeface="Arial"/>
            </a:endParaRPr>
          </a:p>
        </p:txBody>
      </p:sp>
      <p:sp>
        <p:nvSpPr>
          <p:cNvPr id="4" name="Google Shape;652;g3e4a1d512f3_0_337">
            <a:extLst>
              <a:ext uri="{FF2B5EF4-FFF2-40B4-BE49-F238E27FC236}">
                <a16:creationId xmlns:a16="http://schemas.microsoft.com/office/drawing/2014/main" id="{A10BBDEF-11D6-AA4F-FA14-BDD5FF5F9FAC}"/>
              </a:ext>
            </a:extLst>
          </p:cNvPr>
          <p:cNvSpPr/>
          <p:nvPr userDrawn="1"/>
        </p:nvSpPr>
        <p:spPr>
          <a:xfrm>
            <a:off x="4700300" y="1746230"/>
            <a:ext cx="4227300" cy="2903684"/>
          </a:xfrm>
          <a:prstGeom prst="rect">
            <a:avLst/>
          </a:prstGeom>
          <a:solidFill>
            <a:schemeClr val="bg1">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Arial"/>
            </a:endParaRPr>
          </a:p>
        </p:txBody>
      </p:sp>
      <p:sp>
        <p:nvSpPr>
          <p:cNvPr id="824"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821"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829" name="Item 2 / Text"/>
          <p:cNvSpPr txBox="1">
            <a:spLocks noGrp="1"/>
          </p:cNvSpPr>
          <p:nvPr>
            <p:ph type="subTitle" idx="6" hasCustomPrompt="1"/>
          </p:nvPr>
        </p:nvSpPr>
        <p:spPr>
          <a:xfrm>
            <a:off x="4975627" y="1922193"/>
            <a:ext cx="3658500" cy="2459258"/>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200">
                <a:solidFill>
                  <a:schemeClr val="tx1"/>
                </a:solidFill>
                <a:latin typeface="+mn-lt"/>
                <a:ea typeface="+mn-ea"/>
                <a:cs typeface="+mn-cs"/>
                <a:sym typeface="Arial"/>
              </a:defRPr>
            </a:lvl1pPr>
            <a:lvl2pPr lvl="1">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2pPr>
            <a:lvl3pPr lvl="2">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3pPr>
            <a:lvl4pPr lvl="3">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4pPr>
            <a:lvl5pPr lvl="4">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5pPr>
            <a:lvl6pPr lvl="5">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6pPr>
            <a:lvl7pPr lvl="6">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7pPr>
            <a:lvl8pPr lvl="7">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8pPr>
            <a:lvl9pPr lvl="8">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p:txBody>
      </p:sp>
      <p:sp>
        <p:nvSpPr>
          <p:cNvPr id="830" name="Item 2 / Title"/>
          <p:cNvSpPr txBox="1">
            <a:spLocks noGrp="1"/>
          </p:cNvSpPr>
          <p:nvPr>
            <p:ph type="subTitle" idx="7" hasCustomPrompt="1"/>
          </p:nvPr>
        </p:nvSpPr>
        <p:spPr>
          <a:xfrm>
            <a:off x="4996358" y="1165407"/>
            <a:ext cx="3024000" cy="444481"/>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500"/>
              <a:buFont typeface="Arial"/>
              <a:buNone/>
              <a:tabLst/>
              <a:defRPr sz="1300" b="1">
                <a:solidFill>
                  <a:schemeClr val="tx2"/>
                </a:solidFill>
                <a:latin typeface="+mn-lt"/>
                <a:ea typeface="+mn-ea"/>
                <a:cs typeface="+mn-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500"/>
              <a:buFont typeface="Arial"/>
              <a:buNone/>
              <a:tabLst/>
              <a:defRPr/>
            </a:pPr>
            <a:r>
              <a:rPr lang="en-GB" dirty="0"/>
              <a:t>REMOVE UNNECESSARY STEPS, AND DESIGN EACH</a:t>
            </a:r>
          </a:p>
        </p:txBody>
      </p:sp>
      <p:sp>
        <p:nvSpPr>
          <p:cNvPr id="827" name="Item 1 / Text"/>
          <p:cNvSpPr txBox="1">
            <a:spLocks noGrp="1"/>
          </p:cNvSpPr>
          <p:nvPr>
            <p:ph type="subTitle" idx="4" hasCustomPrompt="1"/>
          </p:nvPr>
        </p:nvSpPr>
        <p:spPr>
          <a:xfrm>
            <a:off x="509873" y="1922168"/>
            <a:ext cx="3658500" cy="2459258"/>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lang="en-UA" sz="1200" b="0" i="0" u="none" strike="noStrike" smtClean="0">
                <a:solidFill>
                  <a:schemeClr val="tx1"/>
                </a:solidFill>
                <a:effectLst/>
                <a:latin typeface="+mn-lt"/>
              </a:defRPr>
            </a:lvl1pPr>
            <a:lvl2pPr lvl="1">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p:txBody>
      </p:sp>
      <p:sp>
        <p:nvSpPr>
          <p:cNvPr id="828" name="Item 1 / Title"/>
          <p:cNvSpPr txBox="1">
            <a:spLocks noGrp="1"/>
          </p:cNvSpPr>
          <p:nvPr>
            <p:ph type="subTitle" idx="5" hasCustomPrompt="1"/>
          </p:nvPr>
        </p:nvSpPr>
        <p:spPr>
          <a:xfrm>
            <a:off x="509873" y="1165407"/>
            <a:ext cx="3024000" cy="444485"/>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1"/>
              </a:buClr>
              <a:buSzPts val="1500"/>
              <a:buFont typeface="Arial"/>
              <a:buNone/>
              <a:tabLst/>
              <a:defRPr sz="1300" b="1">
                <a:solidFill>
                  <a:schemeClr val="tx1"/>
                </a:solidFill>
                <a:latin typeface="+mn-lt"/>
                <a:ea typeface="+mn-ea"/>
                <a:cs typeface="+mn-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accent1"/>
              </a:buClr>
              <a:buSzPts val="1500"/>
              <a:buFont typeface="Arial"/>
              <a:buNone/>
              <a:tabLst/>
              <a:defRPr/>
            </a:pPr>
            <a:r>
              <a:rPr lang="en-GB" dirty="0"/>
              <a:t>REMOVE UNNECESSARY STEPS, AND DESIGN EACH</a:t>
            </a:r>
          </a:p>
        </p:txBody>
      </p:sp>
      <p:grpSp>
        <p:nvGrpSpPr>
          <p:cNvPr id="18" name="Группа 17">
            <a:extLst>
              <a:ext uri="{FF2B5EF4-FFF2-40B4-BE49-F238E27FC236}">
                <a16:creationId xmlns:a16="http://schemas.microsoft.com/office/drawing/2014/main" id="{FDA35F22-51D1-9045-9448-CD799404DB1C}"/>
              </a:ext>
            </a:extLst>
          </p:cNvPr>
          <p:cNvGrpSpPr/>
          <p:nvPr userDrawn="1"/>
        </p:nvGrpSpPr>
        <p:grpSpPr>
          <a:xfrm>
            <a:off x="3469877" y="1308528"/>
            <a:ext cx="572523" cy="303712"/>
            <a:chOff x="7658923" y="5233873"/>
            <a:chExt cx="766098" cy="406400"/>
          </a:xfrm>
        </p:grpSpPr>
        <p:cxnSp>
          <p:nvCxnSpPr>
            <p:cNvPr id="19" name="Straight Arrow Connector 40">
              <a:extLst>
                <a:ext uri="{FF2B5EF4-FFF2-40B4-BE49-F238E27FC236}">
                  <a16:creationId xmlns:a16="http://schemas.microsoft.com/office/drawing/2014/main" id="{600115AB-4028-574E-949F-2097420137BF}"/>
                </a:ext>
              </a:extLst>
            </p:cNvPr>
            <p:cNvCxnSpPr/>
            <p:nvPr/>
          </p:nvCxnSpPr>
          <p:spPr>
            <a:xfrm>
              <a:off x="7658923" y="5437073"/>
              <a:ext cx="618010"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0" name="Oval 44">
              <a:extLst>
                <a:ext uri="{FF2B5EF4-FFF2-40B4-BE49-F238E27FC236}">
                  <a16:creationId xmlns:a16="http://schemas.microsoft.com/office/drawing/2014/main" id="{224340FD-11F8-794C-892F-514912524F5A}"/>
                </a:ext>
              </a:extLst>
            </p:cNvPr>
            <p:cNvSpPr/>
            <p:nvPr/>
          </p:nvSpPr>
          <p:spPr>
            <a:xfrm>
              <a:off x="8018621" y="5233873"/>
              <a:ext cx="406400" cy="406400"/>
            </a:xfrm>
            <a:prstGeom prst="ellipse">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2" name="Slide title">
            <a:extLst>
              <a:ext uri="{FF2B5EF4-FFF2-40B4-BE49-F238E27FC236}">
                <a16:creationId xmlns:a16="http://schemas.microsoft.com/office/drawing/2014/main" id="{5C107A90-4212-6B33-3C4F-7C62B488DC93}"/>
              </a:ext>
            </a:extLst>
          </p:cNvPr>
          <p:cNvSpPr txBox="1">
            <a:spLocks noGrp="1"/>
          </p:cNvSpPr>
          <p:nvPr>
            <p:ph type="title" hasCustomPrompt="1"/>
          </p:nvPr>
        </p:nvSpPr>
        <p:spPr>
          <a:xfrm>
            <a:off x="234651" y="184056"/>
            <a:ext cx="6840000"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a:solidFill>
                  <a:schemeClr val="tx1"/>
                </a:solidFill>
                <a:latin typeface="+mj-lt"/>
                <a:ea typeface="+mn-ea"/>
                <a:cs typeface="+mn-cs"/>
                <a:sym typeface="Arial"/>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rocess / Steps / 4 Items / Option A" userDrawn="1">
  <p:cSld name="Process / Steps / 4 Items / Option A">
    <p:spTree>
      <p:nvGrpSpPr>
        <p:cNvPr id="1" name="Shape 369"/>
        <p:cNvGrpSpPr/>
        <p:nvPr/>
      </p:nvGrpSpPr>
      <p:grpSpPr>
        <a:xfrm>
          <a:off x="0" y="0"/>
          <a:ext cx="0" cy="0"/>
          <a:chOff x="0" y="0"/>
          <a:chExt cx="0" cy="0"/>
        </a:xfrm>
      </p:grpSpPr>
      <p:sp>
        <p:nvSpPr>
          <p:cNvPr id="3" name="Google Shape;748;g3e478b0359b_0_110">
            <a:extLst>
              <a:ext uri="{FF2B5EF4-FFF2-40B4-BE49-F238E27FC236}">
                <a16:creationId xmlns:a16="http://schemas.microsoft.com/office/drawing/2014/main" id="{5E497978-B8C6-DD9E-7E07-3CEDC0A0A7F4}"/>
              </a:ext>
            </a:extLst>
          </p:cNvPr>
          <p:cNvSpPr/>
          <p:nvPr userDrawn="1"/>
        </p:nvSpPr>
        <p:spPr>
          <a:xfrm flipV="1">
            <a:off x="-203200" y="-118535"/>
            <a:ext cx="9601200" cy="1124807"/>
          </a:xfrm>
          <a:prstGeom prst="roundRect">
            <a:avLst>
              <a:gd name="adj" fmla="val 0"/>
            </a:avLst>
          </a:prstGeom>
          <a:solidFill>
            <a:schemeClr val="bg1">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377" name="Step number 01"/>
          <p:cNvSpPr txBox="1"/>
          <p:nvPr/>
        </p:nvSpPr>
        <p:spPr>
          <a:xfrm>
            <a:off x="234650" y="1290809"/>
            <a:ext cx="1424700" cy="39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200" b="1" dirty="0">
                <a:solidFill>
                  <a:schemeClr val="tx2"/>
                </a:solidFill>
                <a:latin typeface="+mj-lt"/>
                <a:ea typeface="+mn-ea"/>
                <a:cs typeface="+mn-cs"/>
                <a:sym typeface="Arial"/>
              </a:rPr>
              <a:t>01</a:t>
            </a:r>
          </a:p>
        </p:txBody>
      </p:sp>
      <p:sp>
        <p:nvSpPr>
          <p:cNvPr id="378" name="Step number 02"/>
          <p:cNvSpPr txBox="1"/>
          <p:nvPr/>
        </p:nvSpPr>
        <p:spPr>
          <a:xfrm>
            <a:off x="2466675" y="1290809"/>
            <a:ext cx="1424700" cy="39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200" b="1" dirty="0">
                <a:solidFill>
                  <a:schemeClr val="tx2"/>
                </a:solidFill>
                <a:latin typeface="+mj-lt"/>
                <a:ea typeface="+mn-ea"/>
                <a:cs typeface="+mn-cs"/>
                <a:sym typeface="Arial"/>
              </a:rPr>
              <a:t>02</a:t>
            </a:r>
          </a:p>
        </p:txBody>
      </p:sp>
      <p:sp>
        <p:nvSpPr>
          <p:cNvPr id="379" name="Step number 03"/>
          <p:cNvSpPr txBox="1"/>
          <p:nvPr/>
        </p:nvSpPr>
        <p:spPr>
          <a:xfrm>
            <a:off x="4698700" y="1290809"/>
            <a:ext cx="1424700" cy="39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200" b="1" dirty="0">
                <a:solidFill>
                  <a:schemeClr val="tx2"/>
                </a:solidFill>
                <a:latin typeface="+mj-lt"/>
                <a:ea typeface="+mn-ea"/>
                <a:cs typeface="+mn-cs"/>
                <a:sym typeface="Arial"/>
              </a:rPr>
              <a:t>03</a:t>
            </a:r>
          </a:p>
        </p:txBody>
      </p:sp>
      <p:sp>
        <p:nvSpPr>
          <p:cNvPr id="382" name="Step number 04"/>
          <p:cNvSpPr txBox="1"/>
          <p:nvPr/>
        </p:nvSpPr>
        <p:spPr>
          <a:xfrm>
            <a:off x="6930725" y="1290809"/>
            <a:ext cx="1424700" cy="39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200" b="1" dirty="0">
                <a:solidFill>
                  <a:schemeClr val="tx2"/>
                </a:solidFill>
                <a:latin typeface="+mj-lt"/>
                <a:ea typeface="+mn-ea"/>
                <a:cs typeface="+mn-cs"/>
                <a:sym typeface="Arial"/>
              </a:rPr>
              <a:t>04</a:t>
            </a:r>
          </a:p>
        </p:txBody>
      </p:sp>
      <p:sp>
        <p:nvSpPr>
          <p:cNvPr id="374"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371"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387" name="Item 4 / Text"/>
          <p:cNvSpPr txBox="1">
            <a:spLocks noGrp="1"/>
          </p:cNvSpPr>
          <p:nvPr>
            <p:ph type="subTitle" idx="13" hasCustomPrompt="1"/>
          </p:nvPr>
        </p:nvSpPr>
        <p:spPr>
          <a:xfrm>
            <a:off x="6930725" y="2459589"/>
            <a:ext cx="1994405" cy="212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100">
                <a:solidFill>
                  <a:schemeClr val="tx1"/>
                </a:solidFill>
                <a:latin typeface="+mn-lt"/>
                <a:ea typeface="+mn-ea"/>
                <a:cs typeface="+mn-cs"/>
                <a:sym typeface="Arial"/>
              </a:defRPr>
            </a:lvl1pPr>
            <a:lvl2pPr lvl="1" rtl="0">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2pPr>
            <a:lvl3pPr lvl="2" rtl="0">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3pPr>
            <a:lvl4pPr lvl="3" rtl="0">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4pPr>
            <a:lvl5pPr lvl="4" rtl="0">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5pPr>
            <a:lvl6pPr lvl="5" rtl="0">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6pPr>
            <a:lvl7pPr lvl="6" rtl="0">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7pPr>
            <a:lvl8pPr lvl="7" rtl="0">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8pPr>
            <a:lvl9pPr lvl="8" rtl="0">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388" name="Item 4 / Title"/>
          <p:cNvSpPr txBox="1">
            <a:spLocks noGrp="1"/>
          </p:cNvSpPr>
          <p:nvPr>
            <p:ph type="subTitle" idx="14" hasCustomPrompt="1"/>
          </p:nvPr>
        </p:nvSpPr>
        <p:spPr>
          <a:xfrm>
            <a:off x="6930725" y="1755049"/>
            <a:ext cx="1994405" cy="61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200" b="1">
                <a:solidFill>
                  <a:schemeClr val="tx2"/>
                </a:solidFill>
                <a:latin typeface="+mn-lt"/>
                <a:ea typeface="+mn-ea"/>
                <a:cs typeface="+mn-cs"/>
                <a:sym typeface="Arial"/>
              </a:defRPr>
            </a:lvl1pPr>
            <a:lvl2pPr lvl="1"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385" name="Item 3 / Text"/>
          <p:cNvSpPr txBox="1">
            <a:spLocks noGrp="1"/>
          </p:cNvSpPr>
          <p:nvPr>
            <p:ph type="subTitle" idx="8" hasCustomPrompt="1"/>
          </p:nvPr>
        </p:nvSpPr>
        <p:spPr>
          <a:xfrm>
            <a:off x="4698700" y="2459589"/>
            <a:ext cx="1994405" cy="212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100">
                <a:solidFill>
                  <a:schemeClr val="tx1"/>
                </a:solidFill>
                <a:latin typeface="+mn-lt"/>
                <a:ea typeface="+mn-ea"/>
                <a:cs typeface="+mn-cs"/>
                <a:sym typeface="Arial"/>
              </a:defRPr>
            </a:lvl1pPr>
            <a:lvl2pPr lvl="1">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2pPr>
            <a:lvl3pPr lvl="2">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3pPr>
            <a:lvl4pPr lvl="3">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4pPr>
            <a:lvl5pPr lvl="4">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5pPr>
            <a:lvl6pPr lvl="5">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6pPr>
            <a:lvl7pPr lvl="6">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7pPr>
            <a:lvl8pPr lvl="7">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8pPr>
            <a:lvl9pPr lvl="8">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386" name="Item 3 / Title"/>
          <p:cNvSpPr txBox="1">
            <a:spLocks noGrp="1"/>
          </p:cNvSpPr>
          <p:nvPr>
            <p:ph type="subTitle" idx="9" hasCustomPrompt="1"/>
          </p:nvPr>
        </p:nvSpPr>
        <p:spPr>
          <a:xfrm>
            <a:off x="4698700" y="1755049"/>
            <a:ext cx="1994405" cy="61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200" b="1">
                <a:solidFill>
                  <a:schemeClr val="tx2"/>
                </a:solidFill>
                <a:latin typeface="+mn-lt"/>
                <a:ea typeface="+mn-ea"/>
                <a:cs typeface="+mn-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383" name="Item 2 / Text"/>
          <p:cNvSpPr txBox="1">
            <a:spLocks noGrp="1"/>
          </p:cNvSpPr>
          <p:nvPr>
            <p:ph type="subTitle" idx="6" hasCustomPrompt="1"/>
          </p:nvPr>
        </p:nvSpPr>
        <p:spPr>
          <a:xfrm>
            <a:off x="2466675" y="2459589"/>
            <a:ext cx="1994405" cy="212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100">
                <a:solidFill>
                  <a:schemeClr val="tx1"/>
                </a:solidFill>
                <a:latin typeface="+mn-lt"/>
                <a:ea typeface="+mn-ea"/>
                <a:cs typeface="+mn-cs"/>
                <a:sym typeface="Arial"/>
              </a:defRPr>
            </a:lvl1pPr>
            <a:lvl2pPr lvl="1" rtl="0">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2pPr>
            <a:lvl3pPr lvl="2" rtl="0">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3pPr>
            <a:lvl4pPr lvl="3" rtl="0">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4pPr>
            <a:lvl5pPr lvl="4" rtl="0">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5pPr>
            <a:lvl6pPr lvl="5" rtl="0">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6pPr>
            <a:lvl7pPr lvl="6" rtl="0">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7pPr>
            <a:lvl8pPr lvl="7" rtl="0">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8pPr>
            <a:lvl9pPr lvl="8" rtl="0">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384" name="Item 2 / Title"/>
          <p:cNvSpPr txBox="1">
            <a:spLocks noGrp="1"/>
          </p:cNvSpPr>
          <p:nvPr>
            <p:ph type="subTitle" idx="7" hasCustomPrompt="1"/>
          </p:nvPr>
        </p:nvSpPr>
        <p:spPr>
          <a:xfrm>
            <a:off x="2466675" y="1755049"/>
            <a:ext cx="1994405" cy="61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200" b="1">
                <a:solidFill>
                  <a:schemeClr val="tx2"/>
                </a:solidFill>
                <a:latin typeface="+mn-lt"/>
                <a:ea typeface="+mn-ea"/>
                <a:cs typeface="+mn-cs"/>
                <a:sym typeface="Arial"/>
              </a:defRPr>
            </a:lvl1pPr>
            <a:lvl2pPr lvl="1"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375" name="Item 1 / Text"/>
          <p:cNvSpPr txBox="1">
            <a:spLocks noGrp="1"/>
          </p:cNvSpPr>
          <p:nvPr>
            <p:ph type="subTitle" idx="4" hasCustomPrompt="1"/>
          </p:nvPr>
        </p:nvSpPr>
        <p:spPr>
          <a:xfrm>
            <a:off x="234650" y="2459589"/>
            <a:ext cx="1994405" cy="212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100">
                <a:solidFill>
                  <a:schemeClr val="tx1"/>
                </a:solidFill>
                <a:latin typeface="+mn-lt"/>
                <a:ea typeface="+mn-ea"/>
                <a:cs typeface="+mn-cs"/>
                <a:sym typeface="Arial"/>
              </a:defRPr>
            </a:lvl1pPr>
            <a:lvl2pPr lvl="1">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2pPr>
            <a:lvl3pPr lvl="2">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3pPr>
            <a:lvl4pPr lvl="3">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4pPr>
            <a:lvl5pPr lvl="4">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5pPr>
            <a:lvl6pPr lvl="5">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6pPr>
            <a:lvl7pPr lvl="6">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7pPr>
            <a:lvl8pPr lvl="7">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8pPr>
            <a:lvl9pPr lvl="8">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376" name="Item 1 / Title"/>
          <p:cNvSpPr txBox="1">
            <a:spLocks noGrp="1"/>
          </p:cNvSpPr>
          <p:nvPr>
            <p:ph type="subTitle" idx="5" hasCustomPrompt="1"/>
          </p:nvPr>
        </p:nvSpPr>
        <p:spPr>
          <a:xfrm>
            <a:off x="234650" y="1755049"/>
            <a:ext cx="1994405" cy="61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200" b="1">
                <a:solidFill>
                  <a:schemeClr val="tx2"/>
                </a:solidFill>
                <a:latin typeface="+mn-lt"/>
                <a:ea typeface="+mn-ea"/>
                <a:cs typeface="+mn-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2" name="Slide title">
            <a:extLst>
              <a:ext uri="{FF2B5EF4-FFF2-40B4-BE49-F238E27FC236}">
                <a16:creationId xmlns:a16="http://schemas.microsoft.com/office/drawing/2014/main" id="{09D69518-CD1D-2F27-F359-FDD3E3884769}"/>
              </a:ext>
            </a:extLst>
          </p:cNvPr>
          <p:cNvSpPr txBox="1">
            <a:spLocks noGrp="1"/>
          </p:cNvSpPr>
          <p:nvPr>
            <p:ph type="title" hasCustomPrompt="1"/>
          </p:nvPr>
        </p:nvSpPr>
        <p:spPr>
          <a:xfrm>
            <a:off x="234651" y="184056"/>
            <a:ext cx="6840000"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a:solidFill>
                  <a:schemeClr val="tx1"/>
                </a:solidFill>
                <a:latin typeface="+mj-lt"/>
                <a:ea typeface="+mn-ea"/>
                <a:cs typeface="+mn-cs"/>
                <a:sym typeface="Arial"/>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p>
        </p:txBody>
      </p:sp>
      <p:cxnSp>
        <p:nvCxnSpPr>
          <p:cNvPr id="900" name="Step arrow 900"/>
          <p:cNvCxnSpPr>
            <a:cxnSpLocks/>
          </p:cNvCxnSpPr>
          <p:nvPr userDrawn="1"/>
        </p:nvCxnSpPr>
        <p:spPr>
          <a:xfrm>
            <a:off x="682320" y="1453121"/>
            <a:ext cx="1633368"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901" name="Step arrow 901"/>
          <p:cNvCxnSpPr>
            <a:cxnSpLocks/>
          </p:cNvCxnSpPr>
          <p:nvPr userDrawn="1"/>
        </p:nvCxnSpPr>
        <p:spPr>
          <a:xfrm>
            <a:off x="2914345" y="1453121"/>
            <a:ext cx="1636595"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902" name="Step arrow 902"/>
          <p:cNvCxnSpPr>
            <a:cxnSpLocks/>
          </p:cNvCxnSpPr>
          <p:nvPr userDrawn="1"/>
        </p:nvCxnSpPr>
        <p:spPr>
          <a:xfrm>
            <a:off x="5146370" y="1453121"/>
            <a:ext cx="1636595"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rocess / Timeline / 4 Items / Option A" userDrawn="1">
  <p:cSld name="Process / Timeline / 4 Items / Option A">
    <p:spTree>
      <p:nvGrpSpPr>
        <p:cNvPr id="1" name="Shape 172"/>
        <p:cNvGrpSpPr/>
        <p:nvPr/>
      </p:nvGrpSpPr>
      <p:grpSpPr>
        <a:xfrm>
          <a:off x="0" y="0"/>
          <a:ext cx="0" cy="0"/>
          <a:chOff x="0" y="0"/>
          <a:chExt cx="0" cy="0"/>
        </a:xfrm>
      </p:grpSpPr>
      <p:sp>
        <p:nvSpPr>
          <p:cNvPr id="4" name="Google Shape;199;g3e4a1d512f3_0_1496">
            <a:extLst>
              <a:ext uri="{FF2B5EF4-FFF2-40B4-BE49-F238E27FC236}">
                <a16:creationId xmlns:a16="http://schemas.microsoft.com/office/drawing/2014/main" id="{890DC764-172A-276D-1A86-5D1443F121EF}"/>
              </a:ext>
            </a:extLst>
          </p:cNvPr>
          <p:cNvSpPr/>
          <p:nvPr userDrawn="1"/>
        </p:nvSpPr>
        <p:spPr>
          <a:xfrm>
            <a:off x="-154283" y="1905374"/>
            <a:ext cx="9452566" cy="3428626"/>
          </a:xfrm>
          <a:prstGeom prst="rect">
            <a:avLst/>
          </a:prstGeom>
          <a:solidFill>
            <a:schemeClr val="tx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sym typeface="Arial"/>
            </a:endParaRPr>
          </a:p>
        </p:txBody>
      </p:sp>
      <p:sp>
        <p:nvSpPr>
          <p:cNvPr id="178"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bg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175"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bg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195" name="Item 4 / Text"/>
          <p:cNvSpPr txBox="1">
            <a:spLocks noGrp="1"/>
          </p:cNvSpPr>
          <p:nvPr>
            <p:ph type="subTitle" idx="17" hasCustomPrompt="1"/>
          </p:nvPr>
        </p:nvSpPr>
        <p:spPr>
          <a:xfrm>
            <a:off x="6938822" y="2881839"/>
            <a:ext cx="1988780" cy="172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1"/>
                </a:solidFill>
                <a:latin typeface="+mn-lt"/>
                <a:ea typeface="+mn-ea"/>
                <a:cs typeface="+mn-cs"/>
                <a:sym typeface="Arial"/>
              </a:defRPr>
            </a:lvl1pPr>
            <a:lvl2pPr lvl="1">
              <a:lnSpc>
                <a:spcPct val="115000"/>
              </a:lnSpc>
              <a:spcBef>
                <a:spcPts val="0"/>
              </a:spcBef>
              <a:spcAft>
                <a:spcPts val="0"/>
              </a:spcAft>
              <a:buSzPts val="1000"/>
              <a:buFont typeface="Arial"/>
              <a:buNone/>
              <a:defRPr sz="1000">
                <a:solidFill>
                  <a:schemeClr val="bg1"/>
                </a:solidFill>
                <a:latin typeface="+mn-lt"/>
                <a:ea typeface="+mn-ea"/>
                <a:cs typeface="+mn-cs"/>
                <a:sym typeface="Arial"/>
              </a:defRPr>
            </a:lvl2pPr>
            <a:lvl3pPr lvl="2">
              <a:lnSpc>
                <a:spcPct val="115000"/>
              </a:lnSpc>
              <a:spcBef>
                <a:spcPts val="0"/>
              </a:spcBef>
              <a:spcAft>
                <a:spcPts val="0"/>
              </a:spcAft>
              <a:buSzPts val="1000"/>
              <a:buFont typeface="Arial"/>
              <a:buNone/>
              <a:defRPr sz="1000">
                <a:solidFill>
                  <a:schemeClr val="bg1"/>
                </a:solidFill>
                <a:latin typeface="+mn-lt"/>
                <a:ea typeface="+mn-ea"/>
                <a:cs typeface="+mn-cs"/>
                <a:sym typeface="Arial"/>
              </a:defRPr>
            </a:lvl3pPr>
            <a:lvl4pPr lvl="3">
              <a:lnSpc>
                <a:spcPct val="115000"/>
              </a:lnSpc>
              <a:spcBef>
                <a:spcPts val="0"/>
              </a:spcBef>
              <a:spcAft>
                <a:spcPts val="0"/>
              </a:spcAft>
              <a:buSzPts val="1000"/>
              <a:buFont typeface="Arial"/>
              <a:buNone/>
              <a:defRPr sz="1000">
                <a:solidFill>
                  <a:schemeClr val="bg1"/>
                </a:solidFill>
                <a:latin typeface="+mn-lt"/>
                <a:ea typeface="+mn-ea"/>
                <a:cs typeface="+mn-cs"/>
                <a:sym typeface="Arial"/>
              </a:defRPr>
            </a:lvl4pPr>
            <a:lvl5pPr lvl="4">
              <a:lnSpc>
                <a:spcPct val="115000"/>
              </a:lnSpc>
              <a:spcBef>
                <a:spcPts val="0"/>
              </a:spcBef>
              <a:spcAft>
                <a:spcPts val="0"/>
              </a:spcAft>
              <a:buSzPts val="1000"/>
              <a:buFont typeface="Arial"/>
              <a:buNone/>
              <a:defRPr sz="1000">
                <a:solidFill>
                  <a:schemeClr val="bg1"/>
                </a:solidFill>
                <a:latin typeface="+mn-lt"/>
                <a:ea typeface="+mn-ea"/>
                <a:cs typeface="+mn-cs"/>
                <a:sym typeface="Arial"/>
              </a:defRPr>
            </a:lvl5pPr>
            <a:lvl6pPr lvl="5">
              <a:lnSpc>
                <a:spcPct val="115000"/>
              </a:lnSpc>
              <a:spcBef>
                <a:spcPts val="0"/>
              </a:spcBef>
              <a:spcAft>
                <a:spcPts val="0"/>
              </a:spcAft>
              <a:buSzPts val="1000"/>
              <a:buFont typeface="Arial"/>
              <a:buNone/>
              <a:defRPr sz="1000">
                <a:solidFill>
                  <a:schemeClr val="bg1"/>
                </a:solidFill>
                <a:latin typeface="+mn-lt"/>
                <a:ea typeface="+mn-ea"/>
                <a:cs typeface="+mn-cs"/>
                <a:sym typeface="Arial"/>
              </a:defRPr>
            </a:lvl6pPr>
            <a:lvl7pPr lvl="6">
              <a:lnSpc>
                <a:spcPct val="115000"/>
              </a:lnSpc>
              <a:spcBef>
                <a:spcPts val="0"/>
              </a:spcBef>
              <a:spcAft>
                <a:spcPts val="0"/>
              </a:spcAft>
              <a:buSzPts val="1000"/>
              <a:buFont typeface="Arial"/>
              <a:buNone/>
              <a:defRPr sz="1000">
                <a:solidFill>
                  <a:schemeClr val="bg1"/>
                </a:solidFill>
                <a:latin typeface="+mn-lt"/>
                <a:ea typeface="+mn-ea"/>
                <a:cs typeface="+mn-cs"/>
                <a:sym typeface="Arial"/>
              </a:defRPr>
            </a:lvl7pPr>
            <a:lvl8pPr lvl="7">
              <a:lnSpc>
                <a:spcPct val="115000"/>
              </a:lnSpc>
              <a:spcBef>
                <a:spcPts val="0"/>
              </a:spcBef>
              <a:spcAft>
                <a:spcPts val="0"/>
              </a:spcAft>
              <a:buSzPts val="1000"/>
              <a:buFont typeface="Arial"/>
              <a:buNone/>
              <a:defRPr sz="1000">
                <a:solidFill>
                  <a:schemeClr val="bg1"/>
                </a:solidFill>
                <a:latin typeface="+mn-lt"/>
                <a:ea typeface="+mn-ea"/>
                <a:cs typeface="+mn-cs"/>
                <a:sym typeface="Arial"/>
              </a:defRPr>
            </a:lvl8pPr>
            <a:lvl9pPr lvl="8">
              <a:lnSpc>
                <a:spcPct val="115000"/>
              </a:lnSpc>
              <a:spcBef>
                <a:spcPts val="0"/>
              </a:spcBef>
              <a:spcAft>
                <a:spcPts val="0"/>
              </a:spcAft>
              <a:buSzPts val="1000"/>
              <a:buFont typeface="Arial"/>
              <a:buNone/>
              <a:defRPr sz="1000">
                <a:solidFill>
                  <a:schemeClr val="bg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b="0" i="0" u="none" strike="noStrike" dirty="0">
                <a:solidFill>
                  <a:schemeClr val="bg1"/>
                </a:solidFill>
                <a:effectLst/>
              </a:rPr>
              <a:t>Good software should make work feel lighter, not more complicated. It should help people understand what needs to happen, where things stand, and how to move forward with confidence.</a:t>
            </a:r>
            <a:endParaRPr lang="en-GB" dirty="0">
              <a:solidFill>
                <a:schemeClr val="bg1"/>
              </a:solidFill>
            </a:endParaRPr>
          </a:p>
        </p:txBody>
      </p:sp>
      <p:sp>
        <p:nvSpPr>
          <p:cNvPr id="196" name="Item 4 / Title"/>
          <p:cNvSpPr txBox="1">
            <a:spLocks noGrp="1"/>
          </p:cNvSpPr>
          <p:nvPr>
            <p:ph type="subTitle" idx="18" hasCustomPrompt="1"/>
          </p:nvPr>
        </p:nvSpPr>
        <p:spPr>
          <a:xfrm>
            <a:off x="6938822" y="2228249"/>
            <a:ext cx="198878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184" name="Item 4 / Name"/>
          <p:cNvSpPr txBox="1">
            <a:spLocks noGrp="1"/>
          </p:cNvSpPr>
          <p:nvPr>
            <p:ph type="subTitle" idx="9" hasCustomPrompt="1"/>
          </p:nvPr>
        </p:nvSpPr>
        <p:spPr>
          <a:xfrm>
            <a:off x="6938822" y="1089480"/>
            <a:ext cx="1988780" cy="511800"/>
          </a:xfrm>
          <a:prstGeom prst="rect">
            <a:avLst/>
          </a:prstGeom>
          <a:noFill/>
          <a:ln>
            <a:noFill/>
          </a:ln>
        </p:spPr>
        <p:txBody>
          <a:bodyPr spcFirstLastPara="1" wrap="square" lIns="0" tIns="0" rIns="0" bIns="0" anchor="b"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400" b="1">
                <a:solidFill>
                  <a:schemeClr val="tx1"/>
                </a:solidFill>
                <a:latin typeface="+mj-lt"/>
                <a:ea typeface="+mn-ea"/>
                <a:cs typeface="+mn-cs"/>
                <a:sym typeface="Arial"/>
              </a:defRPr>
            </a:lvl1pPr>
            <a:lvl2pPr lvl="1">
              <a:lnSpc>
                <a:spcPct val="115000"/>
              </a:lnSpc>
              <a:spcBef>
                <a:spcPts val="0"/>
              </a:spcBef>
              <a:spcAft>
                <a:spcPts val="0"/>
              </a:spcAft>
              <a:buClr>
                <a:schemeClr val="accent1"/>
              </a:buClr>
              <a:buSzPts val="1200"/>
              <a:buFont typeface="Arial"/>
              <a:buNone/>
              <a:defRPr b="1">
                <a:solidFill>
                  <a:schemeClr val="tx1"/>
                </a:solidFill>
                <a:latin typeface="+mn-lt"/>
                <a:ea typeface="+mn-ea"/>
                <a:cs typeface="+mn-cs"/>
                <a:sym typeface="Arial"/>
              </a:defRPr>
            </a:lvl2pPr>
            <a:lvl3pPr lvl="2">
              <a:lnSpc>
                <a:spcPct val="115000"/>
              </a:lnSpc>
              <a:spcBef>
                <a:spcPts val="0"/>
              </a:spcBef>
              <a:spcAft>
                <a:spcPts val="0"/>
              </a:spcAft>
              <a:buClr>
                <a:schemeClr val="accent1"/>
              </a:buClr>
              <a:buSzPts val="1200"/>
              <a:buFont typeface="Arial"/>
              <a:buNone/>
              <a:defRPr b="1">
                <a:solidFill>
                  <a:schemeClr val="tx1"/>
                </a:solidFill>
                <a:latin typeface="+mn-lt"/>
                <a:ea typeface="+mn-ea"/>
                <a:cs typeface="+mn-cs"/>
                <a:sym typeface="Arial"/>
              </a:defRPr>
            </a:lvl3pPr>
            <a:lvl4pPr lvl="3">
              <a:lnSpc>
                <a:spcPct val="115000"/>
              </a:lnSpc>
              <a:spcBef>
                <a:spcPts val="0"/>
              </a:spcBef>
              <a:spcAft>
                <a:spcPts val="0"/>
              </a:spcAft>
              <a:buClr>
                <a:schemeClr val="accent1"/>
              </a:buClr>
              <a:buSzPts val="1200"/>
              <a:buFont typeface="Arial"/>
              <a:buNone/>
              <a:defRPr b="1">
                <a:solidFill>
                  <a:schemeClr val="tx1"/>
                </a:solidFill>
                <a:latin typeface="+mn-lt"/>
                <a:ea typeface="+mn-ea"/>
                <a:cs typeface="+mn-cs"/>
                <a:sym typeface="Arial"/>
              </a:defRPr>
            </a:lvl4pPr>
            <a:lvl5pPr lvl="4">
              <a:lnSpc>
                <a:spcPct val="115000"/>
              </a:lnSpc>
              <a:spcBef>
                <a:spcPts val="0"/>
              </a:spcBef>
              <a:spcAft>
                <a:spcPts val="0"/>
              </a:spcAft>
              <a:buClr>
                <a:schemeClr val="accent1"/>
              </a:buClr>
              <a:buSzPts val="1200"/>
              <a:buFont typeface="Arial"/>
              <a:buNone/>
              <a:defRPr b="1">
                <a:solidFill>
                  <a:schemeClr val="tx1"/>
                </a:solidFill>
                <a:latin typeface="+mn-lt"/>
                <a:ea typeface="+mn-ea"/>
                <a:cs typeface="+mn-cs"/>
                <a:sym typeface="Arial"/>
              </a:defRPr>
            </a:lvl5pPr>
            <a:lvl6pPr lvl="5">
              <a:lnSpc>
                <a:spcPct val="115000"/>
              </a:lnSpc>
              <a:spcBef>
                <a:spcPts val="0"/>
              </a:spcBef>
              <a:spcAft>
                <a:spcPts val="0"/>
              </a:spcAft>
              <a:buClr>
                <a:schemeClr val="accent1"/>
              </a:buClr>
              <a:buSzPts val="1200"/>
              <a:buFont typeface="Arial"/>
              <a:buNone/>
              <a:defRPr b="1">
                <a:solidFill>
                  <a:schemeClr val="tx1"/>
                </a:solidFill>
                <a:latin typeface="+mn-lt"/>
                <a:ea typeface="+mn-ea"/>
                <a:cs typeface="+mn-cs"/>
                <a:sym typeface="Arial"/>
              </a:defRPr>
            </a:lvl6pPr>
            <a:lvl7pPr lvl="6">
              <a:lnSpc>
                <a:spcPct val="115000"/>
              </a:lnSpc>
              <a:spcBef>
                <a:spcPts val="0"/>
              </a:spcBef>
              <a:spcAft>
                <a:spcPts val="0"/>
              </a:spcAft>
              <a:buClr>
                <a:schemeClr val="accent1"/>
              </a:buClr>
              <a:buSzPts val="1200"/>
              <a:buFont typeface="Arial"/>
              <a:buNone/>
              <a:defRPr b="1">
                <a:solidFill>
                  <a:schemeClr val="tx1"/>
                </a:solidFill>
                <a:latin typeface="+mn-lt"/>
                <a:ea typeface="+mn-ea"/>
                <a:cs typeface="+mn-cs"/>
                <a:sym typeface="Arial"/>
              </a:defRPr>
            </a:lvl7pPr>
            <a:lvl8pPr lvl="7">
              <a:lnSpc>
                <a:spcPct val="115000"/>
              </a:lnSpc>
              <a:spcBef>
                <a:spcPts val="0"/>
              </a:spcBef>
              <a:spcAft>
                <a:spcPts val="0"/>
              </a:spcAft>
              <a:buClr>
                <a:schemeClr val="accent1"/>
              </a:buClr>
              <a:buSzPts val="1200"/>
              <a:buFont typeface="Arial"/>
              <a:buNone/>
              <a:defRPr b="1">
                <a:solidFill>
                  <a:schemeClr val="tx1"/>
                </a:solidFill>
                <a:latin typeface="+mn-lt"/>
                <a:ea typeface="+mn-ea"/>
                <a:cs typeface="+mn-cs"/>
                <a:sym typeface="Arial"/>
              </a:defRPr>
            </a:lvl8pPr>
            <a:lvl9pPr lvl="8">
              <a:lnSpc>
                <a:spcPct val="115000"/>
              </a:lnSpc>
              <a:spcBef>
                <a:spcPts val="0"/>
              </a:spcBef>
              <a:spcAft>
                <a:spcPts val="0"/>
              </a:spcAft>
              <a:buClr>
                <a:schemeClr val="accent1"/>
              </a:buClr>
              <a:buSzPts val="1200"/>
              <a:buFont typeface="Arial"/>
              <a:buNone/>
              <a:defRPr b="1">
                <a:solidFill>
                  <a:schemeClr val="tx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THE BEST TOOLS</a:t>
            </a:r>
          </a:p>
        </p:txBody>
      </p:sp>
      <p:sp>
        <p:nvSpPr>
          <p:cNvPr id="193" name="Item 3 / Text"/>
          <p:cNvSpPr txBox="1">
            <a:spLocks noGrp="1"/>
          </p:cNvSpPr>
          <p:nvPr>
            <p:ph type="subTitle" idx="15" hasCustomPrompt="1"/>
          </p:nvPr>
        </p:nvSpPr>
        <p:spPr>
          <a:xfrm>
            <a:off x="4704923" y="2881839"/>
            <a:ext cx="1988780" cy="172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1"/>
                </a:solidFill>
                <a:latin typeface="+mn-lt"/>
                <a:ea typeface="+mn-ea"/>
                <a:cs typeface="+mn-cs"/>
                <a:sym typeface="Arial"/>
              </a:defRPr>
            </a:lvl1pPr>
            <a:lvl2pPr lvl="1">
              <a:lnSpc>
                <a:spcPct val="115000"/>
              </a:lnSpc>
              <a:spcBef>
                <a:spcPts val="0"/>
              </a:spcBef>
              <a:spcAft>
                <a:spcPts val="0"/>
              </a:spcAft>
              <a:buSzPts val="1000"/>
              <a:buFont typeface="Arial"/>
              <a:buNone/>
              <a:defRPr sz="1000">
                <a:solidFill>
                  <a:schemeClr val="bg1"/>
                </a:solidFill>
                <a:latin typeface="+mn-lt"/>
                <a:ea typeface="+mn-ea"/>
                <a:cs typeface="+mn-cs"/>
                <a:sym typeface="Arial"/>
              </a:defRPr>
            </a:lvl2pPr>
            <a:lvl3pPr lvl="2">
              <a:lnSpc>
                <a:spcPct val="115000"/>
              </a:lnSpc>
              <a:spcBef>
                <a:spcPts val="0"/>
              </a:spcBef>
              <a:spcAft>
                <a:spcPts val="0"/>
              </a:spcAft>
              <a:buSzPts val="1000"/>
              <a:buFont typeface="Arial"/>
              <a:buNone/>
              <a:defRPr sz="1000">
                <a:solidFill>
                  <a:schemeClr val="bg1"/>
                </a:solidFill>
                <a:latin typeface="+mn-lt"/>
                <a:ea typeface="+mn-ea"/>
                <a:cs typeface="+mn-cs"/>
                <a:sym typeface="Arial"/>
              </a:defRPr>
            </a:lvl3pPr>
            <a:lvl4pPr lvl="3">
              <a:lnSpc>
                <a:spcPct val="115000"/>
              </a:lnSpc>
              <a:spcBef>
                <a:spcPts val="0"/>
              </a:spcBef>
              <a:spcAft>
                <a:spcPts val="0"/>
              </a:spcAft>
              <a:buSzPts val="1000"/>
              <a:buFont typeface="Arial"/>
              <a:buNone/>
              <a:defRPr sz="1000">
                <a:solidFill>
                  <a:schemeClr val="bg1"/>
                </a:solidFill>
                <a:latin typeface="+mn-lt"/>
                <a:ea typeface="+mn-ea"/>
                <a:cs typeface="+mn-cs"/>
                <a:sym typeface="Arial"/>
              </a:defRPr>
            </a:lvl4pPr>
            <a:lvl5pPr lvl="4">
              <a:lnSpc>
                <a:spcPct val="115000"/>
              </a:lnSpc>
              <a:spcBef>
                <a:spcPts val="0"/>
              </a:spcBef>
              <a:spcAft>
                <a:spcPts val="0"/>
              </a:spcAft>
              <a:buSzPts val="1000"/>
              <a:buFont typeface="Arial"/>
              <a:buNone/>
              <a:defRPr sz="1000">
                <a:solidFill>
                  <a:schemeClr val="bg1"/>
                </a:solidFill>
                <a:latin typeface="+mn-lt"/>
                <a:ea typeface="+mn-ea"/>
                <a:cs typeface="+mn-cs"/>
                <a:sym typeface="Arial"/>
              </a:defRPr>
            </a:lvl5pPr>
            <a:lvl6pPr lvl="5">
              <a:lnSpc>
                <a:spcPct val="115000"/>
              </a:lnSpc>
              <a:spcBef>
                <a:spcPts val="0"/>
              </a:spcBef>
              <a:spcAft>
                <a:spcPts val="0"/>
              </a:spcAft>
              <a:buSzPts val="1000"/>
              <a:buFont typeface="Arial"/>
              <a:buNone/>
              <a:defRPr sz="1000">
                <a:solidFill>
                  <a:schemeClr val="bg1"/>
                </a:solidFill>
                <a:latin typeface="+mn-lt"/>
                <a:ea typeface="+mn-ea"/>
                <a:cs typeface="+mn-cs"/>
                <a:sym typeface="Arial"/>
              </a:defRPr>
            </a:lvl6pPr>
            <a:lvl7pPr lvl="6">
              <a:lnSpc>
                <a:spcPct val="115000"/>
              </a:lnSpc>
              <a:spcBef>
                <a:spcPts val="0"/>
              </a:spcBef>
              <a:spcAft>
                <a:spcPts val="0"/>
              </a:spcAft>
              <a:buSzPts val="1000"/>
              <a:buFont typeface="Arial"/>
              <a:buNone/>
              <a:defRPr sz="1000">
                <a:solidFill>
                  <a:schemeClr val="bg1"/>
                </a:solidFill>
                <a:latin typeface="+mn-lt"/>
                <a:ea typeface="+mn-ea"/>
                <a:cs typeface="+mn-cs"/>
                <a:sym typeface="Arial"/>
              </a:defRPr>
            </a:lvl7pPr>
            <a:lvl8pPr lvl="7">
              <a:lnSpc>
                <a:spcPct val="115000"/>
              </a:lnSpc>
              <a:spcBef>
                <a:spcPts val="0"/>
              </a:spcBef>
              <a:spcAft>
                <a:spcPts val="0"/>
              </a:spcAft>
              <a:buSzPts val="1000"/>
              <a:buFont typeface="Arial"/>
              <a:buNone/>
              <a:defRPr sz="1000">
                <a:solidFill>
                  <a:schemeClr val="bg1"/>
                </a:solidFill>
                <a:latin typeface="+mn-lt"/>
                <a:ea typeface="+mn-ea"/>
                <a:cs typeface="+mn-cs"/>
                <a:sym typeface="Arial"/>
              </a:defRPr>
            </a:lvl8pPr>
            <a:lvl9pPr lvl="8">
              <a:lnSpc>
                <a:spcPct val="115000"/>
              </a:lnSpc>
              <a:spcBef>
                <a:spcPts val="0"/>
              </a:spcBef>
              <a:spcAft>
                <a:spcPts val="0"/>
              </a:spcAft>
              <a:buSzPts val="1000"/>
              <a:buFont typeface="Arial"/>
              <a:buNone/>
              <a:defRPr sz="1000">
                <a:solidFill>
                  <a:schemeClr val="bg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b="0" i="0" u="none" strike="noStrike" dirty="0">
                <a:solidFill>
                  <a:schemeClr val="bg1"/>
                </a:solidFill>
                <a:effectLst/>
              </a:rPr>
              <a:t>Good software should make work feel lighter, not more complicated. It should help people understand what needs to happen, where things stand, and how to move forward with confidence.</a:t>
            </a:r>
            <a:endParaRPr lang="en-GB" dirty="0">
              <a:solidFill>
                <a:schemeClr val="bg1"/>
              </a:solidFill>
            </a:endParaRPr>
          </a:p>
        </p:txBody>
      </p:sp>
      <p:sp>
        <p:nvSpPr>
          <p:cNvPr id="194" name="Item 3 / Title"/>
          <p:cNvSpPr txBox="1">
            <a:spLocks noGrp="1"/>
          </p:cNvSpPr>
          <p:nvPr>
            <p:ph type="subTitle" idx="16" hasCustomPrompt="1"/>
          </p:nvPr>
        </p:nvSpPr>
        <p:spPr>
          <a:xfrm>
            <a:off x="4704923" y="2228249"/>
            <a:ext cx="198878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183" name="Item 3 / Name"/>
          <p:cNvSpPr txBox="1">
            <a:spLocks noGrp="1"/>
          </p:cNvSpPr>
          <p:nvPr>
            <p:ph type="subTitle" idx="8" hasCustomPrompt="1"/>
          </p:nvPr>
        </p:nvSpPr>
        <p:spPr>
          <a:xfrm>
            <a:off x="4704923" y="1089480"/>
            <a:ext cx="1988780" cy="511800"/>
          </a:xfrm>
          <a:prstGeom prst="rect">
            <a:avLst/>
          </a:prstGeom>
          <a:noFill/>
          <a:ln>
            <a:noFill/>
          </a:ln>
        </p:spPr>
        <p:txBody>
          <a:bodyPr spcFirstLastPara="1" wrap="square" lIns="0" tIns="0" rIns="0" bIns="0" anchor="b"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400" b="1">
                <a:solidFill>
                  <a:schemeClr val="tx1"/>
                </a:solidFill>
                <a:latin typeface="+mj-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THE BEST TOOLS</a:t>
            </a:r>
          </a:p>
        </p:txBody>
      </p:sp>
      <p:sp>
        <p:nvSpPr>
          <p:cNvPr id="191" name="Item 2 / Text"/>
          <p:cNvSpPr txBox="1">
            <a:spLocks noGrp="1"/>
          </p:cNvSpPr>
          <p:nvPr>
            <p:ph type="subTitle" idx="13" hasCustomPrompt="1"/>
          </p:nvPr>
        </p:nvSpPr>
        <p:spPr>
          <a:xfrm>
            <a:off x="2471024" y="2881839"/>
            <a:ext cx="1988780" cy="172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1"/>
                </a:solidFill>
                <a:latin typeface="+mn-lt"/>
                <a:ea typeface="+mn-ea"/>
                <a:cs typeface="+mn-cs"/>
                <a:sym typeface="Arial"/>
              </a:defRPr>
            </a:lvl1pPr>
            <a:lvl2pPr lvl="1">
              <a:lnSpc>
                <a:spcPct val="115000"/>
              </a:lnSpc>
              <a:spcBef>
                <a:spcPts val="0"/>
              </a:spcBef>
              <a:spcAft>
                <a:spcPts val="0"/>
              </a:spcAft>
              <a:buSzPts val="1000"/>
              <a:buFont typeface="Arial"/>
              <a:buNone/>
              <a:defRPr sz="1000">
                <a:solidFill>
                  <a:schemeClr val="bg1"/>
                </a:solidFill>
                <a:latin typeface="+mn-lt"/>
                <a:ea typeface="+mn-ea"/>
                <a:cs typeface="+mn-cs"/>
                <a:sym typeface="Arial"/>
              </a:defRPr>
            </a:lvl2pPr>
            <a:lvl3pPr lvl="2">
              <a:lnSpc>
                <a:spcPct val="115000"/>
              </a:lnSpc>
              <a:spcBef>
                <a:spcPts val="0"/>
              </a:spcBef>
              <a:spcAft>
                <a:spcPts val="0"/>
              </a:spcAft>
              <a:buSzPts val="1000"/>
              <a:buFont typeface="Arial"/>
              <a:buNone/>
              <a:defRPr sz="1000">
                <a:solidFill>
                  <a:schemeClr val="bg1"/>
                </a:solidFill>
                <a:latin typeface="+mn-lt"/>
                <a:ea typeface="+mn-ea"/>
                <a:cs typeface="+mn-cs"/>
                <a:sym typeface="Arial"/>
              </a:defRPr>
            </a:lvl3pPr>
            <a:lvl4pPr lvl="3">
              <a:lnSpc>
                <a:spcPct val="115000"/>
              </a:lnSpc>
              <a:spcBef>
                <a:spcPts val="0"/>
              </a:spcBef>
              <a:spcAft>
                <a:spcPts val="0"/>
              </a:spcAft>
              <a:buSzPts val="1000"/>
              <a:buFont typeface="Arial"/>
              <a:buNone/>
              <a:defRPr sz="1000">
                <a:solidFill>
                  <a:schemeClr val="bg1"/>
                </a:solidFill>
                <a:latin typeface="+mn-lt"/>
                <a:ea typeface="+mn-ea"/>
                <a:cs typeface="+mn-cs"/>
                <a:sym typeface="Arial"/>
              </a:defRPr>
            </a:lvl4pPr>
            <a:lvl5pPr lvl="4">
              <a:lnSpc>
                <a:spcPct val="115000"/>
              </a:lnSpc>
              <a:spcBef>
                <a:spcPts val="0"/>
              </a:spcBef>
              <a:spcAft>
                <a:spcPts val="0"/>
              </a:spcAft>
              <a:buSzPts val="1000"/>
              <a:buFont typeface="Arial"/>
              <a:buNone/>
              <a:defRPr sz="1000">
                <a:solidFill>
                  <a:schemeClr val="bg1"/>
                </a:solidFill>
                <a:latin typeface="+mn-lt"/>
                <a:ea typeface="+mn-ea"/>
                <a:cs typeface="+mn-cs"/>
                <a:sym typeface="Arial"/>
              </a:defRPr>
            </a:lvl5pPr>
            <a:lvl6pPr lvl="5">
              <a:lnSpc>
                <a:spcPct val="115000"/>
              </a:lnSpc>
              <a:spcBef>
                <a:spcPts val="0"/>
              </a:spcBef>
              <a:spcAft>
                <a:spcPts val="0"/>
              </a:spcAft>
              <a:buSzPts val="1000"/>
              <a:buFont typeface="Arial"/>
              <a:buNone/>
              <a:defRPr sz="1000">
                <a:solidFill>
                  <a:schemeClr val="bg1"/>
                </a:solidFill>
                <a:latin typeface="+mn-lt"/>
                <a:ea typeface="+mn-ea"/>
                <a:cs typeface="+mn-cs"/>
                <a:sym typeface="Arial"/>
              </a:defRPr>
            </a:lvl6pPr>
            <a:lvl7pPr lvl="6">
              <a:lnSpc>
                <a:spcPct val="115000"/>
              </a:lnSpc>
              <a:spcBef>
                <a:spcPts val="0"/>
              </a:spcBef>
              <a:spcAft>
                <a:spcPts val="0"/>
              </a:spcAft>
              <a:buSzPts val="1000"/>
              <a:buFont typeface="Arial"/>
              <a:buNone/>
              <a:defRPr sz="1000">
                <a:solidFill>
                  <a:schemeClr val="bg1"/>
                </a:solidFill>
                <a:latin typeface="+mn-lt"/>
                <a:ea typeface="+mn-ea"/>
                <a:cs typeface="+mn-cs"/>
                <a:sym typeface="Arial"/>
              </a:defRPr>
            </a:lvl7pPr>
            <a:lvl8pPr lvl="7">
              <a:lnSpc>
                <a:spcPct val="115000"/>
              </a:lnSpc>
              <a:spcBef>
                <a:spcPts val="0"/>
              </a:spcBef>
              <a:spcAft>
                <a:spcPts val="0"/>
              </a:spcAft>
              <a:buSzPts val="1000"/>
              <a:buFont typeface="Arial"/>
              <a:buNone/>
              <a:defRPr sz="1000">
                <a:solidFill>
                  <a:schemeClr val="bg1"/>
                </a:solidFill>
                <a:latin typeface="+mn-lt"/>
                <a:ea typeface="+mn-ea"/>
                <a:cs typeface="+mn-cs"/>
                <a:sym typeface="Arial"/>
              </a:defRPr>
            </a:lvl8pPr>
            <a:lvl9pPr lvl="8">
              <a:lnSpc>
                <a:spcPct val="115000"/>
              </a:lnSpc>
              <a:spcBef>
                <a:spcPts val="0"/>
              </a:spcBef>
              <a:spcAft>
                <a:spcPts val="0"/>
              </a:spcAft>
              <a:buSzPts val="1000"/>
              <a:buFont typeface="Arial"/>
              <a:buNone/>
              <a:defRPr sz="1000">
                <a:solidFill>
                  <a:schemeClr val="bg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b="0" i="0" u="none" strike="noStrike" dirty="0">
                <a:solidFill>
                  <a:schemeClr val="bg1"/>
                </a:solidFill>
                <a:effectLst/>
              </a:rPr>
              <a:t>Good software should make work feel lighter, not more complicated. It should help people understand what needs to happen, where things stand, and how to move forward with confidence.</a:t>
            </a:r>
            <a:endParaRPr lang="en-GB" dirty="0">
              <a:solidFill>
                <a:schemeClr val="bg1"/>
              </a:solidFill>
            </a:endParaRPr>
          </a:p>
        </p:txBody>
      </p:sp>
      <p:sp>
        <p:nvSpPr>
          <p:cNvPr id="192" name="Item 2 / Title"/>
          <p:cNvSpPr txBox="1">
            <a:spLocks noGrp="1"/>
          </p:cNvSpPr>
          <p:nvPr>
            <p:ph type="subTitle" idx="14" hasCustomPrompt="1"/>
          </p:nvPr>
        </p:nvSpPr>
        <p:spPr>
          <a:xfrm>
            <a:off x="2471024" y="2228249"/>
            <a:ext cx="198878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182" name="Item 2 / Name"/>
          <p:cNvSpPr txBox="1">
            <a:spLocks noGrp="1"/>
          </p:cNvSpPr>
          <p:nvPr>
            <p:ph type="subTitle" idx="7" hasCustomPrompt="1"/>
          </p:nvPr>
        </p:nvSpPr>
        <p:spPr>
          <a:xfrm>
            <a:off x="2471024" y="1089480"/>
            <a:ext cx="1988780" cy="511800"/>
          </a:xfrm>
          <a:prstGeom prst="rect">
            <a:avLst/>
          </a:prstGeom>
          <a:noFill/>
          <a:ln>
            <a:noFill/>
          </a:ln>
        </p:spPr>
        <p:txBody>
          <a:bodyPr spcFirstLastPara="1" wrap="square" lIns="0" tIns="0" rIns="0" bIns="0" anchor="b"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400" b="1">
                <a:solidFill>
                  <a:schemeClr val="tx1"/>
                </a:solidFill>
                <a:latin typeface="+mj-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THE BEST TOOLS</a:t>
            </a:r>
          </a:p>
        </p:txBody>
      </p:sp>
      <p:sp>
        <p:nvSpPr>
          <p:cNvPr id="179" name="Item 1 / Text"/>
          <p:cNvSpPr txBox="1">
            <a:spLocks noGrp="1"/>
          </p:cNvSpPr>
          <p:nvPr>
            <p:ph type="subTitle" idx="4" hasCustomPrompt="1"/>
          </p:nvPr>
        </p:nvSpPr>
        <p:spPr>
          <a:xfrm>
            <a:off x="237125" y="2881839"/>
            <a:ext cx="1988780" cy="172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1"/>
                </a:solidFill>
                <a:latin typeface="+mn-lt"/>
                <a:ea typeface="+mn-ea"/>
                <a:cs typeface="+mn-cs"/>
                <a:sym typeface="Arial"/>
              </a:defRPr>
            </a:lvl1pPr>
            <a:lvl2pPr lvl="1">
              <a:lnSpc>
                <a:spcPct val="115000"/>
              </a:lnSpc>
              <a:spcBef>
                <a:spcPts val="0"/>
              </a:spcBef>
              <a:spcAft>
                <a:spcPts val="0"/>
              </a:spcAft>
              <a:buSzPts val="1000"/>
              <a:buFont typeface="Arial"/>
              <a:buNone/>
              <a:defRPr sz="1000">
                <a:solidFill>
                  <a:schemeClr val="bg1"/>
                </a:solidFill>
                <a:latin typeface="+mn-lt"/>
                <a:ea typeface="+mn-ea"/>
                <a:cs typeface="+mn-cs"/>
                <a:sym typeface="Arial"/>
              </a:defRPr>
            </a:lvl2pPr>
            <a:lvl3pPr lvl="2">
              <a:lnSpc>
                <a:spcPct val="115000"/>
              </a:lnSpc>
              <a:spcBef>
                <a:spcPts val="0"/>
              </a:spcBef>
              <a:spcAft>
                <a:spcPts val="0"/>
              </a:spcAft>
              <a:buSzPts val="1000"/>
              <a:buFont typeface="Arial"/>
              <a:buNone/>
              <a:defRPr sz="1000">
                <a:solidFill>
                  <a:schemeClr val="bg1"/>
                </a:solidFill>
                <a:latin typeface="+mn-lt"/>
                <a:ea typeface="+mn-ea"/>
                <a:cs typeface="+mn-cs"/>
                <a:sym typeface="Arial"/>
              </a:defRPr>
            </a:lvl3pPr>
            <a:lvl4pPr lvl="3">
              <a:lnSpc>
                <a:spcPct val="115000"/>
              </a:lnSpc>
              <a:spcBef>
                <a:spcPts val="0"/>
              </a:spcBef>
              <a:spcAft>
                <a:spcPts val="0"/>
              </a:spcAft>
              <a:buSzPts val="1000"/>
              <a:buFont typeface="Arial"/>
              <a:buNone/>
              <a:defRPr sz="1000">
                <a:solidFill>
                  <a:schemeClr val="bg1"/>
                </a:solidFill>
                <a:latin typeface="+mn-lt"/>
                <a:ea typeface="+mn-ea"/>
                <a:cs typeface="+mn-cs"/>
                <a:sym typeface="Arial"/>
              </a:defRPr>
            </a:lvl4pPr>
            <a:lvl5pPr lvl="4">
              <a:lnSpc>
                <a:spcPct val="115000"/>
              </a:lnSpc>
              <a:spcBef>
                <a:spcPts val="0"/>
              </a:spcBef>
              <a:spcAft>
                <a:spcPts val="0"/>
              </a:spcAft>
              <a:buSzPts val="1000"/>
              <a:buFont typeface="Arial"/>
              <a:buNone/>
              <a:defRPr sz="1000">
                <a:solidFill>
                  <a:schemeClr val="bg1"/>
                </a:solidFill>
                <a:latin typeface="+mn-lt"/>
                <a:ea typeface="+mn-ea"/>
                <a:cs typeface="+mn-cs"/>
                <a:sym typeface="Arial"/>
              </a:defRPr>
            </a:lvl5pPr>
            <a:lvl6pPr lvl="5">
              <a:lnSpc>
                <a:spcPct val="115000"/>
              </a:lnSpc>
              <a:spcBef>
                <a:spcPts val="0"/>
              </a:spcBef>
              <a:spcAft>
                <a:spcPts val="0"/>
              </a:spcAft>
              <a:buSzPts val="1000"/>
              <a:buFont typeface="Arial"/>
              <a:buNone/>
              <a:defRPr sz="1000">
                <a:solidFill>
                  <a:schemeClr val="bg1"/>
                </a:solidFill>
                <a:latin typeface="+mn-lt"/>
                <a:ea typeface="+mn-ea"/>
                <a:cs typeface="+mn-cs"/>
                <a:sym typeface="Arial"/>
              </a:defRPr>
            </a:lvl6pPr>
            <a:lvl7pPr lvl="6">
              <a:lnSpc>
                <a:spcPct val="115000"/>
              </a:lnSpc>
              <a:spcBef>
                <a:spcPts val="0"/>
              </a:spcBef>
              <a:spcAft>
                <a:spcPts val="0"/>
              </a:spcAft>
              <a:buSzPts val="1000"/>
              <a:buFont typeface="Arial"/>
              <a:buNone/>
              <a:defRPr sz="1000">
                <a:solidFill>
                  <a:schemeClr val="bg1"/>
                </a:solidFill>
                <a:latin typeface="+mn-lt"/>
                <a:ea typeface="+mn-ea"/>
                <a:cs typeface="+mn-cs"/>
                <a:sym typeface="Arial"/>
              </a:defRPr>
            </a:lvl7pPr>
            <a:lvl8pPr lvl="7">
              <a:lnSpc>
                <a:spcPct val="115000"/>
              </a:lnSpc>
              <a:spcBef>
                <a:spcPts val="0"/>
              </a:spcBef>
              <a:spcAft>
                <a:spcPts val="0"/>
              </a:spcAft>
              <a:buSzPts val="1000"/>
              <a:buFont typeface="Arial"/>
              <a:buNone/>
              <a:defRPr sz="1000">
                <a:solidFill>
                  <a:schemeClr val="bg1"/>
                </a:solidFill>
                <a:latin typeface="+mn-lt"/>
                <a:ea typeface="+mn-ea"/>
                <a:cs typeface="+mn-cs"/>
                <a:sym typeface="Arial"/>
              </a:defRPr>
            </a:lvl8pPr>
            <a:lvl9pPr lvl="8">
              <a:lnSpc>
                <a:spcPct val="115000"/>
              </a:lnSpc>
              <a:spcBef>
                <a:spcPts val="0"/>
              </a:spcBef>
              <a:spcAft>
                <a:spcPts val="0"/>
              </a:spcAft>
              <a:buSzPts val="1000"/>
              <a:buFont typeface="Arial"/>
              <a:buNone/>
              <a:defRPr sz="1000">
                <a:solidFill>
                  <a:schemeClr val="bg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b="0" i="0" u="none" strike="noStrike" dirty="0">
                <a:solidFill>
                  <a:schemeClr val="bg1"/>
                </a:solidFill>
                <a:effectLst/>
              </a:rPr>
              <a:t>Good software should make work feel lighter, not more complicated. It should help people understand what needs to happen, where things stand, and how to move forward with confidence.</a:t>
            </a:r>
            <a:endParaRPr lang="en-GB" dirty="0">
              <a:solidFill>
                <a:schemeClr val="bg1"/>
              </a:solidFill>
            </a:endParaRPr>
          </a:p>
        </p:txBody>
      </p:sp>
      <p:sp>
        <p:nvSpPr>
          <p:cNvPr id="180" name="Item 1 / Title"/>
          <p:cNvSpPr txBox="1">
            <a:spLocks noGrp="1"/>
          </p:cNvSpPr>
          <p:nvPr>
            <p:ph type="subTitle" idx="5" hasCustomPrompt="1"/>
          </p:nvPr>
        </p:nvSpPr>
        <p:spPr>
          <a:xfrm>
            <a:off x="237125" y="2228249"/>
            <a:ext cx="1988780"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2"/>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181" name="Item 1 / Name"/>
          <p:cNvSpPr txBox="1">
            <a:spLocks noGrp="1"/>
          </p:cNvSpPr>
          <p:nvPr>
            <p:ph type="subTitle" idx="6" hasCustomPrompt="1"/>
          </p:nvPr>
        </p:nvSpPr>
        <p:spPr>
          <a:xfrm>
            <a:off x="237125" y="1089480"/>
            <a:ext cx="1988780" cy="511800"/>
          </a:xfrm>
          <a:prstGeom prst="rect">
            <a:avLst/>
          </a:prstGeom>
          <a:noFill/>
          <a:ln>
            <a:noFill/>
          </a:ln>
        </p:spPr>
        <p:txBody>
          <a:bodyPr spcFirstLastPara="1" wrap="square" lIns="0" tIns="0" rIns="0" bIns="0" anchor="b"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400" b="1">
                <a:solidFill>
                  <a:schemeClr val="tx1"/>
                </a:solidFill>
                <a:latin typeface="+mj-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tx1"/>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THE BEST TOOLS</a:t>
            </a:r>
          </a:p>
        </p:txBody>
      </p:sp>
      <p:sp>
        <p:nvSpPr>
          <p:cNvPr id="2" name="Slide title">
            <a:extLst>
              <a:ext uri="{FF2B5EF4-FFF2-40B4-BE49-F238E27FC236}">
                <a16:creationId xmlns:a16="http://schemas.microsoft.com/office/drawing/2014/main" id="{FFB830F3-1762-2B11-689E-31A9E379AA87}"/>
              </a:ext>
            </a:extLst>
          </p:cNvPr>
          <p:cNvSpPr txBox="1">
            <a:spLocks noGrp="1"/>
          </p:cNvSpPr>
          <p:nvPr>
            <p:ph type="title" hasCustomPrompt="1"/>
          </p:nvPr>
        </p:nvSpPr>
        <p:spPr>
          <a:xfrm>
            <a:off x="234651" y="184056"/>
            <a:ext cx="6840000"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a:solidFill>
                  <a:schemeClr val="tx1"/>
                </a:solidFill>
                <a:latin typeface="+mj-lt"/>
                <a:ea typeface="+mn-ea"/>
                <a:cs typeface="+mn-cs"/>
                <a:sym typeface="Arial"/>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p>
        </p:txBody>
      </p:sp>
      <p:grpSp>
        <p:nvGrpSpPr>
          <p:cNvPr id="2002" name="Группа 10">
            <a:extLst>
              <a:ext uri="{FF2B5EF4-FFF2-40B4-BE49-F238E27FC236}">
                <a16:creationId xmlns:a16="http://schemas.microsoft.com/office/drawing/2014/main" id="{219D6AE8-2710-7945-942A-D14DC881A80C}"/>
              </a:ext>
            </a:extLst>
          </p:cNvPr>
          <p:cNvGrpSpPr/>
          <p:nvPr userDrawn="1"/>
        </p:nvGrpSpPr>
        <p:grpSpPr>
          <a:xfrm>
            <a:off x="237125" y="1725736"/>
            <a:ext cx="349337" cy="349337"/>
            <a:chOff x="229844" y="1749486"/>
            <a:chExt cx="349337" cy="349337"/>
          </a:xfrm>
        </p:grpSpPr>
        <p:sp>
          <p:nvSpPr>
            <p:cNvPr id="2003" name="Google Shape;219;g3e4a1d512f3_0_1496"/>
            <p:cNvSpPr/>
            <p:nvPr/>
          </p:nvSpPr>
          <p:spPr>
            <a:xfrm>
              <a:off x="229844" y="1749486"/>
              <a:ext cx="349337" cy="349337"/>
            </a:xfrm>
            <a:prstGeom prst="ellipse">
              <a:avLst/>
            </a:prstGeom>
            <a:solidFill>
              <a:schemeClr val="bg1"/>
            </a:solidFill>
            <a:ln w="12700"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chemeClr val="lt1"/>
                </a:solidFill>
                <a:latin typeface="+mn-lt"/>
                <a:ea typeface="+mn-ea"/>
                <a:cs typeface="+mn-cs"/>
                <a:sym typeface="Arial"/>
              </a:endParaRPr>
            </a:p>
          </p:txBody>
        </p:sp>
        <p:cxnSp>
          <p:nvCxnSpPr>
            <p:cNvPr id="2004" name="Straight Arrow Connector 40">
              <a:extLst>
                <a:ext uri="{FF2B5EF4-FFF2-40B4-BE49-F238E27FC236}">
                  <a16:creationId xmlns:a16="http://schemas.microsoft.com/office/drawing/2014/main" id="{430D48C2-A453-0A44-9288-3FAB88F64D11}"/>
                </a:ext>
              </a:extLst>
            </p:cNvPr>
            <p:cNvCxnSpPr>
              <a:cxnSpLocks/>
              <a:stCxn id="219" idx="4"/>
            </p:cNvCxnSpPr>
            <p:nvPr userDrawn="1"/>
          </p:nvCxnSpPr>
          <p:spPr>
            <a:xfrm flipV="1">
              <a:off x="404513" y="1881663"/>
              <a:ext cx="0" cy="21716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05" name="Группа 10">
            <a:extLst>
              <a:ext uri="{FF2B5EF4-FFF2-40B4-BE49-F238E27FC236}">
                <a16:creationId xmlns:a16="http://schemas.microsoft.com/office/drawing/2014/main" id="{219D6AE8-2710-7945-942A-D14DC881A80C}"/>
              </a:ext>
            </a:extLst>
          </p:cNvPr>
          <p:cNvGrpSpPr/>
          <p:nvPr userDrawn="1"/>
        </p:nvGrpSpPr>
        <p:grpSpPr>
          <a:xfrm>
            <a:off x="2471024" y="1725736"/>
            <a:ext cx="349337" cy="349337"/>
            <a:chOff x="229844" y="1749486"/>
            <a:chExt cx="349337" cy="349337"/>
          </a:xfrm>
        </p:grpSpPr>
        <p:sp>
          <p:nvSpPr>
            <p:cNvPr id="2006" name="Google Shape;219;g3e4a1d512f3_0_1496"/>
            <p:cNvSpPr/>
            <p:nvPr/>
          </p:nvSpPr>
          <p:spPr>
            <a:xfrm>
              <a:off x="229844" y="1749486"/>
              <a:ext cx="349337" cy="349337"/>
            </a:xfrm>
            <a:prstGeom prst="ellipse">
              <a:avLst/>
            </a:prstGeom>
            <a:solidFill>
              <a:schemeClr val="bg1"/>
            </a:solidFill>
            <a:ln w="12700"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chemeClr val="lt1"/>
                </a:solidFill>
                <a:latin typeface="+mn-lt"/>
                <a:ea typeface="+mn-ea"/>
                <a:cs typeface="+mn-cs"/>
                <a:sym typeface="Arial"/>
              </a:endParaRPr>
            </a:p>
          </p:txBody>
        </p:sp>
        <p:cxnSp>
          <p:nvCxnSpPr>
            <p:cNvPr id="2007" name="Straight Arrow Connector 40">
              <a:extLst>
                <a:ext uri="{FF2B5EF4-FFF2-40B4-BE49-F238E27FC236}">
                  <a16:creationId xmlns:a16="http://schemas.microsoft.com/office/drawing/2014/main" id="{430D48C2-A453-0A44-9288-3FAB88F64D11}"/>
                </a:ext>
              </a:extLst>
            </p:cNvPr>
            <p:cNvCxnSpPr>
              <a:cxnSpLocks/>
              <a:stCxn id="219" idx="4"/>
            </p:cNvCxnSpPr>
            <p:nvPr userDrawn="1"/>
          </p:nvCxnSpPr>
          <p:spPr>
            <a:xfrm flipV="1">
              <a:off x="404513" y="1881663"/>
              <a:ext cx="0" cy="21716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08" name="Группа 10">
            <a:extLst>
              <a:ext uri="{FF2B5EF4-FFF2-40B4-BE49-F238E27FC236}">
                <a16:creationId xmlns:a16="http://schemas.microsoft.com/office/drawing/2014/main" id="{219D6AE8-2710-7945-942A-D14DC881A80C}"/>
              </a:ext>
            </a:extLst>
          </p:cNvPr>
          <p:cNvGrpSpPr/>
          <p:nvPr userDrawn="1"/>
        </p:nvGrpSpPr>
        <p:grpSpPr>
          <a:xfrm>
            <a:off x="4704923" y="1725736"/>
            <a:ext cx="349337" cy="349337"/>
            <a:chOff x="229844" y="1749486"/>
            <a:chExt cx="349337" cy="349337"/>
          </a:xfrm>
        </p:grpSpPr>
        <p:sp>
          <p:nvSpPr>
            <p:cNvPr id="2009" name="Google Shape;219;g3e4a1d512f3_0_1496"/>
            <p:cNvSpPr/>
            <p:nvPr/>
          </p:nvSpPr>
          <p:spPr>
            <a:xfrm>
              <a:off x="229844" y="1749486"/>
              <a:ext cx="349337" cy="349337"/>
            </a:xfrm>
            <a:prstGeom prst="ellipse">
              <a:avLst/>
            </a:prstGeom>
            <a:solidFill>
              <a:schemeClr val="bg1"/>
            </a:solidFill>
            <a:ln w="12700"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chemeClr val="lt1"/>
                </a:solidFill>
                <a:latin typeface="+mn-lt"/>
                <a:ea typeface="+mn-ea"/>
                <a:cs typeface="+mn-cs"/>
                <a:sym typeface="Arial"/>
              </a:endParaRPr>
            </a:p>
          </p:txBody>
        </p:sp>
        <p:cxnSp>
          <p:nvCxnSpPr>
            <p:cNvPr id="2010" name="Straight Arrow Connector 40">
              <a:extLst>
                <a:ext uri="{FF2B5EF4-FFF2-40B4-BE49-F238E27FC236}">
                  <a16:creationId xmlns:a16="http://schemas.microsoft.com/office/drawing/2014/main" id="{430D48C2-A453-0A44-9288-3FAB88F64D11}"/>
                </a:ext>
              </a:extLst>
            </p:cNvPr>
            <p:cNvCxnSpPr>
              <a:cxnSpLocks/>
              <a:stCxn id="219" idx="4"/>
            </p:cNvCxnSpPr>
            <p:nvPr userDrawn="1"/>
          </p:nvCxnSpPr>
          <p:spPr>
            <a:xfrm flipV="1">
              <a:off x="404513" y="1881663"/>
              <a:ext cx="0" cy="21716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11" name="Группа 10">
            <a:extLst>
              <a:ext uri="{FF2B5EF4-FFF2-40B4-BE49-F238E27FC236}">
                <a16:creationId xmlns:a16="http://schemas.microsoft.com/office/drawing/2014/main" id="{219D6AE8-2710-7945-942A-D14DC881A80C}"/>
              </a:ext>
            </a:extLst>
          </p:cNvPr>
          <p:cNvGrpSpPr/>
          <p:nvPr userDrawn="1"/>
        </p:nvGrpSpPr>
        <p:grpSpPr>
          <a:xfrm>
            <a:off x="6938822" y="1725736"/>
            <a:ext cx="349337" cy="349337"/>
            <a:chOff x="229844" y="1749486"/>
            <a:chExt cx="349337" cy="349337"/>
          </a:xfrm>
        </p:grpSpPr>
        <p:sp>
          <p:nvSpPr>
            <p:cNvPr id="2012" name="Google Shape;219;g3e4a1d512f3_0_1496"/>
            <p:cNvSpPr/>
            <p:nvPr/>
          </p:nvSpPr>
          <p:spPr>
            <a:xfrm>
              <a:off x="229844" y="1749486"/>
              <a:ext cx="349337" cy="349337"/>
            </a:xfrm>
            <a:prstGeom prst="ellipse">
              <a:avLst/>
            </a:prstGeom>
            <a:solidFill>
              <a:schemeClr val="bg1"/>
            </a:solidFill>
            <a:ln w="12700"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chemeClr val="lt1"/>
                </a:solidFill>
                <a:latin typeface="+mn-lt"/>
                <a:ea typeface="+mn-ea"/>
                <a:cs typeface="+mn-cs"/>
                <a:sym typeface="Arial"/>
              </a:endParaRPr>
            </a:p>
          </p:txBody>
        </p:sp>
        <p:cxnSp>
          <p:nvCxnSpPr>
            <p:cNvPr id="2013" name="Straight Arrow Connector 40">
              <a:extLst>
                <a:ext uri="{FF2B5EF4-FFF2-40B4-BE49-F238E27FC236}">
                  <a16:creationId xmlns:a16="http://schemas.microsoft.com/office/drawing/2014/main" id="{430D48C2-A453-0A44-9288-3FAB88F64D11}"/>
                </a:ext>
              </a:extLst>
            </p:cNvPr>
            <p:cNvCxnSpPr>
              <a:cxnSpLocks/>
              <a:stCxn id="219" idx="4"/>
            </p:cNvCxnSpPr>
            <p:nvPr userDrawn="1"/>
          </p:nvCxnSpPr>
          <p:spPr>
            <a:xfrm flipV="1">
              <a:off x="404513" y="1881663"/>
              <a:ext cx="0" cy="21716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Data &amp; Charts / Table / Option A" userDrawn="1">
  <p:cSld name="Data &amp; Charts / Table / Option A">
    <p:spTree>
      <p:nvGrpSpPr>
        <p:cNvPr id="1" name="Shape 516"/>
        <p:cNvGrpSpPr/>
        <p:nvPr/>
      </p:nvGrpSpPr>
      <p:grpSpPr>
        <a:xfrm>
          <a:off x="0" y="0"/>
          <a:ext cx="0" cy="0"/>
          <a:chOff x="0" y="0"/>
          <a:chExt cx="0" cy="0"/>
        </a:xfrm>
      </p:grpSpPr>
      <p:sp>
        <p:nvSpPr>
          <p:cNvPr id="520"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517"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tx1"/>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2" name="Slide title">
            <a:extLst>
              <a:ext uri="{FF2B5EF4-FFF2-40B4-BE49-F238E27FC236}">
                <a16:creationId xmlns:a16="http://schemas.microsoft.com/office/drawing/2014/main" id="{13E86506-FDAC-750F-0E9A-D8E056823463}"/>
              </a:ext>
            </a:extLst>
          </p:cNvPr>
          <p:cNvSpPr txBox="1">
            <a:spLocks noGrp="1"/>
          </p:cNvSpPr>
          <p:nvPr>
            <p:ph type="title" hasCustomPrompt="1"/>
          </p:nvPr>
        </p:nvSpPr>
        <p:spPr>
          <a:xfrm>
            <a:off x="234651" y="184056"/>
            <a:ext cx="6840000"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sz="2000" b="1">
                <a:solidFill>
                  <a:schemeClr val="tx1"/>
                </a:solidFill>
                <a:latin typeface="+mj-lt"/>
                <a:ea typeface="+mn-ea"/>
                <a:cs typeface="+mn-cs"/>
                <a:sym typeface="Arial"/>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p>
        </p:txBody>
      </p:sp>
    </p:spTree>
    <p:extLst>
      <p:ext uri="{BB962C8B-B14F-4D97-AF65-F5344CB8AC3E}">
        <p14:creationId xmlns:p14="http://schemas.microsoft.com/office/powerpoint/2010/main" val="315469019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13" Type="http://schemas.openxmlformats.org/officeDocument/2006/relationships/slideLayout" Target="../slideLayouts/slideLayout13.xml"/><Relationship Id="rId15" Type="http://schemas.openxmlformats.org/officeDocument/2006/relationships/slideLayout" Target="../slideLayouts/slideLayout15.xml"/><Relationship Id="rId17" Type="http://schemas.openxmlformats.org/officeDocument/2006/relationships/slideLayout" Target="../slideLayouts/slideLayout17.xml"/><Relationship Id="rId23" Type="http://schemas.openxmlformats.org/officeDocument/2006/relationships/slideLayout" Target="../slideLayouts/slideLayout23.xml"/><Relationship Id="rId43" Type="http://schemas.openxmlformats.org/officeDocument/2006/relationships/slideLayout" Target="../slideLayouts/slideLayout43.xml"/><Relationship Id="rId6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bg1"/>
        </a:solidFill>
        <a:effectLst/>
      </p:bgPr>
    </p:bg>
    <p:spTree>
      <p:nvGrpSpPr>
        <p:cNvPr id="1" name="Shape 5"/>
        <p:cNvGrpSpPr/>
        <p:nvPr/>
      </p:nvGrpSpPr>
      <p:grpSpPr>
        <a:xfrm>
          <a:off x="0" y="0"/>
          <a:ext cx="0" cy="0"/>
          <a:chOff x="0" y="0"/>
          <a:chExt cx="0" cy="0"/>
        </a:xfrm>
      </p:grpSpPr>
      <p:sp>
        <p:nvSpPr>
          <p:cNvPr id="6" name="Google Shape;6;p21"/>
          <p:cNvSpPr txBox="1">
            <a:spLocks noGrp="1"/>
          </p:cNvSpPr>
          <p:nvPr>
            <p:ph type="title"/>
          </p:nvPr>
        </p:nvSpPr>
        <p:spPr>
          <a:xfrm>
            <a:off x="228600" y="228600"/>
            <a:ext cx="7717500" cy="572700"/>
          </a:xfrm>
          <a:prstGeom prst="rect">
            <a:avLst/>
          </a:prstGeom>
          <a:noFill/>
          <a:ln>
            <a:noFill/>
          </a:ln>
        </p:spPr>
        <p:txBody>
          <a:bodyPr spcFirstLastPara="1" wrap="square" lIns="91425" tIns="91425" rIns="91425" bIns="91425" anchor="t" anchorCtr="0">
            <a:noAutofit/>
          </a:bodyPr>
          <a:lstStyle>
            <a:lvl1pPr marR="0" lvl="0" algn="l" rtl="0">
              <a:lnSpc>
                <a:spcPct val="150000"/>
              </a:lnSpc>
              <a:spcBef>
                <a:spcPts val="0"/>
              </a:spcBef>
              <a:spcAft>
                <a:spcPts val="0"/>
              </a:spcAft>
              <a:buClr>
                <a:schemeClr val="dk1"/>
              </a:buClr>
              <a:buSzPts val="2000"/>
              <a:buFont typeface="Arial"/>
              <a:buNone/>
              <a:defRPr sz="3400" b="0" i="0" u="none" strike="noStrike" cap="none">
                <a:solidFill>
                  <a:schemeClr val="dk1"/>
                </a:solidFill>
                <a:latin typeface="+mn-lt"/>
                <a:ea typeface="+mn-ea"/>
                <a:cs typeface="+mn-cs"/>
                <a:sym typeface="Arial"/>
              </a:defRPr>
            </a:lvl1pPr>
            <a:lvl2pPr marR="0" lvl="1"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9pPr>
          </a:lstStyle>
          <a:p>
            <a:endParaRPr dirty="0"/>
          </a:p>
        </p:txBody>
      </p:sp>
      <p:sp>
        <p:nvSpPr>
          <p:cNvPr id="7" name="Google Shape;7;p21"/>
          <p:cNvSpPr txBox="1">
            <a:spLocks noGrp="1"/>
          </p:cNvSpPr>
          <p:nvPr>
            <p:ph type="body" idx="1"/>
          </p:nvPr>
        </p:nvSpPr>
        <p:spPr>
          <a:xfrm>
            <a:off x="228600" y="936050"/>
            <a:ext cx="77175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1pPr>
            <a:lvl2pPr marL="914400" marR="0" lvl="1"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2pPr>
            <a:lvl3pPr marL="1371600" marR="0" lvl="2"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3pPr>
            <a:lvl4pPr marL="1828800" marR="0" lvl="3"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4pPr>
            <a:lvl5pPr marL="2286000" marR="0" lvl="4"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5pPr>
            <a:lvl6pPr marL="2743200" marR="0" lvl="5"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6pPr>
            <a:lvl7pPr marL="3200400" marR="0" lvl="6"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7pPr>
            <a:lvl8pPr marL="3657600" marR="0" lvl="7"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8pPr>
            <a:lvl9pPr marL="4114800" marR="0" lvl="8"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mn-lt"/>
                <a:ea typeface="+mn-ea"/>
                <a:cs typeface="+mn-cs"/>
                <a:sym typeface="Arial"/>
              </a:defRPr>
            </a:lvl9pPr>
          </a:lstStyle>
          <a:p>
            <a:endParaRPr dirty="0"/>
          </a:p>
        </p:txBody>
      </p:sp>
    </p:spTree>
  </p:cSld>
  <p:clrMap bg1="lt1" tx1="dk1" bg2="dk2" tx2="lt2" accent1="accent1" accent2="accent2" accent3="accent3" accent4="accent4" accent5="accent5" accent6="accent6" hlink="hlink" folHlink="folHlink"/>
  <p:sldLayoutIdLst>
    <p:sldLayoutId id="2147486301" r:id="rId1"/>
    <p:sldLayoutId id="2147486302" r:id="rId2"/>
    <p:sldLayoutId id="2147486313" r:id="rId13"/>
    <p:sldLayoutId id="2147486315" r:id="rId15"/>
    <p:sldLayoutId id="2147486317" r:id="rId17"/>
    <p:sldLayoutId id="2147486323" r:id="rId23"/>
    <p:sldLayoutId id="2147486343" r:id="rId43"/>
  </p:sldLayoutIdLst>
  <p:hf hdr="0" ftr="0" dt="0"/>
  <p:txStyles>
    <p:titleStyle>
      <a:defPPr marR="0" lvl="0" algn="l" rtl="0">
        <a:lnSpc>
          <a:spcPct val="100000"/>
        </a:lnSpc>
        <a:spcBef>
          <a:spcPts val="0"/>
        </a:spcBef>
        <a:spcAft>
          <a:spcPts val="0"/>
        </a:spcAft>
      </a:defPPr>
      <a:lvl1pPr marR="0" lvl="0" algn="l" rtl="0">
        <a:lnSpc>
          <a:spcPct val="150000"/>
        </a:lnSpc>
        <a:spcBef>
          <a:spcPts val="0"/>
        </a:spcBef>
        <a:spcAft>
          <a:spcPts val="0"/>
        </a:spcAft>
        <a:buClr>
          <a:schemeClr val="tx1"/>
        </a:buClr>
        <a:buFont typeface="Arial"/>
        <a:defRPr sz="3400" b="0" i="0" u="none" strike="noStrike" cap="none">
          <a:solidFill>
            <a:schemeClr val="tx1"/>
          </a:solidFill>
          <a:latin typeface="+mn-lt"/>
          <a:ea typeface="+mn-ea"/>
          <a:cs typeface="+mn-cs"/>
          <a:sym typeface="Arial"/>
        </a:defRPr>
      </a:lvl1pPr>
      <a:lvl2pPr marR="0" lvl="1"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2pPr>
      <a:lvl3pPr marR="0" lvl="2"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3pPr>
      <a:lvl4pPr marR="0" lvl="3"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4pPr>
      <a:lvl5pPr marR="0" lvl="4"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5pPr>
      <a:lvl6pPr marR="0" lvl="5"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6pPr>
      <a:lvl7pPr marR="0" lvl="6"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7pPr>
      <a:lvl8pPr marR="0" lvl="7"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8pPr>
      <a:lvl9pPr marR="0" lvl="8"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1pPr>
      <a:lvl2pPr marR="0" lvl="1"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2pPr>
      <a:lvl3pPr marR="0" lvl="2"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3pPr>
      <a:lvl4pPr marR="0" lvl="3"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4pPr>
      <a:lvl5pPr marR="0" lvl="4"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5pPr>
      <a:lvl6pPr marR="0" lvl="5"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6pPr>
      <a:lvl7pPr marR="0" lvl="6"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7pPr>
      <a:lvl8pPr marR="0" lvl="7"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8pPr>
      <a:lvl9pPr marR="0" lvl="8"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1pPr>
      <a:lvl2pPr marR="0" lvl="1"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2pPr>
      <a:lvl3pPr marR="0" lvl="2"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3pPr>
      <a:lvl4pPr marR="0" lvl="3"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4pPr>
      <a:lvl5pPr marR="0" lvl="4"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5pPr>
      <a:lvl6pPr marR="0" lvl="5"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6pPr>
      <a:lvl7pPr marR="0" lvl="6"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7pPr>
      <a:lvl8pPr marR="0" lvl="7"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8pPr>
      <a:lvl9pPr marR="0" lvl="8"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g"/><Relationship Id="rId3" Type="http://schemas.openxmlformats.org/officeDocument/2006/relationships/image" Target="../media/image1-fallback.png"/><Relationship Id="rId4" Type="http://schemas.openxmlformats.org/officeDocument/2006/relationships/image" Target="../media/image1.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5" name="Прямоугольник 1">
            <a:extLst>
              <a:ext uri="{FF2B5EF4-FFF2-40B4-BE49-F238E27FC236}">
                <a16:creationId xmlns:a16="http://schemas.microsoft.com/office/drawing/2014/main" id="{440330FA-7F94-CB4D-910A-D37040A6078E}"/>
              </a:ext>
            </a:extLst>
          </p:cNvPr>
          <p:cNvSpPr/>
          <p:nvPr userDrawn="1"/>
        </p:nvSpPr>
        <p:spPr>
          <a:xfrm>
            <a:off x="-194733" y="1828799"/>
            <a:ext cx="9533467" cy="353906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grpSp>
        <p:nvGrpSpPr>
          <p:cNvPr id="6" name="Группа 8">
            <a:extLst>
              <a:ext uri="{FF2B5EF4-FFF2-40B4-BE49-F238E27FC236}">
                <a16:creationId xmlns:a16="http://schemas.microsoft.com/office/drawing/2014/main" id="{7FFE5965-5092-5945-84C2-F0589F0E86CD}"/>
              </a:ext>
            </a:extLst>
          </p:cNvPr>
          <p:cNvGrpSpPr/>
          <p:nvPr userDrawn="1"/>
        </p:nvGrpSpPr>
        <p:grpSpPr>
          <a:xfrm>
            <a:off x="3717564" y="2384536"/>
            <a:ext cx="892696" cy="855116"/>
            <a:chOff x="10613504" y="1499666"/>
            <a:chExt cx="892696" cy="855116"/>
          </a:xfrm>
        </p:grpSpPr>
        <p:cxnSp>
          <p:nvCxnSpPr>
            <p:cNvPr id="7" name="Straight Connector 26">
              <a:extLst>
                <a:ext uri="{FF2B5EF4-FFF2-40B4-BE49-F238E27FC236}">
                  <a16:creationId xmlns:a16="http://schemas.microsoft.com/office/drawing/2014/main" id="{F4571DCF-9F76-FD42-AF83-EF37192A8B9F}"/>
                </a:ext>
              </a:extLst>
            </p:cNvPr>
            <p:cNvCxnSpPr/>
            <p:nvPr/>
          </p:nvCxnSpPr>
          <p:spPr>
            <a:xfrm flipV="1">
              <a:off x="11059852" y="1499666"/>
              <a:ext cx="0" cy="8551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27">
              <a:extLst>
                <a:ext uri="{FF2B5EF4-FFF2-40B4-BE49-F238E27FC236}">
                  <a16:creationId xmlns:a16="http://schemas.microsoft.com/office/drawing/2014/main" id="{2897350D-81D3-564F-AD7D-CFE411457A1A}"/>
                </a:ext>
              </a:extLst>
            </p:cNvPr>
            <p:cNvCxnSpPr/>
            <p:nvPr/>
          </p:nvCxnSpPr>
          <p:spPr>
            <a:xfrm flipV="1">
              <a:off x="10613504" y="1927224"/>
              <a:ext cx="89269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29">
              <a:extLst>
                <a:ext uri="{FF2B5EF4-FFF2-40B4-BE49-F238E27FC236}">
                  <a16:creationId xmlns:a16="http://schemas.microsoft.com/office/drawing/2014/main" id="{63D85426-3BFA-C642-B4A6-2FED5FC0843C}"/>
                </a:ext>
              </a:extLst>
            </p:cNvPr>
            <p:cNvCxnSpPr/>
            <p:nvPr/>
          </p:nvCxnSpPr>
          <p:spPr>
            <a:xfrm flipH="1" flipV="1">
              <a:off x="10742103" y="1609473"/>
              <a:ext cx="635498" cy="63550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31">
              <a:extLst>
                <a:ext uri="{FF2B5EF4-FFF2-40B4-BE49-F238E27FC236}">
                  <a16:creationId xmlns:a16="http://schemas.microsoft.com/office/drawing/2014/main" id="{07E737CD-89E4-C044-B971-24317F478802}"/>
                </a:ext>
              </a:extLst>
            </p:cNvPr>
            <p:cNvCxnSpPr/>
            <p:nvPr/>
          </p:nvCxnSpPr>
          <p:spPr>
            <a:xfrm flipV="1">
              <a:off x="10741307" y="1608679"/>
              <a:ext cx="637091" cy="63709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 name="Graphic 3662">
            <a:extLst>
              <a:ext uri="{FF2B5EF4-FFF2-40B4-BE49-F238E27FC236}">
                <a16:creationId xmlns:a16="http://schemas.microsoft.com/office/drawing/2014/main" id="{0DB62600-A1AB-F2D9-F334-BC5E935AB0F2}"/>
              </a:ext>
            </a:extLst>
          </p:cNvPr>
          <p:cNvSpPr/>
          <p:nvPr userDrawn="1"/>
        </p:nvSpPr>
        <p:spPr>
          <a:xfrm>
            <a:off x="3492228" y="3823222"/>
            <a:ext cx="3502483" cy="1536662"/>
          </a:xfrm>
          <a:prstGeom prst="rect">
            <a:avLst/>
          </a:prstGeom>
          <a:blipFill>
            <a:blip r:embed="rId3">
              <a:extLst>
                <a:ext uri="{96DAC541-7B7A-43D3-8B79-37D633B846F1}">
                  <asvg:svgBlip xmlns:asvg="http://schemas.microsoft.com/office/drawing/2016/SVG/main" r:embed="rId4"/>
                </a:ext>
              </a:extLst>
            </a:blip>
            <a:stretch>
              <a:fillRect/>
            </a:stretch>
          </a:blipFill>
          <a:ln>
            <a:noFill/>
          </a:ln>
        </p:spPr>
        <p:txBody>
          <a:bodyPr/>
          <a:lstStyle/>
          <a:p>
            <a:endParaRPr lang="en-GB" dirty="0"/>
          </a:p>
        </p:txBody>
      </p:sp>
      <p:pic>
        <p:nvPicPr>
          <p:cNvPr id="2" name="Picture Placeholder 1" descr="image.jpg"/>
          <p:cNvPicPr>
            <a:picLocks noGrp="1" noChangeAspect="1"/>
          </p:cNvPicPr>
          <p:nvPr>
            <p:ph type="pic" idx="10" sz="quarter"/>
          </p:nvPr>
        </p:nvPicPr>
        <p:blipFill>
          <a:blip r:embed="rId2"/>
          <a:srcRect l="24999" r="24999"/>
          <a:stretch>
            <a:fillRect/>
          </a:stretch>
        </p:blipFill>
        <p:spPr/>
      </p:pic>
      <p:sp>
        <p:nvSpPr>
          <p:cNvPr id="3" name="Subtitle 2"/>
          <p:cNvSpPr>
            <a:spLocks noGrp="1"/>
          </p:cNvSpPr>
          <p:nvPr>
            <p:ph type="subTitle" idx="1"/>
          </p:nvPr>
        </p:nvSpPr>
        <p:spPr/>
        <p:txBody>
          <a:bodyPr/>
          <a:lstStyle/>
          <a:p>
            <a:pPr algn="l"/>
            <a:r>
              <a:t>A structured guide for legal exposure assessment and recommended next steps</a:t>
            </a:r>
          </a:p>
        </p:txBody>
      </p:sp>
      <p:sp>
        <p:nvSpPr>
          <p:cNvPr id="4" name="Title 3"/>
          <p:cNvSpPr>
            <a:spLocks noGrp="1"/>
          </p:cNvSpPr>
          <p:nvPr>
            <p:ph type="ctrTitle"/>
          </p:nvPr>
        </p:nvSpPr>
        <p:spPr/>
        <p:txBody>
          <a:bodyPr/>
          <a:lstStyle/>
          <a:p>
            <a:pPr algn="l"/>
            <a:r>
              <a:rPr cap="all"/>
              <a:t>SIRIUS Legal Briefing Template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2" name="Google Shape;17;p25"/>
          <p:cNvSpPr/>
          <p:nvPr/>
        </p:nvSpPr>
        <p:spPr>
          <a:xfrm>
            <a:off x="-270932" y="-135466"/>
            <a:ext cx="6735196" cy="5414433"/>
          </a:xfrm>
          <a:prstGeom prst="rect">
            <a:avLst/>
          </a:prstGeom>
          <a:solidFill>
            <a:schemeClr val="bg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sym typeface="Arial"/>
            </a:endParaRPr>
          </a:p>
        </p:txBody>
      </p:sp>
      <p:sp>
        <p:nvSpPr>
          <p:cNvPr id="13" name="Google Shape;28;p25"/>
          <p:cNvSpPr txBox="1"/>
          <p:nvPr/>
        </p:nvSpPr>
        <p:spPr>
          <a:xfrm>
            <a:off x="218787" y="476442"/>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j-lt"/>
                <a:ea typeface="+mn-ea"/>
                <a:cs typeface="+mn-cs"/>
                <a:sym typeface="Arial"/>
              </a:rPr>
              <a:t>01</a:t>
            </a:r>
            <a:endParaRPr sz="1600" b="1" dirty="0">
              <a:solidFill>
                <a:schemeClr val="tx2"/>
              </a:solidFill>
              <a:latin typeface="+mj-lt"/>
              <a:ea typeface="+mn-ea"/>
              <a:cs typeface="+mn-cs"/>
              <a:sym typeface="Arial"/>
            </a:endParaRPr>
          </a:p>
        </p:txBody>
      </p:sp>
      <p:sp>
        <p:nvSpPr>
          <p:cNvPr id="14" name="Google Shape;29;p25"/>
          <p:cNvSpPr txBox="1"/>
          <p:nvPr/>
        </p:nvSpPr>
        <p:spPr>
          <a:xfrm>
            <a:off x="218787" y="904560"/>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02</a:t>
            </a:r>
            <a:endParaRPr sz="1600" b="1">
              <a:solidFill>
                <a:schemeClr val="tx2"/>
              </a:solidFill>
              <a:latin typeface="+mj-lt"/>
              <a:ea typeface="+mn-ea"/>
              <a:cs typeface="+mn-cs"/>
              <a:sym typeface="Arial"/>
            </a:endParaRPr>
          </a:p>
        </p:txBody>
      </p:sp>
      <p:sp>
        <p:nvSpPr>
          <p:cNvPr id="15" name="Google Shape;30;p25"/>
          <p:cNvSpPr txBox="1"/>
          <p:nvPr/>
        </p:nvSpPr>
        <p:spPr>
          <a:xfrm>
            <a:off x="218787" y="1332679"/>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j-lt"/>
                <a:ea typeface="+mn-ea"/>
                <a:cs typeface="+mn-cs"/>
                <a:sym typeface="Arial"/>
              </a:rPr>
              <a:t>03</a:t>
            </a:r>
            <a:endParaRPr sz="1600" b="1" dirty="0">
              <a:solidFill>
                <a:schemeClr val="tx2"/>
              </a:solidFill>
              <a:latin typeface="+mj-lt"/>
              <a:ea typeface="+mn-ea"/>
              <a:cs typeface="+mn-cs"/>
              <a:sym typeface="Arial"/>
            </a:endParaRPr>
          </a:p>
        </p:txBody>
      </p:sp>
      <p:sp>
        <p:nvSpPr>
          <p:cNvPr id="16" name="Google Shape;31;p25"/>
          <p:cNvSpPr txBox="1"/>
          <p:nvPr/>
        </p:nvSpPr>
        <p:spPr>
          <a:xfrm>
            <a:off x="218787" y="1760797"/>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04</a:t>
            </a:r>
            <a:endParaRPr sz="1600" b="1">
              <a:solidFill>
                <a:schemeClr val="tx2"/>
              </a:solidFill>
              <a:latin typeface="+mj-lt"/>
              <a:ea typeface="+mn-ea"/>
              <a:cs typeface="+mn-cs"/>
              <a:sym typeface="Arial"/>
            </a:endParaRPr>
          </a:p>
        </p:txBody>
      </p:sp>
      <p:sp>
        <p:nvSpPr>
          <p:cNvPr id="17" name="Google Shape;32;p25"/>
          <p:cNvSpPr txBox="1"/>
          <p:nvPr/>
        </p:nvSpPr>
        <p:spPr>
          <a:xfrm>
            <a:off x="218787" y="2188916"/>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05</a:t>
            </a:r>
            <a:endParaRPr sz="1600" b="1">
              <a:solidFill>
                <a:schemeClr val="tx2"/>
              </a:solidFill>
              <a:latin typeface="+mj-lt"/>
              <a:ea typeface="+mn-ea"/>
              <a:cs typeface="+mn-cs"/>
              <a:sym typeface="Arial"/>
            </a:endParaRPr>
          </a:p>
        </p:txBody>
      </p:sp>
      <p:sp>
        <p:nvSpPr>
          <p:cNvPr id="18" name="Google Shape;33;p25"/>
          <p:cNvSpPr txBox="1"/>
          <p:nvPr/>
        </p:nvSpPr>
        <p:spPr>
          <a:xfrm>
            <a:off x="218787" y="2617034"/>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06</a:t>
            </a:r>
            <a:endParaRPr sz="1600" b="1">
              <a:solidFill>
                <a:schemeClr val="tx2"/>
              </a:solidFill>
              <a:latin typeface="+mj-lt"/>
              <a:ea typeface="+mn-ea"/>
              <a:cs typeface="+mn-cs"/>
              <a:sym typeface="Arial"/>
            </a:endParaRPr>
          </a:p>
        </p:txBody>
      </p:sp>
      <p:sp>
        <p:nvSpPr>
          <p:cNvPr id="19" name="Google Shape;34;p25"/>
          <p:cNvSpPr txBox="1"/>
          <p:nvPr/>
        </p:nvSpPr>
        <p:spPr>
          <a:xfrm>
            <a:off x="218787" y="3045153"/>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07</a:t>
            </a:r>
            <a:endParaRPr sz="1600" b="1">
              <a:solidFill>
                <a:schemeClr val="tx2"/>
              </a:solidFill>
              <a:latin typeface="+mj-lt"/>
              <a:ea typeface="+mn-ea"/>
              <a:cs typeface="+mn-cs"/>
              <a:sym typeface="Arial"/>
            </a:endParaRPr>
          </a:p>
        </p:txBody>
      </p:sp>
      <p:sp>
        <p:nvSpPr>
          <p:cNvPr id="20" name="Google Shape;35;p25"/>
          <p:cNvSpPr txBox="1"/>
          <p:nvPr/>
        </p:nvSpPr>
        <p:spPr>
          <a:xfrm>
            <a:off x="218787" y="3473271"/>
            <a:ext cx="467100"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a:solidFill>
                  <a:schemeClr val="tx2"/>
                </a:solidFill>
                <a:latin typeface="+mj-lt"/>
                <a:ea typeface="+mn-ea"/>
                <a:cs typeface="+mn-cs"/>
                <a:sym typeface="Arial"/>
              </a:rPr>
              <a:t>08</a:t>
            </a:r>
            <a:endParaRPr sz="1600" b="1">
              <a:solidFill>
                <a:schemeClr val="tx2"/>
              </a:solidFill>
              <a:latin typeface="+mj-lt"/>
              <a:ea typeface="+mn-ea"/>
              <a:cs typeface="+mn-cs"/>
              <a:sym typeface="Arial"/>
            </a:endParaRPr>
          </a:p>
        </p:txBody>
      </p:sp>
      <p:sp>
        <p:nvSpPr>
          <p:cNvPr id="21" name="Slide title">
            <a:extLst>
              <a:ext uri="{FF2B5EF4-FFF2-40B4-BE49-F238E27FC236}">
                <a16:creationId xmlns:a16="http://schemas.microsoft.com/office/drawing/2014/main" id="{C926CA19-F848-DE35-8505-6B28ECFE1A19}"/>
              </a:ext>
            </a:extLst>
          </p:cNvPr>
          <p:cNvSpPr txBox="1">
            <a:spLocks/>
          </p:cNvSpPr>
          <p:nvPr userDrawn="1"/>
        </p:nvSpPr>
        <p:spPr>
          <a:xfrm>
            <a:off x="6698788" y="184056"/>
            <a:ext cx="2226425" cy="118866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2200"/>
              <a:buFont typeface="Arial"/>
              <a:buNone/>
              <a:tabLst/>
              <a:defRPr lang="en-UA" sz="2000" b="1" i="0" u="none" strike="noStrike" cap="none" smtClean="0">
                <a:solidFill>
                  <a:schemeClr val="tx1"/>
                </a:solidFill>
                <a:effectLst/>
                <a:latin typeface="+mj-lt"/>
                <a:ea typeface="+mn-ea"/>
                <a:cs typeface="+mn-cs"/>
                <a:sym typeface="Arial"/>
              </a:defRPr>
            </a:lvl1pPr>
            <a:lvl2pPr marR="0" lvl="1"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mn-lt"/>
                <a:ea typeface="+mn-ea"/>
                <a:cs typeface="+mn-cs"/>
                <a:sym typeface="Arial"/>
              </a:defRPr>
            </a:lvl9pPr>
          </a:lstStyle>
          <a:p>
            <a:r>
              <a:rPr lang="en-US" dirty="0"/>
              <a:t>TABLE </a:t>
            </a:r>
            <a:br>
              <a:rPr lang="en-US" dirty="0"/>
            </a:br>
            <a:r>
              <a:rPr lang="en-US" dirty="0"/>
              <a:t>OF CONTENTS</a:t>
            </a:r>
            <a:endParaRPr lang="en-GB" dirty="0"/>
          </a:p>
        </p:txBody>
      </p:sp>
      <p:grpSp>
        <p:nvGrpSpPr>
          <p:cNvPr id="22" name="Group 10">
            <a:extLst>
              <a:ext uri="{FF2B5EF4-FFF2-40B4-BE49-F238E27FC236}">
                <a16:creationId xmlns:a16="http://schemas.microsoft.com/office/drawing/2014/main" id="{2DE4858D-B6AF-9E0C-6D9A-7A0C99E2D3FB}"/>
              </a:ext>
            </a:extLst>
          </p:cNvPr>
          <p:cNvGrpSpPr/>
          <p:nvPr userDrawn="1"/>
        </p:nvGrpSpPr>
        <p:grpSpPr>
          <a:xfrm>
            <a:off x="6708346" y="1340195"/>
            <a:ext cx="642696" cy="591571"/>
            <a:chOff x="6708346" y="1340195"/>
            <a:chExt cx="642696" cy="591571"/>
          </a:xfrm>
        </p:grpSpPr>
        <p:sp>
          <p:nvSpPr>
            <p:cNvPr id="23" name="Freeform 2">
              <a:extLst>
                <a:ext uri="{FF2B5EF4-FFF2-40B4-BE49-F238E27FC236}">
                  <a16:creationId xmlns:a16="http://schemas.microsoft.com/office/drawing/2014/main" id="{AE78FCF6-E28A-6579-6326-698B939269F3}"/>
                </a:ext>
              </a:extLst>
            </p:cNvPr>
            <p:cNvSpPr/>
            <p:nvPr/>
          </p:nvSpPr>
          <p:spPr>
            <a:xfrm>
              <a:off x="6708346" y="1739609"/>
              <a:ext cx="642696" cy="192157"/>
            </a:xfrm>
            <a:custGeom>
              <a:avLst/>
              <a:gdLst>
                <a:gd name="csX0" fmla="*/ 321339 w 642696"/>
                <a:gd name="csY0" fmla="*/ 0 h 192157"/>
                <a:gd name="csX1" fmla="*/ 642696 w 642696"/>
                <a:gd name="csY1" fmla="*/ 96069 h 192157"/>
                <a:gd name="csX2" fmla="*/ 321339 w 642696"/>
                <a:gd name="csY2" fmla="*/ 192157 h 192157"/>
                <a:gd name="csX3" fmla="*/ 0 w 642696"/>
                <a:gd name="csY3" fmla="*/ 96069 h 192157"/>
                <a:gd name="csX4" fmla="*/ 321339 w 642696"/>
                <a:gd name="csY4" fmla="*/ 0 h 192157"/>
              </a:gdLst>
              <a:ahLst/>
              <a:cxnLst>
                <a:cxn ang="0">
                  <a:pos x="csX0" y="csY0"/>
                </a:cxn>
                <a:cxn ang="0">
                  <a:pos x="csX1" y="csY1"/>
                </a:cxn>
                <a:cxn ang="0">
                  <a:pos x="csX2" y="csY2"/>
                </a:cxn>
                <a:cxn ang="0">
                  <a:pos x="csX3" y="csY3"/>
                </a:cxn>
                <a:cxn ang="0">
                  <a:pos x="csX4" y="csY4"/>
                </a:cxn>
              </a:cxnLst>
              <a:rect l="l" t="t" r="r" b="b"/>
              <a:pathLst>
                <a:path w="642696" h="192157">
                  <a:moveTo>
                    <a:pt x="321339" y="0"/>
                  </a:moveTo>
                  <a:cubicBezTo>
                    <a:pt x="498707" y="0"/>
                    <a:pt x="642696" y="43047"/>
                    <a:pt x="642696" y="96069"/>
                  </a:cubicBezTo>
                  <a:cubicBezTo>
                    <a:pt x="642696" y="149092"/>
                    <a:pt x="498707" y="192157"/>
                    <a:pt x="321339" y="192157"/>
                  </a:cubicBezTo>
                  <a:cubicBezTo>
                    <a:pt x="143989" y="192157"/>
                    <a:pt x="0" y="149092"/>
                    <a:pt x="0" y="96069"/>
                  </a:cubicBezTo>
                  <a:cubicBezTo>
                    <a:pt x="0" y="43047"/>
                    <a:pt x="143970" y="0"/>
                    <a:pt x="321339" y="0"/>
                  </a:cubicBezTo>
                  <a:close/>
                </a:path>
              </a:pathLst>
            </a:custGeom>
            <a:noFill/>
            <a:ln w="19050" cap="rnd">
              <a:solidFill>
                <a:schemeClr val="tx2"/>
              </a:solidFill>
              <a:prstDash val="solid"/>
              <a:round/>
            </a:ln>
          </p:spPr>
          <p:txBody>
            <a:bodyPr/>
            <a:p/>
          </p:txBody>
        </p:sp>
        <p:sp>
          <p:nvSpPr>
            <p:cNvPr id="24" name="Freeform 5">
              <a:extLst>
                <a:ext uri="{FF2B5EF4-FFF2-40B4-BE49-F238E27FC236}">
                  <a16:creationId xmlns:a16="http://schemas.microsoft.com/office/drawing/2014/main" id="{1E45CFA7-CDCE-1003-A9A9-7E056E30101D}"/>
                </a:ext>
              </a:extLst>
            </p:cNvPr>
            <p:cNvSpPr/>
            <p:nvPr/>
          </p:nvSpPr>
          <p:spPr>
            <a:xfrm>
              <a:off x="6708346" y="1659737"/>
              <a:ext cx="642696" cy="192157"/>
            </a:xfrm>
            <a:custGeom>
              <a:avLst/>
              <a:gdLst>
                <a:gd name="csX0" fmla="*/ 321339 w 642696"/>
                <a:gd name="csY0" fmla="*/ 0 h 192157"/>
                <a:gd name="csX1" fmla="*/ 642696 w 642696"/>
                <a:gd name="csY1" fmla="*/ 96071 h 192157"/>
                <a:gd name="csX2" fmla="*/ 321339 w 642696"/>
                <a:gd name="csY2" fmla="*/ 192157 h 192157"/>
                <a:gd name="csX3" fmla="*/ 0 w 642696"/>
                <a:gd name="csY3" fmla="*/ 96071 h 192157"/>
                <a:gd name="csX4" fmla="*/ 321339 w 642696"/>
                <a:gd name="csY4" fmla="*/ 0 h 192157"/>
              </a:gdLst>
              <a:ahLst/>
              <a:cxnLst>
                <a:cxn ang="0">
                  <a:pos x="csX0" y="csY0"/>
                </a:cxn>
                <a:cxn ang="0">
                  <a:pos x="csX1" y="csY1"/>
                </a:cxn>
                <a:cxn ang="0">
                  <a:pos x="csX2" y="csY2"/>
                </a:cxn>
                <a:cxn ang="0">
                  <a:pos x="csX3" y="csY3"/>
                </a:cxn>
                <a:cxn ang="0">
                  <a:pos x="csX4" y="csY4"/>
                </a:cxn>
              </a:cxnLst>
              <a:rect l="l" t="t" r="r" b="b"/>
              <a:pathLst>
                <a:path w="642696" h="192157">
                  <a:moveTo>
                    <a:pt x="321339" y="0"/>
                  </a:moveTo>
                  <a:cubicBezTo>
                    <a:pt x="498707" y="0"/>
                    <a:pt x="642696" y="43067"/>
                    <a:pt x="642696" y="96071"/>
                  </a:cubicBezTo>
                  <a:cubicBezTo>
                    <a:pt x="642696" y="149094"/>
                    <a:pt x="498707" y="192157"/>
                    <a:pt x="321339" y="192157"/>
                  </a:cubicBezTo>
                  <a:cubicBezTo>
                    <a:pt x="143989" y="192157"/>
                    <a:pt x="0" y="149094"/>
                    <a:pt x="0" y="96071"/>
                  </a:cubicBezTo>
                  <a:cubicBezTo>
                    <a:pt x="0" y="43067"/>
                    <a:pt x="143970" y="0"/>
                    <a:pt x="321339" y="0"/>
                  </a:cubicBezTo>
                  <a:close/>
                </a:path>
              </a:pathLst>
            </a:custGeom>
            <a:noFill/>
            <a:ln w="19050" cap="rnd">
              <a:solidFill>
                <a:schemeClr val="tx2"/>
              </a:solidFill>
              <a:prstDash val="solid"/>
              <a:round/>
            </a:ln>
          </p:spPr>
          <p:txBody>
            <a:bodyPr/>
            <a:p/>
          </p:txBody>
        </p:sp>
        <p:sp>
          <p:nvSpPr>
            <p:cNvPr id="25" name="Freeform 6">
              <a:extLst>
                <a:ext uri="{FF2B5EF4-FFF2-40B4-BE49-F238E27FC236}">
                  <a16:creationId xmlns:a16="http://schemas.microsoft.com/office/drawing/2014/main" id="{949D322D-F841-441D-7551-05C992A6C605}"/>
                </a:ext>
              </a:extLst>
            </p:cNvPr>
            <p:cNvSpPr/>
            <p:nvPr/>
          </p:nvSpPr>
          <p:spPr>
            <a:xfrm>
              <a:off x="6708346" y="1579847"/>
              <a:ext cx="642696" cy="192157"/>
            </a:xfrm>
            <a:custGeom>
              <a:avLst/>
              <a:gdLst>
                <a:gd name="csX0" fmla="*/ 321339 w 642696"/>
                <a:gd name="csY0" fmla="*/ 0 h 192157"/>
                <a:gd name="csX1" fmla="*/ 642696 w 642696"/>
                <a:gd name="csY1" fmla="*/ 96088 h 192157"/>
                <a:gd name="csX2" fmla="*/ 321339 w 642696"/>
                <a:gd name="csY2" fmla="*/ 192157 h 192157"/>
                <a:gd name="csX3" fmla="*/ 0 w 642696"/>
                <a:gd name="csY3" fmla="*/ 96088 h 192157"/>
                <a:gd name="csX4" fmla="*/ 321339 w 642696"/>
                <a:gd name="csY4" fmla="*/ 0 h 192157"/>
              </a:gdLst>
              <a:ahLst/>
              <a:cxnLst>
                <a:cxn ang="0">
                  <a:pos x="csX0" y="csY0"/>
                </a:cxn>
                <a:cxn ang="0">
                  <a:pos x="csX1" y="csY1"/>
                </a:cxn>
                <a:cxn ang="0">
                  <a:pos x="csX2" y="csY2"/>
                </a:cxn>
                <a:cxn ang="0">
                  <a:pos x="csX3" y="csY3"/>
                </a:cxn>
                <a:cxn ang="0">
                  <a:pos x="csX4" y="csY4"/>
                </a:cxn>
              </a:cxnLst>
              <a:rect l="l" t="t" r="r" b="b"/>
              <a:pathLst>
                <a:path w="642696" h="192157">
                  <a:moveTo>
                    <a:pt x="321339" y="0"/>
                  </a:moveTo>
                  <a:cubicBezTo>
                    <a:pt x="498707" y="0"/>
                    <a:pt x="642696" y="43066"/>
                    <a:pt x="642696" y="96088"/>
                  </a:cubicBezTo>
                  <a:cubicBezTo>
                    <a:pt x="642696" y="149110"/>
                    <a:pt x="498707" y="192157"/>
                    <a:pt x="321339" y="192157"/>
                  </a:cubicBezTo>
                  <a:cubicBezTo>
                    <a:pt x="143989" y="192157"/>
                    <a:pt x="0" y="149110"/>
                    <a:pt x="0" y="96088"/>
                  </a:cubicBezTo>
                  <a:cubicBezTo>
                    <a:pt x="0" y="43066"/>
                    <a:pt x="143970" y="0"/>
                    <a:pt x="321339" y="0"/>
                  </a:cubicBezTo>
                  <a:close/>
                </a:path>
              </a:pathLst>
            </a:custGeom>
            <a:noFill/>
            <a:ln w="19050" cap="rnd">
              <a:solidFill>
                <a:schemeClr val="tx2"/>
              </a:solidFill>
              <a:prstDash val="solid"/>
              <a:round/>
            </a:ln>
          </p:spPr>
          <p:txBody>
            <a:bodyPr/>
            <a:p/>
          </p:txBody>
        </p:sp>
        <p:sp>
          <p:nvSpPr>
            <p:cNvPr id="26" name="Freeform 7">
              <a:extLst>
                <a:ext uri="{FF2B5EF4-FFF2-40B4-BE49-F238E27FC236}">
                  <a16:creationId xmlns:a16="http://schemas.microsoft.com/office/drawing/2014/main" id="{24BB0854-B371-3F15-19DD-5528B1B778BA}"/>
                </a:ext>
              </a:extLst>
            </p:cNvPr>
            <p:cNvSpPr/>
            <p:nvPr/>
          </p:nvSpPr>
          <p:spPr>
            <a:xfrm>
              <a:off x="6708346" y="1499975"/>
              <a:ext cx="642696" cy="192156"/>
            </a:xfrm>
            <a:custGeom>
              <a:avLst/>
              <a:gdLst>
                <a:gd name="csX0" fmla="*/ 321339 w 642696"/>
                <a:gd name="csY0" fmla="*/ 0 h 192156"/>
                <a:gd name="csX1" fmla="*/ 642696 w 642696"/>
                <a:gd name="csY1" fmla="*/ 96069 h 192156"/>
                <a:gd name="csX2" fmla="*/ 321339 w 642696"/>
                <a:gd name="csY2" fmla="*/ 192157 h 192156"/>
                <a:gd name="csX3" fmla="*/ 0 w 642696"/>
                <a:gd name="csY3" fmla="*/ 96069 h 192156"/>
                <a:gd name="csX4" fmla="*/ 321339 w 642696"/>
                <a:gd name="csY4" fmla="*/ 0 h 192156"/>
              </a:gdLst>
              <a:ahLst/>
              <a:cxnLst>
                <a:cxn ang="0">
                  <a:pos x="csX0" y="csY0"/>
                </a:cxn>
                <a:cxn ang="0">
                  <a:pos x="csX1" y="csY1"/>
                </a:cxn>
                <a:cxn ang="0">
                  <a:pos x="csX2" y="csY2"/>
                </a:cxn>
                <a:cxn ang="0">
                  <a:pos x="csX3" y="csY3"/>
                </a:cxn>
                <a:cxn ang="0">
                  <a:pos x="csX4" y="csY4"/>
                </a:cxn>
              </a:cxnLst>
              <a:rect l="l" t="t" r="r" b="b"/>
              <a:pathLst>
                <a:path w="642696" h="192156">
                  <a:moveTo>
                    <a:pt x="321339" y="0"/>
                  </a:moveTo>
                  <a:cubicBezTo>
                    <a:pt x="498707" y="0"/>
                    <a:pt x="642696" y="43047"/>
                    <a:pt x="642696" y="96069"/>
                  </a:cubicBezTo>
                  <a:cubicBezTo>
                    <a:pt x="642696" y="149091"/>
                    <a:pt x="498707" y="192157"/>
                    <a:pt x="321339" y="192157"/>
                  </a:cubicBezTo>
                  <a:cubicBezTo>
                    <a:pt x="143989" y="192157"/>
                    <a:pt x="0" y="149091"/>
                    <a:pt x="0" y="96069"/>
                  </a:cubicBezTo>
                  <a:cubicBezTo>
                    <a:pt x="0" y="43047"/>
                    <a:pt x="143970" y="0"/>
                    <a:pt x="321339" y="0"/>
                  </a:cubicBezTo>
                  <a:close/>
                </a:path>
              </a:pathLst>
            </a:custGeom>
            <a:noFill/>
            <a:ln w="19050" cap="rnd">
              <a:solidFill>
                <a:schemeClr val="tx2"/>
              </a:solidFill>
              <a:prstDash val="solid"/>
              <a:round/>
            </a:ln>
          </p:spPr>
          <p:txBody>
            <a:bodyPr/>
            <a:p/>
          </p:txBody>
        </p:sp>
        <p:sp>
          <p:nvSpPr>
            <p:cNvPr id="27" name="Freeform 8">
              <a:extLst>
                <a:ext uri="{FF2B5EF4-FFF2-40B4-BE49-F238E27FC236}">
                  <a16:creationId xmlns:a16="http://schemas.microsoft.com/office/drawing/2014/main" id="{FD1B4F64-3B51-9273-9F7F-8466CF46A5B2}"/>
                </a:ext>
              </a:extLst>
            </p:cNvPr>
            <p:cNvSpPr/>
            <p:nvPr/>
          </p:nvSpPr>
          <p:spPr>
            <a:xfrm>
              <a:off x="6708346" y="1420085"/>
              <a:ext cx="642696" cy="192158"/>
            </a:xfrm>
            <a:custGeom>
              <a:avLst/>
              <a:gdLst>
                <a:gd name="csX0" fmla="*/ 321339 w 642696"/>
                <a:gd name="csY0" fmla="*/ 0 h 192158"/>
                <a:gd name="csX1" fmla="*/ 642696 w 642696"/>
                <a:gd name="csY1" fmla="*/ 96070 h 192158"/>
                <a:gd name="csX2" fmla="*/ 321339 w 642696"/>
                <a:gd name="csY2" fmla="*/ 192158 h 192158"/>
                <a:gd name="csX3" fmla="*/ 0 w 642696"/>
                <a:gd name="csY3" fmla="*/ 96070 h 192158"/>
                <a:gd name="csX4" fmla="*/ 321339 w 642696"/>
                <a:gd name="csY4" fmla="*/ 0 h 192158"/>
              </a:gdLst>
              <a:ahLst/>
              <a:cxnLst>
                <a:cxn ang="0">
                  <a:pos x="csX0" y="csY0"/>
                </a:cxn>
                <a:cxn ang="0">
                  <a:pos x="csX1" y="csY1"/>
                </a:cxn>
                <a:cxn ang="0">
                  <a:pos x="csX2" y="csY2"/>
                </a:cxn>
                <a:cxn ang="0">
                  <a:pos x="csX3" y="csY3"/>
                </a:cxn>
                <a:cxn ang="0">
                  <a:pos x="csX4" y="csY4"/>
                </a:cxn>
              </a:cxnLst>
              <a:rect l="l" t="t" r="r" b="b"/>
              <a:pathLst>
                <a:path w="642696" h="192158">
                  <a:moveTo>
                    <a:pt x="321339" y="0"/>
                  </a:moveTo>
                  <a:cubicBezTo>
                    <a:pt x="498707" y="0"/>
                    <a:pt x="642696" y="43066"/>
                    <a:pt x="642696" y="96070"/>
                  </a:cubicBezTo>
                  <a:cubicBezTo>
                    <a:pt x="642696" y="149093"/>
                    <a:pt x="498707" y="192158"/>
                    <a:pt x="321339" y="192158"/>
                  </a:cubicBezTo>
                  <a:cubicBezTo>
                    <a:pt x="143989" y="192158"/>
                    <a:pt x="0" y="149093"/>
                    <a:pt x="0" y="96070"/>
                  </a:cubicBezTo>
                  <a:cubicBezTo>
                    <a:pt x="0" y="43047"/>
                    <a:pt x="143970" y="0"/>
                    <a:pt x="321339" y="0"/>
                  </a:cubicBezTo>
                  <a:close/>
                </a:path>
              </a:pathLst>
            </a:custGeom>
            <a:noFill/>
            <a:ln w="19050" cap="rnd">
              <a:solidFill>
                <a:schemeClr val="tx2"/>
              </a:solidFill>
              <a:prstDash val="solid"/>
              <a:round/>
            </a:ln>
          </p:spPr>
          <p:txBody>
            <a:bodyPr/>
            <a:p/>
          </p:txBody>
        </p:sp>
        <p:sp>
          <p:nvSpPr>
            <p:cNvPr id="28" name="Freeform 9">
              <a:extLst>
                <a:ext uri="{FF2B5EF4-FFF2-40B4-BE49-F238E27FC236}">
                  <a16:creationId xmlns:a16="http://schemas.microsoft.com/office/drawing/2014/main" id="{780F641A-D73F-F714-CB97-37B2FEDC115B}"/>
                </a:ext>
              </a:extLst>
            </p:cNvPr>
            <p:cNvSpPr/>
            <p:nvPr/>
          </p:nvSpPr>
          <p:spPr>
            <a:xfrm>
              <a:off x="6708346" y="1340195"/>
              <a:ext cx="642696" cy="192157"/>
            </a:xfrm>
            <a:custGeom>
              <a:avLst/>
              <a:gdLst>
                <a:gd name="csX0" fmla="*/ 321339 w 642696"/>
                <a:gd name="csY0" fmla="*/ 0 h 192157"/>
                <a:gd name="csX1" fmla="*/ 642696 w 642696"/>
                <a:gd name="csY1" fmla="*/ 96088 h 192157"/>
                <a:gd name="csX2" fmla="*/ 321339 w 642696"/>
                <a:gd name="csY2" fmla="*/ 192157 h 192157"/>
                <a:gd name="csX3" fmla="*/ 0 w 642696"/>
                <a:gd name="csY3" fmla="*/ 96088 h 192157"/>
                <a:gd name="csX4" fmla="*/ 321339 w 642696"/>
                <a:gd name="csY4" fmla="*/ 0 h 192157"/>
              </a:gdLst>
              <a:ahLst/>
              <a:cxnLst>
                <a:cxn ang="0">
                  <a:pos x="csX0" y="csY0"/>
                </a:cxn>
                <a:cxn ang="0">
                  <a:pos x="csX1" y="csY1"/>
                </a:cxn>
                <a:cxn ang="0">
                  <a:pos x="csX2" y="csY2"/>
                </a:cxn>
                <a:cxn ang="0">
                  <a:pos x="csX3" y="csY3"/>
                </a:cxn>
                <a:cxn ang="0">
                  <a:pos x="csX4" y="csY4"/>
                </a:cxn>
              </a:cxnLst>
              <a:rect l="l" t="t" r="r" b="b"/>
              <a:pathLst>
                <a:path w="642696" h="192157">
                  <a:moveTo>
                    <a:pt x="321339" y="0"/>
                  </a:moveTo>
                  <a:cubicBezTo>
                    <a:pt x="498707" y="0"/>
                    <a:pt x="642696" y="43066"/>
                    <a:pt x="642696" y="96088"/>
                  </a:cubicBezTo>
                  <a:cubicBezTo>
                    <a:pt x="642696" y="149110"/>
                    <a:pt x="498707" y="192157"/>
                    <a:pt x="321339" y="192157"/>
                  </a:cubicBezTo>
                  <a:cubicBezTo>
                    <a:pt x="143989" y="192157"/>
                    <a:pt x="0" y="149110"/>
                    <a:pt x="0" y="96088"/>
                  </a:cubicBezTo>
                  <a:cubicBezTo>
                    <a:pt x="0" y="43066"/>
                    <a:pt x="143970" y="0"/>
                    <a:pt x="321339" y="0"/>
                  </a:cubicBezTo>
                  <a:close/>
                </a:path>
              </a:pathLst>
            </a:custGeom>
            <a:noFill/>
            <a:ln w="19050" cap="rnd">
              <a:solidFill>
                <a:schemeClr val="tx2"/>
              </a:solidFill>
              <a:prstDash val="solid"/>
              <a:round/>
            </a:ln>
          </p:spPr>
          <p:txBody>
            <a:bodyPr/>
            <a:p/>
          </p:txBody>
        </p:sp>
      </p:grpSp>
      <p:sp>
        <p:nvSpPr>
          <p:cNvPr id="4" name="Subtitle 3"/>
          <p:cNvSpPr>
            <a:spLocks noGrp="1"/>
          </p:cNvSpPr>
          <p:nvPr>
            <p:ph type="subTitle" idx="4"/>
          </p:nvPr>
        </p:nvSpPr>
        <p:spPr/>
        <p:txBody>
          <a:bodyPr/>
          <a:lstStyle/>
          <a:p>
            <a:pPr algn="l"/>
            <a:r>
              <a:t>Recommended Actions and Next Deadlines</a:t>
            </a:r>
          </a:p>
        </p:txBody>
      </p:sp>
      <p:sp>
        <p:nvSpPr>
          <p:cNvPr id="5" name="Subtitle 4"/>
          <p:cNvSpPr>
            <a:spLocks noGrp="1"/>
          </p:cNvSpPr>
          <p:nvPr>
            <p:ph type="subTitle" idx="5"/>
          </p:nvPr>
        </p:nvSpPr>
        <p:spPr/>
        <p:txBody>
          <a:bodyPr/>
          <a:lstStyle/>
          <a:p>
            <a:r>
              <a:t>Settlement, Defense, or Compliance Pathways</a:t>
            </a:r>
          </a:p>
        </p:txBody>
      </p:sp>
      <p:sp>
        <p:nvSpPr>
          <p:cNvPr id="6" name="Subtitle 5"/>
          <p:cNvSpPr>
            <a:spLocks noGrp="1"/>
          </p:cNvSpPr>
          <p:nvPr>
            <p:ph type="subTitle" idx="7"/>
          </p:nvPr>
        </p:nvSpPr>
        <p:spPr/>
        <p:txBody>
          <a:bodyPr/>
          <a:lstStyle/>
          <a:p>
            <a:pPr algn="l"/>
            <a:r>
              <a:t>Risk Assessment Matrix</a:t>
            </a:r>
          </a:p>
        </p:txBody>
      </p:sp>
      <p:sp>
        <p:nvSpPr>
          <p:cNvPr id="7" name="Subtitle 6"/>
          <p:cNvSpPr>
            <a:spLocks noGrp="1"/>
          </p:cNvSpPr>
          <p:nvPr>
            <p:ph type="subTitle" idx="3"/>
          </p:nvPr>
        </p:nvSpPr>
        <p:spPr/>
        <p:txBody>
          <a:bodyPr/>
          <a:lstStyle/>
          <a:p>
            <a:pPr algn="l"/>
            <a:r>
              <a:t>Legal Analysis and Precedent Review</a:t>
            </a:r>
          </a:p>
        </p:txBody>
      </p:sp>
      <p:sp>
        <p:nvSpPr>
          <p:cNvPr id="8" name="Subtitle 7"/>
          <p:cNvSpPr>
            <a:spLocks noGrp="1"/>
          </p:cNvSpPr>
          <p:nvPr>
            <p:ph type="subTitle" idx="6"/>
          </p:nvPr>
        </p:nvSpPr>
        <p:spPr/>
        <p:txBody>
          <a:bodyPr/>
          <a:lstStyle/>
          <a:p>
            <a:pPr algn="l"/>
            <a:r>
              <a:t>Case Facts and Chronological Timeline</a:t>
            </a:r>
          </a:p>
        </p:txBody>
      </p:sp>
      <p:sp>
        <p:nvSpPr>
          <p:cNvPr id="9" name="Subtitle 8"/>
          <p:cNvSpPr>
            <a:spLocks noGrp="1"/>
          </p:cNvSpPr>
          <p:nvPr>
            <p:ph type="subTitle" idx="2"/>
          </p:nvPr>
        </p:nvSpPr>
        <p:spPr/>
        <p:txBody>
          <a:bodyPr/>
          <a:lstStyle/>
          <a:p>
            <a:r>
              <a:t>Statutory and Regulatory Framework</a:t>
            </a:r>
          </a:p>
        </p:txBody>
      </p:sp>
      <p:sp>
        <p:nvSpPr>
          <p:cNvPr id="10" name="Subtitle 9"/>
          <p:cNvSpPr>
            <a:spLocks noGrp="1"/>
          </p:cNvSpPr>
          <p:nvPr>
            <p:ph type="subTitle" idx="1"/>
          </p:nvPr>
        </p:nvSpPr>
        <p:spPr/>
        <p:txBody>
          <a:bodyPr/>
          <a:lstStyle/>
          <a:p>
            <a:r>
              <a:t>Executive Summary and Legal Exposure</a:t>
            </a:r>
          </a:p>
        </p:txBody>
      </p:sp>
      <p:sp>
        <p:nvSpPr>
          <p:cNvPr id="11" name="Subtitle 10"/>
          <p:cNvSpPr>
            <a:spLocks noGrp="1"/>
          </p:cNvSpPr>
          <p:nvPr>
            <p:ph type="subTitle" idx="8"/>
          </p:nvPr>
        </p:nvSpPr>
        <p:spPr/>
        <p:txBody>
          <a:bodyPr/>
          <a:lstStyle/>
          <a:p>
            <a:pPr algn="l"/>
            <a:r>
              <a:t>Legal Briefing Template SIRIUS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5" name="Google Shape;748;g3e478b0359b_0_110">
            <a:extLst>
              <a:ext uri="{FF2B5EF4-FFF2-40B4-BE49-F238E27FC236}">
                <a16:creationId xmlns:a16="http://schemas.microsoft.com/office/drawing/2014/main" id="{5D627FE8-010B-4571-736B-640BA2C22A68}"/>
              </a:ext>
            </a:extLst>
          </p:cNvPr>
          <p:cNvSpPr/>
          <p:nvPr userDrawn="1"/>
        </p:nvSpPr>
        <p:spPr>
          <a:xfrm>
            <a:off x="-186266" y="1006275"/>
            <a:ext cx="9516533" cy="4289634"/>
          </a:xfrm>
          <a:prstGeom prst="roundRect">
            <a:avLst>
              <a:gd name="adj" fmla="val 0"/>
            </a:avLst>
          </a:prstGeom>
          <a:solidFill>
            <a:schemeClr val="bg1">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6" name="Google Shape;748;g3e478b0359b_0_110">
            <a:extLst>
              <a:ext uri="{FF2B5EF4-FFF2-40B4-BE49-F238E27FC236}">
                <a16:creationId xmlns:a16="http://schemas.microsoft.com/office/drawing/2014/main" id="{60AE63BD-2CF5-4D29-8C23-6795CDCC8AB5}"/>
              </a:ext>
            </a:extLst>
          </p:cNvPr>
          <p:cNvSpPr/>
          <p:nvPr userDrawn="1"/>
        </p:nvSpPr>
        <p:spPr>
          <a:xfrm>
            <a:off x="-186267" y="4680857"/>
            <a:ext cx="9516533" cy="615052"/>
          </a:xfrm>
          <a:prstGeom prst="roundRect">
            <a:avLst>
              <a:gd name="adj" fmla="val 0"/>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grpSp>
        <p:nvGrpSpPr>
          <p:cNvPr id="17" name="Group 16">
            <a:extLst>
              <a:ext uri="{FF2B5EF4-FFF2-40B4-BE49-F238E27FC236}">
                <a16:creationId xmlns:a16="http://schemas.microsoft.com/office/drawing/2014/main" id="{22437D03-7ABC-D557-7CF3-57D674758FD6}"/>
              </a:ext>
            </a:extLst>
          </p:cNvPr>
          <p:cNvGrpSpPr/>
          <p:nvPr userDrawn="1"/>
        </p:nvGrpSpPr>
        <p:grpSpPr>
          <a:xfrm>
            <a:off x="6861091" y="3703542"/>
            <a:ext cx="1381249" cy="578423"/>
            <a:chOff x="244042" y="1292648"/>
            <a:chExt cx="1381249" cy="578423"/>
          </a:xfrm>
        </p:grpSpPr>
        <p:sp>
          <p:nvSpPr>
            <p:cNvPr id="18" name="Freeform 17">
              <a:extLst>
                <a:ext uri="{FF2B5EF4-FFF2-40B4-BE49-F238E27FC236}">
                  <a16:creationId xmlns:a16="http://schemas.microsoft.com/office/drawing/2014/main" id="{9F2FC230-E2AA-4CA4-F215-7D46FF9A81A2}"/>
                </a:ext>
              </a:extLst>
            </p:cNvPr>
            <p:cNvSpPr/>
            <p:nvPr/>
          </p:nvSpPr>
          <p:spPr>
            <a:xfrm>
              <a:off x="244042" y="1292648"/>
              <a:ext cx="1381249" cy="578423"/>
            </a:xfrm>
            <a:custGeom>
              <a:avLst/>
              <a:gdLst>
                <a:gd name="csX0" fmla="*/ 690625 w 1381249"/>
                <a:gd name="csY0" fmla="*/ 578424 h 578423"/>
                <a:gd name="csX1" fmla="*/ 1381249 w 1381249"/>
                <a:gd name="csY1" fmla="*/ 289212 h 578423"/>
                <a:gd name="csX2" fmla="*/ 690625 w 1381249"/>
                <a:gd name="csY2" fmla="*/ 0 h 578423"/>
                <a:gd name="csX3" fmla="*/ 0 w 1381249"/>
                <a:gd name="csY3" fmla="*/ 289212 h 578423"/>
                <a:gd name="csX4" fmla="*/ 690625 w 1381249"/>
                <a:gd name="csY4" fmla="*/ 578424 h 578423"/>
              </a:gdLst>
              <a:ahLst/>
              <a:cxnLst>
                <a:cxn ang="0">
                  <a:pos x="csX0" y="csY0"/>
                </a:cxn>
                <a:cxn ang="0">
                  <a:pos x="csX1" y="csY1"/>
                </a:cxn>
                <a:cxn ang="0">
                  <a:pos x="csX2" y="csY2"/>
                </a:cxn>
                <a:cxn ang="0">
                  <a:pos x="csX3" y="csY3"/>
                </a:cxn>
                <a:cxn ang="0">
                  <a:pos x="csX4" y="csY4"/>
                </a:cxn>
              </a:cxnLst>
              <a:rect l="l" t="t" r="r" b="b"/>
              <a:pathLst>
                <a:path w="1381249" h="578423">
                  <a:moveTo>
                    <a:pt x="690625" y="578424"/>
                  </a:moveTo>
                  <a:cubicBezTo>
                    <a:pt x="1072045" y="578424"/>
                    <a:pt x="1381249" y="448939"/>
                    <a:pt x="1381249" y="289212"/>
                  </a:cubicBezTo>
                  <a:cubicBezTo>
                    <a:pt x="1381249" y="129484"/>
                    <a:pt x="1072045" y="0"/>
                    <a:pt x="690625" y="0"/>
                  </a:cubicBezTo>
                  <a:cubicBezTo>
                    <a:pt x="309204" y="0"/>
                    <a:pt x="0" y="129484"/>
                    <a:pt x="0" y="289212"/>
                  </a:cubicBezTo>
                  <a:cubicBezTo>
                    <a:pt x="0" y="448939"/>
                    <a:pt x="309204" y="578424"/>
                    <a:pt x="690625" y="578424"/>
                  </a:cubicBezTo>
                  <a:close/>
                </a:path>
              </a:pathLst>
            </a:custGeom>
            <a:noFill/>
            <a:ln w="18669" cap="rnd">
              <a:solidFill>
                <a:schemeClr val="tx1"/>
              </a:solidFill>
              <a:prstDash val="solid"/>
              <a:round/>
            </a:ln>
          </p:spPr>
        </p:sp>
        <p:sp>
          <p:nvSpPr>
            <p:cNvPr id="19" name="Freeform 18">
              <a:extLst>
                <a:ext uri="{FF2B5EF4-FFF2-40B4-BE49-F238E27FC236}">
                  <a16:creationId xmlns:a16="http://schemas.microsoft.com/office/drawing/2014/main" id="{940D0046-E5BC-15AB-EC64-D7BBA05D6762}"/>
                </a:ext>
              </a:extLst>
            </p:cNvPr>
            <p:cNvSpPr/>
            <p:nvPr/>
          </p:nvSpPr>
          <p:spPr>
            <a:xfrm>
              <a:off x="494669" y="1292648"/>
              <a:ext cx="880044" cy="578423"/>
            </a:xfrm>
            <a:custGeom>
              <a:avLst/>
              <a:gdLst>
                <a:gd name="csX0" fmla="*/ 440013 w 880044"/>
                <a:gd name="csY0" fmla="*/ 0 h 578423"/>
                <a:gd name="csX1" fmla="*/ 880044 w 880044"/>
                <a:gd name="csY1" fmla="*/ 289212 h 578423"/>
                <a:gd name="csX2" fmla="*/ 440013 w 880044"/>
                <a:gd name="csY2" fmla="*/ 578424 h 578423"/>
                <a:gd name="csX3" fmla="*/ 0 w 880044"/>
                <a:gd name="csY3" fmla="*/ 289212 h 578423"/>
                <a:gd name="csX4" fmla="*/ 440013 w 880044"/>
                <a:gd name="csY4" fmla="*/ 0 h 578423"/>
              </a:gdLst>
              <a:ahLst/>
              <a:cxnLst>
                <a:cxn ang="0">
                  <a:pos x="csX0" y="csY0"/>
                </a:cxn>
                <a:cxn ang="0">
                  <a:pos x="csX1" y="csY1"/>
                </a:cxn>
                <a:cxn ang="0">
                  <a:pos x="csX2" y="csY2"/>
                </a:cxn>
                <a:cxn ang="0">
                  <a:pos x="csX3" y="csY3"/>
                </a:cxn>
                <a:cxn ang="0">
                  <a:pos x="csX4" y="csY4"/>
                </a:cxn>
              </a:cxnLst>
              <a:rect l="l" t="t" r="r" b="b"/>
              <a:pathLst>
                <a:path w="880044" h="578423">
                  <a:moveTo>
                    <a:pt x="440013" y="0"/>
                  </a:moveTo>
                  <a:cubicBezTo>
                    <a:pt x="682865" y="0"/>
                    <a:pt x="880044" y="129582"/>
                    <a:pt x="880044" y="289212"/>
                  </a:cubicBezTo>
                  <a:cubicBezTo>
                    <a:pt x="880044" y="448824"/>
                    <a:pt x="682865" y="578424"/>
                    <a:pt x="440013" y="578424"/>
                  </a:cubicBezTo>
                  <a:cubicBezTo>
                    <a:pt x="197160" y="578424"/>
                    <a:pt x="0" y="448842"/>
                    <a:pt x="0" y="289212"/>
                  </a:cubicBezTo>
                  <a:cubicBezTo>
                    <a:pt x="0" y="129600"/>
                    <a:pt x="197160" y="0"/>
                    <a:pt x="440013" y="0"/>
                  </a:cubicBezTo>
                  <a:close/>
                </a:path>
              </a:pathLst>
            </a:custGeom>
            <a:noFill/>
            <a:ln w="18669" cap="rnd">
              <a:solidFill>
                <a:schemeClr val="tx1"/>
              </a:solidFill>
              <a:prstDash val="solid"/>
              <a:round/>
            </a:ln>
          </p:spPr>
        </p:sp>
        <p:sp>
          <p:nvSpPr>
            <p:cNvPr id="20" name="Freeform 19">
              <a:extLst>
                <a:ext uri="{FF2B5EF4-FFF2-40B4-BE49-F238E27FC236}">
                  <a16:creationId xmlns:a16="http://schemas.microsoft.com/office/drawing/2014/main" id="{317CDCC3-5A4E-B0AB-82E6-61E6367442A1}"/>
                </a:ext>
              </a:extLst>
            </p:cNvPr>
            <p:cNvSpPr/>
            <p:nvPr/>
          </p:nvSpPr>
          <p:spPr>
            <a:xfrm>
              <a:off x="712786" y="1292648"/>
              <a:ext cx="443732" cy="578423"/>
            </a:xfrm>
            <a:custGeom>
              <a:avLst/>
              <a:gdLst>
                <a:gd name="csX0" fmla="*/ 221866 w 443732"/>
                <a:gd name="csY0" fmla="*/ 578424 h 578423"/>
                <a:gd name="csX1" fmla="*/ 443733 w 443732"/>
                <a:gd name="csY1" fmla="*/ 289212 h 578423"/>
                <a:gd name="csX2" fmla="*/ 221866 w 443732"/>
                <a:gd name="csY2" fmla="*/ 0 h 578423"/>
                <a:gd name="csX3" fmla="*/ 0 w 443732"/>
                <a:gd name="csY3" fmla="*/ 289212 h 578423"/>
                <a:gd name="csX4" fmla="*/ 221866 w 443732"/>
                <a:gd name="csY4" fmla="*/ 578424 h 578423"/>
              </a:gdLst>
              <a:ahLst/>
              <a:cxnLst>
                <a:cxn ang="0">
                  <a:pos x="csX0" y="csY0"/>
                </a:cxn>
                <a:cxn ang="0">
                  <a:pos x="csX1" y="csY1"/>
                </a:cxn>
                <a:cxn ang="0">
                  <a:pos x="csX2" y="csY2"/>
                </a:cxn>
                <a:cxn ang="0">
                  <a:pos x="csX3" y="csY3"/>
                </a:cxn>
                <a:cxn ang="0">
                  <a:pos x="csX4" y="csY4"/>
                </a:cxn>
              </a:cxnLst>
              <a:rect l="l" t="t" r="r" b="b"/>
              <a:pathLst>
                <a:path w="443732" h="578423">
                  <a:moveTo>
                    <a:pt x="221866" y="578424"/>
                  </a:moveTo>
                  <a:cubicBezTo>
                    <a:pt x="344399" y="578424"/>
                    <a:pt x="443733" y="448939"/>
                    <a:pt x="443733" y="289212"/>
                  </a:cubicBezTo>
                  <a:cubicBezTo>
                    <a:pt x="443733" y="129484"/>
                    <a:pt x="344399" y="0"/>
                    <a:pt x="221866" y="0"/>
                  </a:cubicBezTo>
                  <a:cubicBezTo>
                    <a:pt x="99334" y="0"/>
                    <a:pt x="0" y="129484"/>
                    <a:pt x="0" y="289212"/>
                  </a:cubicBezTo>
                  <a:cubicBezTo>
                    <a:pt x="0" y="448939"/>
                    <a:pt x="99334" y="578424"/>
                    <a:pt x="221866" y="578424"/>
                  </a:cubicBezTo>
                  <a:close/>
                </a:path>
              </a:pathLst>
            </a:custGeom>
            <a:noFill/>
            <a:ln w="18669" cap="rnd">
              <a:solidFill>
                <a:schemeClr val="tx1"/>
              </a:solidFill>
              <a:prstDash val="solid"/>
              <a:round/>
            </a:ln>
          </p:spPr>
        </p:sp>
        <p:sp>
          <p:nvSpPr>
            <p:cNvPr id="21" name="Freeform 20">
              <a:extLst>
                <a:ext uri="{FF2B5EF4-FFF2-40B4-BE49-F238E27FC236}">
                  <a16:creationId xmlns:a16="http://schemas.microsoft.com/office/drawing/2014/main" id="{4A26F997-4025-30F6-A9B2-8CA25B6E1A88}"/>
                </a:ext>
              </a:extLst>
            </p:cNvPr>
            <p:cNvSpPr/>
            <p:nvPr/>
          </p:nvSpPr>
          <p:spPr>
            <a:xfrm>
              <a:off x="934682" y="1292648"/>
              <a:ext cx="18787" cy="578423"/>
            </a:xfrm>
            <a:custGeom>
              <a:avLst/>
              <a:gdLst>
                <a:gd name="csX0" fmla="*/ 0 w 18787"/>
                <a:gd name="csY0" fmla="*/ 0 h 578423"/>
                <a:gd name="csX1" fmla="*/ 0 w 18787"/>
                <a:gd name="csY1" fmla="*/ 578424 h 578423"/>
              </a:gdLst>
              <a:ahLst/>
              <a:cxnLst>
                <a:cxn ang="0">
                  <a:pos x="csX0" y="csY0"/>
                </a:cxn>
                <a:cxn ang="0">
                  <a:pos x="csX1" y="csY1"/>
                </a:cxn>
              </a:cxnLst>
              <a:rect l="l" t="t" r="r" b="b"/>
              <a:pathLst>
                <a:path w="18787" h="578423">
                  <a:moveTo>
                    <a:pt x="0" y="0"/>
                  </a:moveTo>
                  <a:lnTo>
                    <a:pt x="0" y="578424"/>
                  </a:lnTo>
                </a:path>
              </a:pathLst>
            </a:custGeom>
            <a:noFill/>
            <a:ln w="18669" cap="rnd">
              <a:solidFill>
                <a:schemeClr val="tx1"/>
              </a:solidFill>
              <a:prstDash val="solid"/>
              <a:round/>
            </a:ln>
          </p:spPr>
        </p:sp>
        <p:sp>
          <p:nvSpPr>
            <p:cNvPr id="22" name="Freeform 21">
              <a:extLst>
                <a:ext uri="{FF2B5EF4-FFF2-40B4-BE49-F238E27FC236}">
                  <a16:creationId xmlns:a16="http://schemas.microsoft.com/office/drawing/2014/main" id="{76DF5F1A-1FC0-B39D-63F2-FF83A9FE2874}"/>
                </a:ext>
              </a:extLst>
            </p:cNvPr>
            <p:cNvSpPr/>
            <p:nvPr/>
          </p:nvSpPr>
          <p:spPr>
            <a:xfrm>
              <a:off x="244042" y="1581873"/>
              <a:ext cx="1381249" cy="18299"/>
            </a:xfrm>
            <a:custGeom>
              <a:avLst/>
              <a:gdLst>
                <a:gd name="csX0" fmla="*/ 1381249 w 1381249"/>
                <a:gd name="csY0" fmla="*/ 0 h 18299"/>
                <a:gd name="csX1" fmla="*/ 0 w 1381249"/>
                <a:gd name="csY1" fmla="*/ 0 h 18299"/>
              </a:gdLst>
              <a:ahLst/>
              <a:cxnLst>
                <a:cxn ang="0">
                  <a:pos x="csX0" y="csY0"/>
                </a:cxn>
                <a:cxn ang="0">
                  <a:pos x="csX1" y="csY1"/>
                </a:cxn>
              </a:cxnLst>
              <a:rect l="l" t="t" r="r" b="b"/>
              <a:pathLst>
                <a:path w="1381249" h="18299">
                  <a:moveTo>
                    <a:pt x="1381249" y="0"/>
                  </a:moveTo>
                  <a:lnTo>
                    <a:pt x="0" y="0"/>
                  </a:lnTo>
                </a:path>
              </a:pathLst>
            </a:custGeom>
            <a:noFill/>
            <a:ln w="18669" cap="rnd">
              <a:solidFill>
                <a:schemeClr val="tx1"/>
              </a:solidFill>
              <a:prstDash val="solid"/>
              <a:round/>
            </a:ln>
          </p:spPr>
        </p:sp>
      </p:grpSp>
      <p:sp>
        <p:nvSpPr>
          <p:cNvPr id="2" name="Subtitle 1"/>
          <p:cNvSpPr>
            <a:spLocks noGrp="1"/>
          </p:cNvSpPr>
          <p:nvPr>
            <p:ph type="subTitle" idx="3"/>
          </p:nvPr>
        </p:nvSpPr>
        <p:spPr/>
        <p:txBody>
          <a:bodyPr/>
          <a:lstStyle/>
          <a:p>
            <a:r>
              <a:t>1</a:t>
            </a:r>
          </a:p>
        </p:txBody>
      </p:sp>
      <p:sp>
        <p:nvSpPr>
          <p:cNvPr id="3" name="Subtitle 2"/>
          <p:cNvSpPr>
            <a:spLocks noGrp="1"/>
          </p:cNvSpPr>
          <p:nvPr>
            <p:ph type="subTitle" idx="1"/>
          </p:nvPr>
        </p:nvSpPr>
        <p:spPr/>
        <p:txBody>
          <a:bodyPr/>
          <a:lstStyle/>
          <a:p>
            <a:pPr algn="l"/>
            <a:r>
              <a:t>SIRIUS Legal Briefing Template</a:t>
            </a:r>
          </a:p>
        </p:txBody>
      </p:sp>
      <p:sp>
        <p:nvSpPr>
          <p:cNvPr id="4" name="Subtitle 3"/>
          <p:cNvSpPr>
            <a:spLocks noGrp="1"/>
          </p:cNvSpPr>
          <p:nvPr>
            <p:ph type="subTitle" idx="15"/>
          </p:nvPr>
        </p:nvSpPr>
        <p:spPr/>
        <p:txBody>
          <a:bodyPr/>
          <a:lstStyle/>
          <a:p>
            <a:pPr algn="l"/>
            <a:r>
              <a:t>Board, Audit Committee, Compliance, and Legal stakeholders</a:t>
            </a:r>
          </a:p>
        </p:txBody>
      </p:sp>
      <p:sp>
        <p:nvSpPr>
          <p:cNvPr id="5" name="Subtitle 4"/>
          <p:cNvSpPr>
            <a:spLocks noGrp="1"/>
          </p:cNvSpPr>
          <p:nvPr>
            <p:ph type="subTitle" idx="16"/>
          </p:nvPr>
        </p:nvSpPr>
        <p:spPr/>
        <p:txBody>
          <a:bodyPr/>
          <a:lstStyle/>
          <a:p>
            <a:pPr algn="l"/>
            <a:r>
              <a:rPr cap="all"/>
              <a:t>Prepared for</a:t>
            </a:r>
          </a:p>
        </p:txBody>
      </p:sp>
      <p:sp>
        <p:nvSpPr>
          <p:cNvPr id="6" name="Subtitle 5"/>
          <p:cNvSpPr>
            <a:spLocks noGrp="1"/>
          </p:cNvSpPr>
          <p:nvPr>
            <p:ph type="subTitle" idx="13"/>
          </p:nvPr>
        </p:nvSpPr>
        <p:spPr/>
        <p:txBody>
          <a:bodyPr/>
          <a:lstStyle/>
          <a:p>
            <a:pPr algn="l"/>
            <a:r>
              <a:t>Marking badge for distribution control</a:t>
            </a:r>
          </a:p>
        </p:txBody>
      </p:sp>
      <p:sp>
        <p:nvSpPr>
          <p:cNvPr id="7" name="Subtitle 6"/>
          <p:cNvSpPr>
            <a:spLocks noGrp="1"/>
          </p:cNvSpPr>
          <p:nvPr>
            <p:ph type="subTitle" idx="14"/>
          </p:nvPr>
        </p:nvSpPr>
        <p:spPr/>
        <p:txBody>
          <a:bodyPr/>
          <a:lstStyle/>
          <a:p>
            <a:pPr algn="l"/>
            <a:r>
              <a:rPr cap="all"/>
              <a:t>Privileged and Confidential</a:t>
            </a:r>
          </a:p>
        </p:txBody>
      </p:sp>
      <p:sp>
        <p:nvSpPr>
          <p:cNvPr id="8" name="Subtitle 7"/>
          <p:cNvSpPr>
            <a:spLocks noGrp="1"/>
          </p:cNvSpPr>
          <p:nvPr>
            <p:ph type="subTitle" idx="8"/>
          </p:nvPr>
        </p:nvSpPr>
        <p:spPr/>
        <p:txBody>
          <a:bodyPr/>
          <a:lstStyle/>
          <a:p>
            <a:pPr algn="l"/>
            <a:r>
              <a:t>General Counsel and Senior Litigation Partner</a:t>
            </a:r>
          </a:p>
        </p:txBody>
      </p:sp>
      <p:sp>
        <p:nvSpPr>
          <p:cNvPr id="9" name="Subtitle 8"/>
          <p:cNvSpPr>
            <a:spLocks noGrp="1"/>
          </p:cNvSpPr>
          <p:nvPr>
            <p:ph type="subTitle" idx="9"/>
          </p:nvPr>
        </p:nvSpPr>
        <p:spPr/>
        <p:txBody>
          <a:bodyPr/>
          <a:lstStyle/>
          <a:p>
            <a:pPr algn="l"/>
            <a:r>
              <a:rPr cap="all"/>
              <a:t>Attorney Name</a:t>
            </a:r>
          </a:p>
        </p:txBody>
      </p:sp>
      <p:sp>
        <p:nvSpPr>
          <p:cNvPr id="10" name="Subtitle 9"/>
          <p:cNvSpPr>
            <a:spLocks noGrp="1"/>
          </p:cNvSpPr>
          <p:nvPr>
            <p:ph type="subTitle" idx="6"/>
          </p:nvPr>
        </p:nvSpPr>
        <p:spPr/>
        <p:txBody>
          <a:bodyPr/>
          <a:lstStyle/>
          <a:p>
            <a:pPr algn="l"/>
            <a:r>
              <a:t>Unique identifier for tracking and auditability</a:t>
            </a:r>
          </a:p>
        </p:txBody>
      </p:sp>
      <p:sp>
        <p:nvSpPr>
          <p:cNvPr id="11" name="Subtitle 10"/>
          <p:cNvSpPr>
            <a:spLocks noGrp="1"/>
          </p:cNvSpPr>
          <p:nvPr>
            <p:ph type="subTitle" idx="7"/>
          </p:nvPr>
        </p:nvSpPr>
        <p:spPr/>
        <p:txBody>
          <a:bodyPr/>
          <a:lstStyle/>
          <a:p>
            <a:pPr algn="l"/>
            <a:r>
              <a:rPr cap="all"/>
              <a:t>Case or Matter ID</a:t>
            </a:r>
          </a:p>
        </p:txBody>
      </p:sp>
      <p:sp>
        <p:nvSpPr>
          <p:cNvPr id="12" name="Subtitle 11"/>
          <p:cNvSpPr>
            <a:spLocks noGrp="1"/>
          </p:cNvSpPr>
          <p:nvPr>
            <p:ph type="subTitle" idx="4"/>
          </p:nvPr>
        </p:nvSpPr>
        <p:spPr/>
        <p:txBody>
          <a:bodyPr/>
          <a:lstStyle/>
          <a:p>
            <a:pPr algn="l"/>
            <a:r>
              <a:t>Board Risk Briefing or Litigation Update</a:t>
            </a:r>
          </a:p>
        </p:txBody>
      </p:sp>
      <p:sp>
        <p:nvSpPr>
          <p:cNvPr id="13" name="Subtitle 12"/>
          <p:cNvSpPr>
            <a:spLocks noGrp="1"/>
          </p:cNvSpPr>
          <p:nvPr>
            <p:ph type="subTitle" idx="5"/>
          </p:nvPr>
        </p:nvSpPr>
        <p:spPr/>
        <p:txBody>
          <a:bodyPr/>
          <a:lstStyle/>
          <a:p>
            <a:pPr algn="l"/>
            <a:r>
              <a:rPr cap="all"/>
              <a:t>Legal Briefing Title</a:t>
            </a:r>
          </a:p>
        </p:txBody>
      </p:sp>
      <p:sp>
        <p:nvSpPr>
          <p:cNvPr id="14" name="Title 13"/>
          <p:cNvSpPr>
            <a:spLocks noGrp="1"/>
          </p:cNvSpPr>
          <p:nvPr>
            <p:ph type="title"/>
          </p:nvPr>
        </p:nvSpPr>
        <p:spPr/>
        <p:txBody>
          <a:bodyPr/>
          <a:lstStyle/>
          <a:p>
            <a:r>
              <a:rPr cap="all"/>
              <a:t>Legal Briefing Template SIRIUS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5" name="Google Shape;748;g3e478b0359b_0_110">
            <a:extLst>
              <a:ext uri="{FF2B5EF4-FFF2-40B4-BE49-F238E27FC236}">
                <a16:creationId xmlns:a16="http://schemas.microsoft.com/office/drawing/2014/main" id="{5D627FE8-010B-4571-736B-640BA2C22A68}"/>
              </a:ext>
            </a:extLst>
          </p:cNvPr>
          <p:cNvSpPr/>
          <p:nvPr userDrawn="1"/>
        </p:nvSpPr>
        <p:spPr>
          <a:xfrm>
            <a:off x="-186266" y="1006275"/>
            <a:ext cx="9516533" cy="4289634"/>
          </a:xfrm>
          <a:prstGeom prst="roundRect">
            <a:avLst>
              <a:gd name="adj" fmla="val 0"/>
            </a:avLst>
          </a:prstGeom>
          <a:solidFill>
            <a:schemeClr val="bg1">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6" name="Google Shape;748;g3e478b0359b_0_110">
            <a:extLst>
              <a:ext uri="{FF2B5EF4-FFF2-40B4-BE49-F238E27FC236}">
                <a16:creationId xmlns:a16="http://schemas.microsoft.com/office/drawing/2014/main" id="{60AE63BD-2CF5-4D29-8C23-6795CDCC8AB5}"/>
              </a:ext>
            </a:extLst>
          </p:cNvPr>
          <p:cNvSpPr/>
          <p:nvPr userDrawn="1"/>
        </p:nvSpPr>
        <p:spPr>
          <a:xfrm>
            <a:off x="-186267" y="4680857"/>
            <a:ext cx="9516533" cy="615052"/>
          </a:xfrm>
          <a:prstGeom prst="roundRect">
            <a:avLst>
              <a:gd name="adj" fmla="val 0"/>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grpSp>
        <p:nvGrpSpPr>
          <p:cNvPr id="17" name="Group 16">
            <a:extLst>
              <a:ext uri="{FF2B5EF4-FFF2-40B4-BE49-F238E27FC236}">
                <a16:creationId xmlns:a16="http://schemas.microsoft.com/office/drawing/2014/main" id="{22437D03-7ABC-D557-7CF3-57D674758FD6}"/>
              </a:ext>
            </a:extLst>
          </p:cNvPr>
          <p:cNvGrpSpPr/>
          <p:nvPr userDrawn="1"/>
        </p:nvGrpSpPr>
        <p:grpSpPr>
          <a:xfrm>
            <a:off x="6861091" y="3703542"/>
            <a:ext cx="1381249" cy="578423"/>
            <a:chOff x="244042" y="1292648"/>
            <a:chExt cx="1381249" cy="578423"/>
          </a:xfrm>
        </p:grpSpPr>
        <p:sp>
          <p:nvSpPr>
            <p:cNvPr id="18" name="Freeform 17">
              <a:extLst>
                <a:ext uri="{FF2B5EF4-FFF2-40B4-BE49-F238E27FC236}">
                  <a16:creationId xmlns:a16="http://schemas.microsoft.com/office/drawing/2014/main" id="{9F2FC230-E2AA-4CA4-F215-7D46FF9A81A2}"/>
                </a:ext>
              </a:extLst>
            </p:cNvPr>
            <p:cNvSpPr/>
            <p:nvPr/>
          </p:nvSpPr>
          <p:spPr>
            <a:xfrm>
              <a:off x="244042" y="1292648"/>
              <a:ext cx="1381249" cy="578423"/>
            </a:xfrm>
            <a:custGeom>
              <a:avLst/>
              <a:gdLst>
                <a:gd name="csX0" fmla="*/ 690625 w 1381249"/>
                <a:gd name="csY0" fmla="*/ 578424 h 578423"/>
                <a:gd name="csX1" fmla="*/ 1381249 w 1381249"/>
                <a:gd name="csY1" fmla="*/ 289212 h 578423"/>
                <a:gd name="csX2" fmla="*/ 690625 w 1381249"/>
                <a:gd name="csY2" fmla="*/ 0 h 578423"/>
                <a:gd name="csX3" fmla="*/ 0 w 1381249"/>
                <a:gd name="csY3" fmla="*/ 289212 h 578423"/>
                <a:gd name="csX4" fmla="*/ 690625 w 1381249"/>
                <a:gd name="csY4" fmla="*/ 578424 h 578423"/>
              </a:gdLst>
              <a:ahLst/>
              <a:cxnLst>
                <a:cxn ang="0">
                  <a:pos x="csX0" y="csY0"/>
                </a:cxn>
                <a:cxn ang="0">
                  <a:pos x="csX1" y="csY1"/>
                </a:cxn>
                <a:cxn ang="0">
                  <a:pos x="csX2" y="csY2"/>
                </a:cxn>
                <a:cxn ang="0">
                  <a:pos x="csX3" y="csY3"/>
                </a:cxn>
                <a:cxn ang="0">
                  <a:pos x="csX4" y="csY4"/>
                </a:cxn>
              </a:cxnLst>
              <a:rect l="l" t="t" r="r" b="b"/>
              <a:pathLst>
                <a:path w="1381249" h="578423">
                  <a:moveTo>
                    <a:pt x="690625" y="578424"/>
                  </a:moveTo>
                  <a:cubicBezTo>
                    <a:pt x="1072045" y="578424"/>
                    <a:pt x="1381249" y="448939"/>
                    <a:pt x="1381249" y="289212"/>
                  </a:cubicBezTo>
                  <a:cubicBezTo>
                    <a:pt x="1381249" y="129484"/>
                    <a:pt x="1072045" y="0"/>
                    <a:pt x="690625" y="0"/>
                  </a:cubicBezTo>
                  <a:cubicBezTo>
                    <a:pt x="309204" y="0"/>
                    <a:pt x="0" y="129484"/>
                    <a:pt x="0" y="289212"/>
                  </a:cubicBezTo>
                  <a:cubicBezTo>
                    <a:pt x="0" y="448939"/>
                    <a:pt x="309204" y="578424"/>
                    <a:pt x="690625" y="578424"/>
                  </a:cubicBezTo>
                  <a:close/>
                </a:path>
              </a:pathLst>
            </a:custGeom>
            <a:noFill/>
            <a:ln w="18669" cap="rnd">
              <a:solidFill>
                <a:schemeClr val="tx1"/>
              </a:solidFill>
              <a:prstDash val="solid"/>
              <a:round/>
            </a:ln>
          </p:spPr>
        </p:sp>
        <p:sp>
          <p:nvSpPr>
            <p:cNvPr id="19" name="Freeform 18">
              <a:extLst>
                <a:ext uri="{FF2B5EF4-FFF2-40B4-BE49-F238E27FC236}">
                  <a16:creationId xmlns:a16="http://schemas.microsoft.com/office/drawing/2014/main" id="{940D0046-E5BC-15AB-EC64-D7BBA05D6762}"/>
                </a:ext>
              </a:extLst>
            </p:cNvPr>
            <p:cNvSpPr/>
            <p:nvPr/>
          </p:nvSpPr>
          <p:spPr>
            <a:xfrm>
              <a:off x="494669" y="1292648"/>
              <a:ext cx="880044" cy="578423"/>
            </a:xfrm>
            <a:custGeom>
              <a:avLst/>
              <a:gdLst>
                <a:gd name="csX0" fmla="*/ 440013 w 880044"/>
                <a:gd name="csY0" fmla="*/ 0 h 578423"/>
                <a:gd name="csX1" fmla="*/ 880044 w 880044"/>
                <a:gd name="csY1" fmla="*/ 289212 h 578423"/>
                <a:gd name="csX2" fmla="*/ 440013 w 880044"/>
                <a:gd name="csY2" fmla="*/ 578424 h 578423"/>
                <a:gd name="csX3" fmla="*/ 0 w 880044"/>
                <a:gd name="csY3" fmla="*/ 289212 h 578423"/>
                <a:gd name="csX4" fmla="*/ 440013 w 880044"/>
                <a:gd name="csY4" fmla="*/ 0 h 578423"/>
              </a:gdLst>
              <a:ahLst/>
              <a:cxnLst>
                <a:cxn ang="0">
                  <a:pos x="csX0" y="csY0"/>
                </a:cxn>
                <a:cxn ang="0">
                  <a:pos x="csX1" y="csY1"/>
                </a:cxn>
                <a:cxn ang="0">
                  <a:pos x="csX2" y="csY2"/>
                </a:cxn>
                <a:cxn ang="0">
                  <a:pos x="csX3" y="csY3"/>
                </a:cxn>
                <a:cxn ang="0">
                  <a:pos x="csX4" y="csY4"/>
                </a:cxn>
              </a:cxnLst>
              <a:rect l="l" t="t" r="r" b="b"/>
              <a:pathLst>
                <a:path w="880044" h="578423">
                  <a:moveTo>
                    <a:pt x="440013" y="0"/>
                  </a:moveTo>
                  <a:cubicBezTo>
                    <a:pt x="682865" y="0"/>
                    <a:pt x="880044" y="129582"/>
                    <a:pt x="880044" y="289212"/>
                  </a:cubicBezTo>
                  <a:cubicBezTo>
                    <a:pt x="880044" y="448824"/>
                    <a:pt x="682865" y="578424"/>
                    <a:pt x="440013" y="578424"/>
                  </a:cubicBezTo>
                  <a:cubicBezTo>
                    <a:pt x="197160" y="578424"/>
                    <a:pt x="0" y="448842"/>
                    <a:pt x="0" y="289212"/>
                  </a:cubicBezTo>
                  <a:cubicBezTo>
                    <a:pt x="0" y="129600"/>
                    <a:pt x="197160" y="0"/>
                    <a:pt x="440013" y="0"/>
                  </a:cubicBezTo>
                  <a:close/>
                </a:path>
              </a:pathLst>
            </a:custGeom>
            <a:noFill/>
            <a:ln w="18669" cap="rnd">
              <a:solidFill>
                <a:schemeClr val="tx1"/>
              </a:solidFill>
              <a:prstDash val="solid"/>
              <a:round/>
            </a:ln>
          </p:spPr>
        </p:sp>
        <p:sp>
          <p:nvSpPr>
            <p:cNvPr id="20" name="Freeform 19">
              <a:extLst>
                <a:ext uri="{FF2B5EF4-FFF2-40B4-BE49-F238E27FC236}">
                  <a16:creationId xmlns:a16="http://schemas.microsoft.com/office/drawing/2014/main" id="{317CDCC3-5A4E-B0AB-82E6-61E6367442A1}"/>
                </a:ext>
              </a:extLst>
            </p:cNvPr>
            <p:cNvSpPr/>
            <p:nvPr/>
          </p:nvSpPr>
          <p:spPr>
            <a:xfrm>
              <a:off x="712786" y="1292648"/>
              <a:ext cx="443732" cy="578423"/>
            </a:xfrm>
            <a:custGeom>
              <a:avLst/>
              <a:gdLst>
                <a:gd name="csX0" fmla="*/ 221866 w 443732"/>
                <a:gd name="csY0" fmla="*/ 578424 h 578423"/>
                <a:gd name="csX1" fmla="*/ 443733 w 443732"/>
                <a:gd name="csY1" fmla="*/ 289212 h 578423"/>
                <a:gd name="csX2" fmla="*/ 221866 w 443732"/>
                <a:gd name="csY2" fmla="*/ 0 h 578423"/>
                <a:gd name="csX3" fmla="*/ 0 w 443732"/>
                <a:gd name="csY3" fmla="*/ 289212 h 578423"/>
                <a:gd name="csX4" fmla="*/ 221866 w 443732"/>
                <a:gd name="csY4" fmla="*/ 578424 h 578423"/>
              </a:gdLst>
              <a:ahLst/>
              <a:cxnLst>
                <a:cxn ang="0">
                  <a:pos x="csX0" y="csY0"/>
                </a:cxn>
                <a:cxn ang="0">
                  <a:pos x="csX1" y="csY1"/>
                </a:cxn>
                <a:cxn ang="0">
                  <a:pos x="csX2" y="csY2"/>
                </a:cxn>
                <a:cxn ang="0">
                  <a:pos x="csX3" y="csY3"/>
                </a:cxn>
                <a:cxn ang="0">
                  <a:pos x="csX4" y="csY4"/>
                </a:cxn>
              </a:cxnLst>
              <a:rect l="l" t="t" r="r" b="b"/>
              <a:pathLst>
                <a:path w="443732" h="578423">
                  <a:moveTo>
                    <a:pt x="221866" y="578424"/>
                  </a:moveTo>
                  <a:cubicBezTo>
                    <a:pt x="344399" y="578424"/>
                    <a:pt x="443733" y="448939"/>
                    <a:pt x="443733" y="289212"/>
                  </a:cubicBezTo>
                  <a:cubicBezTo>
                    <a:pt x="443733" y="129484"/>
                    <a:pt x="344399" y="0"/>
                    <a:pt x="221866" y="0"/>
                  </a:cubicBezTo>
                  <a:cubicBezTo>
                    <a:pt x="99334" y="0"/>
                    <a:pt x="0" y="129484"/>
                    <a:pt x="0" y="289212"/>
                  </a:cubicBezTo>
                  <a:cubicBezTo>
                    <a:pt x="0" y="448939"/>
                    <a:pt x="99334" y="578424"/>
                    <a:pt x="221866" y="578424"/>
                  </a:cubicBezTo>
                  <a:close/>
                </a:path>
              </a:pathLst>
            </a:custGeom>
            <a:noFill/>
            <a:ln w="18669" cap="rnd">
              <a:solidFill>
                <a:schemeClr val="tx1"/>
              </a:solidFill>
              <a:prstDash val="solid"/>
              <a:round/>
            </a:ln>
          </p:spPr>
        </p:sp>
        <p:sp>
          <p:nvSpPr>
            <p:cNvPr id="21" name="Freeform 20">
              <a:extLst>
                <a:ext uri="{FF2B5EF4-FFF2-40B4-BE49-F238E27FC236}">
                  <a16:creationId xmlns:a16="http://schemas.microsoft.com/office/drawing/2014/main" id="{4A26F997-4025-30F6-A9B2-8CA25B6E1A88}"/>
                </a:ext>
              </a:extLst>
            </p:cNvPr>
            <p:cNvSpPr/>
            <p:nvPr/>
          </p:nvSpPr>
          <p:spPr>
            <a:xfrm>
              <a:off x="934682" y="1292648"/>
              <a:ext cx="18787" cy="578423"/>
            </a:xfrm>
            <a:custGeom>
              <a:avLst/>
              <a:gdLst>
                <a:gd name="csX0" fmla="*/ 0 w 18787"/>
                <a:gd name="csY0" fmla="*/ 0 h 578423"/>
                <a:gd name="csX1" fmla="*/ 0 w 18787"/>
                <a:gd name="csY1" fmla="*/ 578424 h 578423"/>
              </a:gdLst>
              <a:ahLst/>
              <a:cxnLst>
                <a:cxn ang="0">
                  <a:pos x="csX0" y="csY0"/>
                </a:cxn>
                <a:cxn ang="0">
                  <a:pos x="csX1" y="csY1"/>
                </a:cxn>
              </a:cxnLst>
              <a:rect l="l" t="t" r="r" b="b"/>
              <a:pathLst>
                <a:path w="18787" h="578423">
                  <a:moveTo>
                    <a:pt x="0" y="0"/>
                  </a:moveTo>
                  <a:lnTo>
                    <a:pt x="0" y="578424"/>
                  </a:lnTo>
                </a:path>
              </a:pathLst>
            </a:custGeom>
            <a:noFill/>
            <a:ln w="18669" cap="rnd">
              <a:solidFill>
                <a:schemeClr val="tx1"/>
              </a:solidFill>
              <a:prstDash val="solid"/>
              <a:round/>
            </a:ln>
          </p:spPr>
        </p:sp>
        <p:sp>
          <p:nvSpPr>
            <p:cNvPr id="22" name="Freeform 21">
              <a:extLst>
                <a:ext uri="{FF2B5EF4-FFF2-40B4-BE49-F238E27FC236}">
                  <a16:creationId xmlns:a16="http://schemas.microsoft.com/office/drawing/2014/main" id="{76DF5F1A-1FC0-B39D-63F2-FF83A9FE2874}"/>
                </a:ext>
              </a:extLst>
            </p:cNvPr>
            <p:cNvSpPr/>
            <p:nvPr/>
          </p:nvSpPr>
          <p:spPr>
            <a:xfrm>
              <a:off x="244042" y="1581873"/>
              <a:ext cx="1381249" cy="18299"/>
            </a:xfrm>
            <a:custGeom>
              <a:avLst/>
              <a:gdLst>
                <a:gd name="csX0" fmla="*/ 1381249 w 1381249"/>
                <a:gd name="csY0" fmla="*/ 0 h 18299"/>
                <a:gd name="csX1" fmla="*/ 0 w 1381249"/>
                <a:gd name="csY1" fmla="*/ 0 h 18299"/>
              </a:gdLst>
              <a:ahLst/>
              <a:cxnLst>
                <a:cxn ang="0">
                  <a:pos x="csX0" y="csY0"/>
                </a:cxn>
                <a:cxn ang="0">
                  <a:pos x="csX1" y="csY1"/>
                </a:cxn>
              </a:cxnLst>
              <a:rect l="l" t="t" r="r" b="b"/>
              <a:pathLst>
                <a:path w="1381249" h="18299">
                  <a:moveTo>
                    <a:pt x="1381249" y="0"/>
                  </a:moveTo>
                  <a:lnTo>
                    <a:pt x="0" y="0"/>
                  </a:lnTo>
                </a:path>
              </a:pathLst>
            </a:custGeom>
            <a:noFill/>
            <a:ln w="18669" cap="rnd">
              <a:solidFill>
                <a:schemeClr val="tx1"/>
              </a:solidFill>
              <a:prstDash val="solid"/>
              <a:round/>
            </a:ln>
          </p:spPr>
        </p:sp>
      </p:grpSp>
      <p:sp>
        <p:nvSpPr>
          <p:cNvPr id="2" name="Subtitle 1"/>
          <p:cNvSpPr>
            <a:spLocks noGrp="1"/>
          </p:cNvSpPr>
          <p:nvPr>
            <p:ph type="subTitle" idx="3"/>
          </p:nvPr>
        </p:nvSpPr>
        <p:spPr/>
        <p:txBody>
          <a:bodyPr/>
          <a:lstStyle/>
          <a:p>
            <a:r>
              <a:t>2</a:t>
            </a:r>
          </a:p>
        </p:txBody>
      </p:sp>
      <p:sp>
        <p:nvSpPr>
          <p:cNvPr id="3" name="Subtitle 2"/>
          <p:cNvSpPr>
            <a:spLocks noGrp="1"/>
          </p:cNvSpPr>
          <p:nvPr>
            <p:ph type="subTitle" idx="1"/>
          </p:nvPr>
        </p:nvSpPr>
        <p:spPr/>
        <p:txBody>
          <a:bodyPr/>
          <a:lstStyle/>
          <a:p>
            <a:pPr algn="l"/>
            <a:r>
              <a:t>SIRIUS Legal Briefing Template</a:t>
            </a:r>
          </a:p>
        </p:txBody>
      </p:sp>
      <p:sp>
        <p:nvSpPr>
          <p:cNvPr id="4" name="Subtitle 3"/>
          <p:cNvSpPr>
            <a:spLocks noGrp="1"/>
          </p:cNvSpPr>
          <p:nvPr>
            <p:ph type="subTitle" idx="15"/>
          </p:nvPr>
        </p:nvSpPr>
        <p:spPr/>
        <p:txBody>
          <a:bodyPr/>
          <a:lstStyle/>
          <a:p>
            <a:pPr algn="l"/>
            <a:r>
              <a:t>Approvals, funding, or settlement posture guidance requested from the board</a:t>
            </a:r>
          </a:p>
        </p:txBody>
      </p:sp>
      <p:sp>
        <p:nvSpPr>
          <p:cNvPr id="5" name="Subtitle 4"/>
          <p:cNvSpPr>
            <a:spLocks noGrp="1"/>
          </p:cNvSpPr>
          <p:nvPr>
            <p:ph type="subTitle" idx="16"/>
          </p:nvPr>
        </p:nvSpPr>
        <p:spPr/>
        <p:txBody>
          <a:bodyPr/>
          <a:lstStyle/>
          <a:p>
            <a:pPr algn="l"/>
            <a:r>
              <a:rPr cap="all"/>
              <a:t>Board decisions requested</a:t>
            </a:r>
          </a:p>
        </p:txBody>
      </p:sp>
      <p:sp>
        <p:nvSpPr>
          <p:cNvPr id="6" name="Subtitle 5"/>
          <p:cNvSpPr>
            <a:spLocks noGrp="1"/>
          </p:cNvSpPr>
          <p:nvPr>
            <p:ph type="subTitle" idx="13"/>
          </p:nvPr>
        </p:nvSpPr>
        <p:spPr/>
        <p:txBody>
          <a:bodyPr/>
          <a:lstStyle/>
          <a:p>
            <a:pPr algn="l"/>
            <a:r>
              <a:t>Immediate actions to reduce exposure and preserve defenses</a:t>
            </a:r>
          </a:p>
        </p:txBody>
      </p:sp>
      <p:sp>
        <p:nvSpPr>
          <p:cNvPr id="7" name="Subtitle 6"/>
          <p:cNvSpPr>
            <a:spLocks noGrp="1"/>
          </p:cNvSpPr>
          <p:nvPr>
            <p:ph type="subTitle" idx="14"/>
          </p:nvPr>
        </p:nvSpPr>
        <p:spPr/>
        <p:txBody>
          <a:bodyPr/>
          <a:lstStyle/>
          <a:p>
            <a:pPr algn="l"/>
            <a:r>
              <a:rPr cap="all"/>
              <a:t>Reduce exposure now</a:t>
            </a:r>
          </a:p>
        </p:txBody>
      </p:sp>
      <p:sp>
        <p:nvSpPr>
          <p:cNvPr id="8" name="Subtitle 7"/>
          <p:cNvSpPr>
            <a:spLocks noGrp="1"/>
          </p:cNvSpPr>
          <p:nvPr>
            <p:ph type="subTitle" idx="8"/>
          </p:nvPr>
        </p:nvSpPr>
        <p:spPr/>
        <p:txBody>
          <a:bodyPr/>
          <a:lstStyle/>
          <a:p>
            <a:pPr algn="l"/>
            <a:r>
              <a:t>Litigation risk, regulatory scrutiny, and operational or contractual impact</a:t>
            </a:r>
          </a:p>
        </p:txBody>
      </p:sp>
      <p:sp>
        <p:nvSpPr>
          <p:cNvPr id="9" name="Subtitle 8"/>
          <p:cNvSpPr>
            <a:spLocks noGrp="1"/>
          </p:cNvSpPr>
          <p:nvPr>
            <p:ph type="subTitle" idx="9"/>
          </p:nvPr>
        </p:nvSpPr>
        <p:spPr/>
        <p:txBody>
          <a:bodyPr/>
          <a:lstStyle/>
          <a:p>
            <a:pPr algn="l"/>
            <a:r>
              <a:rPr cap="all"/>
              <a:t>Material risk domains</a:t>
            </a:r>
          </a:p>
        </p:txBody>
      </p:sp>
      <p:sp>
        <p:nvSpPr>
          <p:cNvPr id="10" name="Subtitle 9"/>
          <p:cNvSpPr>
            <a:spLocks noGrp="1"/>
          </p:cNvSpPr>
          <p:nvPr>
            <p:ph type="subTitle" idx="6"/>
          </p:nvPr>
        </p:nvSpPr>
        <p:spPr/>
        <p:txBody>
          <a:bodyPr/>
          <a:lstStyle/>
          <a:p>
            <a:pPr algn="l"/>
            <a:r>
              <a:t>Claims likely to be asserted and the exposure drivers to quantify</a:t>
            </a:r>
          </a:p>
        </p:txBody>
      </p:sp>
      <p:sp>
        <p:nvSpPr>
          <p:cNvPr id="11" name="Subtitle 10"/>
          <p:cNvSpPr>
            <a:spLocks noGrp="1"/>
          </p:cNvSpPr>
          <p:nvPr>
            <p:ph type="subTitle" idx="7"/>
          </p:nvPr>
        </p:nvSpPr>
        <p:spPr/>
        <p:txBody>
          <a:bodyPr/>
          <a:lstStyle/>
          <a:p>
            <a:pPr algn="l"/>
            <a:r>
              <a:rPr cap="all"/>
              <a:t>Quantify potential claims</a:t>
            </a:r>
          </a:p>
        </p:txBody>
      </p:sp>
      <p:sp>
        <p:nvSpPr>
          <p:cNvPr id="12" name="Subtitle 11"/>
          <p:cNvSpPr>
            <a:spLocks noGrp="1"/>
          </p:cNvSpPr>
          <p:nvPr>
            <p:ph type="subTitle" idx="4"/>
          </p:nvPr>
        </p:nvSpPr>
        <p:spPr/>
        <p:txBody>
          <a:bodyPr/>
          <a:lstStyle/>
          <a:p>
            <a:pPr algn="l"/>
            <a:r>
              <a:t>Core issues, governing standards, and current posture</a:t>
            </a:r>
          </a:p>
        </p:txBody>
      </p:sp>
      <p:sp>
        <p:nvSpPr>
          <p:cNvPr id="13" name="Subtitle 12"/>
          <p:cNvSpPr>
            <a:spLocks noGrp="1"/>
          </p:cNvSpPr>
          <p:nvPr>
            <p:ph type="subTitle" idx="5"/>
          </p:nvPr>
        </p:nvSpPr>
        <p:spPr/>
        <p:txBody>
          <a:bodyPr/>
          <a:lstStyle/>
          <a:p>
            <a:pPr algn="l"/>
            <a:r>
              <a:rPr cap="all"/>
              <a:t>Core legal posture</a:t>
            </a:r>
          </a:p>
        </p:txBody>
      </p:sp>
      <p:sp>
        <p:nvSpPr>
          <p:cNvPr id="14" name="Title 13"/>
          <p:cNvSpPr>
            <a:spLocks noGrp="1"/>
          </p:cNvSpPr>
          <p:nvPr>
            <p:ph type="title"/>
          </p:nvPr>
        </p:nvSpPr>
        <p:spPr/>
        <p:txBody>
          <a:bodyPr/>
          <a:lstStyle/>
          <a:p>
            <a:r>
              <a:rPr cap="all"/>
              <a:t>Executive Summary and Legal Exposure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5" name="Google Shape;748;g3e478b0359b_0_110">
            <a:extLst>
              <a:ext uri="{FF2B5EF4-FFF2-40B4-BE49-F238E27FC236}">
                <a16:creationId xmlns:a16="http://schemas.microsoft.com/office/drawing/2014/main" id="{5D627FE8-010B-4571-736B-640BA2C22A68}"/>
              </a:ext>
            </a:extLst>
          </p:cNvPr>
          <p:cNvSpPr/>
          <p:nvPr userDrawn="1"/>
        </p:nvSpPr>
        <p:spPr>
          <a:xfrm>
            <a:off x="-186266" y="1006275"/>
            <a:ext cx="9516533" cy="4289634"/>
          </a:xfrm>
          <a:prstGeom prst="roundRect">
            <a:avLst>
              <a:gd name="adj" fmla="val 0"/>
            </a:avLst>
          </a:prstGeom>
          <a:solidFill>
            <a:schemeClr val="bg1">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6" name="Google Shape;748;g3e478b0359b_0_110">
            <a:extLst>
              <a:ext uri="{FF2B5EF4-FFF2-40B4-BE49-F238E27FC236}">
                <a16:creationId xmlns:a16="http://schemas.microsoft.com/office/drawing/2014/main" id="{60AE63BD-2CF5-4D29-8C23-6795CDCC8AB5}"/>
              </a:ext>
            </a:extLst>
          </p:cNvPr>
          <p:cNvSpPr/>
          <p:nvPr userDrawn="1"/>
        </p:nvSpPr>
        <p:spPr>
          <a:xfrm>
            <a:off x="-186267" y="4680857"/>
            <a:ext cx="9516533" cy="615052"/>
          </a:xfrm>
          <a:prstGeom prst="roundRect">
            <a:avLst>
              <a:gd name="adj" fmla="val 0"/>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grpSp>
        <p:nvGrpSpPr>
          <p:cNvPr id="17" name="Group 16">
            <a:extLst>
              <a:ext uri="{FF2B5EF4-FFF2-40B4-BE49-F238E27FC236}">
                <a16:creationId xmlns:a16="http://schemas.microsoft.com/office/drawing/2014/main" id="{22437D03-7ABC-D557-7CF3-57D674758FD6}"/>
              </a:ext>
            </a:extLst>
          </p:cNvPr>
          <p:cNvGrpSpPr/>
          <p:nvPr userDrawn="1"/>
        </p:nvGrpSpPr>
        <p:grpSpPr>
          <a:xfrm>
            <a:off x="6861091" y="3703542"/>
            <a:ext cx="1381249" cy="578423"/>
            <a:chOff x="244042" y="1292648"/>
            <a:chExt cx="1381249" cy="578423"/>
          </a:xfrm>
        </p:grpSpPr>
        <p:sp>
          <p:nvSpPr>
            <p:cNvPr id="18" name="Freeform 17">
              <a:extLst>
                <a:ext uri="{FF2B5EF4-FFF2-40B4-BE49-F238E27FC236}">
                  <a16:creationId xmlns:a16="http://schemas.microsoft.com/office/drawing/2014/main" id="{9F2FC230-E2AA-4CA4-F215-7D46FF9A81A2}"/>
                </a:ext>
              </a:extLst>
            </p:cNvPr>
            <p:cNvSpPr/>
            <p:nvPr/>
          </p:nvSpPr>
          <p:spPr>
            <a:xfrm>
              <a:off x="244042" y="1292648"/>
              <a:ext cx="1381249" cy="578423"/>
            </a:xfrm>
            <a:custGeom>
              <a:avLst/>
              <a:gdLst>
                <a:gd name="csX0" fmla="*/ 690625 w 1381249"/>
                <a:gd name="csY0" fmla="*/ 578424 h 578423"/>
                <a:gd name="csX1" fmla="*/ 1381249 w 1381249"/>
                <a:gd name="csY1" fmla="*/ 289212 h 578423"/>
                <a:gd name="csX2" fmla="*/ 690625 w 1381249"/>
                <a:gd name="csY2" fmla="*/ 0 h 578423"/>
                <a:gd name="csX3" fmla="*/ 0 w 1381249"/>
                <a:gd name="csY3" fmla="*/ 289212 h 578423"/>
                <a:gd name="csX4" fmla="*/ 690625 w 1381249"/>
                <a:gd name="csY4" fmla="*/ 578424 h 578423"/>
              </a:gdLst>
              <a:ahLst/>
              <a:cxnLst>
                <a:cxn ang="0">
                  <a:pos x="csX0" y="csY0"/>
                </a:cxn>
                <a:cxn ang="0">
                  <a:pos x="csX1" y="csY1"/>
                </a:cxn>
                <a:cxn ang="0">
                  <a:pos x="csX2" y="csY2"/>
                </a:cxn>
                <a:cxn ang="0">
                  <a:pos x="csX3" y="csY3"/>
                </a:cxn>
                <a:cxn ang="0">
                  <a:pos x="csX4" y="csY4"/>
                </a:cxn>
              </a:cxnLst>
              <a:rect l="l" t="t" r="r" b="b"/>
              <a:pathLst>
                <a:path w="1381249" h="578423">
                  <a:moveTo>
                    <a:pt x="690625" y="578424"/>
                  </a:moveTo>
                  <a:cubicBezTo>
                    <a:pt x="1072045" y="578424"/>
                    <a:pt x="1381249" y="448939"/>
                    <a:pt x="1381249" y="289212"/>
                  </a:cubicBezTo>
                  <a:cubicBezTo>
                    <a:pt x="1381249" y="129484"/>
                    <a:pt x="1072045" y="0"/>
                    <a:pt x="690625" y="0"/>
                  </a:cubicBezTo>
                  <a:cubicBezTo>
                    <a:pt x="309204" y="0"/>
                    <a:pt x="0" y="129484"/>
                    <a:pt x="0" y="289212"/>
                  </a:cubicBezTo>
                  <a:cubicBezTo>
                    <a:pt x="0" y="448939"/>
                    <a:pt x="309204" y="578424"/>
                    <a:pt x="690625" y="578424"/>
                  </a:cubicBezTo>
                  <a:close/>
                </a:path>
              </a:pathLst>
            </a:custGeom>
            <a:noFill/>
            <a:ln w="18669" cap="rnd">
              <a:solidFill>
                <a:schemeClr val="tx1"/>
              </a:solidFill>
              <a:prstDash val="solid"/>
              <a:round/>
            </a:ln>
          </p:spPr>
        </p:sp>
        <p:sp>
          <p:nvSpPr>
            <p:cNvPr id="19" name="Freeform 18">
              <a:extLst>
                <a:ext uri="{FF2B5EF4-FFF2-40B4-BE49-F238E27FC236}">
                  <a16:creationId xmlns:a16="http://schemas.microsoft.com/office/drawing/2014/main" id="{940D0046-E5BC-15AB-EC64-D7BBA05D6762}"/>
                </a:ext>
              </a:extLst>
            </p:cNvPr>
            <p:cNvSpPr/>
            <p:nvPr/>
          </p:nvSpPr>
          <p:spPr>
            <a:xfrm>
              <a:off x="494669" y="1292648"/>
              <a:ext cx="880044" cy="578423"/>
            </a:xfrm>
            <a:custGeom>
              <a:avLst/>
              <a:gdLst>
                <a:gd name="csX0" fmla="*/ 440013 w 880044"/>
                <a:gd name="csY0" fmla="*/ 0 h 578423"/>
                <a:gd name="csX1" fmla="*/ 880044 w 880044"/>
                <a:gd name="csY1" fmla="*/ 289212 h 578423"/>
                <a:gd name="csX2" fmla="*/ 440013 w 880044"/>
                <a:gd name="csY2" fmla="*/ 578424 h 578423"/>
                <a:gd name="csX3" fmla="*/ 0 w 880044"/>
                <a:gd name="csY3" fmla="*/ 289212 h 578423"/>
                <a:gd name="csX4" fmla="*/ 440013 w 880044"/>
                <a:gd name="csY4" fmla="*/ 0 h 578423"/>
              </a:gdLst>
              <a:ahLst/>
              <a:cxnLst>
                <a:cxn ang="0">
                  <a:pos x="csX0" y="csY0"/>
                </a:cxn>
                <a:cxn ang="0">
                  <a:pos x="csX1" y="csY1"/>
                </a:cxn>
                <a:cxn ang="0">
                  <a:pos x="csX2" y="csY2"/>
                </a:cxn>
                <a:cxn ang="0">
                  <a:pos x="csX3" y="csY3"/>
                </a:cxn>
                <a:cxn ang="0">
                  <a:pos x="csX4" y="csY4"/>
                </a:cxn>
              </a:cxnLst>
              <a:rect l="l" t="t" r="r" b="b"/>
              <a:pathLst>
                <a:path w="880044" h="578423">
                  <a:moveTo>
                    <a:pt x="440013" y="0"/>
                  </a:moveTo>
                  <a:cubicBezTo>
                    <a:pt x="682865" y="0"/>
                    <a:pt x="880044" y="129582"/>
                    <a:pt x="880044" y="289212"/>
                  </a:cubicBezTo>
                  <a:cubicBezTo>
                    <a:pt x="880044" y="448824"/>
                    <a:pt x="682865" y="578424"/>
                    <a:pt x="440013" y="578424"/>
                  </a:cubicBezTo>
                  <a:cubicBezTo>
                    <a:pt x="197160" y="578424"/>
                    <a:pt x="0" y="448842"/>
                    <a:pt x="0" y="289212"/>
                  </a:cubicBezTo>
                  <a:cubicBezTo>
                    <a:pt x="0" y="129600"/>
                    <a:pt x="197160" y="0"/>
                    <a:pt x="440013" y="0"/>
                  </a:cubicBezTo>
                  <a:close/>
                </a:path>
              </a:pathLst>
            </a:custGeom>
            <a:noFill/>
            <a:ln w="18669" cap="rnd">
              <a:solidFill>
                <a:schemeClr val="tx1"/>
              </a:solidFill>
              <a:prstDash val="solid"/>
              <a:round/>
            </a:ln>
          </p:spPr>
        </p:sp>
        <p:sp>
          <p:nvSpPr>
            <p:cNvPr id="20" name="Freeform 19">
              <a:extLst>
                <a:ext uri="{FF2B5EF4-FFF2-40B4-BE49-F238E27FC236}">
                  <a16:creationId xmlns:a16="http://schemas.microsoft.com/office/drawing/2014/main" id="{317CDCC3-5A4E-B0AB-82E6-61E6367442A1}"/>
                </a:ext>
              </a:extLst>
            </p:cNvPr>
            <p:cNvSpPr/>
            <p:nvPr/>
          </p:nvSpPr>
          <p:spPr>
            <a:xfrm>
              <a:off x="712786" y="1292648"/>
              <a:ext cx="443732" cy="578423"/>
            </a:xfrm>
            <a:custGeom>
              <a:avLst/>
              <a:gdLst>
                <a:gd name="csX0" fmla="*/ 221866 w 443732"/>
                <a:gd name="csY0" fmla="*/ 578424 h 578423"/>
                <a:gd name="csX1" fmla="*/ 443733 w 443732"/>
                <a:gd name="csY1" fmla="*/ 289212 h 578423"/>
                <a:gd name="csX2" fmla="*/ 221866 w 443732"/>
                <a:gd name="csY2" fmla="*/ 0 h 578423"/>
                <a:gd name="csX3" fmla="*/ 0 w 443732"/>
                <a:gd name="csY3" fmla="*/ 289212 h 578423"/>
                <a:gd name="csX4" fmla="*/ 221866 w 443732"/>
                <a:gd name="csY4" fmla="*/ 578424 h 578423"/>
              </a:gdLst>
              <a:ahLst/>
              <a:cxnLst>
                <a:cxn ang="0">
                  <a:pos x="csX0" y="csY0"/>
                </a:cxn>
                <a:cxn ang="0">
                  <a:pos x="csX1" y="csY1"/>
                </a:cxn>
                <a:cxn ang="0">
                  <a:pos x="csX2" y="csY2"/>
                </a:cxn>
                <a:cxn ang="0">
                  <a:pos x="csX3" y="csY3"/>
                </a:cxn>
                <a:cxn ang="0">
                  <a:pos x="csX4" y="csY4"/>
                </a:cxn>
              </a:cxnLst>
              <a:rect l="l" t="t" r="r" b="b"/>
              <a:pathLst>
                <a:path w="443732" h="578423">
                  <a:moveTo>
                    <a:pt x="221866" y="578424"/>
                  </a:moveTo>
                  <a:cubicBezTo>
                    <a:pt x="344399" y="578424"/>
                    <a:pt x="443733" y="448939"/>
                    <a:pt x="443733" y="289212"/>
                  </a:cubicBezTo>
                  <a:cubicBezTo>
                    <a:pt x="443733" y="129484"/>
                    <a:pt x="344399" y="0"/>
                    <a:pt x="221866" y="0"/>
                  </a:cubicBezTo>
                  <a:cubicBezTo>
                    <a:pt x="99334" y="0"/>
                    <a:pt x="0" y="129484"/>
                    <a:pt x="0" y="289212"/>
                  </a:cubicBezTo>
                  <a:cubicBezTo>
                    <a:pt x="0" y="448939"/>
                    <a:pt x="99334" y="578424"/>
                    <a:pt x="221866" y="578424"/>
                  </a:cubicBezTo>
                  <a:close/>
                </a:path>
              </a:pathLst>
            </a:custGeom>
            <a:noFill/>
            <a:ln w="18669" cap="rnd">
              <a:solidFill>
                <a:schemeClr val="tx1"/>
              </a:solidFill>
              <a:prstDash val="solid"/>
              <a:round/>
            </a:ln>
          </p:spPr>
        </p:sp>
        <p:sp>
          <p:nvSpPr>
            <p:cNvPr id="21" name="Freeform 20">
              <a:extLst>
                <a:ext uri="{FF2B5EF4-FFF2-40B4-BE49-F238E27FC236}">
                  <a16:creationId xmlns:a16="http://schemas.microsoft.com/office/drawing/2014/main" id="{4A26F997-4025-30F6-A9B2-8CA25B6E1A88}"/>
                </a:ext>
              </a:extLst>
            </p:cNvPr>
            <p:cNvSpPr/>
            <p:nvPr/>
          </p:nvSpPr>
          <p:spPr>
            <a:xfrm>
              <a:off x="934682" y="1292648"/>
              <a:ext cx="18787" cy="578423"/>
            </a:xfrm>
            <a:custGeom>
              <a:avLst/>
              <a:gdLst>
                <a:gd name="csX0" fmla="*/ 0 w 18787"/>
                <a:gd name="csY0" fmla="*/ 0 h 578423"/>
                <a:gd name="csX1" fmla="*/ 0 w 18787"/>
                <a:gd name="csY1" fmla="*/ 578424 h 578423"/>
              </a:gdLst>
              <a:ahLst/>
              <a:cxnLst>
                <a:cxn ang="0">
                  <a:pos x="csX0" y="csY0"/>
                </a:cxn>
                <a:cxn ang="0">
                  <a:pos x="csX1" y="csY1"/>
                </a:cxn>
              </a:cxnLst>
              <a:rect l="l" t="t" r="r" b="b"/>
              <a:pathLst>
                <a:path w="18787" h="578423">
                  <a:moveTo>
                    <a:pt x="0" y="0"/>
                  </a:moveTo>
                  <a:lnTo>
                    <a:pt x="0" y="578424"/>
                  </a:lnTo>
                </a:path>
              </a:pathLst>
            </a:custGeom>
            <a:noFill/>
            <a:ln w="18669" cap="rnd">
              <a:solidFill>
                <a:schemeClr val="tx1"/>
              </a:solidFill>
              <a:prstDash val="solid"/>
              <a:round/>
            </a:ln>
          </p:spPr>
        </p:sp>
        <p:sp>
          <p:nvSpPr>
            <p:cNvPr id="22" name="Freeform 21">
              <a:extLst>
                <a:ext uri="{FF2B5EF4-FFF2-40B4-BE49-F238E27FC236}">
                  <a16:creationId xmlns:a16="http://schemas.microsoft.com/office/drawing/2014/main" id="{76DF5F1A-1FC0-B39D-63F2-FF83A9FE2874}"/>
                </a:ext>
              </a:extLst>
            </p:cNvPr>
            <p:cNvSpPr/>
            <p:nvPr/>
          </p:nvSpPr>
          <p:spPr>
            <a:xfrm>
              <a:off x="244042" y="1581873"/>
              <a:ext cx="1381249" cy="18299"/>
            </a:xfrm>
            <a:custGeom>
              <a:avLst/>
              <a:gdLst>
                <a:gd name="csX0" fmla="*/ 1381249 w 1381249"/>
                <a:gd name="csY0" fmla="*/ 0 h 18299"/>
                <a:gd name="csX1" fmla="*/ 0 w 1381249"/>
                <a:gd name="csY1" fmla="*/ 0 h 18299"/>
              </a:gdLst>
              <a:ahLst/>
              <a:cxnLst>
                <a:cxn ang="0">
                  <a:pos x="csX0" y="csY0"/>
                </a:cxn>
                <a:cxn ang="0">
                  <a:pos x="csX1" y="csY1"/>
                </a:cxn>
              </a:cxnLst>
              <a:rect l="l" t="t" r="r" b="b"/>
              <a:pathLst>
                <a:path w="1381249" h="18299">
                  <a:moveTo>
                    <a:pt x="1381249" y="0"/>
                  </a:moveTo>
                  <a:lnTo>
                    <a:pt x="0" y="0"/>
                  </a:lnTo>
                </a:path>
              </a:pathLst>
            </a:custGeom>
            <a:noFill/>
            <a:ln w="18669" cap="rnd">
              <a:solidFill>
                <a:schemeClr val="tx1"/>
              </a:solidFill>
              <a:prstDash val="solid"/>
              <a:round/>
            </a:ln>
          </p:spPr>
        </p:sp>
      </p:grpSp>
      <p:sp>
        <p:nvSpPr>
          <p:cNvPr id="2" name="Subtitle 1"/>
          <p:cNvSpPr>
            <a:spLocks noGrp="1"/>
          </p:cNvSpPr>
          <p:nvPr>
            <p:ph type="subTitle" idx="3"/>
          </p:nvPr>
        </p:nvSpPr>
        <p:spPr/>
        <p:txBody>
          <a:bodyPr/>
          <a:lstStyle/>
          <a:p>
            <a:r>
              <a:t>3</a:t>
            </a:r>
          </a:p>
        </p:txBody>
      </p:sp>
      <p:sp>
        <p:nvSpPr>
          <p:cNvPr id="3" name="Subtitle 2"/>
          <p:cNvSpPr>
            <a:spLocks noGrp="1"/>
          </p:cNvSpPr>
          <p:nvPr>
            <p:ph type="subTitle" idx="1"/>
          </p:nvPr>
        </p:nvSpPr>
        <p:spPr/>
        <p:txBody>
          <a:bodyPr/>
          <a:lstStyle/>
          <a:p>
            <a:pPr algn="l"/>
            <a:r>
              <a:t>SIRIUS Legal Briefing Template</a:t>
            </a:r>
          </a:p>
        </p:txBody>
      </p:sp>
      <p:sp>
        <p:nvSpPr>
          <p:cNvPr id="4" name="Subtitle 3"/>
          <p:cNvSpPr>
            <a:spLocks noGrp="1"/>
          </p:cNvSpPr>
          <p:nvPr>
            <p:ph type="subTitle" idx="15"/>
          </p:nvPr>
        </p:nvSpPr>
        <p:spPr/>
        <p:txBody>
          <a:bodyPr/>
          <a:lstStyle/>
          <a:p>
            <a:pPr algn="l"/>
            <a:r>
              <a:t>Leading authorities, agency interpretations, and open questions</a:t>
            </a:r>
          </a:p>
        </p:txBody>
      </p:sp>
      <p:sp>
        <p:nvSpPr>
          <p:cNvPr id="5" name="Subtitle 4"/>
          <p:cNvSpPr>
            <a:spLocks noGrp="1"/>
          </p:cNvSpPr>
          <p:nvPr>
            <p:ph type="subTitle" idx="16"/>
          </p:nvPr>
        </p:nvSpPr>
        <p:spPr/>
        <p:txBody>
          <a:bodyPr/>
          <a:lstStyle/>
          <a:p>
            <a:pPr algn="l"/>
            <a:r>
              <a:rPr cap="all"/>
              <a:t>Interpretation notes</a:t>
            </a:r>
          </a:p>
        </p:txBody>
      </p:sp>
      <p:sp>
        <p:nvSpPr>
          <p:cNvPr id="6" name="Subtitle 5"/>
          <p:cNvSpPr>
            <a:spLocks noGrp="1"/>
          </p:cNvSpPr>
          <p:nvPr>
            <p:ph type="subTitle" idx="13"/>
          </p:nvPr>
        </p:nvSpPr>
        <p:spPr/>
        <p:txBody>
          <a:bodyPr/>
          <a:lstStyle/>
          <a:p>
            <a:pPr algn="l"/>
            <a:r>
              <a:t>Required policies, records, and governance controls tied to risk</a:t>
            </a:r>
          </a:p>
        </p:txBody>
      </p:sp>
      <p:sp>
        <p:nvSpPr>
          <p:cNvPr id="7" name="Subtitle 6"/>
          <p:cNvSpPr>
            <a:spLocks noGrp="1"/>
          </p:cNvSpPr>
          <p:nvPr>
            <p:ph type="subTitle" idx="14"/>
          </p:nvPr>
        </p:nvSpPr>
        <p:spPr/>
        <p:txBody>
          <a:bodyPr/>
          <a:lstStyle/>
          <a:p>
            <a:pPr algn="l"/>
            <a:r>
              <a:rPr cap="all"/>
              <a:t>Compliance checkpoints</a:t>
            </a:r>
          </a:p>
        </p:txBody>
      </p:sp>
      <p:sp>
        <p:nvSpPr>
          <p:cNvPr id="8" name="Subtitle 7"/>
          <p:cNvSpPr>
            <a:spLocks noGrp="1"/>
          </p:cNvSpPr>
          <p:nvPr>
            <p:ph type="subTitle" idx="8"/>
          </p:nvPr>
        </p:nvSpPr>
        <p:spPr/>
        <p:txBody>
          <a:bodyPr/>
          <a:lstStyle/>
          <a:p>
            <a:pPr algn="l"/>
            <a:r>
              <a:t>Venue, choice-of-law, and procedural constraints</a:t>
            </a:r>
          </a:p>
        </p:txBody>
      </p:sp>
      <p:sp>
        <p:nvSpPr>
          <p:cNvPr id="9" name="Subtitle 8"/>
          <p:cNvSpPr>
            <a:spLocks noGrp="1"/>
          </p:cNvSpPr>
          <p:nvPr>
            <p:ph type="subTitle" idx="9"/>
          </p:nvPr>
        </p:nvSpPr>
        <p:spPr/>
        <p:txBody>
          <a:bodyPr/>
          <a:lstStyle/>
          <a:p>
            <a:pPr algn="l"/>
            <a:r>
              <a:rPr cap="all"/>
              <a:t>Jurisdictional context</a:t>
            </a:r>
          </a:p>
        </p:txBody>
      </p:sp>
      <p:sp>
        <p:nvSpPr>
          <p:cNvPr id="10" name="Subtitle 9"/>
          <p:cNvSpPr>
            <a:spLocks noGrp="1"/>
          </p:cNvSpPr>
          <p:nvPr>
            <p:ph type="subTitle" idx="6"/>
          </p:nvPr>
        </p:nvSpPr>
        <p:spPr/>
        <p:txBody>
          <a:bodyPr/>
          <a:lstStyle/>
          <a:p>
            <a:pPr algn="l"/>
            <a:r>
              <a:t>Agency expectations, reporting obligations, and enforcement posture</a:t>
            </a:r>
          </a:p>
        </p:txBody>
      </p:sp>
      <p:sp>
        <p:nvSpPr>
          <p:cNvPr id="11" name="Subtitle 10"/>
          <p:cNvSpPr>
            <a:spLocks noGrp="1"/>
          </p:cNvSpPr>
          <p:nvPr>
            <p:ph type="subTitle" idx="7"/>
          </p:nvPr>
        </p:nvSpPr>
        <p:spPr/>
        <p:txBody>
          <a:bodyPr/>
          <a:lstStyle/>
          <a:p>
            <a:pPr algn="l"/>
            <a:r>
              <a:rPr cap="all"/>
              <a:t>Regulatory guidelines</a:t>
            </a:r>
          </a:p>
        </p:txBody>
      </p:sp>
      <p:sp>
        <p:nvSpPr>
          <p:cNvPr id="12" name="Subtitle 11"/>
          <p:cNvSpPr>
            <a:spLocks noGrp="1"/>
          </p:cNvSpPr>
          <p:nvPr>
            <p:ph type="subTitle" idx="4"/>
          </p:nvPr>
        </p:nvSpPr>
        <p:spPr/>
        <p:txBody>
          <a:bodyPr/>
          <a:lstStyle/>
          <a:p>
            <a:pPr algn="l"/>
            <a:r>
              <a:t>Identify relevant causes of action, duties, and available defenses</a:t>
            </a:r>
          </a:p>
        </p:txBody>
      </p:sp>
      <p:sp>
        <p:nvSpPr>
          <p:cNvPr id="13" name="Subtitle 12"/>
          <p:cNvSpPr>
            <a:spLocks noGrp="1"/>
          </p:cNvSpPr>
          <p:nvPr>
            <p:ph type="subTitle" idx="5"/>
          </p:nvPr>
        </p:nvSpPr>
        <p:spPr/>
        <p:txBody>
          <a:bodyPr/>
          <a:lstStyle/>
          <a:p>
            <a:pPr algn="l"/>
            <a:r>
              <a:rPr cap="all"/>
              <a:t>Key statutes</a:t>
            </a:r>
          </a:p>
        </p:txBody>
      </p:sp>
      <p:sp>
        <p:nvSpPr>
          <p:cNvPr id="14" name="Title 13"/>
          <p:cNvSpPr>
            <a:spLocks noGrp="1"/>
          </p:cNvSpPr>
          <p:nvPr>
            <p:ph type="title"/>
          </p:nvPr>
        </p:nvSpPr>
        <p:spPr/>
        <p:txBody>
          <a:bodyPr/>
          <a:lstStyle/>
          <a:p>
            <a:r>
              <a:rPr cap="all"/>
              <a:t>Statutory and Regulatory Framework</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7" name="Google Shape;199;g3e4a1d512f3_0_1496">
            <a:extLst>
              <a:ext uri="{FF2B5EF4-FFF2-40B4-BE49-F238E27FC236}">
                <a16:creationId xmlns:a16="http://schemas.microsoft.com/office/drawing/2014/main" id="{890DC764-172A-276D-1A86-5D1443F121EF}"/>
              </a:ext>
            </a:extLst>
          </p:cNvPr>
          <p:cNvSpPr/>
          <p:nvPr userDrawn="1"/>
        </p:nvSpPr>
        <p:spPr>
          <a:xfrm>
            <a:off x="-154283" y="1905374"/>
            <a:ext cx="9452566" cy="3428626"/>
          </a:xfrm>
          <a:prstGeom prst="rect">
            <a:avLst/>
          </a:prstGeom>
          <a:solidFill>
            <a:schemeClr val="tx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sym typeface="Arial"/>
            </a:endParaRPr>
          </a:p>
        </p:txBody>
      </p:sp>
      <p:grpSp>
        <p:nvGrpSpPr>
          <p:cNvPr id="18" name="Группа 10">
            <a:extLst>
              <a:ext uri="{FF2B5EF4-FFF2-40B4-BE49-F238E27FC236}">
                <a16:creationId xmlns:a16="http://schemas.microsoft.com/office/drawing/2014/main" id="{219D6AE8-2710-7945-942A-D14DC881A80C}"/>
              </a:ext>
            </a:extLst>
          </p:cNvPr>
          <p:cNvGrpSpPr/>
          <p:nvPr userDrawn="1"/>
        </p:nvGrpSpPr>
        <p:grpSpPr>
          <a:xfrm>
            <a:off x="237125" y="1725736"/>
            <a:ext cx="349337" cy="349337"/>
            <a:chOff x="229844" y="1749486"/>
            <a:chExt cx="349337" cy="349337"/>
          </a:xfrm>
        </p:grpSpPr>
        <p:sp>
          <p:nvSpPr>
            <p:cNvPr id="19" name="Google Shape;219;g3e4a1d512f3_0_1496"/>
            <p:cNvSpPr/>
            <p:nvPr/>
          </p:nvSpPr>
          <p:spPr>
            <a:xfrm>
              <a:off x="229844" y="1749486"/>
              <a:ext cx="349337" cy="349337"/>
            </a:xfrm>
            <a:prstGeom prst="ellipse">
              <a:avLst/>
            </a:prstGeom>
            <a:solidFill>
              <a:schemeClr val="bg1"/>
            </a:solidFill>
            <a:ln w="12700"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chemeClr val="lt1"/>
                </a:solidFill>
                <a:latin typeface="+mn-lt"/>
                <a:ea typeface="+mn-ea"/>
                <a:cs typeface="+mn-cs"/>
                <a:sym typeface="Arial"/>
              </a:endParaRPr>
            </a:p>
          </p:txBody>
        </p:sp>
        <p:cxnSp>
          <p:nvCxnSpPr>
            <p:cNvPr id="20" name="Straight Arrow Connector 40">
              <a:extLst>
                <a:ext uri="{FF2B5EF4-FFF2-40B4-BE49-F238E27FC236}">
                  <a16:creationId xmlns:a16="http://schemas.microsoft.com/office/drawing/2014/main" id="{430D48C2-A453-0A44-9288-3FAB88F64D11}"/>
                </a:ext>
              </a:extLst>
            </p:cNvPr>
            <p:cNvCxnSpPr>
              <a:cxnSpLocks/>
              <a:stCxn id="219" idx="4"/>
            </p:cNvCxnSpPr>
            <p:nvPr userDrawn="1"/>
          </p:nvCxnSpPr>
          <p:spPr>
            <a:xfrm flipV="1">
              <a:off x="404513" y="1881663"/>
              <a:ext cx="0" cy="21716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1" name="Группа 10">
            <a:extLst>
              <a:ext uri="{FF2B5EF4-FFF2-40B4-BE49-F238E27FC236}">
                <a16:creationId xmlns:a16="http://schemas.microsoft.com/office/drawing/2014/main" id="{219D6AE8-2710-7945-942A-D14DC881A80C}"/>
              </a:ext>
            </a:extLst>
          </p:cNvPr>
          <p:cNvGrpSpPr/>
          <p:nvPr userDrawn="1"/>
        </p:nvGrpSpPr>
        <p:grpSpPr>
          <a:xfrm>
            <a:off x="2471024" y="1725736"/>
            <a:ext cx="349337" cy="349337"/>
            <a:chOff x="229844" y="1749486"/>
            <a:chExt cx="349337" cy="349337"/>
          </a:xfrm>
        </p:grpSpPr>
        <p:sp>
          <p:nvSpPr>
            <p:cNvPr id="22" name="Google Shape;219;g3e4a1d512f3_0_1496"/>
            <p:cNvSpPr/>
            <p:nvPr/>
          </p:nvSpPr>
          <p:spPr>
            <a:xfrm>
              <a:off x="229844" y="1749486"/>
              <a:ext cx="349337" cy="349337"/>
            </a:xfrm>
            <a:prstGeom prst="ellipse">
              <a:avLst/>
            </a:prstGeom>
            <a:solidFill>
              <a:schemeClr val="bg1"/>
            </a:solidFill>
            <a:ln w="12700"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chemeClr val="lt1"/>
                </a:solidFill>
                <a:latin typeface="+mn-lt"/>
                <a:ea typeface="+mn-ea"/>
                <a:cs typeface="+mn-cs"/>
                <a:sym typeface="Arial"/>
              </a:endParaRPr>
            </a:p>
          </p:txBody>
        </p:sp>
        <p:cxnSp>
          <p:nvCxnSpPr>
            <p:cNvPr id="23" name="Straight Arrow Connector 40">
              <a:extLst>
                <a:ext uri="{FF2B5EF4-FFF2-40B4-BE49-F238E27FC236}">
                  <a16:creationId xmlns:a16="http://schemas.microsoft.com/office/drawing/2014/main" id="{430D48C2-A453-0A44-9288-3FAB88F64D11}"/>
                </a:ext>
              </a:extLst>
            </p:cNvPr>
            <p:cNvCxnSpPr>
              <a:cxnSpLocks/>
              <a:stCxn id="219" idx="4"/>
            </p:cNvCxnSpPr>
            <p:nvPr userDrawn="1"/>
          </p:nvCxnSpPr>
          <p:spPr>
            <a:xfrm flipV="1">
              <a:off x="404513" y="1881663"/>
              <a:ext cx="0" cy="21716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4" name="Группа 10">
            <a:extLst>
              <a:ext uri="{FF2B5EF4-FFF2-40B4-BE49-F238E27FC236}">
                <a16:creationId xmlns:a16="http://schemas.microsoft.com/office/drawing/2014/main" id="{219D6AE8-2710-7945-942A-D14DC881A80C}"/>
              </a:ext>
            </a:extLst>
          </p:cNvPr>
          <p:cNvGrpSpPr/>
          <p:nvPr userDrawn="1"/>
        </p:nvGrpSpPr>
        <p:grpSpPr>
          <a:xfrm>
            <a:off x="4704923" y="1725736"/>
            <a:ext cx="349337" cy="349337"/>
            <a:chOff x="229844" y="1749486"/>
            <a:chExt cx="349337" cy="349337"/>
          </a:xfrm>
        </p:grpSpPr>
        <p:sp>
          <p:nvSpPr>
            <p:cNvPr id="25" name="Google Shape;219;g3e4a1d512f3_0_1496"/>
            <p:cNvSpPr/>
            <p:nvPr/>
          </p:nvSpPr>
          <p:spPr>
            <a:xfrm>
              <a:off x="229844" y="1749486"/>
              <a:ext cx="349337" cy="349337"/>
            </a:xfrm>
            <a:prstGeom prst="ellipse">
              <a:avLst/>
            </a:prstGeom>
            <a:solidFill>
              <a:schemeClr val="bg1"/>
            </a:solidFill>
            <a:ln w="12700"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chemeClr val="lt1"/>
                </a:solidFill>
                <a:latin typeface="+mn-lt"/>
                <a:ea typeface="+mn-ea"/>
                <a:cs typeface="+mn-cs"/>
                <a:sym typeface="Arial"/>
              </a:endParaRPr>
            </a:p>
          </p:txBody>
        </p:sp>
        <p:cxnSp>
          <p:nvCxnSpPr>
            <p:cNvPr id="26" name="Straight Arrow Connector 40">
              <a:extLst>
                <a:ext uri="{FF2B5EF4-FFF2-40B4-BE49-F238E27FC236}">
                  <a16:creationId xmlns:a16="http://schemas.microsoft.com/office/drawing/2014/main" id="{430D48C2-A453-0A44-9288-3FAB88F64D11}"/>
                </a:ext>
              </a:extLst>
            </p:cNvPr>
            <p:cNvCxnSpPr>
              <a:cxnSpLocks/>
              <a:stCxn id="219" idx="4"/>
            </p:cNvCxnSpPr>
            <p:nvPr userDrawn="1"/>
          </p:nvCxnSpPr>
          <p:spPr>
            <a:xfrm flipV="1">
              <a:off x="404513" y="1881663"/>
              <a:ext cx="0" cy="21716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7" name="Группа 10">
            <a:extLst>
              <a:ext uri="{FF2B5EF4-FFF2-40B4-BE49-F238E27FC236}">
                <a16:creationId xmlns:a16="http://schemas.microsoft.com/office/drawing/2014/main" id="{219D6AE8-2710-7945-942A-D14DC881A80C}"/>
              </a:ext>
            </a:extLst>
          </p:cNvPr>
          <p:cNvGrpSpPr/>
          <p:nvPr userDrawn="1"/>
        </p:nvGrpSpPr>
        <p:grpSpPr>
          <a:xfrm>
            <a:off x="6938822" y="1725736"/>
            <a:ext cx="349337" cy="349337"/>
            <a:chOff x="229844" y="1749486"/>
            <a:chExt cx="349337" cy="349337"/>
          </a:xfrm>
        </p:grpSpPr>
        <p:sp>
          <p:nvSpPr>
            <p:cNvPr id="28" name="Google Shape;219;g3e4a1d512f3_0_1496"/>
            <p:cNvSpPr/>
            <p:nvPr/>
          </p:nvSpPr>
          <p:spPr>
            <a:xfrm>
              <a:off x="229844" y="1749486"/>
              <a:ext cx="349337" cy="349337"/>
            </a:xfrm>
            <a:prstGeom prst="ellipse">
              <a:avLst/>
            </a:prstGeom>
            <a:solidFill>
              <a:schemeClr val="bg1"/>
            </a:solidFill>
            <a:ln w="12700" cap="flat" cmpd="sng">
              <a:solidFill>
                <a:schemeClr val="tx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chemeClr val="lt1"/>
                </a:solidFill>
                <a:latin typeface="+mn-lt"/>
                <a:ea typeface="+mn-ea"/>
                <a:cs typeface="+mn-cs"/>
                <a:sym typeface="Arial"/>
              </a:endParaRPr>
            </a:p>
          </p:txBody>
        </p:sp>
        <p:cxnSp>
          <p:nvCxnSpPr>
            <p:cNvPr id="29" name="Straight Arrow Connector 40">
              <a:extLst>
                <a:ext uri="{FF2B5EF4-FFF2-40B4-BE49-F238E27FC236}">
                  <a16:creationId xmlns:a16="http://schemas.microsoft.com/office/drawing/2014/main" id="{430D48C2-A453-0A44-9288-3FAB88F64D11}"/>
                </a:ext>
              </a:extLst>
            </p:cNvPr>
            <p:cNvCxnSpPr>
              <a:cxnSpLocks/>
              <a:stCxn id="219" idx="4"/>
            </p:cNvCxnSpPr>
            <p:nvPr userDrawn="1"/>
          </p:nvCxnSpPr>
          <p:spPr>
            <a:xfrm flipV="1">
              <a:off x="404513" y="1881663"/>
              <a:ext cx="0" cy="21716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sp>
        <p:nvSpPr>
          <p:cNvPr id="2" name="Subtitle 1"/>
          <p:cNvSpPr>
            <a:spLocks noGrp="1"/>
          </p:cNvSpPr>
          <p:nvPr>
            <p:ph type="subTitle" idx="3"/>
          </p:nvPr>
        </p:nvSpPr>
        <p:spPr/>
        <p:txBody>
          <a:bodyPr/>
          <a:lstStyle/>
          <a:p>
            <a:r>
              <a:t>4</a:t>
            </a:r>
          </a:p>
        </p:txBody>
      </p:sp>
      <p:sp>
        <p:nvSpPr>
          <p:cNvPr id="3" name="Subtitle 2"/>
          <p:cNvSpPr>
            <a:spLocks noGrp="1"/>
          </p:cNvSpPr>
          <p:nvPr>
            <p:ph type="subTitle" idx="1"/>
          </p:nvPr>
        </p:nvSpPr>
        <p:spPr/>
        <p:txBody>
          <a:bodyPr/>
          <a:lstStyle/>
          <a:p>
            <a:pPr algn="l"/>
            <a:r>
              <a:t>SIRIUS Legal Briefing Template</a:t>
            </a:r>
          </a:p>
        </p:txBody>
      </p:sp>
      <p:sp>
        <p:nvSpPr>
          <p:cNvPr id="4" name="Subtitle 3"/>
          <p:cNvSpPr>
            <a:spLocks noGrp="1"/>
          </p:cNvSpPr>
          <p:nvPr>
            <p:ph type="subTitle" idx="17"/>
          </p:nvPr>
        </p:nvSpPr>
        <p:spPr/>
        <p:txBody>
          <a:bodyPr/>
          <a:lstStyle/>
          <a:p>
            <a:pPr algn="l"/>
            <a:r>
              <a:t>Rulings, admissions, communications, and discovery disputes resolved</a:t>
            </a:r>
          </a:p>
        </p:txBody>
      </p:sp>
      <p:sp>
        <p:nvSpPr>
          <p:cNvPr id="5" name="Subtitle 4"/>
          <p:cNvSpPr>
            <a:spLocks noGrp="1"/>
          </p:cNvSpPr>
          <p:nvPr>
            <p:ph type="subTitle" idx="18"/>
          </p:nvPr>
        </p:nvSpPr>
        <p:spPr/>
        <p:txBody>
          <a:bodyPr/>
          <a:lstStyle/>
          <a:p>
            <a:pPr algn="l"/>
            <a:r>
              <a:rPr cap="all"/>
              <a:t>Key resolutions</a:t>
            </a:r>
          </a:p>
        </p:txBody>
      </p:sp>
      <p:sp>
        <p:nvSpPr>
          <p:cNvPr id="6" name="Subtitle 5"/>
          <p:cNvSpPr>
            <a:spLocks noGrp="1"/>
          </p:cNvSpPr>
          <p:nvPr>
            <p:ph type="subTitle" idx="9"/>
          </p:nvPr>
        </p:nvSpPr>
        <p:spPr/>
        <p:txBody>
          <a:bodyPr/>
          <a:lstStyle/>
          <a:p>
            <a:pPr algn="l"/>
            <a:r>
              <a:rPr cap="all"/>
              <a:t>Key developments</a:t>
            </a:r>
          </a:p>
        </p:txBody>
      </p:sp>
      <p:sp>
        <p:nvSpPr>
          <p:cNvPr id="7" name="Subtitle 6"/>
          <p:cNvSpPr>
            <a:spLocks noGrp="1"/>
          </p:cNvSpPr>
          <p:nvPr>
            <p:ph type="subTitle" idx="15"/>
          </p:nvPr>
        </p:nvSpPr>
        <p:spPr/>
        <p:txBody>
          <a:bodyPr/>
          <a:lstStyle/>
          <a:p>
            <a:pPr algn="l"/>
            <a:r>
              <a:t>Document requests, depositions, expert notices, and production cadence</a:t>
            </a:r>
          </a:p>
        </p:txBody>
      </p:sp>
      <p:sp>
        <p:nvSpPr>
          <p:cNvPr id="8" name="Subtitle 7"/>
          <p:cNvSpPr>
            <a:spLocks noGrp="1"/>
          </p:cNvSpPr>
          <p:nvPr>
            <p:ph type="subTitle" idx="16"/>
          </p:nvPr>
        </p:nvSpPr>
        <p:spPr/>
        <p:txBody>
          <a:bodyPr/>
          <a:lstStyle/>
          <a:p>
            <a:pPr algn="l"/>
            <a:r>
              <a:rPr cap="all"/>
              <a:t>Discovery process</a:t>
            </a:r>
          </a:p>
        </p:txBody>
      </p:sp>
      <p:sp>
        <p:nvSpPr>
          <p:cNvPr id="9" name="Subtitle 8"/>
          <p:cNvSpPr>
            <a:spLocks noGrp="1"/>
          </p:cNvSpPr>
          <p:nvPr>
            <p:ph type="subTitle" idx="8"/>
          </p:nvPr>
        </p:nvSpPr>
        <p:spPr/>
        <p:txBody>
          <a:bodyPr/>
          <a:lstStyle/>
          <a:p>
            <a:pPr algn="l"/>
            <a:r>
              <a:rPr cap="all"/>
              <a:t>Discovery milestones</a:t>
            </a:r>
          </a:p>
        </p:txBody>
      </p:sp>
      <p:sp>
        <p:nvSpPr>
          <p:cNvPr id="10" name="Subtitle 9"/>
          <p:cNvSpPr>
            <a:spLocks noGrp="1"/>
          </p:cNvSpPr>
          <p:nvPr>
            <p:ph type="subTitle" idx="13"/>
          </p:nvPr>
        </p:nvSpPr>
        <p:spPr/>
        <p:txBody>
          <a:bodyPr/>
          <a:lstStyle/>
          <a:p>
            <a:pPr algn="l"/>
            <a:r>
              <a:t>Pleadings and motions filed, jurisdiction challenged, and key dates set</a:t>
            </a:r>
          </a:p>
        </p:txBody>
      </p:sp>
      <p:sp>
        <p:nvSpPr>
          <p:cNvPr id="11" name="Subtitle 10"/>
          <p:cNvSpPr>
            <a:spLocks noGrp="1"/>
          </p:cNvSpPr>
          <p:nvPr>
            <p:ph type="subTitle" idx="14"/>
          </p:nvPr>
        </p:nvSpPr>
        <p:spPr/>
        <p:txBody>
          <a:bodyPr/>
          <a:lstStyle/>
          <a:p>
            <a:pPr algn="l"/>
            <a:r>
              <a:rPr cap="all"/>
              <a:t>Early filings</a:t>
            </a:r>
          </a:p>
        </p:txBody>
      </p:sp>
      <p:sp>
        <p:nvSpPr>
          <p:cNvPr id="12" name="Subtitle 11"/>
          <p:cNvSpPr>
            <a:spLocks noGrp="1"/>
          </p:cNvSpPr>
          <p:nvPr>
            <p:ph type="subTitle" idx="7"/>
          </p:nvPr>
        </p:nvSpPr>
        <p:spPr/>
        <p:txBody>
          <a:bodyPr/>
          <a:lstStyle/>
          <a:p>
            <a:pPr algn="l"/>
            <a:r>
              <a:rPr cap="all"/>
              <a:t>Early filings</a:t>
            </a:r>
          </a:p>
        </p:txBody>
      </p:sp>
      <p:sp>
        <p:nvSpPr>
          <p:cNvPr id="13" name="Subtitle 12"/>
          <p:cNvSpPr>
            <a:spLocks noGrp="1"/>
          </p:cNvSpPr>
          <p:nvPr>
            <p:ph type="subTitle" idx="4"/>
          </p:nvPr>
        </p:nvSpPr>
        <p:spPr/>
        <p:txBody>
          <a:bodyPr/>
          <a:lstStyle/>
          <a:p>
            <a:pPr algn="l"/>
            <a:r>
              <a:t>Matter opened, initial allegations received, and scope confirmed</a:t>
            </a:r>
          </a:p>
        </p:txBody>
      </p:sp>
      <p:sp>
        <p:nvSpPr>
          <p:cNvPr id="14" name="Subtitle 13"/>
          <p:cNvSpPr>
            <a:spLocks noGrp="1"/>
          </p:cNvSpPr>
          <p:nvPr>
            <p:ph type="subTitle" idx="5"/>
          </p:nvPr>
        </p:nvSpPr>
        <p:spPr/>
        <p:txBody>
          <a:bodyPr/>
          <a:lstStyle/>
          <a:p>
            <a:pPr algn="l"/>
            <a:r>
              <a:rPr cap="all"/>
              <a:t>Case initiation</a:t>
            </a:r>
          </a:p>
        </p:txBody>
      </p:sp>
      <p:sp>
        <p:nvSpPr>
          <p:cNvPr id="15" name="Subtitle 14"/>
          <p:cNvSpPr>
            <a:spLocks noGrp="1"/>
          </p:cNvSpPr>
          <p:nvPr>
            <p:ph type="subTitle" idx="6"/>
          </p:nvPr>
        </p:nvSpPr>
        <p:spPr/>
        <p:txBody>
          <a:bodyPr/>
          <a:lstStyle/>
          <a:p>
            <a:pPr algn="l"/>
            <a:r>
              <a:rPr cap="all"/>
              <a:t>Intake</a:t>
            </a:r>
          </a:p>
        </p:txBody>
      </p:sp>
      <p:sp>
        <p:nvSpPr>
          <p:cNvPr id="16" name="Title 15"/>
          <p:cNvSpPr>
            <a:spLocks noGrp="1"/>
          </p:cNvSpPr>
          <p:nvPr>
            <p:ph type="title"/>
          </p:nvPr>
        </p:nvSpPr>
        <p:spPr/>
        <p:txBody>
          <a:bodyPr/>
          <a:lstStyle/>
          <a:p>
            <a:r>
              <a:rPr cap="all"/>
              <a:t>Case Facts and Chronological Timeline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9" name="Google Shape;651;g3e4a1d512f3_0_337">
            <a:extLst>
              <a:ext uri="{FF2B5EF4-FFF2-40B4-BE49-F238E27FC236}">
                <a16:creationId xmlns:a16="http://schemas.microsoft.com/office/drawing/2014/main" id="{0E7BA4BB-34F1-2DB7-27A4-B04157D86732}"/>
              </a:ext>
            </a:extLst>
          </p:cNvPr>
          <p:cNvSpPr/>
          <p:nvPr userDrawn="1"/>
        </p:nvSpPr>
        <p:spPr>
          <a:xfrm>
            <a:off x="237075" y="1022885"/>
            <a:ext cx="4227300" cy="723345"/>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bg1"/>
              </a:solidFill>
              <a:latin typeface="+mn-lt"/>
              <a:ea typeface="+mn-ea"/>
              <a:cs typeface="+mn-cs"/>
              <a:sym typeface="Arial"/>
            </a:endParaRPr>
          </a:p>
        </p:txBody>
      </p:sp>
      <p:sp>
        <p:nvSpPr>
          <p:cNvPr id="10" name="Google Shape;652;g3e4a1d512f3_0_337">
            <a:extLst>
              <a:ext uri="{FF2B5EF4-FFF2-40B4-BE49-F238E27FC236}">
                <a16:creationId xmlns:a16="http://schemas.microsoft.com/office/drawing/2014/main" id="{E6F71D67-C42F-1A47-10DB-2954B822F5C6}"/>
              </a:ext>
            </a:extLst>
          </p:cNvPr>
          <p:cNvSpPr/>
          <p:nvPr userDrawn="1"/>
        </p:nvSpPr>
        <p:spPr>
          <a:xfrm>
            <a:off x="4700300" y="1022885"/>
            <a:ext cx="4227300" cy="723345"/>
          </a:xfrm>
          <a:prstGeom prst="rect">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Arial"/>
            </a:endParaRPr>
          </a:p>
        </p:txBody>
      </p:sp>
      <p:sp>
        <p:nvSpPr>
          <p:cNvPr id="11" name="Google Shape;651;g3e4a1d512f3_0_337">
            <a:extLst>
              <a:ext uri="{FF2B5EF4-FFF2-40B4-BE49-F238E27FC236}">
                <a16:creationId xmlns:a16="http://schemas.microsoft.com/office/drawing/2014/main" id="{3C5ED5CF-DBE3-33FB-1C47-BA321ADA7540}"/>
              </a:ext>
            </a:extLst>
          </p:cNvPr>
          <p:cNvSpPr/>
          <p:nvPr userDrawn="1"/>
        </p:nvSpPr>
        <p:spPr>
          <a:xfrm>
            <a:off x="237075" y="1746230"/>
            <a:ext cx="4227300" cy="2903684"/>
          </a:xfrm>
          <a:prstGeom prst="rect">
            <a:avLst/>
          </a:prstGeom>
          <a:solidFill>
            <a:schemeClr val="bg1">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bg1"/>
              </a:solidFill>
              <a:latin typeface="+mn-lt"/>
              <a:ea typeface="+mn-ea"/>
              <a:cs typeface="+mn-cs"/>
              <a:sym typeface="Arial"/>
            </a:endParaRPr>
          </a:p>
        </p:txBody>
      </p:sp>
      <p:sp>
        <p:nvSpPr>
          <p:cNvPr id="12" name="Google Shape;652;g3e4a1d512f3_0_337">
            <a:extLst>
              <a:ext uri="{FF2B5EF4-FFF2-40B4-BE49-F238E27FC236}">
                <a16:creationId xmlns:a16="http://schemas.microsoft.com/office/drawing/2014/main" id="{A10BBDEF-11D6-AA4F-FA14-BDD5FF5F9FAC}"/>
              </a:ext>
            </a:extLst>
          </p:cNvPr>
          <p:cNvSpPr/>
          <p:nvPr userDrawn="1"/>
        </p:nvSpPr>
        <p:spPr>
          <a:xfrm>
            <a:off x="4700300" y="1746230"/>
            <a:ext cx="4227300" cy="2903684"/>
          </a:xfrm>
          <a:prstGeom prst="rect">
            <a:avLst/>
          </a:prstGeom>
          <a:solidFill>
            <a:schemeClr val="bg1">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Arial"/>
            </a:endParaRPr>
          </a:p>
        </p:txBody>
      </p:sp>
      <p:grpSp>
        <p:nvGrpSpPr>
          <p:cNvPr id="13" name="Группа 17">
            <a:extLst>
              <a:ext uri="{FF2B5EF4-FFF2-40B4-BE49-F238E27FC236}">
                <a16:creationId xmlns:a16="http://schemas.microsoft.com/office/drawing/2014/main" id="{FDA35F22-51D1-9045-9448-CD799404DB1C}"/>
              </a:ext>
            </a:extLst>
          </p:cNvPr>
          <p:cNvGrpSpPr/>
          <p:nvPr userDrawn="1"/>
        </p:nvGrpSpPr>
        <p:grpSpPr>
          <a:xfrm>
            <a:off x="3469877" y="1308528"/>
            <a:ext cx="572523" cy="303712"/>
            <a:chOff x="7658923" y="5233873"/>
            <a:chExt cx="766098" cy="406400"/>
          </a:xfrm>
        </p:grpSpPr>
        <p:cxnSp>
          <p:nvCxnSpPr>
            <p:cNvPr id="14" name="Straight Arrow Connector 40">
              <a:extLst>
                <a:ext uri="{FF2B5EF4-FFF2-40B4-BE49-F238E27FC236}">
                  <a16:creationId xmlns:a16="http://schemas.microsoft.com/office/drawing/2014/main" id="{600115AB-4028-574E-949F-2097420137BF}"/>
                </a:ext>
              </a:extLst>
            </p:cNvPr>
            <p:cNvCxnSpPr/>
            <p:nvPr/>
          </p:nvCxnSpPr>
          <p:spPr>
            <a:xfrm>
              <a:off x="7658923" y="5437073"/>
              <a:ext cx="618010"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5" name="Oval 44">
              <a:extLst>
                <a:ext uri="{FF2B5EF4-FFF2-40B4-BE49-F238E27FC236}">
                  <a16:creationId xmlns:a16="http://schemas.microsoft.com/office/drawing/2014/main" id="{224340FD-11F8-794C-892F-514912524F5A}"/>
                </a:ext>
              </a:extLst>
            </p:cNvPr>
            <p:cNvSpPr/>
            <p:nvPr/>
          </p:nvSpPr>
          <p:spPr>
            <a:xfrm>
              <a:off x="8018621" y="5233873"/>
              <a:ext cx="406400" cy="406400"/>
            </a:xfrm>
            <a:prstGeom prst="ellipse">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2" name="Subtitle 1"/>
          <p:cNvSpPr>
            <a:spLocks noGrp="1"/>
          </p:cNvSpPr>
          <p:nvPr>
            <p:ph type="subTitle" idx="3"/>
          </p:nvPr>
        </p:nvSpPr>
        <p:spPr/>
        <p:txBody>
          <a:bodyPr/>
          <a:lstStyle/>
          <a:p>
            <a:r>
              <a:t>5</a:t>
            </a:r>
          </a:p>
        </p:txBody>
      </p:sp>
      <p:sp>
        <p:nvSpPr>
          <p:cNvPr id="3" name="Subtitle 2"/>
          <p:cNvSpPr>
            <a:spLocks noGrp="1"/>
          </p:cNvSpPr>
          <p:nvPr>
            <p:ph type="subTitle" idx="1"/>
          </p:nvPr>
        </p:nvSpPr>
        <p:spPr/>
        <p:txBody>
          <a:bodyPr/>
          <a:lstStyle/>
          <a:p>
            <a:pPr algn="l"/>
            <a:r>
              <a:t>SIRIUS Legal Briefing Template</a:t>
            </a:r>
          </a:p>
        </p:txBody>
      </p:sp>
      <p:sp>
        <p:nvSpPr>
          <p:cNvPr id="4" name="Subtitle 3"/>
          <p:cNvSpPr>
            <a:spLocks noGrp="1"/>
          </p:cNvSpPr>
          <p:nvPr>
            <p:ph type="subTitle" idx="6"/>
          </p:nvPr>
        </p:nvSpPr>
        <p:spPr/>
        <p:txBody>
          <a:bodyPr/>
          <a:lstStyle/>
          <a:p>
            <a:r>
              <a:t>Adverse authority, credibility risks, and procedural vulnerabilities</a:t>
            </a:r>
          </a:p>
        </p:txBody>
      </p:sp>
      <p:sp>
        <p:nvSpPr>
          <p:cNvPr id="5" name="Subtitle 4"/>
          <p:cNvSpPr>
            <a:spLocks noGrp="1"/>
          </p:cNvSpPr>
          <p:nvPr>
            <p:ph type="subTitle" idx="7"/>
          </p:nvPr>
        </p:nvSpPr>
        <p:spPr/>
        <p:txBody>
          <a:bodyPr/>
          <a:lstStyle/>
          <a:p>
            <a:pPr algn="l"/>
            <a:r>
              <a:rPr cap="all"/>
              <a:t>Key Legal Weaknesses</a:t>
            </a:r>
          </a:p>
        </p:txBody>
      </p:sp>
      <p:sp>
        <p:nvSpPr>
          <p:cNvPr id="6" name="Subtitle 5"/>
          <p:cNvSpPr>
            <a:spLocks noGrp="1"/>
          </p:cNvSpPr>
          <p:nvPr>
            <p:ph type="subTitle" idx="4"/>
          </p:nvPr>
        </p:nvSpPr>
        <p:spPr/>
        <p:txBody>
          <a:bodyPr/>
          <a:lstStyle/>
          <a:p>
            <a:r>
              <a:t>Favorable precedent, statutory interpretation support, and evidentiary advantages</a:t>
            </a:r>
          </a:p>
        </p:txBody>
      </p:sp>
      <p:sp>
        <p:nvSpPr>
          <p:cNvPr id="7" name="Subtitle 6"/>
          <p:cNvSpPr>
            <a:spLocks noGrp="1"/>
          </p:cNvSpPr>
          <p:nvPr>
            <p:ph type="subTitle" idx="5"/>
          </p:nvPr>
        </p:nvSpPr>
        <p:spPr/>
        <p:txBody>
          <a:bodyPr/>
          <a:lstStyle/>
          <a:p>
            <a:pPr algn="l"/>
            <a:r>
              <a:rPr cap="all"/>
              <a:t>Favorable Legal Factors</a:t>
            </a:r>
          </a:p>
        </p:txBody>
      </p:sp>
      <p:sp>
        <p:nvSpPr>
          <p:cNvPr id="8" name="Title 7"/>
          <p:cNvSpPr>
            <a:spLocks noGrp="1"/>
          </p:cNvSpPr>
          <p:nvPr>
            <p:ph type="title"/>
          </p:nvPr>
        </p:nvSpPr>
        <p:spPr/>
        <p:txBody>
          <a:bodyPr/>
          <a:lstStyle/>
          <a:p>
            <a:r>
              <a:rPr cap="all"/>
              <a:t>Legal Analysis and Precedent Review</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2" name="Subtitle 1"/>
          <p:cNvSpPr>
            <a:spLocks noGrp="1"/>
          </p:cNvSpPr>
          <p:nvPr>
            <p:ph type="subTitle" idx="3"/>
          </p:nvPr>
        </p:nvSpPr>
        <p:spPr/>
        <p:txBody>
          <a:bodyPr/>
          <a:lstStyle/>
          <a:p>
            <a:r>
              <a:t>6</a:t>
            </a:r>
          </a:p>
        </p:txBody>
      </p:sp>
      <p:sp>
        <p:nvSpPr>
          <p:cNvPr id="3" name="Subtitle 2"/>
          <p:cNvSpPr>
            <a:spLocks noGrp="1"/>
          </p:cNvSpPr>
          <p:nvPr>
            <p:ph type="subTitle" idx="1"/>
          </p:nvPr>
        </p:nvSpPr>
        <p:spPr/>
        <p:txBody>
          <a:bodyPr/>
          <a:lstStyle/>
          <a:p>
            <a:pPr algn="l"/>
            <a:r>
              <a:t>SIRIUS Legal Briefing Template</a:t>
            </a:r>
          </a:p>
        </p:txBody>
      </p:sp>
      <p:sp>
        <p:nvSpPr>
          <p:cNvPr id="4" name="Title 3"/>
          <p:cNvSpPr>
            <a:spLocks noGrp="1"/>
          </p:cNvSpPr>
          <p:nvPr>
            <p:ph type="title"/>
          </p:nvPr>
        </p:nvSpPr>
        <p:spPr/>
        <p:txBody>
          <a:bodyPr/>
          <a:lstStyle/>
          <a:p>
            <a:r>
              <a:rPr cap="all"/>
              <a:t>Risk Assessment Matrix</a:t>
            </a:r>
          </a:p>
        </p:txBody>
      </p:sp>
      <p:graphicFrame>
        <p:nvGraphicFramePr>
          <p:cNvPr id="5" name="Table 4"/>
          <p:cNvGraphicFramePr>
            <a:graphicFrameLocks noGrp="1"/>
          </p:cNvGraphicFramePr>
          <p:nvPr/>
        </p:nvGraphicFramePr>
        <p:xfrm>
          <a:off x="240732" y="1072067"/>
          <a:ext cx="8684396" cy="2013532"/>
        </p:xfrm>
        <a:graphic>
          <a:graphicData uri="http://schemas.openxmlformats.org/drawingml/2006/table">
            <a:tbl>
              <a:tblPr firstRow="1" bandRow="1">
                <a:tableStyleId>{0ED337F2-5EF9-4EC5-8057-203B44DC6CB3}</a:tableStyleId>
              </a:tblPr>
              <a:tblGrid>
                <a:gridCol w="1736879"/>
                <a:gridCol w="1736879"/>
                <a:gridCol w="1736879"/>
                <a:gridCol w="1736879"/>
                <a:gridCol w="1736880"/>
              </a:tblGrid>
              <a:tr h="503383">
                <a:tc>
                  <a:txBody>
                    <a:bodyPr/>
                    <a:lstStyle/>
                    <a:p>
                      <a:pPr algn="l"/>
                      <a:r>
                        <a:rPr lang="en-UA" sz="1000" b="1" dirty="0">
                          <a:solidFill>
                            <a:schemeClr val="tx1"/>
                          </a:solidFill>
                        </a:rPr>
                        <a:t>Risk Band</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tx1"/>
                          </a:solidFill>
                        </a:rPr>
                        <a:t>Probability</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tx1"/>
                          </a:solidFill>
                        </a:rPr>
                        <a:t>Financial Impact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tx1"/>
                          </a:solidFill>
                        </a:rPr>
                        <a:t>Reputational Impact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tx1"/>
                          </a:solidFill>
                        </a:rPr>
                        <a:t>Overall Level</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r>
              <a:tr h="503383">
                <a:tc>
                  <a:txBody>
                    <a:bodyPr/>
                    <a:lstStyle/>
                    <a:p>
                      <a:pPr algn="l"/>
                      <a:r>
                        <a:rPr lang="en-UA" sz="1000" b="0" dirty="0">
                          <a:solidFill>
                            <a:schemeClr val="tx1"/>
                          </a:solidFill>
                        </a:rPr>
                        <a:t>High</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Likely</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Material</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Severe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Immediate action</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503383">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Medium</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algn="l"/>
                      <a:r>
                        <a:rPr lang="en-UA" sz="1000" b="0" dirty="0">
                          <a:solidFill>
                            <a:schemeClr val="tx1"/>
                          </a:solidFill>
                        </a:rPr>
                        <a:t>Possible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Moderate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Meaningful</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algn="l"/>
                      <a:r>
                        <a:rPr lang="en-UA" sz="1000" b="0" dirty="0">
                          <a:solidFill>
                            <a:schemeClr val="tx1"/>
                          </a:solidFill>
                        </a:rPr>
                        <a:t>Active monitoring</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r>
              <a:tr h="503383">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Low</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Unlikely</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Limited</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Low</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Routine controls</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bl>
          </a:graphicData>
        </a:graphic>
      </p:graphicFrame>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2" name="Subtitle 1"/>
          <p:cNvSpPr>
            <a:spLocks noGrp="1"/>
          </p:cNvSpPr>
          <p:nvPr>
            <p:ph type="subTitle" idx="3"/>
          </p:nvPr>
        </p:nvSpPr>
        <p:spPr/>
        <p:txBody>
          <a:bodyPr/>
          <a:lstStyle/>
          <a:p>
            <a:r>
              <a:t>7</a:t>
            </a:r>
          </a:p>
        </p:txBody>
      </p:sp>
      <p:sp>
        <p:nvSpPr>
          <p:cNvPr id="3" name="Subtitle 2"/>
          <p:cNvSpPr>
            <a:spLocks noGrp="1"/>
          </p:cNvSpPr>
          <p:nvPr>
            <p:ph type="subTitle" idx="1"/>
          </p:nvPr>
        </p:nvSpPr>
        <p:spPr/>
        <p:txBody>
          <a:bodyPr/>
          <a:lstStyle/>
          <a:p>
            <a:pPr algn="l"/>
            <a:r>
              <a:t>SIRIUS Legal Briefing Template</a:t>
            </a:r>
          </a:p>
        </p:txBody>
      </p:sp>
      <p:sp>
        <p:nvSpPr>
          <p:cNvPr id="4" name="Title 3"/>
          <p:cNvSpPr>
            <a:spLocks noGrp="1"/>
          </p:cNvSpPr>
          <p:nvPr>
            <p:ph type="title"/>
          </p:nvPr>
        </p:nvSpPr>
        <p:spPr/>
        <p:txBody>
          <a:bodyPr/>
          <a:lstStyle/>
          <a:p>
            <a:r>
              <a:rPr cap="all"/>
              <a:t>Settlement, Defense, or Compliance Pathways</a:t>
            </a:r>
          </a:p>
        </p:txBody>
      </p:sp>
      <p:graphicFrame>
        <p:nvGraphicFramePr>
          <p:cNvPr id="5" name="Table 4"/>
          <p:cNvGraphicFramePr>
            <a:graphicFrameLocks noGrp="1"/>
          </p:cNvGraphicFramePr>
          <p:nvPr/>
        </p:nvGraphicFramePr>
        <p:xfrm>
          <a:off x="240732" y="1072067"/>
          <a:ext cx="8684396" cy="2013532"/>
        </p:xfrm>
        <a:graphic>
          <a:graphicData uri="http://schemas.openxmlformats.org/drawingml/2006/table">
            <a:tbl>
              <a:tblPr firstRow="1" bandRow="1">
                <a:tableStyleId>{0ED337F2-5EF9-4EC5-8057-203B44DC6CB3}</a:tableStyleId>
              </a:tblPr>
              <a:tblGrid>
                <a:gridCol w="1736879"/>
                <a:gridCol w="1736879"/>
                <a:gridCol w="1736879"/>
                <a:gridCol w="1736879"/>
                <a:gridCol w="1736880"/>
              </a:tblGrid>
              <a:tr h="503383">
                <a:tc>
                  <a:txBody>
                    <a:bodyPr/>
                    <a:lstStyle/>
                    <a:p>
                      <a:pPr algn="l"/>
                      <a:r>
                        <a:rPr lang="en-UA" sz="1000" b="1" dirty="0">
                          <a:solidFill>
                            <a:schemeClr val="tx1"/>
                          </a:solidFill>
                        </a:rPr>
                        <a:t>Option</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tx1"/>
                          </a:solidFill>
                        </a:rPr>
                        <a:t>Cost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tx1"/>
                          </a:solidFill>
                        </a:rPr>
                        <a:t>Timeline</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tx1"/>
                          </a:solidFill>
                        </a:rPr>
                        <a:t>Success Likelihood</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tx1"/>
                          </a:solidFill>
                        </a:rPr>
                        <a:t>Strategic Fit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r>
              <a:tr h="503383">
                <a:tc>
                  <a:txBody>
                    <a:bodyPr/>
                    <a:lstStyle/>
                    <a:p>
                      <a:pPr algn="l"/>
                      <a:r>
                        <a:rPr lang="en-UA" sz="1000" b="0" dirty="0">
                          <a:solidFill>
                            <a:schemeClr val="tx1"/>
                          </a:solidFill>
                        </a:rPr>
                        <a:t>Aggressive Defense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Higher</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Longer</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Moderate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Precedent value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503383">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Targeted Settlement</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algn="l"/>
                      <a:r>
                        <a:rPr lang="en-UA" sz="1000" b="0" dirty="0">
                          <a:solidFill>
                            <a:schemeClr val="tx1"/>
                          </a:solidFill>
                        </a:rPr>
                        <a:t>Moderate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Mid</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Higher</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c>
                  <a:txBody>
                    <a:bodyPr/>
                    <a:lstStyle/>
                    <a:p>
                      <a:pPr algn="l"/>
                      <a:r>
                        <a:rPr lang="en-UA" sz="1000" b="0" dirty="0">
                          <a:solidFill>
                            <a:schemeClr val="tx1"/>
                          </a:solidFill>
                        </a:rPr>
                        <a:t>Exposure cap</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lumMod val="95000"/>
                      </a:schemeClr>
                    </a:solidFill>
                  </a:tcPr>
                </a:tc>
              </a:tr>
              <a:tr h="503383">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Compliance Remediation</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Variable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Short to mid</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Supportive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en-UA" sz="1000" b="0" dirty="0">
                          <a:solidFill>
                            <a:schemeClr val="tx1"/>
                          </a:solidFill>
                        </a:rPr>
                        <a:t>Regulatory risk reduction</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bl>
          </a:graphicData>
        </a:graphic>
      </p:graphicFrame>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Google Shape;748;g3e478b0359b_0_110">
            <a:extLst>
              <a:ext uri="{FF2B5EF4-FFF2-40B4-BE49-F238E27FC236}">
                <a16:creationId xmlns:a16="http://schemas.microsoft.com/office/drawing/2014/main" id="{5E497978-B8C6-DD9E-7E07-3CEDC0A0A7F4}"/>
              </a:ext>
            </a:extLst>
          </p:cNvPr>
          <p:cNvSpPr/>
          <p:nvPr userDrawn="1"/>
        </p:nvSpPr>
        <p:spPr>
          <a:xfrm flipV="1">
            <a:off x="-203200" y="-118535"/>
            <a:ext cx="9601200" cy="1124807"/>
          </a:xfrm>
          <a:prstGeom prst="roundRect">
            <a:avLst>
              <a:gd name="adj" fmla="val 0"/>
            </a:avLst>
          </a:prstGeom>
          <a:solidFill>
            <a:schemeClr val="bg1">
              <a:lumMod val="95000"/>
            </a:schemeClr>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Arial"/>
            </a:endParaRPr>
          </a:p>
        </p:txBody>
      </p:sp>
      <p:sp>
        <p:nvSpPr>
          <p:cNvPr id="14" name="Step number 01"/>
          <p:cNvSpPr txBox="1"/>
          <p:nvPr/>
        </p:nvSpPr>
        <p:spPr>
          <a:xfrm>
            <a:off x="234650" y="1290809"/>
            <a:ext cx="1424700" cy="39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200" b="1" dirty="0">
                <a:solidFill>
                  <a:schemeClr val="tx2"/>
                </a:solidFill>
                <a:latin typeface="+mj-lt"/>
                <a:ea typeface="+mn-ea"/>
                <a:cs typeface="+mn-cs"/>
                <a:sym typeface="Arial"/>
              </a:rPr>
              <a:t>01</a:t>
            </a:r>
          </a:p>
        </p:txBody>
      </p:sp>
      <p:sp>
        <p:nvSpPr>
          <p:cNvPr id="15" name="Step number 02"/>
          <p:cNvSpPr txBox="1"/>
          <p:nvPr/>
        </p:nvSpPr>
        <p:spPr>
          <a:xfrm>
            <a:off x="2466675" y="1290809"/>
            <a:ext cx="1424700" cy="39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200" b="1" dirty="0">
                <a:solidFill>
                  <a:schemeClr val="tx2"/>
                </a:solidFill>
                <a:latin typeface="+mj-lt"/>
                <a:ea typeface="+mn-ea"/>
                <a:cs typeface="+mn-cs"/>
                <a:sym typeface="Arial"/>
              </a:rPr>
              <a:t>02</a:t>
            </a:r>
          </a:p>
        </p:txBody>
      </p:sp>
      <p:sp>
        <p:nvSpPr>
          <p:cNvPr id="16" name="Step number 03"/>
          <p:cNvSpPr txBox="1"/>
          <p:nvPr/>
        </p:nvSpPr>
        <p:spPr>
          <a:xfrm>
            <a:off x="4698700" y="1290809"/>
            <a:ext cx="1424700" cy="39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200" b="1" dirty="0">
                <a:solidFill>
                  <a:schemeClr val="tx2"/>
                </a:solidFill>
                <a:latin typeface="+mj-lt"/>
                <a:ea typeface="+mn-ea"/>
                <a:cs typeface="+mn-cs"/>
                <a:sym typeface="Arial"/>
              </a:rPr>
              <a:t>03</a:t>
            </a:r>
          </a:p>
        </p:txBody>
      </p:sp>
      <p:sp>
        <p:nvSpPr>
          <p:cNvPr id="17" name="Step number 04"/>
          <p:cNvSpPr txBox="1"/>
          <p:nvPr/>
        </p:nvSpPr>
        <p:spPr>
          <a:xfrm>
            <a:off x="6930725" y="1290809"/>
            <a:ext cx="1424700" cy="39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200" b="1" dirty="0">
                <a:solidFill>
                  <a:schemeClr val="tx2"/>
                </a:solidFill>
                <a:latin typeface="+mj-lt"/>
                <a:ea typeface="+mn-ea"/>
                <a:cs typeface="+mn-cs"/>
                <a:sym typeface="Arial"/>
              </a:rPr>
              <a:t>04</a:t>
            </a:r>
          </a:p>
        </p:txBody>
      </p:sp>
      <p:cxnSp>
        <p:nvCxnSpPr>
          <p:cNvPr id="18" name="Step arrow 900"/>
          <p:cNvCxnSpPr>
            <a:cxnSpLocks/>
          </p:cNvCxnSpPr>
          <p:nvPr userDrawn="1"/>
        </p:nvCxnSpPr>
        <p:spPr>
          <a:xfrm>
            <a:off x="682320" y="1453121"/>
            <a:ext cx="1633368"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ep arrow 901"/>
          <p:cNvCxnSpPr>
            <a:cxnSpLocks/>
          </p:cNvCxnSpPr>
          <p:nvPr userDrawn="1"/>
        </p:nvCxnSpPr>
        <p:spPr>
          <a:xfrm>
            <a:off x="2914345" y="1453121"/>
            <a:ext cx="1636595"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ep arrow 902"/>
          <p:cNvCxnSpPr>
            <a:cxnSpLocks/>
          </p:cNvCxnSpPr>
          <p:nvPr userDrawn="1"/>
        </p:nvCxnSpPr>
        <p:spPr>
          <a:xfrm>
            <a:off x="5146370" y="1453121"/>
            <a:ext cx="1636595"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 name="Subtitle 1"/>
          <p:cNvSpPr>
            <a:spLocks noGrp="1"/>
          </p:cNvSpPr>
          <p:nvPr>
            <p:ph type="subTitle" idx="3"/>
          </p:nvPr>
        </p:nvSpPr>
        <p:spPr/>
        <p:txBody>
          <a:bodyPr/>
          <a:lstStyle/>
          <a:p>
            <a:r>
              <a:t>8</a:t>
            </a:r>
          </a:p>
        </p:txBody>
      </p:sp>
      <p:sp>
        <p:nvSpPr>
          <p:cNvPr id="3" name="Subtitle 2"/>
          <p:cNvSpPr>
            <a:spLocks noGrp="1"/>
          </p:cNvSpPr>
          <p:nvPr>
            <p:ph type="subTitle" idx="1"/>
          </p:nvPr>
        </p:nvSpPr>
        <p:spPr/>
        <p:txBody>
          <a:bodyPr/>
          <a:lstStyle/>
          <a:p>
            <a:pPr algn="l"/>
            <a:r>
              <a:t>SIRIUS Legal Briefing Template</a:t>
            </a:r>
          </a:p>
        </p:txBody>
      </p:sp>
      <p:sp>
        <p:nvSpPr>
          <p:cNvPr id="4" name="Subtitle 3"/>
          <p:cNvSpPr>
            <a:spLocks noGrp="1"/>
          </p:cNvSpPr>
          <p:nvPr>
            <p:ph type="subTitle" idx="13"/>
          </p:nvPr>
        </p:nvSpPr>
        <p:spPr/>
        <p:txBody>
          <a:bodyPr/>
          <a:lstStyle/>
          <a:p>
            <a:r>
              <a:t>Approvals for litigation posture, settlement authority, and compliance attestations</a:t>
            </a:r>
          </a:p>
        </p:txBody>
      </p:sp>
      <p:sp>
        <p:nvSpPr>
          <p:cNvPr id="5" name="Subtitle 4"/>
          <p:cNvSpPr>
            <a:spLocks noGrp="1"/>
          </p:cNvSpPr>
          <p:nvPr>
            <p:ph type="subTitle" idx="14"/>
          </p:nvPr>
        </p:nvSpPr>
        <p:spPr/>
        <p:txBody>
          <a:bodyPr/>
          <a:lstStyle/>
          <a:p>
            <a:pPr algn="l"/>
            <a:r>
              <a:rPr cap="all"/>
              <a:t>Legal sign-off</a:t>
            </a:r>
          </a:p>
        </p:txBody>
      </p:sp>
      <p:sp>
        <p:nvSpPr>
          <p:cNvPr id="6" name="Subtitle 5"/>
          <p:cNvSpPr>
            <a:spLocks noGrp="1"/>
          </p:cNvSpPr>
          <p:nvPr>
            <p:ph type="subTitle" idx="8"/>
          </p:nvPr>
        </p:nvSpPr>
        <p:spPr/>
        <p:txBody>
          <a:bodyPr/>
          <a:lstStyle/>
          <a:p>
            <a:r>
              <a:t>Remediation actions, communications controls, and board governance updates</a:t>
            </a:r>
          </a:p>
        </p:txBody>
      </p:sp>
      <p:sp>
        <p:nvSpPr>
          <p:cNvPr id="7" name="Subtitle 6"/>
          <p:cNvSpPr>
            <a:spLocks noGrp="1"/>
          </p:cNvSpPr>
          <p:nvPr>
            <p:ph type="subTitle" idx="9"/>
          </p:nvPr>
        </p:nvSpPr>
        <p:spPr/>
        <p:txBody>
          <a:bodyPr/>
          <a:lstStyle/>
          <a:p>
            <a:pPr algn="l"/>
            <a:r>
              <a:rPr cap="all"/>
              <a:t>Mitigation policies</a:t>
            </a:r>
          </a:p>
        </p:txBody>
      </p:sp>
      <p:sp>
        <p:nvSpPr>
          <p:cNvPr id="8" name="Subtitle 7"/>
          <p:cNvSpPr>
            <a:spLocks noGrp="1"/>
          </p:cNvSpPr>
          <p:nvPr>
            <p:ph type="subTitle" idx="6"/>
          </p:nvPr>
        </p:nvSpPr>
        <p:spPr/>
        <p:txBody>
          <a:bodyPr/>
          <a:lstStyle/>
          <a:p>
            <a:r>
              <a:t>Preserve records, finalize discovery plan, and address privilege review</a:t>
            </a:r>
          </a:p>
        </p:txBody>
      </p:sp>
      <p:sp>
        <p:nvSpPr>
          <p:cNvPr id="9" name="Subtitle 8"/>
          <p:cNvSpPr>
            <a:spLocks noGrp="1"/>
          </p:cNvSpPr>
          <p:nvPr>
            <p:ph type="subTitle" idx="7"/>
          </p:nvPr>
        </p:nvSpPr>
        <p:spPr/>
        <p:txBody>
          <a:bodyPr/>
          <a:lstStyle/>
          <a:p>
            <a:pPr algn="l"/>
            <a:r>
              <a:rPr cap="all"/>
              <a:t>Defense and evidence</a:t>
            </a:r>
          </a:p>
        </p:txBody>
      </p:sp>
      <p:sp>
        <p:nvSpPr>
          <p:cNvPr id="10" name="Subtitle 9"/>
          <p:cNvSpPr>
            <a:spLocks noGrp="1"/>
          </p:cNvSpPr>
          <p:nvPr>
            <p:ph type="subTitle" idx="4"/>
          </p:nvPr>
        </p:nvSpPr>
        <p:spPr/>
        <p:txBody>
          <a:bodyPr/>
          <a:lstStyle/>
          <a:p>
            <a:r>
              <a:t>Confirm pleadings, motions, and service steps with responsible counsel</a:t>
            </a:r>
          </a:p>
        </p:txBody>
      </p:sp>
      <p:sp>
        <p:nvSpPr>
          <p:cNvPr id="11" name="Subtitle 10"/>
          <p:cNvSpPr>
            <a:spLocks noGrp="1"/>
          </p:cNvSpPr>
          <p:nvPr>
            <p:ph type="subTitle" idx="5"/>
          </p:nvPr>
        </p:nvSpPr>
        <p:spPr/>
        <p:txBody>
          <a:bodyPr/>
          <a:lstStyle/>
          <a:p>
            <a:pPr algn="l"/>
            <a:r>
              <a:rPr cap="all"/>
              <a:t>Immediate filings</a:t>
            </a:r>
          </a:p>
        </p:txBody>
      </p:sp>
      <p:sp>
        <p:nvSpPr>
          <p:cNvPr id="12" name="Title 11"/>
          <p:cNvSpPr>
            <a:spLocks noGrp="1"/>
          </p:cNvSpPr>
          <p:nvPr>
            <p:ph type="title"/>
          </p:nvPr>
        </p:nvSpPr>
        <p:spPr/>
        <p:txBody>
          <a:bodyPr/>
          <a:lstStyle/>
          <a:p>
            <a:r>
              <a:rPr cap="all"/>
              <a:t>Recommended Actions and Next Deadlines</a:t>
            </a:r>
          </a:p>
        </p:txBody>
      </p:sp>
    </p:spTree>
  </p:cSld>
  <p:clrMapOvr>
    <a:masterClrMapping/>
  </p:clrMapOvr>
</p:sld>
</file>

<file path=ppt/theme/theme1.xml><?xml version="1.0" encoding="utf-8"?>
<a:theme xmlns:a="http://schemas.openxmlformats.org/drawingml/2006/main" name="Hermes  [1790862637697]">
  <a:themeElements>
    <a:clrScheme name="Пользовательские 22">
      <a:dk1>
        <a:srgbClr val="191919"/>
      </a:dk1>
      <a:lt1>
        <a:srgbClr val="FFFFFF"/>
      </a:lt1>
      <a:dk2>
        <a:srgbClr val="232322"/>
      </a:dk2>
      <a:lt2>
        <a:srgbClr val="FF5C45"/>
      </a:lt2>
      <a:accent1>
        <a:srgbClr val="FFCA59"/>
      </a:accent1>
      <a:accent2>
        <a:srgbClr val="FF7D78"/>
      </a:accent2>
      <a:accent3>
        <a:srgbClr val="77BE1E"/>
      </a:accent3>
      <a:accent4>
        <a:srgbClr val="75D5FF"/>
      </a:accent4>
      <a:accent5>
        <a:srgbClr val="D783FF"/>
      </a:accent5>
      <a:accent6>
        <a:srgbClr val="F2F2F2"/>
      </a:accent6>
      <a:hlink>
        <a:srgbClr val="191919"/>
      </a:hlink>
      <a:folHlink>
        <a:srgbClr val="0097A7"/>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86AF8BA-5D51-D641-834F-DE23D6EE6856}">
  <we:reference id="wa200010001" version="1.0.0.1" store="en-GB" storeType="OMEX"/>
  <we:alternateReferences>
    <we:reference id="wa200010001" version="1.0.0.1" store="wa200010001" storeType="OMEX"/>
  </we:alternateReferences>
  <we:properties>
    <we:property name="claude.fileId" value="&quot;7bf2916a-4034-47da-b50f-cd5309150f92&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7692</TotalTime>
  <Words>0</Words>
  <Application>Microsoft Macintosh PowerPoint</Application>
  <PresentationFormat>On-screen Show (16:9)</PresentationFormat>
  <Paragraphs>0</Paragraphs>
  <Slides>60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Arial</vt:lpstr>
      <vt:lpstr>Arial Black</vt:lpstr>
      <vt:lpstr>Hermes  [1790862637697]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SIRIUS Legal Briefing Template</dc:title>
  <cp:lastModifiedBy>Daria Shendorova</cp:lastModifiedBy>
  <cp:revision>182</cp:revision>
  <dcterms:modified xsi:type="dcterms:W3CDTF">2026-10-02T13:21:47Z</dcterms:modified>
</cp:coreProperties>
</file>