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8184" r:id="rId1"/>
  </p:sldMasterIdLst>
  <p:notesMasterIdLst>
    <p:notesMasterId r:id="rId62"/>
  </p:notesMasterIdLst>
  <p:sldIdLst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3"/>
    </p:embeddedFont>
    <p:embeddedFont>
      <p:font typeface="Funnel Sans" pitchFamily="2" charset="0"/>
      <p:regular r:id="rId64"/>
      <p:bold r:id="rId65"/>
      <p:italic r:id="rId66"/>
      <p:boldItalic r:id="rId67"/>
    </p:embeddedFont>
    <p:embeddedFont>
      <p:font typeface="Geist" pitchFamily="2" charset="77"/>
      <p:regular r:id="rId68"/>
      <p:bold r:id="rId69"/>
      <p:italic r:id="rId70"/>
      <p:boldItalic r:id="rId71"/>
    </p:embeddedFont>
    <p:embeddedFont>
      <p:font typeface="IBM Plex Sans" panose="020B0503050203000203" pitchFamily="34" charset="0"/>
      <p:regular r:id="rId72"/>
      <p:bold r:id="rId73"/>
      <p:italic r:id="rId74"/>
      <p:boldItalic r:id="rId7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6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6"/>
    <p:restoredTop sz="94640"/>
  </p:normalViewPr>
  <p:slideViewPr>
    <p:cSldViewPr snapToGrid="0">
      <p:cViewPr varScale="1">
        <p:scale>
          <a:sx n="116" d="100"/>
          <a:sy n="116" d="100"/>
        </p:scale>
        <p:origin x="18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1" Type="http://schemas.openxmlformats.org/officeDocument/2006/relationships/slide" Target="slides/slide1.xml"/><Relationship Id="rId22" Type="http://schemas.openxmlformats.org/officeDocument/2006/relationships/slide" Target="slides/slide2.xml"/><Relationship Id="rId23" Type="http://schemas.openxmlformats.org/officeDocument/2006/relationships/slide" Target="slides/slide3.xml"/><Relationship Id="rId24" Type="http://schemas.openxmlformats.org/officeDocument/2006/relationships/slide" Target="slides/slide4.xml"/><Relationship Id="rId25" Type="http://schemas.openxmlformats.org/officeDocument/2006/relationships/slide" Target="slides/slide5.xml"/><Relationship Id="rId26" Type="http://schemas.openxmlformats.org/officeDocument/2006/relationships/slide" Target="slides/slide6.xml"/><Relationship Id="rId27" Type="http://schemas.openxmlformats.org/officeDocument/2006/relationships/slide" Target="slides/slide7.xml"/><Relationship Id="rId28" Type="http://schemas.openxmlformats.org/officeDocument/2006/relationships/slide" Target="slides/slide8.xml"/><Relationship Id="rId29" Type="http://schemas.openxmlformats.org/officeDocument/2006/relationships/slide" Target="slides/slide9.xml"/><Relationship Id="rId30" Type="http://schemas.openxmlformats.org/officeDocument/2006/relationships/slide" Target="slides/slide10.xml"/><Relationship Id="rId62" Type="http://schemas.openxmlformats.org/officeDocument/2006/relationships/notesMaster" Target="notesMasters/notesMaster1.xml"/><Relationship Id="rId63" Type="http://schemas.openxmlformats.org/officeDocument/2006/relationships/font" Target="fonts/font1.fntdata"/><Relationship Id="rId64" Type="http://schemas.openxmlformats.org/officeDocument/2006/relationships/font" Target="fonts/font2.fntdata"/><Relationship Id="rId65" Type="http://schemas.openxmlformats.org/officeDocument/2006/relationships/font" Target="fonts/font3.fntdata"/><Relationship Id="rId66" Type="http://schemas.openxmlformats.org/officeDocument/2006/relationships/font" Target="fonts/font4.fntdata"/><Relationship Id="rId67" Type="http://schemas.openxmlformats.org/officeDocument/2006/relationships/font" Target="fonts/font5.fntdata"/><Relationship Id="rId68" Type="http://schemas.openxmlformats.org/officeDocument/2006/relationships/font" Target="fonts/font6.fntdata"/><Relationship Id="rId69" Type="http://schemas.openxmlformats.org/officeDocument/2006/relationships/font" Target="fonts/font7.fntdata"/><Relationship Id="rId70" Type="http://schemas.openxmlformats.org/officeDocument/2006/relationships/font" Target="fonts/font8.fntdata"/><Relationship Id="rId71" Type="http://schemas.openxmlformats.org/officeDocument/2006/relationships/font" Target="fonts/font9.fntdata"/><Relationship Id="rId72" Type="http://schemas.openxmlformats.org/officeDocument/2006/relationships/font" Target="fonts/font10.fntdata"/><Relationship Id="rId73" Type="http://schemas.openxmlformats.org/officeDocument/2006/relationships/font" Target="fonts/font11.fntdata"/><Relationship Id="rId74" Type="http://schemas.openxmlformats.org/officeDocument/2006/relationships/font" Target="fonts/font12.fntdata"/><Relationship Id="rId75" Type="http://schemas.openxmlformats.org/officeDocument/2006/relationships/font" Target="fonts/font13.fntdata"/><Relationship Id="rId76" Type="http://customschemas.google.com/relationships/presentationmetadata" Target="metadata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8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25">
            <a:extLst>
              <a:ext uri="{FF2B5EF4-FFF2-40B4-BE49-F238E27FC236}">
                <a16:creationId xmlns:a16="http://schemas.microsoft.com/office/drawing/2014/main" id="{C0088048-3E13-6E72-7A35-023E70E01D04}"/>
              </a:ext>
            </a:extLst>
          </p:cNvPr>
          <p:cNvSpPr/>
          <p:nvPr userDrawn="1"/>
        </p:nvSpPr>
        <p:spPr>
          <a:xfrm>
            <a:off x="107864" y="3744686"/>
            <a:ext cx="5524839" cy="1268814"/>
          </a:xfrm>
          <a:prstGeom prst="roundRect">
            <a:avLst>
              <a:gd name="adj" fmla="val 800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2" name="Google Shape;17;p25">
            <a:extLst>
              <a:ext uri="{FF2B5EF4-FFF2-40B4-BE49-F238E27FC236}">
                <a16:creationId xmlns:a16="http://schemas.microsoft.com/office/drawing/2014/main" id="{C4D80B0A-AC8B-ADE7-B76A-59B880418521}"/>
              </a:ext>
            </a:extLst>
          </p:cNvPr>
          <p:cNvSpPr/>
          <p:nvPr userDrawn="1"/>
        </p:nvSpPr>
        <p:spPr>
          <a:xfrm>
            <a:off x="107865" y="130000"/>
            <a:ext cx="5524839" cy="3505829"/>
          </a:xfrm>
          <a:prstGeom prst="roundRect">
            <a:avLst>
              <a:gd name="adj" fmla="val 289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410909" y="2571750"/>
            <a:ext cx="4874768" cy="70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+mn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410910" y="428826"/>
            <a:ext cx="4874767" cy="202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sz="3200" b="1" cap="all">
                <a:solidFill>
                  <a:schemeClr val="bg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eist"/>
              <a:buNone/>
              <a:defRPr sz="5200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cap="all"/>
            </a:pPr>
            <a:r>
              <a:rPr lang="en-GB" cap="all" dirty="0"/>
              <a:t>Remove unnecessary steps, and design each</a:t>
            </a:r>
            <a:endParaRPr cap="all" dirty="0"/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36BE1BC0-AEB7-3DFC-67B5-90521B82088D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5769864" y="130000"/>
            <a:ext cx="3244136" cy="4883500"/>
          </a:xfrm>
          <a:prstGeom prst="roundRect">
            <a:avLst>
              <a:gd name="adj" fmla="val 3132"/>
            </a:avLst>
          </a:prstGeom>
          <a:solidFill>
            <a:schemeClr val="accent3"/>
          </a:solidFill>
          <a:ln>
            <a:noFill/>
          </a:ln>
        </p:spPr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541C893-D029-2EE2-0E3B-604862EEB295}"/>
              </a:ext>
            </a:extLst>
          </p:cNvPr>
          <p:cNvGrpSpPr/>
          <p:nvPr userDrawn="1"/>
        </p:nvGrpSpPr>
        <p:grpSpPr>
          <a:xfrm>
            <a:off x="4558286" y="4004443"/>
            <a:ext cx="810152" cy="744557"/>
            <a:chOff x="4558286" y="4004443"/>
            <a:chExt cx="810152" cy="74455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273A689-ADC4-9530-5089-15B8C328064B}"/>
                </a:ext>
              </a:extLst>
            </p:cNvPr>
            <p:cNvSpPr/>
            <p:nvPr/>
          </p:nvSpPr>
          <p:spPr>
            <a:xfrm>
              <a:off x="4558286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6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338EFCE-3470-9046-C9CE-FB7BC7417DFA}"/>
                </a:ext>
              </a:extLst>
            </p:cNvPr>
            <p:cNvSpPr/>
            <p:nvPr/>
          </p:nvSpPr>
          <p:spPr>
            <a:xfrm>
              <a:off x="4702888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7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7" y="157638"/>
                    <a:pt x="13327" y="372279"/>
                  </a:cubicBezTo>
                  <a:cubicBezTo>
                    <a:pt x="13327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4490348-4C06-E9A2-EB3A-AABD2ECBB78A}"/>
                </a:ext>
              </a:extLst>
            </p:cNvPr>
            <p:cNvSpPr/>
            <p:nvPr/>
          </p:nvSpPr>
          <p:spPr>
            <a:xfrm>
              <a:off x="4847492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6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FA2E852-17D1-1860-02EF-FC3717F68DAE}"/>
                </a:ext>
              </a:extLst>
            </p:cNvPr>
            <p:cNvSpPr/>
            <p:nvPr/>
          </p:nvSpPr>
          <p:spPr>
            <a:xfrm>
              <a:off x="4992093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6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92BC2C8-F4C7-C988-E577-7EA012B4265E}"/>
                </a:ext>
              </a:extLst>
            </p:cNvPr>
            <p:cNvSpPr/>
            <p:nvPr/>
          </p:nvSpPr>
          <p:spPr>
            <a:xfrm>
              <a:off x="5136697" y="4004443"/>
              <a:ext cx="231741" cy="744557"/>
            </a:xfrm>
            <a:custGeom>
              <a:avLst/>
              <a:gdLst>
                <a:gd name="csX0" fmla="*/ 115871 w 231741"/>
                <a:gd name="csY0" fmla="*/ 744558 h 744557"/>
                <a:gd name="csX1" fmla="*/ 0 w 231741"/>
                <a:gd name="csY1" fmla="*/ 372279 h 744557"/>
                <a:gd name="csX2" fmla="*/ 115871 w 231741"/>
                <a:gd name="csY2" fmla="*/ 0 h 744557"/>
                <a:gd name="csX3" fmla="*/ 231742 w 231741"/>
                <a:gd name="csY3" fmla="*/ 372279 h 744557"/>
                <a:gd name="csX4" fmla="*/ 115871 w 231741"/>
                <a:gd name="csY4" fmla="*/ 744558 h 744557"/>
                <a:gd name="csX5" fmla="*/ 115871 w 231741"/>
                <a:gd name="csY5" fmla="*/ 13468 h 744557"/>
                <a:gd name="csX6" fmla="*/ 13326 w 231741"/>
                <a:gd name="csY6" fmla="*/ 372279 h 744557"/>
                <a:gd name="csX7" fmla="*/ 115871 w 231741"/>
                <a:gd name="csY7" fmla="*/ 731089 h 744557"/>
                <a:gd name="csX8" fmla="*/ 218415 w 231741"/>
                <a:gd name="csY8" fmla="*/ 372279 h 744557"/>
                <a:gd name="csX9" fmla="*/ 115871 w 231741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1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2" y="189222"/>
                    <a:pt x="231742" y="372279"/>
                  </a:cubicBezTo>
                  <a:cubicBezTo>
                    <a:pt x="231742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5" y="586920"/>
                    <a:pt x="218415" y="372279"/>
                  </a:cubicBezTo>
                  <a:cubicBezTo>
                    <a:pt x="218415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Bento header 41"/>
          <p:cNvSpPr/>
          <p:nvPr/>
        </p:nvSpPr>
        <p:spPr>
          <a:xfrm>
            <a:off x="130000" y="130000"/>
            <a:ext cx="2460562" cy="4883500"/>
          </a:xfrm>
          <a:prstGeom prst="roundRect">
            <a:avLst>
              <a:gd name="adj" fmla="val 4129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Google Shape;17;p25"/>
          <p:cNvSpPr/>
          <p:nvPr/>
        </p:nvSpPr>
        <p:spPr>
          <a:xfrm>
            <a:off x="2713904" y="130000"/>
            <a:ext cx="6300095" cy="4883500"/>
          </a:xfrm>
          <a:prstGeom prst="roundRect">
            <a:avLst>
              <a:gd name="adj" fmla="val 208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287509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01</a:t>
            </a:r>
            <a:endParaRPr sz="1600" b="1" dirty="0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287509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02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287509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03</a:t>
            </a:r>
            <a:endParaRPr sz="1600" b="1" dirty="0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287509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04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287509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05</a:t>
            </a:r>
            <a:endParaRPr sz="1600" b="1" dirty="0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287509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06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287509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07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287509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08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254829" y="4316583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  <a:latin typeface="+mn-lt"/>
                <a:ea typeface="+mj-ea"/>
                <a:cs typeface="+mj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3254829" y="3890048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  <a:latin typeface="+mn-lt"/>
                <a:ea typeface="+mj-ea"/>
                <a:cs typeface="+mj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3254829" y="3463513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  <a:latin typeface="+mn-lt"/>
                <a:ea typeface="+mj-ea"/>
                <a:cs typeface="+mj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254829" y="3036978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  <a:latin typeface="+mn-lt"/>
                <a:ea typeface="+mj-ea"/>
                <a:cs typeface="+mj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254829" y="2610443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  <a:latin typeface="+mn-lt"/>
                <a:ea typeface="+mj-ea"/>
                <a:cs typeface="+mj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254829" y="2183907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  <a:latin typeface="+mn-lt"/>
                <a:ea typeface="+mj-ea"/>
                <a:cs typeface="+mj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254829" y="1757372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  <a:latin typeface="+mn-lt"/>
                <a:ea typeface="+mj-ea"/>
                <a:cs typeface="+mj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254829" y="1330837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dk1"/>
                </a:solidFill>
                <a:effectLst/>
                <a:latin typeface="+mn-lt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Clear notes, visible deadlines, and easy access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254829" y="904302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dk1"/>
                </a:solidFill>
                <a:effectLst/>
                <a:latin typeface="+mn-lt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Whether you are planning a launch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254829" y="478800"/>
            <a:ext cx="5577796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dk1"/>
                </a:solidFill>
                <a:effectLst/>
                <a:latin typeface="+mn-lt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Designing digital tools for more reliable work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378277" y="1558772"/>
            <a:ext cx="1973037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9pPr>
          </a:lstStyle>
          <a:p>
            <a:r>
              <a:rPr lang="en-US" dirty="0">
                <a:solidFill>
                  <a:schemeClr val="dk1"/>
                </a:solidFill>
              </a:rPr>
              <a:t>TABLE 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OF CONTENTS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6C27A20-34B7-63E1-305C-4B8B534D7A46}"/>
              </a:ext>
            </a:extLst>
          </p:cNvPr>
          <p:cNvSpPr/>
          <p:nvPr/>
        </p:nvSpPr>
        <p:spPr>
          <a:xfrm>
            <a:off x="713963" y="421877"/>
            <a:ext cx="140612" cy="816938"/>
          </a:xfrm>
          <a:custGeom>
            <a:avLst/>
            <a:gdLst>
              <a:gd name="csX0" fmla="*/ 77225 w 140612"/>
              <a:gd name="csY0" fmla="*/ 815778 h 816938"/>
              <a:gd name="csX1" fmla="*/ 61589 w 140612"/>
              <a:gd name="csY1" fmla="*/ 815778 h 816938"/>
              <a:gd name="csX2" fmla="*/ 19893 w 140612"/>
              <a:gd name="csY2" fmla="*/ 721785 h 816938"/>
              <a:gd name="csX3" fmla="*/ 12075 w 140612"/>
              <a:gd name="csY3" fmla="*/ 693067 h 816938"/>
              <a:gd name="csX4" fmla="*/ 9469 w 140612"/>
              <a:gd name="csY4" fmla="*/ 528574 h 816938"/>
              <a:gd name="csX5" fmla="*/ 85046 w 140612"/>
              <a:gd name="csY5" fmla="*/ 366694 h 816938"/>
              <a:gd name="csX6" fmla="*/ 61592 w 140612"/>
              <a:gd name="csY6" fmla="*/ 1160 h 816938"/>
              <a:gd name="csX7" fmla="*/ 77228 w 140612"/>
              <a:gd name="csY7" fmla="*/ 1160 h 816938"/>
              <a:gd name="csX8" fmla="*/ 137166 w 140612"/>
              <a:gd name="csY8" fmla="*/ 165651 h 816938"/>
              <a:gd name="csX9" fmla="*/ 95470 w 140612"/>
              <a:gd name="csY9" fmla="*/ 384970 h 816938"/>
              <a:gd name="csX10" fmla="*/ 58986 w 140612"/>
              <a:gd name="csY10" fmla="*/ 439800 h 816938"/>
              <a:gd name="csX11" fmla="*/ 17289 w 140612"/>
              <a:gd name="csY11" fmla="*/ 575570 h 816938"/>
              <a:gd name="csX12" fmla="*/ 30319 w 140612"/>
              <a:gd name="csY12" fmla="*/ 708730 h 816938"/>
              <a:gd name="csX13" fmla="*/ 77225 w 140612"/>
              <a:gd name="csY13" fmla="*/ 815778 h 8169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0612" h="816938">
                <a:moveTo>
                  <a:pt x="77225" y="815778"/>
                </a:moveTo>
                <a:cubicBezTo>
                  <a:pt x="72013" y="815778"/>
                  <a:pt x="64195" y="818389"/>
                  <a:pt x="61589" y="815778"/>
                </a:cubicBezTo>
                <a:cubicBezTo>
                  <a:pt x="43347" y="784447"/>
                  <a:pt x="30317" y="755727"/>
                  <a:pt x="19893" y="721785"/>
                </a:cubicBezTo>
                <a:cubicBezTo>
                  <a:pt x="17287" y="711341"/>
                  <a:pt x="14681" y="703510"/>
                  <a:pt x="12075" y="693067"/>
                </a:cubicBezTo>
                <a:cubicBezTo>
                  <a:pt x="-3561" y="638237"/>
                  <a:pt x="-3561" y="586016"/>
                  <a:pt x="9469" y="528574"/>
                </a:cubicBezTo>
                <a:cubicBezTo>
                  <a:pt x="22499" y="465911"/>
                  <a:pt x="56377" y="418912"/>
                  <a:pt x="85046" y="366694"/>
                </a:cubicBezTo>
                <a:cubicBezTo>
                  <a:pt x="150196" y="251813"/>
                  <a:pt x="131954" y="108211"/>
                  <a:pt x="61592" y="1160"/>
                </a:cubicBezTo>
                <a:cubicBezTo>
                  <a:pt x="66804" y="1160"/>
                  <a:pt x="74622" y="-1451"/>
                  <a:pt x="77228" y="1160"/>
                </a:cubicBezTo>
                <a:cubicBezTo>
                  <a:pt x="111106" y="50768"/>
                  <a:pt x="129350" y="105600"/>
                  <a:pt x="137166" y="165651"/>
                </a:cubicBezTo>
                <a:cubicBezTo>
                  <a:pt x="147590" y="241367"/>
                  <a:pt x="134560" y="317086"/>
                  <a:pt x="95470" y="384970"/>
                </a:cubicBezTo>
                <a:cubicBezTo>
                  <a:pt x="82440" y="403247"/>
                  <a:pt x="72016" y="421523"/>
                  <a:pt x="58986" y="439800"/>
                </a:cubicBezTo>
                <a:cubicBezTo>
                  <a:pt x="32925" y="481575"/>
                  <a:pt x="22501" y="528571"/>
                  <a:pt x="17289" y="575570"/>
                </a:cubicBezTo>
                <a:cubicBezTo>
                  <a:pt x="14683" y="619956"/>
                  <a:pt x="19895" y="664342"/>
                  <a:pt x="30319" y="708730"/>
                </a:cubicBezTo>
                <a:cubicBezTo>
                  <a:pt x="40739" y="747892"/>
                  <a:pt x="58983" y="781834"/>
                  <a:pt x="77225" y="815778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F769479-353B-1D87-50B8-64DCAF956B3C}"/>
              </a:ext>
            </a:extLst>
          </p:cNvPr>
          <p:cNvSpPr/>
          <p:nvPr/>
        </p:nvSpPr>
        <p:spPr>
          <a:xfrm>
            <a:off x="378276" y="760717"/>
            <a:ext cx="811633" cy="137571"/>
          </a:xfrm>
          <a:custGeom>
            <a:avLst/>
            <a:gdLst>
              <a:gd name="csX0" fmla="*/ 811634 w 811633"/>
              <a:gd name="csY0" fmla="*/ 77462 h 137571"/>
              <a:gd name="csX1" fmla="*/ 386849 w 811633"/>
              <a:gd name="csY1" fmla="*/ 64407 h 137571"/>
              <a:gd name="csX2" fmla="*/ 266973 w 811633"/>
              <a:gd name="csY2" fmla="*/ 20022 h 137571"/>
              <a:gd name="csX3" fmla="*/ 173158 w 811633"/>
              <a:gd name="csY3" fmla="*/ 17411 h 137571"/>
              <a:gd name="csX4" fmla="*/ 1158 w 811633"/>
              <a:gd name="csY4" fmla="*/ 77462 h 137571"/>
              <a:gd name="csX5" fmla="*/ 1158 w 811633"/>
              <a:gd name="csY5" fmla="*/ 61796 h 137571"/>
              <a:gd name="csX6" fmla="*/ 246125 w 811633"/>
              <a:gd name="csY6" fmla="*/ 1745 h 137571"/>
              <a:gd name="csX7" fmla="*/ 425942 w 811633"/>
              <a:gd name="csY7" fmla="*/ 74851 h 137571"/>
              <a:gd name="csX8" fmla="*/ 678727 w 811633"/>
              <a:gd name="csY8" fmla="*/ 116626 h 137571"/>
              <a:gd name="csX9" fmla="*/ 811634 w 811633"/>
              <a:gd name="csY9" fmla="*/ 61796 h 137571"/>
              <a:gd name="csX10" fmla="*/ 811634 w 811633"/>
              <a:gd name="csY10" fmla="*/ 77462 h 137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11633" h="137571">
                <a:moveTo>
                  <a:pt x="811634" y="77462"/>
                </a:moveTo>
                <a:cubicBezTo>
                  <a:pt x="683939" y="158401"/>
                  <a:pt x="506728" y="161012"/>
                  <a:pt x="386849" y="64407"/>
                </a:cubicBezTo>
                <a:cubicBezTo>
                  <a:pt x="347759" y="46131"/>
                  <a:pt x="311275" y="25243"/>
                  <a:pt x="266973" y="20022"/>
                </a:cubicBezTo>
                <a:cubicBezTo>
                  <a:pt x="235701" y="17411"/>
                  <a:pt x="204430" y="14800"/>
                  <a:pt x="173158" y="17411"/>
                </a:cubicBezTo>
                <a:cubicBezTo>
                  <a:pt x="110613" y="25243"/>
                  <a:pt x="53281" y="43520"/>
                  <a:pt x="1158" y="77462"/>
                </a:cubicBezTo>
                <a:cubicBezTo>
                  <a:pt x="1158" y="72240"/>
                  <a:pt x="-1448" y="64407"/>
                  <a:pt x="1158" y="61796"/>
                </a:cubicBezTo>
                <a:cubicBezTo>
                  <a:pt x="76735" y="12189"/>
                  <a:pt x="160125" y="-6088"/>
                  <a:pt x="246125" y="1745"/>
                </a:cubicBezTo>
                <a:cubicBezTo>
                  <a:pt x="311275" y="9578"/>
                  <a:pt x="376425" y="30465"/>
                  <a:pt x="425942" y="74851"/>
                </a:cubicBezTo>
                <a:cubicBezTo>
                  <a:pt x="501516" y="119237"/>
                  <a:pt x="590123" y="134902"/>
                  <a:pt x="678727" y="116626"/>
                </a:cubicBezTo>
                <a:cubicBezTo>
                  <a:pt x="728241" y="103571"/>
                  <a:pt x="772543" y="87906"/>
                  <a:pt x="811634" y="61796"/>
                </a:cubicBezTo>
                <a:cubicBezTo>
                  <a:pt x="811634" y="67018"/>
                  <a:pt x="811634" y="72240"/>
                  <a:pt x="811634" y="77462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69E2860-3050-3A67-5B70-1FF3FCF5D4EE}"/>
              </a:ext>
            </a:extLst>
          </p:cNvPr>
          <p:cNvSpPr/>
          <p:nvPr/>
        </p:nvSpPr>
        <p:spPr>
          <a:xfrm>
            <a:off x="490969" y="540531"/>
            <a:ext cx="587407" cy="579630"/>
          </a:xfrm>
          <a:custGeom>
            <a:avLst/>
            <a:gdLst>
              <a:gd name="csX0" fmla="*/ 8342 w 587407"/>
              <a:gd name="csY0" fmla="*/ 579630 h 579630"/>
              <a:gd name="csX1" fmla="*/ 525 w 587407"/>
              <a:gd name="csY1" fmla="*/ 569187 h 579630"/>
              <a:gd name="csX2" fmla="*/ 91736 w 587407"/>
              <a:gd name="csY2" fmla="*/ 391641 h 579630"/>
              <a:gd name="csX3" fmla="*/ 248099 w 587407"/>
              <a:gd name="csY3" fmla="*/ 292426 h 579630"/>
              <a:gd name="csX4" fmla="*/ 526945 w 587407"/>
              <a:gd name="csY4" fmla="*/ 120102 h 579630"/>
              <a:gd name="csX5" fmla="*/ 579065 w 587407"/>
              <a:gd name="csY5" fmla="*/ 0 h 579630"/>
              <a:gd name="csX6" fmla="*/ 586883 w 587407"/>
              <a:gd name="csY6" fmla="*/ 10444 h 579630"/>
              <a:gd name="csX7" fmla="*/ 503490 w 587407"/>
              <a:gd name="csY7" fmla="*/ 177545 h 579630"/>
              <a:gd name="csX8" fmla="*/ 422702 w 587407"/>
              <a:gd name="csY8" fmla="*/ 248040 h 579630"/>
              <a:gd name="csX9" fmla="*/ 276765 w 587407"/>
              <a:gd name="csY9" fmla="*/ 300259 h 579630"/>
              <a:gd name="csX10" fmla="*/ 203795 w 587407"/>
              <a:gd name="csY10" fmla="*/ 326368 h 579630"/>
              <a:gd name="csX11" fmla="*/ 180340 w 587407"/>
              <a:gd name="csY11" fmla="*/ 339423 h 579630"/>
              <a:gd name="csX12" fmla="*/ 8342 w 587407"/>
              <a:gd name="csY12" fmla="*/ 579630 h 5796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87407" h="579630">
                <a:moveTo>
                  <a:pt x="8342" y="579630"/>
                </a:moveTo>
                <a:cubicBezTo>
                  <a:pt x="5736" y="577019"/>
                  <a:pt x="-2081" y="571797"/>
                  <a:pt x="525" y="569187"/>
                </a:cubicBezTo>
                <a:cubicBezTo>
                  <a:pt x="10951" y="501302"/>
                  <a:pt x="44826" y="443862"/>
                  <a:pt x="91736" y="391641"/>
                </a:cubicBezTo>
                <a:cubicBezTo>
                  <a:pt x="136038" y="347255"/>
                  <a:pt x="188161" y="310702"/>
                  <a:pt x="248099" y="292426"/>
                </a:cubicBezTo>
                <a:cubicBezTo>
                  <a:pt x="360160" y="276760"/>
                  <a:pt x="464400" y="221931"/>
                  <a:pt x="526945" y="120102"/>
                </a:cubicBezTo>
                <a:cubicBezTo>
                  <a:pt x="550399" y="80939"/>
                  <a:pt x="566035" y="41775"/>
                  <a:pt x="579065" y="0"/>
                </a:cubicBezTo>
                <a:cubicBezTo>
                  <a:pt x="581671" y="2611"/>
                  <a:pt x="589489" y="7833"/>
                  <a:pt x="586883" y="10444"/>
                </a:cubicBezTo>
                <a:cubicBezTo>
                  <a:pt x="573853" y="73106"/>
                  <a:pt x="545187" y="127938"/>
                  <a:pt x="503490" y="177545"/>
                </a:cubicBezTo>
                <a:cubicBezTo>
                  <a:pt x="480036" y="203654"/>
                  <a:pt x="453976" y="227153"/>
                  <a:pt x="422702" y="248040"/>
                </a:cubicBezTo>
                <a:cubicBezTo>
                  <a:pt x="375794" y="276760"/>
                  <a:pt x="328888" y="289815"/>
                  <a:pt x="276765" y="300259"/>
                </a:cubicBezTo>
                <a:cubicBezTo>
                  <a:pt x="250705" y="308091"/>
                  <a:pt x="227249" y="313313"/>
                  <a:pt x="203795" y="326368"/>
                </a:cubicBezTo>
                <a:cubicBezTo>
                  <a:pt x="195977" y="331590"/>
                  <a:pt x="188158" y="334201"/>
                  <a:pt x="180340" y="339423"/>
                </a:cubicBezTo>
                <a:cubicBezTo>
                  <a:pt x="91737" y="394252"/>
                  <a:pt x="31798" y="480415"/>
                  <a:pt x="8342" y="579630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C3EE326-8DA7-2F03-3C8A-4B51F1B22EDE}"/>
              </a:ext>
            </a:extLst>
          </p:cNvPr>
          <p:cNvSpPr/>
          <p:nvPr/>
        </p:nvSpPr>
        <p:spPr>
          <a:xfrm>
            <a:off x="496708" y="537395"/>
            <a:ext cx="575934" cy="587988"/>
          </a:xfrm>
          <a:custGeom>
            <a:avLst/>
            <a:gdLst>
              <a:gd name="csX0" fmla="*/ 565508 w 575934"/>
              <a:gd name="csY0" fmla="*/ 587988 h 587988"/>
              <a:gd name="csX1" fmla="*/ 336179 w 575934"/>
              <a:gd name="csY1" fmla="*/ 433941 h 587988"/>
              <a:gd name="csX2" fmla="*/ 330967 w 575934"/>
              <a:gd name="csY2" fmla="*/ 420887 h 587988"/>
              <a:gd name="csX3" fmla="*/ 286662 w 575934"/>
              <a:gd name="csY3" fmla="*/ 326893 h 587988"/>
              <a:gd name="csX4" fmla="*/ 0 w 575934"/>
              <a:gd name="csY4" fmla="*/ 8358 h 587988"/>
              <a:gd name="csX5" fmla="*/ 10424 w 575934"/>
              <a:gd name="csY5" fmla="*/ 525 h 587988"/>
              <a:gd name="csX6" fmla="*/ 153753 w 575934"/>
              <a:gd name="csY6" fmla="*/ 65799 h 587988"/>
              <a:gd name="csX7" fmla="*/ 289268 w 575934"/>
              <a:gd name="csY7" fmla="*/ 259009 h 587988"/>
              <a:gd name="csX8" fmla="*/ 575934 w 575934"/>
              <a:gd name="csY8" fmla="*/ 577545 h 587988"/>
              <a:gd name="csX9" fmla="*/ 565508 w 575934"/>
              <a:gd name="csY9" fmla="*/ 587988 h 587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75934" h="587988">
                <a:moveTo>
                  <a:pt x="565508" y="587988"/>
                </a:moveTo>
                <a:cubicBezTo>
                  <a:pt x="471691" y="567101"/>
                  <a:pt x="396117" y="512271"/>
                  <a:pt x="336179" y="433941"/>
                </a:cubicBezTo>
                <a:cubicBezTo>
                  <a:pt x="333573" y="428719"/>
                  <a:pt x="333573" y="423498"/>
                  <a:pt x="330967" y="420887"/>
                </a:cubicBezTo>
                <a:cubicBezTo>
                  <a:pt x="307513" y="392166"/>
                  <a:pt x="299692" y="358224"/>
                  <a:pt x="286662" y="326893"/>
                </a:cubicBezTo>
                <a:cubicBezTo>
                  <a:pt x="271026" y="172846"/>
                  <a:pt x="151150" y="42301"/>
                  <a:pt x="0" y="8358"/>
                </a:cubicBezTo>
                <a:cubicBezTo>
                  <a:pt x="2606" y="5748"/>
                  <a:pt x="7818" y="-2085"/>
                  <a:pt x="10424" y="525"/>
                </a:cubicBezTo>
                <a:cubicBezTo>
                  <a:pt x="65150" y="5747"/>
                  <a:pt x="109452" y="34468"/>
                  <a:pt x="153753" y="65799"/>
                </a:cubicBezTo>
                <a:cubicBezTo>
                  <a:pt x="221510" y="115406"/>
                  <a:pt x="265814" y="180679"/>
                  <a:pt x="289268" y="259009"/>
                </a:cubicBezTo>
                <a:cubicBezTo>
                  <a:pt x="304904" y="413056"/>
                  <a:pt x="424783" y="543603"/>
                  <a:pt x="575934" y="577545"/>
                </a:cubicBezTo>
                <a:cubicBezTo>
                  <a:pt x="573326" y="580155"/>
                  <a:pt x="568114" y="585377"/>
                  <a:pt x="565508" y="587988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3A22A5F-DDA9-6F3D-A807-70BB90128B17}"/>
              </a:ext>
            </a:extLst>
          </p:cNvPr>
          <p:cNvSpPr/>
          <p:nvPr/>
        </p:nvSpPr>
        <p:spPr>
          <a:xfrm>
            <a:off x="624403" y="451758"/>
            <a:ext cx="320541" cy="757175"/>
          </a:xfrm>
          <a:custGeom>
            <a:avLst/>
            <a:gdLst>
              <a:gd name="csX0" fmla="*/ 304903 w 320541"/>
              <a:gd name="csY0" fmla="*/ 757175 h 757175"/>
              <a:gd name="csX1" fmla="*/ 190239 w 320541"/>
              <a:gd name="csY1" fmla="*/ 629240 h 757175"/>
              <a:gd name="csX2" fmla="*/ 166785 w 320541"/>
              <a:gd name="csY2" fmla="*/ 579632 h 757175"/>
              <a:gd name="csX3" fmla="*/ 143333 w 320541"/>
              <a:gd name="csY3" fmla="*/ 462140 h 757175"/>
              <a:gd name="csX4" fmla="*/ 158967 w 320541"/>
              <a:gd name="csY4" fmla="*/ 344646 h 757175"/>
              <a:gd name="csX5" fmla="*/ 114665 w 320541"/>
              <a:gd name="csY5" fmla="*/ 130549 h 757175"/>
              <a:gd name="csX6" fmla="*/ 0 w 320541"/>
              <a:gd name="csY6" fmla="*/ 5222 h 757175"/>
              <a:gd name="csX7" fmla="*/ 15636 w 320541"/>
              <a:gd name="csY7" fmla="*/ 0 h 757175"/>
              <a:gd name="csX8" fmla="*/ 130301 w 320541"/>
              <a:gd name="csY8" fmla="*/ 127938 h 757175"/>
              <a:gd name="csX9" fmla="*/ 174603 w 320541"/>
              <a:gd name="csY9" fmla="*/ 268929 h 757175"/>
              <a:gd name="csX10" fmla="*/ 161573 w 320541"/>
              <a:gd name="csY10" fmla="*/ 436031 h 757175"/>
              <a:gd name="csX11" fmla="*/ 192849 w 320541"/>
              <a:gd name="csY11" fmla="*/ 603133 h 757175"/>
              <a:gd name="csX12" fmla="*/ 205877 w 320541"/>
              <a:gd name="csY12" fmla="*/ 626631 h 757175"/>
              <a:gd name="csX13" fmla="*/ 273636 w 320541"/>
              <a:gd name="csY13" fmla="*/ 715403 h 757175"/>
              <a:gd name="csX14" fmla="*/ 307512 w 320541"/>
              <a:gd name="csY14" fmla="*/ 744123 h 757175"/>
              <a:gd name="csX15" fmla="*/ 320542 w 320541"/>
              <a:gd name="csY15" fmla="*/ 751956 h 757175"/>
              <a:gd name="csX16" fmla="*/ 304903 w 320541"/>
              <a:gd name="csY16" fmla="*/ 757175 h 7571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20541" h="757175">
                <a:moveTo>
                  <a:pt x="304903" y="757175"/>
                </a:moveTo>
                <a:cubicBezTo>
                  <a:pt x="257995" y="723233"/>
                  <a:pt x="221511" y="678847"/>
                  <a:pt x="190239" y="629240"/>
                </a:cubicBezTo>
                <a:cubicBezTo>
                  <a:pt x="182421" y="613574"/>
                  <a:pt x="174603" y="595298"/>
                  <a:pt x="166785" y="579632"/>
                </a:cubicBezTo>
                <a:cubicBezTo>
                  <a:pt x="153755" y="540468"/>
                  <a:pt x="145939" y="501304"/>
                  <a:pt x="143333" y="462140"/>
                </a:cubicBezTo>
                <a:cubicBezTo>
                  <a:pt x="143333" y="422976"/>
                  <a:pt x="151149" y="383813"/>
                  <a:pt x="158967" y="344646"/>
                </a:cubicBezTo>
                <a:cubicBezTo>
                  <a:pt x="169391" y="268929"/>
                  <a:pt x="151149" y="198433"/>
                  <a:pt x="114665" y="130549"/>
                </a:cubicBezTo>
                <a:cubicBezTo>
                  <a:pt x="85998" y="80941"/>
                  <a:pt x="46908" y="36555"/>
                  <a:pt x="0" y="5222"/>
                </a:cubicBezTo>
                <a:cubicBezTo>
                  <a:pt x="5212" y="2611"/>
                  <a:pt x="13030" y="0"/>
                  <a:pt x="15636" y="0"/>
                </a:cubicBezTo>
                <a:cubicBezTo>
                  <a:pt x="65150" y="33942"/>
                  <a:pt x="101637" y="78328"/>
                  <a:pt x="130301" y="127938"/>
                </a:cubicBezTo>
                <a:cubicBezTo>
                  <a:pt x="153755" y="172324"/>
                  <a:pt x="169391" y="219320"/>
                  <a:pt x="174603" y="268929"/>
                </a:cubicBezTo>
                <a:cubicBezTo>
                  <a:pt x="179815" y="326370"/>
                  <a:pt x="164179" y="381199"/>
                  <a:pt x="161573" y="436031"/>
                </a:cubicBezTo>
                <a:cubicBezTo>
                  <a:pt x="156361" y="493471"/>
                  <a:pt x="169393" y="550914"/>
                  <a:pt x="192849" y="603133"/>
                </a:cubicBezTo>
                <a:cubicBezTo>
                  <a:pt x="198059" y="610966"/>
                  <a:pt x="200665" y="618798"/>
                  <a:pt x="205877" y="626631"/>
                </a:cubicBezTo>
                <a:cubicBezTo>
                  <a:pt x="226725" y="660573"/>
                  <a:pt x="244970" y="689293"/>
                  <a:pt x="273636" y="715403"/>
                </a:cubicBezTo>
                <a:cubicBezTo>
                  <a:pt x="286666" y="723235"/>
                  <a:pt x="297088" y="733679"/>
                  <a:pt x="307512" y="744123"/>
                </a:cubicBezTo>
                <a:cubicBezTo>
                  <a:pt x="312726" y="746734"/>
                  <a:pt x="315330" y="749345"/>
                  <a:pt x="320542" y="751956"/>
                </a:cubicBezTo>
                <a:cubicBezTo>
                  <a:pt x="315327" y="754564"/>
                  <a:pt x="310115" y="754564"/>
                  <a:pt x="304903" y="757175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82939C9-03E6-42D2-7947-F3139419EEBC}"/>
              </a:ext>
            </a:extLst>
          </p:cNvPr>
          <p:cNvSpPr/>
          <p:nvPr/>
        </p:nvSpPr>
        <p:spPr>
          <a:xfrm>
            <a:off x="405495" y="671080"/>
            <a:ext cx="758359" cy="318533"/>
          </a:xfrm>
          <a:custGeom>
            <a:avLst/>
            <a:gdLst>
              <a:gd name="csX0" fmla="*/ 5212 w 758359"/>
              <a:gd name="csY0" fmla="*/ 318533 h 318533"/>
              <a:gd name="csX1" fmla="*/ 0 w 758359"/>
              <a:gd name="csY1" fmla="*/ 305479 h 318533"/>
              <a:gd name="csX2" fmla="*/ 70365 w 758359"/>
              <a:gd name="csY2" fmla="*/ 229762 h 318533"/>
              <a:gd name="csX3" fmla="*/ 140727 w 758359"/>
              <a:gd name="csY3" fmla="*/ 182765 h 318533"/>
              <a:gd name="csX4" fmla="*/ 218906 w 758359"/>
              <a:gd name="csY4" fmla="*/ 154045 h 318533"/>
              <a:gd name="csX5" fmla="*/ 336179 w 758359"/>
              <a:gd name="csY5" fmla="*/ 143601 h 318533"/>
              <a:gd name="csX6" fmla="*/ 424783 w 758359"/>
              <a:gd name="csY6" fmla="*/ 159267 h 318533"/>
              <a:gd name="csX7" fmla="*/ 615024 w 758359"/>
              <a:gd name="csY7" fmla="*/ 120103 h 318533"/>
              <a:gd name="csX8" fmla="*/ 638481 w 758359"/>
              <a:gd name="csY8" fmla="*/ 107048 h 318533"/>
              <a:gd name="csX9" fmla="*/ 734903 w 758359"/>
              <a:gd name="csY9" fmla="*/ 23498 h 318533"/>
              <a:gd name="csX10" fmla="*/ 753148 w 758359"/>
              <a:gd name="csY10" fmla="*/ 0 h 318533"/>
              <a:gd name="csX11" fmla="*/ 758360 w 758359"/>
              <a:gd name="csY11" fmla="*/ 13055 h 318533"/>
              <a:gd name="csX12" fmla="*/ 565510 w 758359"/>
              <a:gd name="csY12" fmla="*/ 156658 h 318533"/>
              <a:gd name="csX13" fmla="*/ 422180 w 758359"/>
              <a:gd name="csY13" fmla="*/ 174934 h 318533"/>
              <a:gd name="csX14" fmla="*/ 333573 w 758359"/>
              <a:gd name="csY14" fmla="*/ 159269 h 318533"/>
              <a:gd name="csX15" fmla="*/ 192846 w 758359"/>
              <a:gd name="csY15" fmla="*/ 177545 h 318533"/>
              <a:gd name="csX16" fmla="*/ 23456 w 758359"/>
              <a:gd name="csY16" fmla="*/ 295039 h 318533"/>
              <a:gd name="csX17" fmla="*/ 5212 w 758359"/>
              <a:gd name="csY17" fmla="*/ 318533 h 3185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758359" h="318533">
                <a:moveTo>
                  <a:pt x="5212" y="318533"/>
                </a:moveTo>
                <a:cubicBezTo>
                  <a:pt x="5212" y="313311"/>
                  <a:pt x="0" y="308089"/>
                  <a:pt x="0" y="305479"/>
                </a:cubicBezTo>
                <a:cubicBezTo>
                  <a:pt x="18242" y="274147"/>
                  <a:pt x="41696" y="253260"/>
                  <a:pt x="70365" y="229762"/>
                </a:cubicBezTo>
                <a:cubicBezTo>
                  <a:pt x="93819" y="211485"/>
                  <a:pt x="114667" y="198430"/>
                  <a:pt x="140727" y="182765"/>
                </a:cubicBezTo>
                <a:cubicBezTo>
                  <a:pt x="166787" y="169710"/>
                  <a:pt x="192847" y="161878"/>
                  <a:pt x="218906" y="154045"/>
                </a:cubicBezTo>
                <a:cubicBezTo>
                  <a:pt x="257996" y="143601"/>
                  <a:pt x="297086" y="140990"/>
                  <a:pt x="336179" y="143601"/>
                </a:cubicBezTo>
                <a:cubicBezTo>
                  <a:pt x="364845" y="148823"/>
                  <a:pt x="393511" y="154045"/>
                  <a:pt x="424783" y="159267"/>
                </a:cubicBezTo>
                <a:cubicBezTo>
                  <a:pt x="489934" y="164488"/>
                  <a:pt x="555084" y="151434"/>
                  <a:pt x="615024" y="120103"/>
                </a:cubicBezTo>
                <a:cubicBezTo>
                  <a:pt x="622842" y="114881"/>
                  <a:pt x="630663" y="112270"/>
                  <a:pt x="638481" y="107048"/>
                </a:cubicBezTo>
                <a:cubicBezTo>
                  <a:pt x="674965" y="83550"/>
                  <a:pt x="706235" y="57440"/>
                  <a:pt x="734903" y="23498"/>
                </a:cubicBezTo>
                <a:cubicBezTo>
                  <a:pt x="740115" y="15666"/>
                  <a:pt x="745330" y="7833"/>
                  <a:pt x="753148" y="0"/>
                </a:cubicBezTo>
                <a:cubicBezTo>
                  <a:pt x="753148" y="5222"/>
                  <a:pt x="758360" y="10444"/>
                  <a:pt x="758360" y="13055"/>
                </a:cubicBezTo>
                <a:cubicBezTo>
                  <a:pt x="711451" y="83550"/>
                  <a:pt x="643693" y="130549"/>
                  <a:pt x="565510" y="156658"/>
                </a:cubicBezTo>
                <a:cubicBezTo>
                  <a:pt x="518602" y="172324"/>
                  <a:pt x="471696" y="180156"/>
                  <a:pt x="422180" y="174934"/>
                </a:cubicBezTo>
                <a:cubicBezTo>
                  <a:pt x="393513" y="169713"/>
                  <a:pt x="364845" y="164491"/>
                  <a:pt x="333573" y="159269"/>
                </a:cubicBezTo>
                <a:cubicBezTo>
                  <a:pt x="284059" y="154047"/>
                  <a:pt x="239756" y="161880"/>
                  <a:pt x="192846" y="177545"/>
                </a:cubicBezTo>
                <a:cubicBezTo>
                  <a:pt x="125090" y="201044"/>
                  <a:pt x="70364" y="242819"/>
                  <a:pt x="23456" y="295039"/>
                </a:cubicBezTo>
                <a:cubicBezTo>
                  <a:pt x="18242" y="302868"/>
                  <a:pt x="13030" y="310700"/>
                  <a:pt x="5212" y="318533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8140413-CDCB-2318-B72C-30615B317BB7}"/>
              </a:ext>
            </a:extLst>
          </p:cNvPr>
          <p:cNvSpPr/>
          <p:nvPr/>
        </p:nvSpPr>
        <p:spPr>
          <a:xfrm>
            <a:off x="614612" y="454368"/>
            <a:ext cx="340482" cy="751953"/>
          </a:xfrm>
          <a:custGeom>
            <a:avLst/>
            <a:gdLst>
              <a:gd name="csX0" fmla="*/ 17607 w 340482"/>
              <a:gd name="csY0" fmla="*/ 751954 h 751953"/>
              <a:gd name="csX1" fmla="*/ 7183 w 340482"/>
              <a:gd name="csY1" fmla="*/ 746732 h 751953"/>
              <a:gd name="csX2" fmla="*/ 33243 w 340482"/>
              <a:gd name="csY2" fmla="*/ 522190 h 751953"/>
              <a:gd name="csX3" fmla="*/ 46273 w 340482"/>
              <a:gd name="csY3" fmla="*/ 498692 h 751953"/>
              <a:gd name="csX4" fmla="*/ 54091 w 340482"/>
              <a:gd name="csY4" fmla="*/ 488248 h 751953"/>
              <a:gd name="csX5" fmla="*/ 59303 w 340482"/>
              <a:gd name="csY5" fmla="*/ 475193 h 751953"/>
              <a:gd name="csX6" fmla="*/ 220878 w 340482"/>
              <a:gd name="csY6" fmla="*/ 326368 h 751953"/>
              <a:gd name="csX7" fmla="*/ 239121 w 340482"/>
              <a:gd name="csY7" fmla="*/ 308092 h 751953"/>
              <a:gd name="csX8" fmla="*/ 319909 w 340482"/>
              <a:gd name="csY8" fmla="*/ 0 h 751953"/>
              <a:gd name="csX9" fmla="*/ 332939 w 340482"/>
              <a:gd name="csY9" fmla="*/ 5222 h 751953"/>
              <a:gd name="csX10" fmla="*/ 338151 w 340482"/>
              <a:gd name="csY10" fmla="*/ 107048 h 751953"/>
              <a:gd name="csX11" fmla="*/ 293851 w 340482"/>
              <a:gd name="csY11" fmla="*/ 253262 h 751953"/>
              <a:gd name="csX12" fmla="*/ 119244 w 340482"/>
              <a:gd name="csY12" fmla="*/ 425586 h 751953"/>
              <a:gd name="csX13" fmla="*/ 101002 w 340482"/>
              <a:gd name="csY13" fmla="*/ 443862 h 751953"/>
              <a:gd name="csX14" fmla="*/ 69730 w 340482"/>
              <a:gd name="csY14" fmla="*/ 485637 h 751953"/>
              <a:gd name="csX15" fmla="*/ 56700 w 340482"/>
              <a:gd name="csY15" fmla="*/ 509135 h 751953"/>
              <a:gd name="csX16" fmla="*/ 17607 w 340482"/>
              <a:gd name="csY16" fmla="*/ 751954 h 751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40482" h="751953">
                <a:moveTo>
                  <a:pt x="17607" y="751954"/>
                </a:moveTo>
                <a:cubicBezTo>
                  <a:pt x="12395" y="749343"/>
                  <a:pt x="7183" y="749343"/>
                  <a:pt x="7183" y="746732"/>
                </a:cubicBezTo>
                <a:cubicBezTo>
                  <a:pt x="-8452" y="668404"/>
                  <a:pt x="1971" y="592685"/>
                  <a:pt x="33243" y="522190"/>
                </a:cubicBezTo>
                <a:cubicBezTo>
                  <a:pt x="38455" y="514357"/>
                  <a:pt x="43667" y="506524"/>
                  <a:pt x="46273" y="498692"/>
                </a:cubicBezTo>
                <a:cubicBezTo>
                  <a:pt x="48879" y="496081"/>
                  <a:pt x="51485" y="490859"/>
                  <a:pt x="54091" y="488248"/>
                </a:cubicBezTo>
                <a:cubicBezTo>
                  <a:pt x="56697" y="483026"/>
                  <a:pt x="56697" y="480415"/>
                  <a:pt x="59303" y="475193"/>
                </a:cubicBezTo>
                <a:cubicBezTo>
                  <a:pt x="98394" y="407309"/>
                  <a:pt x="163544" y="375978"/>
                  <a:pt x="220878" y="326368"/>
                </a:cubicBezTo>
                <a:cubicBezTo>
                  <a:pt x="226090" y="321146"/>
                  <a:pt x="231302" y="313314"/>
                  <a:pt x="239121" y="308092"/>
                </a:cubicBezTo>
                <a:cubicBezTo>
                  <a:pt x="312089" y="221931"/>
                  <a:pt x="340757" y="107048"/>
                  <a:pt x="319909" y="0"/>
                </a:cubicBezTo>
                <a:cubicBezTo>
                  <a:pt x="325121" y="2611"/>
                  <a:pt x="332939" y="2611"/>
                  <a:pt x="332939" y="5222"/>
                </a:cubicBezTo>
                <a:cubicBezTo>
                  <a:pt x="343363" y="39164"/>
                  <a:pt x="340757" y="73106"/>
                  <a:pt x="338151" y="107048"/>
                </a:cubicBezTo>
                <a:cubicBezTo>
                  <a:pt x="332939" y="159267"/>
                  <a:pt x="317305" y="206263"/>
                  <a:pt x="293851" y="253262"/>
                </a:cubicBezTo>
                <a:cubicBezTo>
                  <a:pt x="257367" y="331590"/>
                  <a:pt x="181788" y="370756"/>
                  <a:pt x="119244" y="425586"/>
                </a:cubicBezTo>
                <a:cubicBezTo>
                  <a:pt x="114032" y="430808"/>
                  <a:pt x="108820" y="438640"/>
                  <a:pt x="101002" y="443862"/>
                </a:cubicBezTo>
                <a:cubicBezTo>
                  <a:pt x="87972" y="456917"/>
                  <a:pt x="80154" y="469972"/>
                  <a:pt x="69730" y="485637"/>
                </a:cubicBezTo>
                <a:cubicBezTo>
                  <a:pt x="67124" y="493470"/>
                  <a:pt x="61912" y="501303"/>
                  <a:pt x="56700" y="509135"/>
                </a:cubicBezTo>
                <a:cubicBezTo>
                  <a:pt x="17607" y="584855"/>
                  <a:pt x="7183" y="668404"/>
                  <a:pt x="17607" y="751954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DF80E3F-7F6E-F68F-3F1D-46113F686F3B}"/>
              </a:ext>
            </a:extLst>
          </p:cNvPr>
          <p:cNvSpPr/>
          <p:nvPr/>
        </p:nvSpPr>
        <p:spPr>
          <a:xfrm>
            <a:off x="408096" y="659614"/>
            <a:ext cx="753141" cy="340850"/>
          </a:xfrm>
          <a:custGeom>
            <a:avLst/>
            <a:gdLst>
              <a:gd name="csX0" fmla="*/ 747936 w 753141"/>
              <a:gd name="csY0" fmla="*/ 337836 h 340850"/>
              <a:gd name="csX1" fmla="*/ 630666 w 753141"/>
              <a:gd name="csY1" fmla="*/ 337836 h 340850"/>
              <a:gd name="csX2" fmla="*/ 432604 w 753141"/>
              <a:gd name="csY2" fmla="*/ 249064 h 340850"/>
              <a:gd name="csX3" fmla="*/ 336179 w 753141"/>
              <a:gd name="csY3" fmla="*/ 128961 h 340850"/>
              <a:gd name="csX4" fmla="*/ 317937 w 753141"/>
              <a:gd name="csY4" fmla="*/ 110685 h 340850"/>
              <a:gd name="csX5" fmla="*/ 0 w 753141"/>
              <a:gd name="csY5" fmla="*/ 19302 h 340850"/>
              <a:gd name="csX6" fmla="*/ 5212 w 753141"/>
              <a:gd name="csY6" fmla="*/ 6248 h 340850"/>
              <a:gd name="csX7" fmla="*/ 122485 w 753141"/>
              <a:gd name="csY7" fmla="*/ 3637 h 340850"/>
              <a:gd name="csX8" fmla="*/ 242361 w 753141"/>
              <a:gd name="csY8" fmla="*/ 40190 h 340850"/>
              <a:gd name="csX9" fmla="*/ 265815 w 753141"/>
              <a:gd name="csY9" fmla="*/ 53245 h 340850"/>
              <a:gd name="csX10" fmla="*/ 320541 w 753141"/>
              <a:gd name="csY10" fmla="*/ 92408 h 340850"/>
              <a:gd name="csX11" fmla="*/ 357025 w 753141"/>
              <a:gd name="csY11" fmla="*/ 128961 h 340850"/>
              <a:gd name="csX12" fmla="*/ 416963 w 753141"/>
              <a:gd name="csY12" fmla="*/ 212511 h 340850"/>
              <a:gd name="csX13" fmla="*/ 435206 w 753141"/>
              <a:gd name="csY13" fmla="*/ 230788 h 340850"/>
              <a:gd name="csX14" fmla="*/ 753141 w 753141"/>
              <a:gd name="csY14" fmla="*/ 322170 h 340850"/>
              <a:gd name="csX15" fmla="*/ 747936 w 753141"/>
              <a:gd name="csY15" fmla="*/ 337836 h 340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53141" h="340850">
                <a:moveTo>
                  <a:pt x="747936" y="337836"/>
                </a:moveTo>
                <a:cubicBezTo>
                  <a:pt x="708846" y="340447"/>
                  <a:pt x="669758" y="343057"/>
                  <a:pt x="630666" y="337836"/>
                </a:cubicBezTo>
                <a:cubicBezTo>
                  <a:pt x="555091" y="327392"/>
                  <a:pt x="489936" y="296061"/>
                  <a:pt x="432604" y="249064"/>
                </a:cubicBezTo>
                <a:cubicBezTo>
                  <a:pt x="390908" y="215122"/>
                  <a:pt x="370060" y="170736"/>
                  <a:pt x="336179" y="128961"/>
                </a:cubicBezTo>
                <a:cubicBezTo>
                  <a:pt x="330967" y="123740"/>
                  <a:pt x="323149" y="118518"/>
                  <a:pt x="317937" y="110685"/>
                </a:cubicBezTo>
                <a:cubicBezTo>
                  <a:pt x="231937" y="32357"/>
                  <a:pt x="112061" y="1026"/>
                  <a:pt x="0" y="19302"/>
                </a:cubicBezTo>
                <a:cubicBezTo>
                  <a:pt x="0" y="14081"/>
                  <a:pt x="2606" y="8859"/>
                  <a:pt x="5212" y="6248"/>
                </a:cubicBezTo>
                <a:cubicBezTo>
                  <a:pt x="44302" y="-4196"/>
                  <a:pt x="83393" y="1026"/>
                  <a:pt x="122485" y="3637"/>
                </a:cubicBezTo>
                <a:cubicBezTo>
                  <a:pt x="164181" y="8859"/>
                  <a:pt x="203273" y="21913"/>
                  <a:pt x="242361" y="40190"/>
                </a:cubicBezTo>
                <a:cubicBezTo>
                  <a:pt x="250179" y="45412"/>
                  <a:pt x="257997" y="48023"/>
                  <a:pt x="265815" y="53245"/>
                </a:cubicBezTo>
                <a:cubicBezTo>
                  <a:pt x="284057" y="66299"/>
                  <a:pt x="302299" y="76743"/>
                  <a:pt x="320541" y="92408"/>
                </a:cubicBezTo>
                <a:cubicBezTo>
                  <a:pt x="333571" y="102852"/>
                  <a:pt x="343995" y="118518"/>
                  <a:pt x="357025" y="128961"/>
                </a:cubicBezTo>
                <a:cubicBezTo>
                  <a:pt x="380479" y="155071"/>
                  <a:pt x="393509" y="186402"/>
                  <a:pt x="416963" y="212511"/>
                </a:cubicBezTo>
                <a:cubicBezTo>
                  <a:pt x="422175" y="217733"/>
                  <a:pt x="429993" y="222955"/>
                  <a:pt x="435206" y="230788"/>
                </a:cubicBezTo>
                <a:cubicBezTo>
                  <a:pt x="521204" y="309115"/>
                  <a:pt x="641083" y="343057"/>
                  <a:pt x="753141" y="322170"/>
                </a:cubicBezTo>
                <a:cubicBezTo>
                  <a:pt x="750542" y="327390"/>
                  <a:pt x="750542" y="332614"/>
                  <a:pt x="747936" y="337836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>
  <p:cSld name="Content / Items / 5 Items / Option A">
    <p:bg>
      <p:bgPr>
        <a:solidFill>
          <a:schemeClr val="dk1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Bento tile 594"/>
          <p:cNvSpPr/>
          <p:nvPr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5" name="Bento tile 595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6" name="Bento tile 596"/>
          <p:cNvSpPr/>
          <p:nvPr/>
        </p:nvSpPr>
        <p:spPr>
          <a:xfrm>
            <a:off x="1300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7" name="Bento tile 597"/>
          <p:cNvSpPr/>
          <p:nvPr/>
        </p:nvSpPr>
        <p:spPr>
          <a:xfrm>
            <a:off x="19328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8" name="Bento tile 598"/>
          <p:cNvSpPr/>
          <p:nvPr/>
        </p:nvSpPr>
        <p:spPr>
          <a:xfrm>
            <a:off x="37356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9" name="Bento tile 599"/>
          <p:cNvSpPr/>
          <p:nvPr/>
        </p:nvSpPr>
        <p:spPr>
          <a:xfrm>
            <a:off x="55384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0" name="Bento tile 600"/>
          <p:cNvSpPr/>
          <p:nvPr/>
        </p:nvSpPr>
        <p:spPr>
          <a:xfrm>
            <a:off x="73412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07600" y="475325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>
              <a:solidFill>
                <a:schemeClr val="dk1"/>
              </a:solidFill>
            </a:endParaRPr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48000" y="4753250"/>
            <a:ext cx="48862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7459200" y="2213000"/>
            <a:ext cx="14368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7459200" y="1339000"/>
            <a:ext cx="14368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5656400" y="2213000"/>
            <a:ext cx="14368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656400" y="1339000"/>
            <a:ext cx="14368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3853600" y="2213000"/>
            <a:ext cx="14368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853600" y="1339000"/>
            <a:ext cx="14368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050800" y="2213000"/>
            <a:ext cx="14368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050800" y="1339000"/>
            <a:ext cx="14368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48000" y="2213000"/>
            <a:ext cx="14368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48000" y="1339000"/>
            <a:ext cx="14368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 design each</a:t>
            </a:r>
          </a:p>
        </p:txBody>
      </p:sp>
      <p:sp>
        <p:nvSpPr>
          <p:cNvPr id="5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48000" y="244000"/>
            <a:ext cx="612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 cap="all">
                <a:solidFill>
                  <a:schemeClr val="dk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9pPr>
          </a:lstStyle>
          <a:p>
            <a:r>
              <a:rPr lang="en-GB" cap="all" dirty="0">
                <a:solidFill>
                  <a:schemeClr val="dk1"/>
                </a:solidFill>
              </a:rPr>
              <a:t>Designing Digital Tools for More Reliable Work</a:t>
            </a:r>
            <a:endParaRPr cap="al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 userDrawn="1">
  <p:cSld name="Process / Steps / 4 Items / Option A">
    <p:bg>
      <p:bgPr>
        <a:solidFill>
          <a:schemeClr val="dk1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Bento footer 390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7BF302F-CD54-59CA-6B36-55CCCCD20316}"/>
              </a:ext>
            </a:extLst>
          </p:cNvPr>
          <p:cNvSpPr/>
          <p:nvPr/>
        </p:nvSpPr>
        <p:spPr>
          <a:xfrm>
            <a:off x="6919000" y="1195999"/>
            <a:ext cx="2084103" cy="3324514"/>
          </a:xfrm>
          <a:custGeom>
            <a:avLst/>
            <a:gdLst>
              <a:gd name="csX0" fmla="*/ 2004582 w 2084103"/>
              <a:gd name="csY0" fmla="*/ 3324515 h 3324514"/>
              <a:gd name="csX1" fmla="*/ 2084103 w 2084103"/>
              <a:gd name="csY1" fmla="*/ 3244887 h 3324514"/>
              <a:gd name="csX2" fmla="*/ 2084103 w 2084103"/>
              <a:gd name="csY2" fmla="*/ 786923 h 3324514"/>
              <a:gd name="csX3" fmla="*/ 2084103 w 2084103"/>
              <a:gd name="csY3" fmla="*/ 731835 h 3324514"/>
              <a:gd name="csX4" fmla="*/ 2084103 w 2084103"/>
              <a:gd name="csY4" fmla="*/ 619038 h 3324514"/>
              <a:gd name="csX5" fmla="*/ 2084103 w 2084103"/>
              <a:gd name="csY5" fmla="*/ 567616 h 3324514"/>
              <a:gd name="csX6" fmla="*/ 2084103 w 2084103"/>
              <a:gd name="csY6" fmla="*/ 471407 h 3324514"/>
              <a:gd name="csX7" fmla="*/ 2084103 w 2084103"/>
              <a:gd name="csY7" fmla="*/ 429404 h 3324514"/>
              <a:gd name="csX8" fmla="*/ 2084103 w 2084103"/>
              <a:gd name="csY8" fmla="*/ 79936 h 3324514"/>
              <a:gd name="csX9" fmla="*/ 2004582 w 2084103"/>
              <a:gd name="csY9" fmla="*/ 314 h 3324514"/>
              <a:gd name="csX10" fmla="*/ 79521 w 2084103"/>
              <a:gd name="csY10" fmla="*/ 0 h 3324514"/>
              <a:gd name="csX11" fmla="*/ 0 w 2084103"/>
              <a:gd name="csY11" fmla="*/ 79621 h 3324514"/>
              <a:gd name="csX12" fmla="*/ 0 w 2084103"/>
              <a:gd name="csY12" fmla="*/ 409933 h 3324514"/>
              <a:gd name="csX13" fmla="*/ 13100 w 2084103"/>
              <a:gd name="csY13" fmla="*/ 439469 h 3324514"/>
              <a:gd name="csX14" fmla="*/ 133075 w 2084103"/>
              <a:gd name="csY14" fmla="*/ 548043 h 3324514"/>
              <a:gd name="csX15" fmla="*/ 133072 w 2084103"/>
              <a:gd name="csY15" fmla="*/ 666181 h 3324514"/>
              <a:gd name="csX16" fmla="*/ 13099 w 2084103"/>
              <a:gd name="csY16" fmla="*/ 774754 h 3324514"/>
              <a:gd name="csX17" fmla="*/ 0 w 2084103"/>
              <a:gd name="csY17" fmla="*/ 804287 h 3324514"/>
              <a:gd name="csX18" fmla="*/ 0 w 2084103"/>
              <a:gd name="csY18" fmla="*/ 3244569 h 3324514"/>
              <a:gd name="csX19" fmla="*/ 79521 w 2084103"/>
              <a:gd name="csY19" fmla="*/ 3324183 h 3324514"/>
              <a:gd name="csX20" fmla="*/ 2004582 w 2084103"/>
              <a:gd name="csY20" fmla="*/ 3324515 h 3324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084103" h="3324514">
                <a:moveTo>
                  <a:pt x="2004582" y="3324515"/>
                </a:moveTo>
                <a:cubicBezTo>
                  <a:pt x="2048501" y="3324515"/>
                  <a:pt x="2084103" y="3288858"/>
                  <a:pt x="2084103" y="3244887"/>
                </a:cubicBezTo>
                <a:lnTo>
                  <a:pt x="2084103" y="786923"/>
                </a:lnTo>
                <a:cubicBezTo>
                  <a:pt x="2084103" y="771914"/>
                  <a:pt x="2084103" y="745105"/>
                  <a:pt x="2084103" y="731835"/>
                </a:cubicBezTo>
                <a:lnTo>
                  <a:pt x="2084103" y="619038"/>
                </a:lnTo>
                <a:cubicBezTo>
                  <a:pt x="2084103" y="604109"/>
                  <a:pt x="2084103" y="582545"/>
                  <a:pt x="2084103" y="567616"/>
                </a:cubicBezTo>
                <a:lnTo>
                  <a:pt x="2084103" y="471407"/>
                </a:lnTo>
                <a:cubicBezTo>
                  <a:pt x="2084103" y="456478"/>
                  <a:pt x="2084103" y="443474"/>
                  <a:pt x="2084103" y="429404"/>
                </a:cubicBezTo>
                <a:lnTo>
                  <a:pt x="2084103" y="79936"/>
                </a:lnTo>
                <a:cubicBezTo>
                  <a:pt x="2084103" y="35962"/>
                  <a:pt x="2048501" y="314"/>
                  <a:pt x="2004582" y="314"/>
                </a:cubicBezTo>
                <a:lnTo>
                  <a:pt x="79521" y="0"/>
                </a:lnTo>
                <a:cubicBezTo>
                  <a:pt x="35603" y="0"/>
                  <a:pt x="0" y="35647"/>
                  <a:pt x="0" y="79621"/>
                </a:cubicBezTo>
                <a:lnTo>
                  <a:pt x="0" y="409933"/>
                </a:lnTo>
                <a:cubicBezTo>
                  <a:pt x="0" y="421190"/>
                  <a:pt x="4759" y="431922"/>
                  <a:pt x="13100" y="439469"/>
                </a:cubicBezTo>
                <a:lnTo>
                  <a:pt x="133075" y="548043"/>
                </a:lnTo>
                <a:cubicBezTo>
                  <a:pt x="168005" y="579656"/>
                  <a:pt x="168002" y="634568"/>
                  <a:pt x="133072" y="666181"/>
                </a:cubicBezTo>
                <a:lnTo>
                  <a:pt x="13099" y="774754"/>
                </a:lnTo>
                <a:cubicBezTo>
                  <a:pt x="4759" y="782301"/>
                  <a:pt x="0" y="793030"/>
                  <a:pt x="0" y="804287"/>
                </a:cubicBezTo>
                <a:lnTo>
                  <a:pt x="0" y="3244569"/>
                </a:lnTo>
                <a:cubicBezTo>
                  <a:pt x="0" y="3288543"/>
                  <a:pt x="35603" y="3324183"/>
                  <a:pt x="79521" y="3324183"/>
                </a:cubicBezTo>
                <a:lnTo>
                  <a:pt x="2004582" y="3324515"/>
                </a:lnTo>
                <a:close/>
              </a:path>
            </a:pathLst>
          </a:custGeom>
          <a:solidFill>
            <a:schemeClr val="accent5"/>
          </a:solidFill>
          <a:ln w="3301" cap="flat">
            <a:noFill/>
            <a:prstDash val="solid"/>
            <a:miter/>
          </a:ln>
        </p:spPr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78401C5-433F-346F-4818-117DCCB03F94}"/>
              </a:ext>
            </a:extLst>
          </p:cNvPr>
          <p:cNvSpPr/>
          <p:nvPr/>
        </p:nvSpPr>
        <p:spPr>
          <a:xfrm>
            <a:off x="6919000" y="1195999"/>
            <a:ext cx="2084103" cy="3324514"/>
          </a:xfrm>
          <a:custGeom>
            <a:avLst/>
            <a:gdLst>
              <a:gd name="csX0" fmla="*/ 2004582 w 2084103"/>
              <a:gd name="csY0" fmla="*/ 3324515 h 3324514"/>
              <a:gd name="csX1" fmla="*/ 2084103 w 2084103"/>
              <a:gd name="csY1" fmla="*/ 3244887 h 3324514"/>
              <a:gd name="csX2" fmla="*/ 2084103 w 2084103"/>
              <a:gd name="csY2" fmla="*/ 786923 h 3324514"/>
              <a:gd name="csX3" fmla="*/ 2084103 w 2084103"/>
              <a:gd name="csY3" fmla="*/ 731835 h 3324514"/>
              <a:gd name="csX4" fmla="*/ 2084103 w 2084103"/>
              <a:gd name="csY4" fmla="*/ 619038 h 3324514"/>
              <a:gd name="csX5" fmla="*/ 2084103 w 2084103"/>
              <a:gd name="csY5" fmla="*/ 567616 h 3324514"/>
              <a:gd name="csX6" fmla="*/ 2084103 w 2084103"/>
              <a:gd name="csY6" fmla="*/ 471407 h 3324514"/>
              <a:gd name="csX7" fmla="*/ 2084103 w 2084103"/>
              <a:gd name="csY7" fmla="*/ 429404 h 3324514"/>
              <a:gd name="csX8" fmla="*/ 2084103 w 2084103"/>
              <a:gd name="csY8" fmla="*/ 79936 h 3324514"/>
              <a:gd name="csX9" fmla="*/ 2004582 w 2084103"/>
              <a:gd name="csY9" fmla="*/ 314 h 3324514"/>
              <a:gd name="csX10" fmla="*/ 79521 w 2084103"/>
              <a:gd name="csY10" fmla="*/ 0 h 3324514"/>
              <a:gd name="csX11" fmla="*/ 0 w 2084103"/>
              <a:gd name="csY11" fmla="*/ 79621 h 3324514"/>
              <a:gd name="csX12" fmla="*/ 0 w 2084103"/>
              <a:gd name="csY12" fmla="*/ 409933 h 3324514"/>
              <a:gd name="csX13" fmla="*/ 13100 w 2084103"/>
              <a:gd name="csY13" fmla="*/ 439469 h 3324514"/>
              <a:gd name="csX14" fmla="*/ 133075 w 2084103"/>
              <a:gd name="csY14" fmla="*/ 548043 h 3324514"/>
              <a:gd name="csX15" fmla="*/ 133072 w 2084103"/>
              <a:gd name="csY15" fmla="*/ 666181 h 3324514"/>
              <a:gd name="csX16" fmla="*/ 13099 w 2084103"/>
              <a:gd name="csY16" fmla="*/ 774754 h 3324514"/>
              <a:gd name="csX17" fmla="*/ 0 w 2084103"/>
              <a:gd name="csY17" fmla="*/ 804287 h 3324514"/>
              <a:gd name="csX18" fmla="*/ 0 w 2084103"/>
              <a:gd name="csY18" fmla="*/ 3244569 h 3324514"/>
              <a:gd name="csX19" fmla="*/ 79521 w 2084103"/>
              <a:gd name="csY19" fmla="*/ 3324183 h 3324514"/>
              <a:gd name="csX20" fmla="*/ 2004582 w 2084103"/>
              <a:gd name="csY20" fmla="*/ 3324515 h 3324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084103" h="3324514">
                <a:moveTo>
                  <a:pt x="2004582" y="3324515"/>
                </a:moveTo>
                <a:cubicBezTo>
                  <a:pt x="2048501" y="3324515"/>
                  <a:pt x="2084103" y="3288858"/>
                  <a:pt x="2084103" y="3244887"/>
                </a:cubicBezTo>
                <a:lnTo>
                  <a:pt x="2084103" y="786923"/>
                </a:lnTo>
                <a:cubicBezTo>
                  <a:pt x="2084103" y="771914"/>
                  <a:pt x="2084103" y="745105"/>
                  <a:pt x="2084103" y="731835"/>
                </a:cubicBezTo>
                <a:lnTo>
                  <a:pt x="2084103" y="619038"/>
                </a:lnTo>
                <a:cubicBezTo>
                  <a:pt x="2084103" y="604109"/>
                  <a:pt x="2084103" y="582545"/>
                  <a:pt x="2084103" y="567616"/>
                </a:cubicBezTo>
                <a:lnTo>
                  <a:pt x="2084103" y="471407"/>
                </a:lnTo>
                <a:cubicBezTo>
                  <a:pt x="2084103" y="456478"/>
                  <a:pt x="2084103" y="443474"/>
                  <a:pt x="2084103" y="429404"/>
                </a:cubicBezTo>
                <a:lnTo>
                  <a:pt x="2084103" y="79936"/>
                </a:lnTo>
                <a:cubicBezTo>
                  <a:pt x="2084103" y="35962"/>
                  <a:pt x="2048501" y="314"/>
                  <a:pt x="2004582" y="314"/>
                </a:cubicBezTo>
                <a:lnTo>
                  <a:pt x="79521" y="0"/>
                </a:lnTo>
                <a:cubicBezTo>
                  <a:pt x="35603" y="0"/>
                  <a:pt x="0" y="35647"/>
                  <a:pt x="0" y="79621"/>
                </a:cubicBezTo>
                <a:lnTo>
                  <a:pt x="0" y="409933"/>
                </a:lnTo>
                <a:cubicBezTo>
                  <a:pt x="0" y="421190"/>
                  <a:pt x="4759" y="431922"/>
                  <a:pt x="13100" y="439469"/>
                </a:cubicBezTo>
                <a:lnTo>
                  <a:pt x="133075" y="548043"/>
                </a:lnTo>
                <a:cubicBezTo>
                  <a:pt x="168005" y="579656"/>
                  <a:pt x="168002" y="634568"/>
                  <a:pt x="133072" y="666181"/>
                </a:cubicBezTo>
                <a:lnTo>
                  <a:pt x="13099" y="774754"/>
                </a:lnTo>
                <a:cubicBezTo>
                  <a:pt x="4759" y="782301"/>
                  <a:pt x="0" y="793030"/>
                  <a:pt x="0" y="804287"/>
                </a:cubicBezTo>
                <a:lnTo>
                  <a:pt x="0" y="3244569"/>
                </a:lnTo>
                <a:cubicBezTo>
                  <a:pt x="0" y="3288543"/>
                  <a:pt x="35603" y="3324183"/>
                  <a:pt x="79521" y="3324183"/>
                </a:cubicBezTo>
                <a:lnTo>
                  <a:pt x="2004582" y="3324515"/>
                </a:lnTo>
                <a:close/>
              </a:path>
            </a:pathLst>
          </a:custGeom>
          <a:solidFill>
            <a:schemeClr val="accent5"/>
          </a:solidFill>
          <a:ln w="3301" cap="flat">
            <a:noFill/>
            <a:prstDash val="solid"/>
            <a:miter/>
          </a:ln>
        </p:spPr>
      </p:sp>
      <p:sp>
        <p:nvSpPr>
          <p:cNvPr id="12" name="Item 3">
            <a:extLst>
              <a:ext uri="{FF2B5EF4-FFF2-40B4-BE49-F238E27FC236}">
                <a16:creationId xmlns:a16="http://schemas.microsoft.com/office/drawing/2014/main" id="{50B75244-0A0B-D1F5-244E-489CF4BB2AF2}"/>
              </a:ext>
            </a:extLst>
          </p:cNvPr>
          <p:cNvSpPr/>
          <p:nvPr/>
        </p:nvSpPr>
        <p:spPr>
          <a:xfrm>
            <a:off x="4697948" y="1195994"/>
            <a:ext cx="2261765" cy="3327505"/>
          </a:xfrm>
          <a:custGeom>
            <a:avLst/>
            <a:gdLst>
              <a:gd name="csX0" fmla="*/ 2020669 w 2261765"/>
              <a:gd name="csY0" fmla="*/ 3327505 h 3327505"/>
              <a:gd name="csX1" fmla="*/ 2100808 w 2261765"/>
              <a:gd name="csY1" fmla="*/ 3247732 h 3327505"/>
              <a:gd name="csX2" fmla="*/ 2101255 w 2261765"/>
              <a:gd name="csY2" fmla="*/ 791505 h 3327505"/>
              <a:gd name="csX3" fmla="*/ 2118859 w 2261765"/>
              <a:gd name="csY3" fmla="*/ 752047 h 3327505"/>
              <a:gd name="csX4" fmla="*/ 2252965 w 2261765"/>
              <a:gd name="csY4" fmla="*/ 631376 h 3327505"/>
              <a:gd name="csX5" fmla="*/ 2252965 w 2261765"/>
              <a:gd name="csY5" fmla="*/ 591921 h 3327505"/>
              <a:gd name="csX6" fmla="*/ 2117761 w 2261765"/>
              <a:gd name="csY6" fmla="*/ 470260 h 3327505"/>
              <a:gd name="csX7" fmla="*/ 2101255 w 2261765"/>
              <a:gd name="csY7" fmla="*/ 433268 h 3327505"/>
              <a:gd name="csX8" fmla="*/ 2101255 w 2261765"/>
              <a:gd name="csY8" fmla="*/ 79780 h 3327505"/>
              <a:gd name="csX9" fmla="*/ 2021116 w 2261765"/>
              <a:gd name="csY9" fmla="*/ 0 h 3327505"/>
              <a:gd name="csX10" fmla="*/ 80586 w 2261765"/>
              <a:gd name="csY10" fmla="*/ 10 h 3327505"/>
              <a:gd name="csX11" fmla="*/ 447 w 2261765"/>
              <a:gd name="csY11" fmla="*/ 79791 h 3327505"/>
              <a:gd name="csX12" fmla="*/ 447 w 2261765"/>
              <a:gd name="csY12" fmla="*/ 414088 h 3327505"/>
              <a:gd name="csX13" fmla="*/ 13649 w 2261765"/>
              <a:gd name="csY13" fmla="*/ 443683 h 3327505"/>
              <a:gd name="csX14" fmla="*/ 134556 w 2261765"/>
              <a:gd name="csY14" fmla="*/ 552473 h 3327505"/>
              <a:gd name="csX15" fmla="*/ 134553 w 2261765"/>
              <a:gd name="csY15" fmla="*/ 670844 h 3327505"/>
              <a:gd name="csX16" fmla="*/ 13645 w 2261765"/>
              <a:gd name="csY16" fmla="*/ 779641 h 3327505"/>
              <a:gd name="csX17" fmla="*/ 444 w 2261765"/>
              <a:gd name="csY17" fmla="*/ 809226 h 3327505"/>
              <a:gd name="csX18" fmla="*/ 0 w 2261765"/>
              <a:gd name="csY18" fmla="*/ 3247738 h 3327505"/>
              <a:gd name="csX19" fmla="*/ 80139 w 2261765"/>
              <a:gd name="csY19" fmla="*/ 3327505 h 3327505"/>
              <a:gd name="csX20" fmla="*/ 2020669 w 2261765"/>
              <a:gd name="csY20" fmla="*/ 3327505 h 33275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261765" h="3327505">
                <a:moveTo>
                  <a:pt x="2020669" y="3327505"/>
                </a:moveTo>
                <a:cubicBezTo>
                  <a:pt x="2064929" y="3327505"/>
                  <a:pt x="2100808" y="3291794"/>
                  <a:pt x="2100808" y="3247732"/>
                </a:cubicBezTo>
                <a:lnTo>
                  <a:pt x="2101255" y="791505"/>
                </a:lnTo>
                <a:cubicBezTo>
                  <a:pt x="2101255" y="776466"/>
                  <a:pt x="2107653" y="762129"/>
                  <a:pt x="2118859" y="752047"/>
                </a:cubicBezTo>
                <a:lnTo>
                  <a:pt x="2252965" y="631376"/>
                </a:lnTo>
                <a:cubicBezTo>
                  <a:pt x="2264699" y="620818"/>
                  <a:pt x="2264699" y="602479"/>
                  <a:pt x="2252965" y="591921"/>
                </a:cubicBezTo>
                <a:lnTo>
                  <a:pt x="2117761" y="470260"/>
                </a:lnTo>
                <a:cubicBezTo>
                  <a:pt x="2107252" y="460806"/>
                  <a:pt x="2101255" y="447366"/>
                  <a:pt x="2101255" y="433268"/>
                </a:cubicBezTo>
                <a:lnTo>
                  <a:pt x="2101255" y="79780"/>
                </a:lnTo>
                <a:cubicBezTo>
                  <a:pt x="2101255" y="35719"/>
                  <a:pt x="2065376" y="0"/>
                  <a:pt x="2021116" y="0"/>
                </a:cubicBezTo>
                <a:lnTo>
                  <a:pt x="80586" y="10"/>
                </a:lnTo>
                <a:cubicBezTo>
                  <a:pt x="36326" y="10"/>
                  <a:pt x="447" y="35729"/>
                  <a:pt x="447" y="79791"/>
                </a:cubicBezTo>
                <a:lnTo>
                  <a:pt x="447" y="414088"/>
                </a:lnTo>
                <a:cubicBezTo>
                  <a:pt x="447" y="425367"/>
                  <a:pt x="5243" y="436117"/>
                  <a:pt x="13649" y="443683"/>
                </a:cubicBezTo>
                <a:lnTo>
                  <a:pt x="134556" y="552473"/>
                </a:lnTo>
                <a:cubicBezTo>
                  <a:pt x="169758" y="584149"/>
                  <a:pt x="169754" y="639168"/>
                  <a:pt x="134553" y="670844"/>
                </a:cubicBezTo>
                <a:lnTo>
                  <a:pt x="13645" y="779641"/>
                </a:lnTo>
                <a:cubicBezTo>
                  <a:pt x="5242" y="787200"/>
                  <a:pt x="446" y="797950"/>
                  <a:pt x="444" y="809226"/>
                </a:cubicBezTo>
                <a:lnTo>
                  <a:pt x="0" y="3247738"/>
                </a:lnTo>
                <a:cubicBezTo>
                  <a:pt x="0" y="3291800"/>
                  <a:pt x="35879" y="3327505"/>
                  <a:pt x="80139" y="3327505"/>
                </a:cubicBezTo>
                <a:lnTo>
                  <a:pt x="2020669" y="3327505"/>
                </a:lnTo>
                <a:close/>
              </a:path>
            </a:pathLst>
          </a:custGeom>
          <a:solidFill>
            <a:schemeClr val="accent3"/>
          </a:solidFill>
          <a:ln w="3330" cap="flat">
            <a:noFill/>
            <a:prstDash val="solid"/>
            <a:miter/>
          </a:ln>
        </p:spPr>
      </p:sp>
      <p:sp>
        <p:nvSpPr>
          <p:cNvPr id="13" name="Item 2">
            <a:extLst>
              <a:ext uri="{FF2B5EF4-FFF2-40B4-BE49-F238E27FC236}">
                <a16:creationId xmlns:a16="http://schemas.microsoft.com/office/drawing/2014/main" id="{9FA193E9-68BA-1B39-EEB2-668602FF589A}"/>
              </a:ext>
            </a:extLst>
          </p:cNvPr>
          <p:cNvSpPr/>
          <p:nvPr/>
        </p:nvSpPr>
        <p:spPr>
          <a:xfrm>
            <a:off x="2360195" y="1195994"/>
            <a:ext cx="2391634" cy="3327505"/>
          </a:xfrm>
          <a:custGeom>
            <a:avLst/>
            <a:gdLst>
              <a:gd name="csX0" fmla="*/ 2136688 w 2391634"/>
              <a:gd name="csY0" fmla="*/ 3327506 h 3327505"/>
              <a:gd name="csX1" fmla="*/ 2221431 w 2391634"/>
              <a:gd name="csY1" fmla="*/ 3247805 h 3327505"/>
              <a:gd name="csX2" fmla="*/ 2221904 w 2391634"/>
              <a:gd name="csY2" fmla="*/ 787394 h 3327505"/>
              <a:gd name="csX3" fmla="*/ 2240519 w 2391634"/>
              <a:gd name="csY3" fmla="*/ 747976 h 3327505"/>
              <a:gd name="csX4" fmla="*/ 2382329 w 2391634"/>
              <a:gd name="csY4" fmla="*/ 627425 h 3327505"/>
              <a:gd name="csX5" fmla="*/ 2382329 w 2391634"/>
              <a:gd name="csY5" fmla="*/ 588010 h 3327505"/>
              <a:gd name="csX6" fmla="*/ 2239354 w 2391634"/>
              <a:gd name="csY6" fmla="*/ 466470 h 3327505"/>
              <a:gd name="csX7" fmla="*/ 2221904 w 2391634"/>
              <a:gd name="csY7" fmla="*/ 429516 h 3327505"/>
              <a:gd name="csX8" fmla="*/ 2221904 w 2391634"/>
              <a:gd name="csY8" fmla="*/ 79701 h 3327505"/>
              <a:gd name="csX9" fmla="*/ 2137162 w 2391634"/>
              <a:gd name="csY9" fmla="*/ 0 h 3327505"/>
              <a:gd name="csX10" fmla="*/ 85215 w 2391634"/>
              <a:gd name="csY10" fmla="*/ 0 h 3327505"/>
              <a:gd name="csX11" fmla="*/ 473 w 2391634"/>
              <a:gd name="csY11" fmla="*/ 79701 h 3327505"/>
              <a:gd name="csX12" fmla="*/ 473 w 2391634"/>
              <a:gd name="csY12" fmla="*/ 410344 h 3327505"/>
              <a:gd name="csX13" fmla="*/ 14433 w 2391634"/>
              <a:gd name="csY13" fmla="*/ 439906 h 3327505"/>
              <a:gd name="csX14" fmla="*/ 142286 w 2391634"/>
              <a:gd name="csY14" fmla="*/ 548592 h 3327505"/>
              <a:gd name="csX15" fmla="*/ 142283 w 2391634"/>
              <a:gd name="csY15" fmla="*/ 666844 h 3327505"/>
              <a:gd name="csX16" fmla="*/ 14429 w 2391634"/>
              <a:gd name="csY16" fmla="*/ 775529 h 3327505"/>
              <a:gd name="csX17" fmla="*/ 469 w 2391634"/>
              <a:gd name="csY17" fmla="*/ 805088 h 3327505"/>
              <a:gd name="csX18" fmla="*/ 0 w 2391634"/>
              <a:gd name="csY18" fmla="*/ 3247805 h 3327505"/>
              <a:gd name="csX19" fmla="*/ 84743 w 2391634"/>
              <a:gd name="csY19" fmla="*/ 3327506 h 3327505"/>
              <a:gd name="csX20" fmla="*/ 2136688 w 2391634"/>
              <a:gd name="csY20" fmla="*/ 3327506 h 33275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391634" h="3327505">
                <a:moveTo>
                  <a:pt x="2136688" y="3327506"/>
                </a:moveTo>
                <a:cubicBezTo>
                  <a:pt x="2183491" y="3327506"/>
                  <a:pt x="2221431" y="3291823"/>
                  <a:pt x="2221431" y="3247805"/>
                </a:cubicBezTo>
                <a:lnTo>
                  <a:pt x="2221904" y="787394"/>
                </a:lnTo>
                <a:cubicBezTo>
                  <a:pt x="2221904" y="772371"/>
                  <a:pt x="2228666" y="758048"/>
                  <a:pt x="2240519" y="747976"/>
                </a:cubicBezTo>
                <a:lnTo>
                  <a:pt x="2382329" y="627425"/>
                </a:lnTo>
                <a:cubicBezTo>
                  <a:pt x="2394736" y="616878"/>
                  <a:pt x="2394736" y="598557"/>
                  <a:pt x="2382329" y="588010"/>
                </a:cubicBezTo>
                <a:lnTo>
                  <a:pt x="2239354" y="466470"/>
                </a:lnTo>
                <a:cubicBezTo>
                  <a:pt x="2228245" y="457026"/>
                  <a:pt x="2221904" y="443599"/>
                  <a:pt x="2221904" y="429516"/>
                </a:cubicBezTo>
                <a:lnTo>
                  <a:pt x="2221904" y="79701"/>
                </a:lnTo>
                <a:cubicBezTo>
                  <a:pt x="2221904" y="35683"/>
                  <a:pt x="2183964" y="0"/>
                  <a:pt x="2137162" y="0"/>
                </a:cubicBezTo>
                <a:lnTo>
                  <a:pt x="85215" y="0"/>
                </a:lnTo>
                <a:cubicBezTo>
                  <a:pt x="38413" y="0"/>
                  <a:pt x="473" y="35683"/>
                  <a:pt x="473" y="79701"/>
                </a:cubicBezTo>
                <a:lnTo>
                  <a:pt x="473" y="410344"/>
                </a:lnTo>
                <a:cubicBezTo>
                  <a:pt x="473" y="421612"/>
                  <a:pt x="5544" y="432352"/>
                  <a:pt x="14433" y="439906"/>
                </a:cubicBezTo>
                <a:lnTo>
                  <a:pt x="142286" y="548592"/>
                </a:lnTo>
                <a:cubicBezTo>
                  <a:pt x="179509" y="580236"/>
                  <a:pt x="179506" y="635200"/>
                  <a:pt x="142283" y="666844"/>
                </a:cubicBezTo>
                <a:lnTo>
                  <a:pt x="14429" y="775529"/>
                </a:lnTo>
                <a:cubicBezTo>
                  <a:pt x="5543" y="783084"/>
                  <a:pt x="471" y="793820"/>
                  <a:pt x="469" y="805088"/>
                </a:cubicBezTo>
                <a:lnTo>
                  <a:pt x="0" y="3247805"/>
                </a:lnTo>
                <a:cubicBezTo>
                  <a:pt x="0" y="3291823"/>
                  <a:pt x="37940" y="3327506"/>
                  <a:pt x="84743" y="3327506"/>
                </a:cubicBezTo>
                <a:lnTo>
                  <a:pt x="2136688" y="3327506"/>
                </a:lnTo>
                <a:close/>
              </a:path>
            </a:pathLst>
          </a:custGeom>
          <a:solidFill>
            <a:schemeClr val="accent2"/>
          </a:solidFill>
          <a:ln w="3526" cap="flat">
            <a:noFill/>
            <a:prstDash val="solid"/>
            <a:miter/>
          </a:ln>
        </p:spPr>
      </p:sp>
      <p:sp>
        <p:nvSpPr>
          <p:cNvPr id="14" name="Item 1">
            <a:extLst>
              <a:ext uri="{FF2B5EF4-FFF2-40B4-BE49-F238E27FC236}">
                <a16:creationId xmlns:a16="http://schemas.microsoft.com/office/drawing/2014/main" id="{0FAC40EB-9DE5-E931-6DD1-C886078A16F6}"/>
              </a:ext>
            </a:extLst>
          </p:cNvPr>
          <p:cNvSpPr/>
          <p:nvPr/>
        </p:nvSpPr>
        <p:spPr>
          <a:xfrm>
            <a:off x="129999" y="1195999"/>
            <a:ext cx="2270121" cy="3327500"/>
          </a:xfrm>
          <a:custGeom>
            <a:avLst/>
            <a:gdLst>
              <a:gd name="csX0" fmla="*/ 2028482 w 2270121"/>
              <a:gd name="csY0" fmla="*/ 3327501 h 3327500"/>
              <a:gd name="csX1" fmla="*/ 2108951 w 2270121"/>
              <a:gd name="csY1" fmla="*/ 3247800 h 3327500"/>
              <a:gd name="csX2" fmla="*/ 2108951 w 2270121"/>
              <a:gd name="csY2" fmla="*/ 787393 h 3327500"/>
              <a:gd name="csX3" fmla="*/ 2126627 w 2270121"/>
              <a:gd name="csY3" fmla="*/ 747974 h 3327500"/>
              <a:gd name="csX4" fmla="*/ 2261285 w 2270121"/>
              <a:gd name="csY4" fmla="*/ 627424 h 3327500"/>
              <a:gd name="csX5" fmla="*/ 2261285 w 2270121"/>
              <a:gd name="csY5" fmla="*/ 588009 h 3327500"/>
              <a:gd name="csX6" fmla="*/ 2125521 w 2270121"/>
              <a:gd name="csY6" fmla="*/ 466472 h 3327500"/>
              <a:gd name="csX7" fmla="*/ 2108951 w 2270121"/>
              <a:gd name="csY7" fmla="*/ 429517 h 3327500"/>
              <a:gd name="csX8" fmla="*/ 2108951 w 2270121"/>
              <a:gd name="csY8" fmla="*/ 79701 h 3327500"/>
              <a:gd name="csX9" fmla="*/ 2028482 w 2270121"/>
              <a:gd name="csY9" fmla="*/ 0 h 3327500"/>
              <a:gd name="csX10" fmla="*/ 80469 w 2270121"/>
              <a:gd name="csY10" fmla="*/ 1 h 3327500"/>
              <a:gd name="csX11" fmla="*/ 0 w 2270121"/>
              <a:gd name="csY11" fmla="*/ 79701 h 3327500"/>
              <a:gd name="csX12" fmla="*/ 0 w 2270121"/>
              <a:gd name="csY12" fmla="*/ 428043 h 3327500"/>
              <a:gd name="csX13" fmla="*/ 0 w 2270121"/>
              <a:gd name="csY13" fmla="*/ 549603 h 3327500"/>
              <a:gd name="csX14" fmla="*/ 0 w 2270121"/>
              <a:gd name="csY14" fmla="*/ 627427 h 3327500"/>
              <a:gd name="csX15" fmla="*/ 0 w 2270121"/>
              <a:gd name="csY15" fmla="*/ 787393 h 3327500"/>
              <a:gd name="csX16" fmla="*/ 0 w 2270121"/>
              <a:gd name="csY16" fmla="*/ 3247800 h 3327500"/>
              <a:gd name="csX17" fmla="*/ 80469 w 2270121"/>
              <a:gd name="csY17" fmla="*/ 3327501 h 3327500"/>
              <a:gd name="csX18" fmla="*/ 2028482 w 2270121"/>
              <a:gd name="csY18" fmla="*/ 3327501 h 3327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270121" h="3327500">
                <a:moveTo>
                  <a:pt x="2028482" y="3327501"/>
                </a:moveTo>
                <a:cubicBezTo>
                  <a:pt x="2072924" y="3327501"/>
                  <a:pt x="2108951" y="3291818"/>
                  <a:pt x="2108951" y="3247800"/>
                </a:cubicBezTo>
                <a:lnTo>
                  <a:pt x="2108951" y="787393"/>
                </a:lnTo>
                <a:cubicBezTo>
                  <a:pt x="2108951" y="772369"/>
                  <a:pt x="2115372" y="758050"/>
                  <a:pt x="2126627" y="747974"/>
                </a:cubicBezTo>
                <a:lnTo>
                  <a:pt x="2261285" y="627424"/>
                </a:lnTo>
                <a:cubicBezTo>
                  <a:pt x="2273067" y="616877"/>
                  <a:pt x="2273067" y="598556"/>
                  <a:pt x="2261285" y="588009"/>
                </a:cubicBezTo>
                <a:lnTo>
                  <a:pt x="2125521" y="466472"/>
                </a:lnTo>
                <a:cubicBezTo>
                  <a:pt x="2114973" y="457027"/>
                  <a:pt x="2108951" y="443601"/>
                  <a:pt x="2108951" y="429517"/>
                </a:cubicBezTo>
                <a:lnTo>
                  <a:pt x="2108951" y="79701"/>
                </a:lnTo>
                <a:cubicBezTo>
                  <a:pt x="2108951" y="35683"/>
                  <a:pt x="2072924" y="0"/>
                  <a:pt x="2028482" y="0"/>
                </a:cubicBezTo>
                <a:lnTo>
                  <a:pt x="80469" y="1"/>
                </a:lnTo>
                <a:cubicBezTo>
                  <a:pt x="36027" y="1"/>
                  <a:pt x="0" y="35684"/>
                  <a:pt x="0" y="79701"/>
                </a:cubicBezTo>
                <a:lnTo>
                  <a:pt x="0" y="428043"/>
                </a:lnTo>
                <a:lnTo>
                  <a:pt x="0" y="549603"/>
                </a:lnTo>
                <a:cubicBezTo>
                  <a:pt x="0" y="579491"/>
                  <a:pt x="0" y="591114"/>
                  <a:pt x="0" y="627427"/>
                </a:cubicBezTo>
                <a:lnTo>
                  <a:pt x="0" y="787393"/>
                </a:lnTo>
                <a:lnTo>
                  <a:pt x="0" y="3247800"/>
                </a:lnTo>
                <a:cubicBezTo>
                  <a:pt x="0" y="3291818"/>
                  <a:pt x="36027" y="3327501"/>
                  <a:pt x="80469" y="3327501"/>
                </a:cubicBezTo>
                <a:lnTo>
                  <a:pt x="2028482" y="3327501"/>
                </a:lnTo>
                <a:close/>
              </a:path>
            </a:pathLst>
          </a:custGeom>
          <a:solidFill>
            <a:schemeClr val="accent4"/>
          </a:solidFill>
          <a:ln w="3344" cap="flat">
            <a:noFill/>
            <a:prstDash val="solid"/>
            <a:miter/>
          </a:ln>
        </p:spPr>
      </p:sp>
      <p:sp>
        <p:nvSpPr>
          <p:cNvPr id="377" name="Google Shape;377;g3e4a1d512f3_0_994"/>
          <p:cNvSpPr txBox="1"/>
          <p:nvPr/>
        </p:nvSpPr>
        <p:spPr>
          <a:xfrm>
            <a:off x="231011" y="1262359"/>
            <a:ext cx="1354731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01</a:t>
            </a:r>
            <a:endParaRPr sz="2200" b="1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378" name="Google Shape;378;g3e4a1d512f3_0_994"/>
          <p:cNvSpPr txBox="1"/>
          <p:nvPr/>
        </p:nvSpPr>
        <p:spPr>
          <a:xfrm>
            <a:off x="2471051" y="1262350"/>
            <a:ext cx="1396487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02</a:t>
            </a:r>
            <a:endParaRPr sz="2200" b="1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379" name="Google Shape;379;g3e4a1d512f3_0_994"/>
          <p:cNvSpPr txBox="1"/>
          <p:nvPr/>
        </p:nvSpPr>
        <p:spPr>
          <a:xfrm>
            <a:off x="4800331" y="1262350"/>
            <a:ext cx="1396487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03</a:t>
            </a:r>
            <a:endParaRPr sz="2200" b="1" dirty="0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382" name="Google Shape;382;g3e4a1d512f3_0_994"/>
          <p:cNvSpPr txBox="1"/>
          <p:nvPr/>
        </p:nvSpPr>
        <p:spPr>
          <a:xfrm>
            <a:off x="7027809" y="1262350"/>
            <a:ext cx="1396487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04</a:t>
            </a:r>
            <a:endParaRPr sz="2200" b="1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07600" y="475325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>
              <a:solidFill>
                <a:schemeClr val="dk1"/>
              </a:solidFill>
            </a:endParaRPr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48000" y="4753250"/>
            <a:ext cx="48862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7029976" y="2634504"/>
            <a:ext cx="18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7029976" y="2004494"/>
            <a:ext cx="187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820378" y="2637889"/>
            <a:ext cx="18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820378" y="2007880"/>
            <a:ext cx="187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481932" y="2637889"/>
            <a:ext cx="1980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481932" y="2007880"/>
            <a:ext cx="198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41897" y="2638348"/>
            <a:ext cx="1879627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41897" y="2008339"/>
            <a:ext cx="1879627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2" name="Bento tile 594">
            <a:extLst>
              <a:ext uri="{FF2B5EF4-FFF2-40B4-BE49-F238E27FC236}">
                <a16:creationId xmlns:a16="http://schemas.microsoft.com/office/drawing/2014/main" id="{74EF3409-EE33-1688-98B3-4FF12CB5F214}"/>
              </a:ext>
            </a:extLst>
          </p:cNvPr>
          <p:cNvSpPr/>
          <p:nvPr userDrawn="1"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5CE1F388-8A32-7D82-D4AB-C080584711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48000" y="244000"/>
            <a:ext cx="612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 cap="all">
                <a:solidFill>
                  <a:schemeClr val="dk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9pPr>
          </a:lstStyle>
          <a:p>
            <a:r>
              <a:rPr lang="en-GB" cap="all" dirty="0">
                <a:solidFill>
                  <a:schemeClr val="dk1"/>
                </a:solidFill>
              </a:rPr>
              <a:t>Designing Digital Tools for More Reliable Work</a:t>
            </a:r>
            <a:endParaRPr cap="al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Milestones / 4 Items / Option A" userDrawn="1">
  <p:cSld name="Process / Milestones / 4 Items / Option A">
    <p:bg>
      <p:bgPr>
        <a:solidFill>
          <a:schemeClr val="dk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ento header 148">
            <a:extLst>
              <a:ext uri="{FF2B5EF4-FFF2-40B4-BE49-F238E27FC236}">
                <a16:creationId xmlns:a16="http://schemas.microsoft.com/office/drawing/2014/main" id="{E3B4AA74-F258-C883-B32B-70613EDDAD91}"/>
              </a:ext>
            </a:extLst>
          </p:cNvPr>
          <p:cNvSpPr/>
          <p:nvPr userDrawn="1"/>
        </p:nvSpPr>
        <p:spPr>
          <a:xfrm>
            <a:off x="130000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Bento header 148">
            <a:extLst>
              <a:ext uri="{FF2B5EF4-FFF2-40B4-BE49-F238E27FC236}">
                <a16:creationId xmlns:a16="http://schemas.microsoft.com/office/drawing/2014/main" id="{05D52807-54B7-51FA-2A19-175295D5BE56}"/>
              </a:ext>
            </a:extLst>
          </p:cNvPr>
          <p:cNvSpPr/>
          <p:nvPr userDrawn="1"/>
        </p:nvSpPr>
        <p:spPr>
          <a:xfrm>
            <a:off x="6890661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Bento header 148">
            <a:extLst>
              <a:ext uri="{FF2B5EF4-FFF2-40B4-BE49-F238E27FC236}">
                <a16:creationId xmlns:a16="http://schemas.microsoft.com/office/drawing/2014/main" id="{160194CA-B868-2D40-137E-1630BBA751A7}"/>
              </a:ext>
            </a:extLst>
          </p:cNvPr>
          <p:cNvSpPr/>
          <p:nvPr userDrawn="1"/>
        </p:nvSpPr>
        <p:spPr>
          <a:xfrm>
            <a:off x="4637108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Bento header 148">
            <a:extLst>
              <a:ext uri="{FF2B5EF4-FFF2-40B4-BE49-F238E27FC236}">
                <a16:creationId xmlns:a16="http://schemas.microsoft.com/office/drawing/2014/main" id="{36A5B6D7-0046-9DBA-DE8F-00C89B4870CE}"/>
              </a:ext>
            </a:extLst>
          </p:cNvPr>
          <p:cNvSpPr/>
          <p:nvPr userDrawn="1"/>
        </p:nvSpPr>
        <p:spPr>
          <a:xfrm>
            <a:off x="2383554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Bento header 148">
            <a:extLst>
              <a:ext uri="{FF2B5EF4-FFF2-40B4-BE49-F238E27FC236}">
                <a16:creationId xmlns:a16="http://schemas.microsoft.com/office/drawing/2014/main" id="{1424BEB7-FF92-F34C-4ACF-D3DB9BD6E9DC}"/>
              </a:ext>
            </a:extLst>
          </p:cNvPr>
          <p:cNvSpPr/>
          <p:nvPr userDrawn="1"/>
        </p:nvSpPr>
        <p:spPr>
          <a:xfrm>
            <a:off x="6893600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Bento header 148">
            <a:extLst>
              <a:ext uri="{FF2B5EF4-FFF2-40B4-BE49-F238E27FC236}">
                <a16:creationId xmlns:a16="http://schemas.microsoft.com/office/drawing/2014/main" id="{F23333F7-ADE2-9A0A-CBE1-E7998AB656D8}"/>
              </a:ext>
            </a:extLst>
          </p:cNvPr>
          <p:cNvSpPr/>
          <p:nvPr userDrawn="1"/>
        </p:nvSpPr>
        <p:spPr>
          <a:xfrm>
            <a:off x="4639066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Bento header 148">
            <a:extLst>
              <a:ext uri="{FF2B5EF4-FFF2-40B4-BE49-F238E27FC236}">
                <a16:creationId xmlns:a16="http://schemas.microsoft.com/office/drawing/2014/main" id="{F153667B-B6DC-867A-EB3B-F4C6E3D724BD}"/>
              </a:ext>
            </a:extLst>
          </p:cNvPr>
          <p:cNvSpPr/>
          <p:nvPr userDrawn="1"/>
        </p:nvSpPr>
        <p:spPr>
          <a:xfrm>
            <a:off x="2384533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Bento header 148">
            <a:extLst>
              <a:ext uri="{FF2B5EF4-FFF2-40B4-BE49-F238E27FC236}">
                <a16:creationId xmlns:a16="http://schemas.microsoft.com/office/drawing/2014/main" id="{9BB864AB-D87F-D3C3-FB69-675780683FD6}"/>
              </a:ext>
            </a:extLst>
          </p:cNvPr>
          <p:cNvSpPr/>
          <p:nvPr userDrawn="1"/>
        </p:nvSpPr>
        <p:spPr>
          <a:xfrm>
            <a:off x="130000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1" name="Bento footer 121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Page #"/>
          <p:cNvSpPr txBox="1">
            <a:spLocks noGrp="1"/>
          </p:cNvSpPr>
          <p:nvPr>
            <p:ph type="subTitle" idx="3"/>
          </p:nvPr>
        </p:nvSpPr>
        <p:spPr>
          <a:xfrm>
            <a:off x="6307600" y="475325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>
              <a:solidFill>
                <a:schemeClr val="dk1"/>
              </a:solidFill>
            </a:endParaRPr>
          </a:p>
        </p:txBody>
      </p:sp>
      <p:sp>
        <p:nvSpPr>
          <p:cNvPr id="10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48000" y="4753250"/>
            <a:ext cx="48862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12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6995999" y="2666999"/>
            <a:ext cx="1908000" cy="170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 people understand what needs to happen, where things stand, and how to move forward with 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13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6995986" y="1719953"/>
            <a:ext cx="1908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10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740007" y="2666999"/>
            <a:ext cx="1908000" cy="170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 people understand what needs to happen, where things stand, and how to move forward with 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11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739990" y="1719953"/>
            <a:ext cx="1908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08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484015" y="2666999"/>
            <a:ext cx="1908000" cy="170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 people understand what needs to happen, where things stand, and how to move forward with 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09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483995" y="1719953"/>
            <a:ext cx="1908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06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28023" y="2666999"/>
            <a:ext cx="1908000" cy="1704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 people understand what needs to happen, where things stand, and how to move forward with 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07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28000" y="1719953"/>
            <a:ext cx="1908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FFA4E6-E6A2-20B7-4611-46609BB23C82}"/>
              </a:ext>
            </a:extLst>
          </p:cNvPr>
          <p:cNvGrpSpPr/>
          <p:nvPr userDrawn="1"/>
        </p:nvGrpSpPr>
        <p:grpSpPr>
          <a:xfrm>
            <a:off x="248535" y="1346855"/>
            <a:ext cx="247682" cy="251999"/>
            <a:chOff x="248535" y="1346855"/>
            <a:chExt cx="247682" cy="251999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16DAAB5-D0F6-B50C-5C8C-EA8DAFAF7602}"/>
                </a:ext>
              </a:extLst>
            </p:cNvPr>
            <p:cNvSpPr/>
            <p:nvPr/>
          </p:nvSpPr>
          <p:spPr>
            <a:xfrm>
              <a:off x="248535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EA98430-3CCB-FC44-67EC-35CCE5130C8F}"/>
                </a:ext>
              </a:extLst>
            </p:cNvPr>
            <p:cNvSpPr/>
            <p:nvPr/>
          </p:nvSpPr>
          <p:spPr>
            <a:xfrm>
              <a:off x="248535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F40123E-2623-D631-D857-67FA28ACD89F}"/>
              </a:ext>
            </a:extLst>
          </p:cNvPr>
          <p:cNvGrpSpPr/>
          <p:nvPr userDrawn="1"/>
        </p:nvGrpSpPr>
        <p:grpSpPr>
          <a:xfrm>
            <a:off x="2501869" y="1346855"/>
            <a:ext cx="247682" cy="251999"/>
            <a:chOff x="2501869" y="1346855"/>
            <a:chExt cx="247682" cy="251999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22DCFA3-2CDF-8B2A-E78B-34D1F4591D82}"/>
                </a:ext>
              </a:extLst>
            </p:cNvPr>
            <p:cNvSpPr/>
            <p:nvPr/>
          </p:nvSpPr>
          <p:spPr>
            <a:xfrm>
              <a:off x="2501869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8C8CF4C-F4C0-0CB0-A23C-DC95F199CA13}"/>
                </a:ext>
              </a:extLst>
            </p:cNvPr>
            <p:cNvSpPr/>
            <p:nvPr/>
          </p:nvSpPr>
          <p:spPr>
            <a:xfrm>
              <a:off x="2501869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6562FB-1666-A377-70CD-89B28CEE5131}"/>
              </a:ext>
            </a:extLst>
          </p:cNvPr>
          <p:cNvGrpSpPr/>
          <p:nvPr userDrawn="1"/>
        </p:nvGrpSpPr>
        <p:grpSpPr>
          <a:xfrm>
            <a:off x="4755203" y="1346855"/>
            <a:ext cx="247682" cy="251999"/>
            <a:chOff x="4755203" y="1346855"/>
            <a:chExt cx="247682" cy="251999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2228E89-187C-AF66-1374-632ECC4C7668}"/>
                </a:ext>
              </a:extLst>
            </p:cNvPr>
            <p:cNvSpPr/>
            <p:nvPr/>
          </p:nvSpPr>
          <p:spPr>
            <a:xfrm>
              <a:off x="4755203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17173C-2AFF-97DB-09C6-351FE67AD023}"/>
                </a:ext>
              </a:extLst>
            </p:cNvPr>
            <p:cNvSpPr/>
            <p:nvPr/>
          </p:nvSpPr>
          <p:spPr>
            <a:xfrm>
              <a:off x="4755203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6B79337-E573-1132-6242-03593C9FF440}"/>
              </a:ext>
            </a:extLst>
          </p:cNvPr>
          <p:cNvGrpSpPr/>
          <p:nvPr userDrawn="1"/>
        </p:nvGrpSpPr>
        <p:grpSpPr>
          <a:xfrm>
            <a:off x="7008536" y="1346855"/>
            <a:ext cx="247682" cy="251999"/>
            <a:chOff x="7008536" y="1346855"/>
            <a:chExt cx="247682" cy="251999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2A9A398-CAD2-FF3F-6893-B1E1FC567641}"/>
                </a:ext>
              </a:extLst>
            </p:cNvPr>
            <p:cNvSpPr/>
            <p:nvPr/>
          </p:nvSpPr>
          <p:spPr>
            <a:xfrm>
              <a:off x="7008536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0457A99-7A58-9F90-85DF-D4BC2E557A92}"/>
                </a:ext>
              </a:extLst>
            </p:cNvPr>
            <p:cNvSpPr/>
            <p:nvPr/>
          </p:nvSpPr>
          <p:spPr>
            <a:xfrm>
              <a:off x="7008536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sp>
        <p:nvSpPr>
          <p:cNvPr id="2" name="Bento tile 594">
            <a:extLst>
              <a:ext uri="{FF2B5EF4-FFF2-40B4-BE49-F238E27FC236}">
                <a16:creationId xmlns:a16="http://schemas.microsoft.com/office/drawing/2014/main" id="{748F635A-498A-8A59-05A8-988B701CFED7}"/>
              </a:ext>
            </a:extLst>
          </p:cNvPr>
          <p:cNvSpPr/>
          <p:nvPr userDrawn="1"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Slide title">
            <a:extLst>
              <a:ext uri="{FF2B5EF4-FFF2-40B4-BE49-F238E27FC236}">
                <a16:creationId xmlns:a16="http://schemas.microsoft.com/office/drawing/2014/main" id="{E3252B08-0B05-0730-1BDB-CE2635A90BB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48000" y="244000"/>
            <a:ext cx="612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 cap="all">
                <a:solidFill>
                  <a:schemeClr val="dk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9pPr>
          </a:lstStyle>
          <a:p>
            <a:r>
              <a:rPr lang="en-GB" cap="all" dirty="0">
                <a:solidFill>
                  <a:schemeClr val="dk1"/>
                </a:solidFill>
              </a:rPr>
              <a:t>Designing Digital Tools for More Reliable Work</a:t>
            </a:r>
            <a:endParaRPr cap="al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Timeline / 4 Items / Option A" userDrawn="1">
  <p:cSld name="Process / Timeline / 4 Items / Option A">
    <p:bg>
      <p:bgPr>
        <a:solidFill>
          <a:schemeClr val="dk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meline lavender 205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1270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6" name="Timeline lavender 206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23749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7" name="Timeline lavender 207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46355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8" name="Timeline lavender 208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68834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9" name="Timeline yellow 209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1270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0" name="Timeline yellow 210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23749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Timeline yellow 211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46355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2" name="Timeline yellow 212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68834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3" name="Timeline marker 213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10477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4" name="Timeline marker 214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32956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5" name="Timeline marker 215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55562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6" name="Timeline marker 216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78041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04" name="Bento footer 204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8" name="Page #"/>
          <p:cNvSpPr txBox="1">
            <a:spLocks noGrp="1"/>
          </p:cNvSpPr>
          <p:nvPr>
            <p:ph type="subTitle" idx="3"/>
          </p:nvPr>
        </p:nvSpPr>
        <p:spPr>
          <a:xfrm>
            <a:off x="6307600" y="475325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>
              <a:solidFill>
                <a:schemeClr val="dk1"/>
              </a:solidFill>
            </a:endParaRPr>
          </a:p>
        </p:txBody>
      </p:sp>
      <p:sp>
        <p:nvSpPr>
          <p:cNvPr id="17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48000" y="4753250"/>
            <a:ext cx="48862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95" name="Item 4 / Text"/>
          <p:cNvSpPr txBox="1">
            <a:spLocks noGrp="1"/>
          </p:cNvSpPr>
          <p:nvPr>
            <p:ph type="subTitle" idx="17" hasCustomPrompt="1"/>
          </p:nvPr>
        </p:nvSpPr>
        <p:spPr>
          <a:xfrm>
            <a:off x="7012620" y="2829609"/>
            <a:ext cx="1872000" cy="15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96" name="Item 4 / Title"/>
          <p:cNvSpPr txBox="1">
            <a:spLocks noGrp="1"/>
          </p:cNvSpPr>
          <p:nvPr>
            <p:ph type="subTitle" idx="18" hasCustomPrompt="1"/>
          </p:nvPr>
        </p:nvSpPr>
        <p:spPr>
          <a:xfrm>
            <a:off x="7012607" y="2317549"/>
            <a:ext cx="1872000" cy="41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84" name="Item 4 / Name"/>
          <p:cNvSpPr txBox="1">
            <a:spLocks noGrp="1"/>
          </p:cNvSpPr>
          <p:nvPr>
            <p:ph type="subTitle" idx="9" hasCustomPrompt="1"/>
          </p:nvPr>
        </p:nvSpPr>
        <p:spPr>
          <a:xfrm>
            <a:off x="7012617" y="1292435"/>
            <a:ext cx="187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500" b="1">
                <a:solidFill>
                  <a:schemeClr val="dk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The best tools</a:t>
            </a:r>
          </a:p>
        </p:txBody>
      </p:sp>
      <p:sp>
        <p:nvSpPr>
          <p:cNvPr id="193" name="Item 3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4776591" y="2829609"/>
            <a:ext cx="1872000" cy="15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94" name="Item 3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4776591" y="2317549"/>
            <a:ext cx="1872000" cy="41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83" name="Item 3 / Name"/>
          <p:cNvSpPr txBox="1">
            <a:spLocks noGrp="1"/>
          </p:cNvSpPr>
          <p:nvPr>
            <p:ph type="subTitle" idx="8" hasCustomPrompt="1"/>
          </p:nvPr>
        </p:nvSpPr>
        <p:spPr>
          <a:xfrm>
            <a:off x="4776591" y="1292435"/>
            <a:ext cx="187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500" b="1">
                <a:solidFill>
                  <a:schemeClr val="dk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The best tools</a:t>
            </a:r>
          </a:p>
        </p:txBody>
      </p:sp>
      <p:sp>
        <p:nvSpPr>
          <p:cNvPr id="191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2507935" y="2829609"/>
            <a:ext cx="1872000" cy="15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92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2507930" y="2317549"/>
            <a:ext cx="1872000" cy="41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82" name="Item 2 / Name"/>
          <p:cNvSpPr txBox="1">
            <a:spLocks noGrp="1"/>
          </p:cNvSpPr>
          <p:nvPr>
            <p:ph type="subTitle" idx="7" hasCustomPrompt="1"/>
          </p:nvPr>
        </p:nvSpPr>
        <p:spPr>
          <a:xfrm>
            <a:off x="2507925" y="1292435"/>
            <a:ext cx="187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500" b="1">
                <a:solidFill>
                  <a:schemeClr val="dk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The best tools</a:t>
            </a:r>
          </a:p>
        </p:txBody>
      </p:sp>
      <p:sp>
        <p:nvSpPr>
          <p:cNvPr id="1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48000" y="2829609"/>
            <a:ext cx="1872000" cy="15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b="0" i="0" u="none" strike="noStrike" dirty="0">
                <a:solidFill>
                  <a:schemeClr val="dk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1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48000" y="2317549"/>
            <a:ext cx="1872000" cy="417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181" name="Item 1 / Name"/>
          <p:cNvSpPr txBox="1">
            <a:spLocks noGrp="1"/>
          </p:cNvSpPr>
          <p:nvPr>
            <p:ph type="subTitle" idx="6" hasCustomPrompt="1"/>
          </p:nvPr>
        </p:nvSpPr>
        <p:spPr>
          <a:xfrm>
            <a:off x="248000" y="1292435"/>
            <a:ext cx="187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500" b="1">
                <a:solidFill>
                  <a:schemeClr val="dk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The best tools</a:t>
            </a:r>
          </a:p>
        </p:txBody>
      </p:sp>
      <p:sp>
        <p:nvSpPr>
          <p:cNvPr id="2" name="Bento tile 594">
            <a:extLst>
              <a:ext uri="{FF2B5EF4-FFF2-40B4-BE49-F238E27FC236}">
                <a16:creationId xmlns:a16="http://schemas.microsoft.com/office/drawing/2014/main" id="{9AE23EAD-8E9B-65F0-10CB-4E656D2EC007}"/>
              </a:ext>
            </a:extLst>
          </p:cNvPr>
          <p:cNvSpPr/>
          <p:nvPr userDrawn="1"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9625B9D3-55D1-9F49-DA5D-A2FF0CA8C8E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48000" y="244000"/>
            <a:ext cx="612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 cap="all">
                <a:solidFill>
                  <a:schemeClr val="dk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9pPr>
          </a:lstStyle>
          <a:p>
            <a:r>
              <a:rPr lang="en-GB" cap="all" dirty="0">
                <a:solidFill>
                  <a:schemeClr val="dk1"/>
                </a:solidFill>
              </a:rPr>
              <a:t>Designing Digital Tools for More Reliable Work</a:t>
            </a:r>
            <a:endParaRPr cap="al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4 Items / Option A">
  <p:cSld name="Frameworks / Pyramid / 4 Items / Option A">
    <p:bg>
      <p:bgPr>
        <a:solidFill>
          <a:schemeClr val="dk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Bento header 263"/>
          <p:cNvSpPr/>
          <p:nvPr/>
        </p:nvSpPr>
        <p:spPr>
          <a:xfrm>
            <a:off x="130000" y="130000"/>
            <a:ext cx="8884000" cy="4394200"/>
          </a:xfrm>
          <a:prstGeom prst="roundRect">
            <a:avLst>
              <a:gd name="adj" fmla="val 231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4" name="Bento footer 264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cxnSp>
        <p:nvCxnSpPr>
          <p:cNvPr id="244" name="Google Shape;244;g3e4a1d512f3_0_1423"/>
          <p:cNvCxnSpPr/>
          <p:nvPr/>
        </p:nvCxnSpPr>
        <p:spPr>
          <a:xfrm>
            <a:off x="2251688" y="3039677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57" name="Google Shape;257;g3e4a1d512f3_0_1423"/>
          <p:cNvCxnSpPr/>
          <p:nvPr/>
        </p:nvCxnSpPr>
        <p:spPr>
          <a:xfrm>
            <a:off x="2251688" y="1437187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58" name="Google Shape;258;g3e4a1d512f3_0_1423"/>
          <p:cNvCxnSpPr/>
          <p:nvPr/>
        </p:nvCxnSpPr>
        <p:spPr>
          <a:xfrm>
            <a:off x="2251688" y="2235439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59" name="Google Shape;259;g3e4a1d512f3_0_1423"/>
          <p:cNvCxnSpPr/>
          <p:nvPr/>
        </p:nvCxnSpPr>
        <p:spPr>
          <a:xfrm>
            <a:off x="2251688" y="3859179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48" name="Page #"/>
          <p:cNvSpPr txBox="1">
            <a:spLocks noGrp="1"/>
          </p:cNvSpPr>
          <p:nvPr>
            <p:ph type="subTitle" idx="3"/>
          </p:nvPr>
        </p:nvSpPr>
        <p:spPr>
          <a:xfrm>
            <a:off x="6307600" y="475325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>
              <a:solidFill>
                <a:schemeClr val="dk1"/>
              </a:solidFill>
            </a:endParaRPr>
          </a:p>
        </p:txBody>
      </p:sp>
      <p:sp>
        <p:nvSpPr>
          <p:cNvPr id="24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48000" y="4753250"/>
            <a:ext cx="48862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252" name="Item 4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77430" y="1365401"/>
            <a:ext cx="4437786" cy="18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251" name="Item 4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77430" y="1560861"/>
            <a:ext cx="4437786" cy="356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77430" y="2343816"/>
            <a:ext cx="4437786" cy="356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4" name="Item 3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77430" y="2148357"/>
            <a:ext cx="4437786" cy="18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261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4077430" y="3148053"/>
            <a:ext cx="4437786" cy="356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62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077430" y="2952594"/>
            <a:ext cx="4437786" cy="18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255" name="Item 1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77430" y="3962806"/>
            <a:ext cx="4437786" cy="356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6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77430" y="3767347"/>
            <a:ext cx="4437786" cy="18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grpSp>
        <p:nvGrpSpPr>
          <p:cNvPr id="10" name="Infographics">
            <a:extLst>
              <a:ext uri="{FF2B5EF4-FFF2-40B4-BE49-F238E27FC236}">
                <a16:creationId xmlns:a16="http://schemas.microsoft.com/office/drawing/2014/main" id="{4F3C94F7-A32A-65AA-0BA8-C737D5E0362E}"/>
              </a:ext>
            </a:extLst>
          </p:cNvPr>
          <p:cNvGrpSpPr/>
          <p:nvPr userDrawn="1"/>
        </p:nvGrpSpPr>
        <p:grpSpPr>
          <a:xfrm>
            <a:off x="628785" y="1196000"/>
            <a:ext cx="3064367" cy="3324288"/>
            <a:chOff x="234650" y="756875"/>
            <a:chExt cx="3376835" cy="3663261"/>
          </a:xfrm>
        </p:grpSpPr>
        <p:sp>
          <p:nvSpPr>
            <p:cNvPr id="8" name="Item 1">
              <a:extLst>
                <a:ext uri="{FF2B5EF4-FFF2-40B4-BE49-F238E27FC236}">
                  <a16:creationId xmlns:a16="http://schemas.microsoft.com/office/drawing/2014/main" id="{345D0273-C618-D61B-08C7-B19A2976A7BD}"/>
                </a:ext>
              </a:extLst>
            </p:cNvPr>
            <p:cNvSpPr/>
            <p:nvPr/>
          </p:nvSpPr>
          <p:spPr>
            <a:xfrm>
              <a:off x="234650" y="3553219"/>
              <a:ext cx="3376835" cy="866917"/>
            </a:xfrm>
            <a:custGeom>
              <a:avLst/>
              <a:gdLst>
                <a:gd name="csX0" fmla="*/ 3376835 w 3376835"/>
                <a:gd name="csY0" fmla="*/ 866918 h 866917"/>
                <a:gd name="csX1" fmla="*/ 0 w 3376835"/>
                <a:gd name="csY1" fmla="*/ 866918 h 866917"/>
                <a:gd name="csX2" fmla="*/ 395182 w 3376835"/>
                <a:gd name="csY2" fmla="*/ 0 h 866917"/>
                <a:gd name="csX3" fmla="*/ 2981653 w 3376835"/>
                <a:gd name="csY3" fmla="*/ 0 h 866917"/>
                <a:gd name="csX4" fmla="*/ 3376835 w 3376835"/>
                <a:gd name="csY4" fmla="*/ 866918 h 866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6835" h="866917">
                  <a:moveTo>
                    <a:pt x="3376835" y="866918"/>
                  </a:moveTo>
                  <a:lnTo>
                    <a:pt x="0" y="866918"/>
                  </a:lnTo>
                  <a:lnTo>
                    <a:pt x="395182" y="0"/>
                  </a:lnTo>
                  <a:lnTo>
                    <a:pt x="2981653" y="0"/>
                  </a:lnTo>
                  <a:lnTo>
                    <a:pt x="3376835" y="866918"/>
                  </a:lnTo>
                  <a:close/>
                </a:path>
              </a:pathLst>
            </a:custGeom>
            <a:solidFill>
              <a:schemeClr val="accent1"/>
            </a:solidFill>
            <a:ln w="3451" cap="flat">
              <a:noFill/>
              <a:prstDash val="solid"/>
              <a:miter/>
            </a:ln>
          </p:spPr>
        </p:sp>
        <p:sp>
          <p:nvSpPr>
            <p:cNvPr id="6" name="Item 2">
              <a:extLst>
                <a:ext uri="{FF2B5EF4-FFF2-40B4-BE49-F238E27FC236}">
                  <a16:creationId xmlns:a16="http://schemas.microsoft.com/office/drawing/2014/main" id="{935C5215-5CFF-AD76-98AE-65A7F0CA5029}"/>
                </a:ext>
              </a:extLst>
            </p:cNvPr>
            <p:cNvSpPr/>
            <p:nvPr/>
          </p:nvSpPr>
          <p:spPr>
            <a:xfrm>
              <a:off x="663376" y="2595770"/>
              <a:ext cx="2516250" cy="876938"/>
            </a:xfrm>
            <a:custGeom>
              <a:avLst/>
              <a:gdLst>
                <a:gd name="csX0" fmla="*/ 2516251 w 2516250"/>
                <a:gd name="csY0" fmla="*/ 876939 h 876938"/>
                <a:gd name="csX1" fmla="*/ 0 w 2516250"/>
                <a:gd name="csY1" fmla="*/ 876939 h 876938"/>
                <a:gd name="csX2" fmla="*/ 395201 w 2516250"/>
                <a:gd name="csY2" fmla="*/ 0 h 876938"/>
                <a:gd name="csX3" fmla="*/ 2121049 w 2516250"/>
                <a:gd name="csY3" fmla="*/ 0 h 876938"/>
                <a:gd name="csX4" fmla="*/ 2516251 w 2516250"/>
                <a:gd name="csY4" fmla="*/ 876939 h 876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6250" h="876938">
                  <a:moveTo>
                    <a:pt x="2516251" y="876939"/>
                  </a:moveTo>
                  <a:lnTo>
                    <a:pt x="0" y="876939"/>
                  </a:lnTo>
                  <a:lnTo>
                    <a:pt x="395201" y="0"/>
                  </a:lnTo>
                  <a:lnTo>
                    <a:pt x="2121049" y="0"/>
                  </a:lnTo>
                  <a:lnTo>
                    <a:pt x="2516251" y="876939"/>
                  </a:lnTo>
                  <a:close/>
                </a:path>
              </a:pathLst>
            </a:custGeom>
            <a:solidFill>
              <a:schemeClr val="accent3"/>
            </a:solidFill>
            <a:ln w="3458" cap="flat">
              <a:noFill/>
              <a:prstDash val="solid"/>
              <a:miter/>
            </a:ln>
          </p:spPr>
        </p:sp>
        <p:sp>
          <p:nvSpPr>
            <p:cNvPr id="4" name="Item 3">
              <a:extLst>
                <a:ext uri="{FF2B5EF4-FFF2-40B4-BE49-F238E27FC236}">
                  <a16:creationId xmlns:a16="http://schemas.microsoft.com/office/drawing/2014/main" id="{7F9E373A-C5AD-9C46-2A96-909F28F2E71A}"/>
                </a:ext>
              </a:extLst>
            </p:cNvPr>
            <p:cNvSpPr/>
            <p:nvPr/>
          </p:nvSpPr>
          <p:spPr>
            <a:xfrm>
              <a:off x="1093672" y="1638551"/>
              <a:ext cx="1656320" cy="876704"/>
            </a:xfrm>
            <a:custGeom>
              <a:avLst/>
              <a:gdLst>
                <a:gd name="csX0" fmla="*/ 1656320 w 1656320"/>
                <a:gd name="csY0" fmla="*/ 876705 h 876704"/>
                <a:gd name="csX1" fmla="*/ 0 w 1656320"/>
                <a:gd name="csY1" fmla="*/ 876705 h 876704"/>
                <a:gd name="csX2" fmla="*/ 395389 w 1656320"/>
                <a:gd name="csY2" fmla="*/ 0 h 876704"/>
                <a:gd name="csX3" fmla="*/ 1260931 w 1656320"/>
                <a:gd name="csY3" fmla="*/ 0 h 876704"/>
                <a:gd name="csX4" fmla="*/ 1656320 w 1656320"/>
                <a:gd name="csY4" fmla="*/ 876705 h 8767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6320" h="876704">
                  <a:moveTo>
                    <a:pt x="1656320" y="876705"/>
                  </a:moveTo>
                  <a:lnTo>
                    <a:pt x="0" y="876705"/>
                  </a:lnTo>
                  <a:lnTo>
                    <a:pt x="395389" y="0"/>
                  </a:lnTo>
                  <a:lnTo>
                    <a:pt x="1260931" y="0"/>
                  </a:lnTo>
                  <a:lnTo>
                    <a:pt x="1656320" y="876705"/>
                  </a:lnTo>
                  <a:close/>
                </a:path>
              </a:pathLst>
            </a:custGeom>
            <a:solidFill>
              <a:schemeClr val="accent2"/>
            </a:solidFill>
            <a:ln w="3460" cap="flat">
              <a:noFill/>
              <a:prstDash val="solid"/>
              <a:miter/>
            </a:ln>
          </p:spPr>
        </p:sp>
        <p:sp>
          <p:nvSpPr>
            <p:cNvPr id="2" name="Item 4">
              <a:extLst>
                <a:ext uri="{FF2B5EF4-FFF2-40B4-BE49-F238E27FC236}">
                  <a16:creationId xmlns:a16="http://schemas.microsoft.com/office/drawing/2014/main" id="{B4904F19-3675-548F-06F3-71F6CE631A2A}"/>
                </a:ext>
              </a:extLst>
            </p:cNvPr>
            <p:cNvSpPr/>
            <p:nvPr/>
          </p:nvSpPr>
          <p:spPr>
            <a:xfrm>
              <a:off x="1520701" y="756875"/>
              <a:ext cx="802911" cy="802429"/>
            </a:xfrm>
            <a:custGeom>
              <a:avLst/>
              <a:gdLst>
                <a:gd name="csX0" fmla="*/ 345290 w 802911"/>
                <a:gd name="csY0" fmla="*/ 36293 h 802429"/>
                <a:gd name="csX1" fmla="*/ 457624 w 802911"/>
                <a:gd name="csY1" fmla="*/ 36293 h 802429"/>
                <a:gd name="csX2" fmla="*/ 802911 w 802911"/>
                <a:gd name="csY2" fmla="*/ 802430 h 802429"/>
                <a:gd name="csX3" fmla="*/ 0 w 802911"/>
                <a:gd name="csY3" fmla="*/ 802430 h 802429"/>
                <a:gd name="csX4" fmla="*/ 345290 w 802911"/>
                <a:gd name="csY4" fmla="*/ 36293 h 802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2911" h="802429">
                  <a:moveTo>
                    <a:pt x="345290" y="36293"/>
                  </a:moveTo>
                  <a:cubicBezTo>
                    <a:pt x="367100" y="-12098"/>
                    <a:pt x="435811" y="-12098"/>
                    <a:pt x="457624" y="36293"/>
                  </a:cubicBezTo>
                  <a:lnTo>
                    <a:pt x="802911" y="802430"/>
                  </a:lnTo>
                  <a:lnTo>
                    <a:pt x="0" y="802430"/>
                  </a:lnTo>
                  <a:lnTo>
                    <a:pt x="345290" y="36293"/>
                  </a:lnTo>
                  <a:close/>
                </a:path>
              </a:pathLst>
            </a:custGeom>
            <a:solidFill>
              <a:schemeClr val="accent4"/>
            </a:solidFill>
            <a:ln w="3464" cap="flat">
              <a:noFill/>
              <a:prstDash val="solid"/>
              <a:miter/>
            </a:ln>
          </p:spPr>
        </p:sp>
      </p:grpSp>
      <p:sp>
        <p:nvSpPr>
          <p:cNvPr id="25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48000" y="244000"/>
            <a:ext cx="612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 cap="all">
                <a:solidFill>
                  <a:schemeClr val="dk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9pPr>
          </a:lstStyle>
          <a:p>
            <a:r>
              <a:rPr lang="en-GB" cap="all" dirty="0">
                <a:solidFill>
                  <a:schemeClr val="dk1"/>
                </a:solidFill>
              </a:rPr>
              <a:t>Designing Digital Tools for More Reliable Work</a:t>
            </a:r>
            <a:endParaRPr cap="al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/ Summary / 4 Items / Option A">
  <p:cSld name="Closing / Summary / 4 Items / Option A">
    <p:bg>
      <p:bgPr>
        <a:solidFill>
          <a:schemeClr val="dk1"/>
        </a:solidFill>
        <a:effectLst/>
      </p:bgPr>
    </p:bg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Bento tile 743"/>
          <p:cNvSpPr/>
          <p:nvPr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4" name="Bento tile 744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5" name="Bento tile 745"/>
          <p:cNvSpPr/>
          <p:nvPr/>
        </p:nvSpPr>
        <p:spPr>
          <a:xfrm>
            <a:off x="1300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6" name="Bento tile 746"/>
          <p:cNvSpPr/>
          <p:nvPr/>
        </p:nvSpPr>
        <p:spPr>
          <a:xfrm>
            <a:off x="23835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7" name="Bento tile 747"/>
          <p:cNvSpPr/>
          <p:nvPr/>
        </p:nvSpPr>
        <p:spPr>
          <a:xfrm>
            <a:off x="46370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8" name="Bento tile 748"/>
          <p:cNvSpPr/>
          <p:nvPr/>
        </p:nvSpPr>
        <p:spPr>
          <a:xfrm>
            <a:off x="68905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3" name="Page #"/>
          <p:cNvSpPr txBox="1">
            <a:spLocks noGrp="1"/>
          </p:cNvSpPr>
          <p:nvPr>
            <p:ph type="subTitle" idx="3"/>
          </p:nvPr>
        </p:nvSpPr>
        <p:spPr>
          <a:xfrm>
            <a:off x="6307600" y="475325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>
              <a:solidFill>
                <a:schemeClr val="dk1"/>
              </a:solidFill>
            </a:endParaRPr>
          </a:p>
        </p:txBody>
      </p:sp>
      <p:sp>
        <p:nvSpPr>
          <p:cNvPr id="72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48000" y="4753250"/>
            <a:ext cx="48862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735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7008500" y="2213000"/>
            <a:ext cx="18875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6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7008500" y="1339000"/>
            <a:ext cx="18875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2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73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755000" y="2213000"/>
            <a:ext cx="18875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755000" y="1339000"/>
            <a:ext cx="18875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2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73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501500" y="2213000"/>
            <a:ext cx="18875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501500" y="1339000"/>
            <a:ext cx="18875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200"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</a:p>
        </p:txBody>
      </p:sp>
      <p:sp>
        <p:nvSpPr>
          <p:cNvPr id="72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48000" y="2213000"/>
            <a:ext cx="1887500" cy="2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5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>
                <a:solidFill>
                  <a:schemeClr val="dk1"/>
                </a:solidFill>
              </a:defRPr>
            </a:pPr>
            <a:r>
              <a:rPr lang="en-GB" dirty="0">
                <a:solidFill>
                  <a:schemeClr val="dk1"/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48000" y="1339000"/>
            <a:ext cx="18875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lang="en-UA" sz="1200" b="1" i="0" u="none" strike="noStrike" smtClean="0">
                <a:solidFill>
                  <a:schemeClr val="dk1"/>
                </a:solidFill>
                <a:effectLst/>
                <a:latin typeface="+mj-l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dk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dirty="0">
                <a:solidFill>
                  <a:schemeClr val="dk1"/>
                </a:solidFill>
              </a:rPr>
              <a:t>Remove unnecessary steps, and design each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7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48000" y="244000"/>
            <a:ext cx="6120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 cap="all">
                <a:solidFill>
                  <a:schemeClr val="dk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cap="all">
                <a:solidFill>
                  <a:schemeClr val="dk1"/>
                </a:solidFill>
              </a:defRPr>
            </a:lvl9pPr>
          </a:lstStyle>
          <a:p>
            <a:r>
              <a:rPr lang="en-GB" cap="all" dirty="0">
                <a:solidFill>
                  <a:schemeClr val="dk1"/>
                </a:solidFill>
              </a:rPr>
              <a:t>Designing Digital Tools for More Reliable Work</a:t>
            </a:r>
            <a:endParaRPr cap="al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all">
                <a:solidFill>
                  <a:schemeClr val="dk1"/>
                </a:solidFill>
                <a:latin typeface="+mj-lt"/>
                <a:ea typeface="+mj-ea"/>
                <a:cs typeface="+mj-cs"/>
                <a:sym typeface="Geist"/>
              </a:defRPr>
            </a:lvl9pPr>
          </a:lstStyle>
          <a:p>
            <a:endParaRPr cap="all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Funnel Sans"/>
              </a:defRPr>
            </a:lvl9pPr>
          </a:lstStyle>
          <a:p>
            <a:endParaRPr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8185" r:id="rId1"/>
    <p:sldLayoutId id="2147488186" r:id="rId2"/>
    <p:sldLayoutId id="2147488197" r:id="rId13"/>
    <p:sldLayoutId id="2147488201" r:id="rId17"/>
    <p:sldLayoutId id="2147488204" r:id="rId20"/>
    <p:sldLayoutId id="2147488207" r:id="rId23"/>
    <p:sldLayoutId id="2147488229" r:id="rId45"/>
    <p:sldLayoutId id="2147488241" r:id="rId5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1" i="0" u="none" strike="noStrike" cap="all">
          <a:solidFill>
            <a:schemeClr val="accent6"/>
          </a:solidFill>
          <a:latin typeface="+mj-lt"/>
          <a:ea typeface="+mj-ea"/>
          <a:cs typeface="+mj-cs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Font typeface="Arial"/>
        <a:defRPr sz="1400" b="0" i="0" u="none" strike="noStrike" cap="none">
          <a:solidFill>
            <a:schemeClr val="tx2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Google Shape;17;p25">
            <a:extLst>
              <a:ext uri="{FF2B5EF4-FFF2-40B4-BE49-F238E27FC236}">
                <a16:creationId xmlns:a16="http://schemas.microsoft.com/office/drawing/2014/main" id="{C0088048-3E13-6E72-7A35-023E70E01D04}"/>
              </a:ext>
            </a:extLst>
          </p:cNvPr>
          <p:cNvSpPr/>
          <p:nvPr userDrawn="1"/>
        </p:nvSpPr>
        <p:spPr>
          <a:xfrm>
            <a:off x="107864" y="3744686"/>
            <a:ext cx="5524839" cy="1268814"/>
          </a:xfrm>
          <a:prstGeom prst="roundRect">
            <a:avLst>
              <a:gd name="adj" fmla="val 800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6" name="Google Shape;17;p25">
            <a:extLst>
              <a:ext uri="{FF2B5EF4-FFF2-40B4-BE49-F238E27FC236}">
                <a16:creationId xmlns:a16="http://schemas.microsoft.com/office/drawing/2014/main" id="{C4D80B0A-AC8B-ADE7-B76A-59B880418521}"/>
              </a:ext>
            </a:extLst>
          </p:cNvPr>
          <p:cNvSpPr/>
          <p:nvPr userDrawn="1"/>
        </p:nvSpPr>
        <p:spPr>
          <a:xfrm>
            <a:off x="107865" y="130000"/>
            <a:ext cx="5524839" cy="3505829"/>
          </a:xfrm>
          <a:prstGeom prst="roundRect">
            <a:avLst>
              <a:gd name="adj" fmla="val 289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3541C893-D029-2EE2-0E3B-604862EEB295}"/>
              </a:ext>
            </a:extLst>
          </p:cNvPr>
          <p:cNvGrpSpPr/>
          <p:nvPr userDrawn="1"/>
        </p:nvGrpSpPr>
        <p:grpSpPr>
          <a:xfrm>
            <a:off x="4558286" y="4004443"/>
            <a:ext cx="810152" cy="744557"/>
            <a:chOff x="4558286" y="4004443"/>
            <a:chExt cx="810152" cy="744557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D273A689-ADC4-9530-5089-15B8C328064B}"/>
                </a:ext>
              </a:extLst>
            </p:cNvPr>
            <p:cNvSpPr/>
            <p:nvPr/>
          </p:nvSpPr>
          <p:spPr>
            <a:xfrm>
              <a:off x="4558286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6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4338EFCE-3470-9046-C9CE-FB7BC7417DFA}"/>
                </a:ext>
              </a:extLst>
            </p:cNvPr>
            <p:cNvSpPr/>
            <p:nvPr/>
          </p:nvSpPr>
          <p:spPr>
            <a:xfrm>
              <a:off x="4702888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7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7" y="157638"/>
                    <a:pt x="13327" y="372279"/>
                  </a:cubicBezTo>
                  <a:cubicBezTo>
                    <a:pt x="13327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14490348-4C06-E9A2-EB3A-AABD2ECBB78A}"/>
                </a:ext>
              </a:extLst>
            </p:cNvPr>
            <p:cNvSpPr/>
            <p:nvPr/>
          </p:nvSpPr>
          <p:spPr>
            <a:xfrm>
              <a:off x="4847492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6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FA2E852-17D1-1860-02EF-FC3717F68DAE}"/>
                </a:ext>
              </a:extLst>
            </p:cNvPr>
            <p:cNvSpPr/>
            <p:nvPr/>
          </p:nvSpPr>
          <p:spPr>
            <a:xfrm>
              <a:off x="4992093" y="4004443"/>
              <a:ext cx="231742" cy="744557"/>
            </a:xfrm>
            <a:custGeom>
              <a:avLst/>
              <a:gdLst>
                <a:gd name="csX0" fmla="*/ 115871 w 231742"/>
                <a:gd name="csY0" fmla="*/ 744558 h 744557"/>
                <a:gd name="csX1" fmla="*/ 0 w 231742"/>
                <a:gd name="csY1" fmla="*/ 372279 h 744557"/>
                <a:gd name="csX2" fmla="*/ 115871 w 231742"/>
                <a:gd name="csY2" fmla="*/ 0 h 744557"/>
                <a:gd name="csX3" fmla="*/ 231743 w 231742"/>
                <a:gd name="csY3" fmla="*/ 372279 h 744557"/>
                <a:gd name="csX4" fmla="*/ 115871 w 231742"/>
                <a:gd name="csY4" fmla="*/ 744558 h 744557"/>
                <a:gd name="csX5" fmla="*/ 115871 w 231742"/>
                <a:gd name="csY5" fmla="*/ 13468 h 744557"/>
                <a:gd name="csX6" fmla="*/ 13326 w 231742"/>
                <a:gd name="csY6" fmla="*/ 372279 h 744557"/>
                <a:gd name="csX7" fmla="*/ 115871 w 231742"/>
                <a:gd name="csY7" fmla="*/ 731089 h 744557"/>
                <a:gd name="csX8" fmla="*/ 218416 w 231742"/>
                <a:gd name="csY8" fmla="*/ 372279 h 744557"/>
                <a:gd name="csX9" fmla="*/ 115871 w 231742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2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3" y="189222"/>
                    <a:pt x="231743" y="372279"/>
                  </a:cubicBezTo>
                  <a:cubicBezTo>
                    <a:pt x="231743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6" y="586920"/>
                    <a:pt x="218416" y="372279"/>
                  </a:cubicBezTo>
                  <a:cubicBezTo>
                    <a:pt x="218416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92BC2C8-F4C7-C988-E577-7EA012B4265E}"/>
                </a:ext>
              </a:extLst>
            </p:cNvPr>
            <p:cNvSpPr/>
            <p:nvPr/>
          </p:nvSpPr>
          <p:spPr>
            <a:xfrm>
              <a:off x="5136697" y="4004443"/>
              <a:ext cx="231741" cy="744557"/>
            </a:xfrm>
            <a:custGeom>
              <a:avLst/>
              <a:gdLst>
                <a:gd name="csX0" fmla="*/ 115871 w 231741"/>
                <a:gd name="csY0" fmla="*/ 744558 h 744557"/>
                <a:gd name="csX1" fmla="*/ 0 w 231741"/>
                <a:gd name="csY1" fmla="*/ 372279 h 744557"/>
                <a:gd name="csX2" fmla="*/ 115871 w 231741"/>
                <a:gd name="csY2" fmla="*/ 0 h 744557"/>
                <a:gd name="csX3" fmla="*/ 231742 w 231741"/>
                <a:gd name="csY3" fmla="*/ 372279 h 744557"/>
                <a:gd name="csX4" fmla="*/ 115871 w 231741"/>
                <a:gd name="csY4" fmla="*/ 744558 h 744557"/>
                <a:gd name="csX5" fmla="*/ 115871 w 231741"/>
                <a:gd name="csY5" fmla="*/ 13468 h 744557"/>
                <a:gd name="csX6" fmla="*/ 13326 w 231741"/>
                <a:gd name="csY6" fmla="*/ 372279 h 744557"/>
                <a:gd name="csX7" fmla="*/ 115871 w 231741"/>
                <a:gd name="csY7" fmla="*/ 731089 h 744557"/>
                <a:gd name="csX8" fmla="*/ 218415 w 231741"/>
                <a:gd name="csY8" fmla="*/ 372279 h 744557"/>
                <a:gd name="csX9" fmla="*/ 115871 w 231741"/>
                <a:gd name="csY9" fmla="*/ 13468 h 744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741" h="744557">
                  <a:moveTo>
                    <a:pt x="115871" y="744558"/>
                  </a:moveTo>
                  <a:cubicBezTo>
                    <a:pt x="43381" y="744558"/>
                    <a:pt x="0" y="555336"/>
                    <a:pt x="0" y="372279"/>
                  </a:cubicBezTo>
                  <a:cubicBezTo>
                    <a:pt x="0" y="189222"/>
                    <a:pt x="43286" y="0"/>
                    <a:pt x="115871" y="0"/>
                  </a:cubicBezTo>
                  <a:cubicBezTo>
                    <a:pt x="188456" y="0"/>
                    <a:pt x="231742" y="189222"/>
                    <a:pt x="231742" y="372279"/>
                  </a:cubicBezTo>
                  <a:cubicBezTo>
                    <a:pt x="231742" y="555336"/>
                    <a:pt x="188456" y="744558"/>
                    <a:pt x="115871" y="744558"/>
                  </a:cubicBezTo>
                  <a:close/>
                  <a:moveTo>
                    <a:pt x="115871" y="13468"/>
                  </a:moveTo>
                  <a:cubicBezTo>
                    <a:pt x="66347" y="13468"/>
                    <a:pt x="13326" y="157638"/>
                    <a:pt x="13326" y="372279"/>
                  </a:cubicBezTo>
                  <a:cubicBezTo>
                    <a:pt x="13326" y="586920"/>
                    <a:pt x="66347" y="731089"/>
                    <a:pt x="115871" y="731089"/>
                  </a:cubicBezTo>
                  <a:cubicBezTo>
                    <a:pt x="165395" y="731089"/>
                    <a:pt x="218415" y="586920"/>
                    <a:pt x="218415" y="372279"/>
                  </a:cubicBezTo>
                  <a:cubicBezTo>
                    <a:pt x="218415" y="157638"/>
                    <a:pt x="165395" y="13468"/>
                    <a:pt x="115871" y="13468"/>
                  </a:cubicBezTo>
                  <a:close/>
                </a:path>
              </a:pathLst>
            </a:custGeom>
            <a:solidFill>
              <a:schemeClr val="bg1"/>
            </a:solidFill>
            <a:ln w="9414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 30-60-90 plan to scale, align teams, and deliver outcomes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cap="all"/>
              <a:t>Strategic Growth &amp; Execution</a:t>
            </a:r>
          </a:p>
        </p:txBody>
      </p:sp>
      <p:pic>
        <p:nvPicPr>
          <p:cNvPr id="4" name="Picture Placeholder 3" descr="image.jpg"/>
          <p:cNvPicPr>
            <a:picLocks noGrp="1" noChangeAspect="1"/>
          </p:cNvPicPr>
          <p:nvPr>
            <p:ph type="pic" idx="6"/>
          </p:nvPr>
        </p:nvPicPr>
        <p:blipFill>
          <a:blip r:embed="rId2"/>
          <a:srcRect l="27845" r="27845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Bento header 41"/>
          <p:cNvSpPr/>
          <p:nvPr/>
        </p:nvSpPr>
        <p:spPr>
          <a:xfrm>
            <a:off x="130000" y="130000"/>
            <a:ext cx="2460562" cy="4883500"/>
          </a:xfrm>
          <a:prstGeom prst="roundRect">
            <a:avLst>
              <a:gd name="adj" fmla="val 4129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ogle Shape;17;p25"/>
          <p:cNvSpPr/>
          <p:nvPr/>
        </p:nvSpPr>
        <p:spPr>
          <a:xfrm>
            <a:off x="2713904" y="130000"/>
            <a:ext cx="6300095" cy="4883500"/>
          </a:xfrm>
          <a:prstGeom prst="roundRect">
            <a:avLst>
              <a:gd name="adj" fmla="val 208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14" name="Google Shape;28;p25"/>
          <p:cNvSpPr txBox="1"/>
          <p:nvPr/>
        </p:nvSpPr>
        <p:spPr>
          <a:xfrm>
            <a:off x="287509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01</a:t>
            </a:r>
            <a:endParaRPr sz="1600" b="1" dirty="0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15" name="Google Shape;29;p25"/>
          <p:cNvSpPr txBox="1"/>
          <p:nvPr/>
        </p:nvSpPr>
        <p:spPr>
          <a:xfrm>
            <a:off x="287509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02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16" name="Google Shape;30;p25"/>
          <p:cNvSpPr txBox="1"/>
          <p:nvPr/>
        </p:nvSpPr>
        <p:spPr>
          <a:xfrm>
            <a:off x="287509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03</a:t>
            </a:r>
            <a:endParaRPr sz="1600" b="1" dirty="0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17" name="Google Shape;31;p25"/>
          <p:cNvSpPr txBox="1"/>
          <p:nvPr/>
        </p:nvSpPr>
        <p:spPr>
          <a:xfrm>
            <a:off x="287509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04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18" name="Google Shape;32;p25"/>
          <p:cNvSpPr txBox="1"/>
          <p:nvPr/>
        </p:nvSpPr>
        <p:spPr>
          <a:xfrm>
            <a:off x="287509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05</a:t>
            </a:r>
            <a:endParaRPr sz="1600" b="1" dirty="0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19" name="Google Shape;33;p25"/>
          <p:cNvSpPr txBox="1"/>
          <p:nvPr/>
        </p:nvSpPr>
        <p:spPr>
          <a:xfrm>
            <a:off x="287509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06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20" name="Google Shape;34;p25"/>
          <p:cNvSpPr txBox="1"/>
          <p:nvPr/>
        </p:nvSpPr>
        <p:spPr>
          <a:xfrm>
            <a:off x="287509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07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21" name="Google Shape;35;p25"/>
          <p:cNvSpPr txBox="1"/>
          <p:nvPr/>
        </p:nvSpPr>
        <p:spPr>
          <a:xfrm>
            <a:off x="287509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bg1"/>
                </a:solidFill>
                <a:latin typeface="+mj-lt"/>
                <a:ea typeface="+mn-ea"/>
                <a:cs typeface="+mn-cs"/>
                <a:sym typeface="IBM Plex Sans"/>
              </a:rPr>
              <a:t>08</a:t>
            </a:r>
            <a:endParaRPr sz="1600" b="1">
              <a:solidFill>
                <a:schemeClr val="bg1"/>
              </a:solidFill>
              <a:latin typeface="+mj-lt"/>
              <a:ea typeface="+mn-ea"/>
              <a:cs typeface="+mn-cs"/>
              <a:sym typeface="IBM Plex Sans"/>
            </a:endParaRPr>
          </a:p>
        </p:txBody>
      </p:sp>
      <p:sp>
        <p:nvSpPr>
          <p:cNvPr id="22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378277" y="1558772"/>
            <a:ext cx="1973037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Geist"/>
              </a:defRPr>
            </a:lvl9pPr>
          </a:lstStyle>
          <a:p>
            <a:r>
              <a:rPr lang="en-US" dirty="0">
                <a:solidFill>
                  <a:schemeClr val="dk1"/>
                </a:solidFill>
              </a:rPr>
              <a:t>TABLE 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OF CONTENTS</a:t>
            </a:r>
            <a:endParaRPr lang="en-GB" dirty="0">
              <a:solidFill>
                <a:schemeClr val="dk1"/>
              </a:solidFill>
            </a:endParaRPr>
          </a:p>
        </p:txBody>
      </p:sp>
      <p:sp>
        <p:nvSpPr>
          <p:cNvPr id="23" name="Freeform 4">
            <a:extLst>
              <a:ext uri="{FF2B5EF4-FFF2-40B4-BE49-F238E27FC236}">
                <a16:creationId xmlns:a16="http://schemas.microsoft.com/office/drawing/2014/main" id="{16C27A20-34B7-63E1-305C-4B8B534D7A46}"/>
              </a:ext>
            </a:extLst>
          </p:cNvPr>
          <p:cNvSpPr/>
          <p:nvPr/>
        </p:nvSpPr>
        <p:spPr>
          <a:xfrm>
            <a:off x="713963" y="421877"/>
            <a:ext cx="140612" cy="816938"/>
          </a:xfrm>
          <a:custGeom>
            <a:avLst/>
            <a:gdLst>
              <a:gd name="csX0" fmla="*/ 77225 w 140612"/>
              <a:gd name="csY0" fmla="*/ 815778 h 816938"/>
              <a:gd name="csX1" fmla="*/ 61589 w 140612"/>
              <a:gd name="csY1" fmla="*/ 815778 h 816938"/>
              <a:gd name="csX2" fmla="*/ 19893 w 140612"/>
              <a:gd name="csY2" fmla="*/ 721785 h 816938"/>
              <a:gd name="csX3" fmla="*/ 12075 w 140612"/>
              <a:gd name="csY3" fmla="*/ 693067 h 816938"/>
              <a:gd name="csX4" fmla="*/ 9469 w 140612"/>
              <a:gd name="csY4" fmla="*/ 528574 h 816938"/>
              <a:gd name="csX5" fmla="*/ 85046 w 140612"/>
              <a:gd name="csY5" fmla="*/ 366694 h 816938"/>
              <a:gd name="csX6" fmla="*/ 61592 w 140612"/>
              <a:gd name="csY6" fmla="*/ 1160 h 816938"/>
              <a:gd name="csX7" fmla="*/ 77228 w 140612"/>
              <a:gd name="csY7" fmla="*/ 1160 h 816938"/>
              <a:gd name="csX8" fmla="*/ 137166 w 140612"/>
              <a:gd name="csY8" fmla="*/ 165651 h 816938"/>
              <a:gd name="csX9" fmla="*/ 95470 w 140612"/>
              <a:gd name="csY9" fmla="*/ 384970 h 816938"/>
              <a:gd name="csX10" fmla="*/ 58986 w 140612"/>
              <a:gd name="csY10" fmla="*/ 439800 h 816938"/>
              <a:gd name="csX11" fmla="*/ 17289 w 140612"/>
              <a:gd name="csY11" fmla="*/ 575570 h 816938"/>
              <a:gd name="csX12" fmla="*/ 30319 w 140612"/>
              <a:gd name="csY12" fmla="*/ 708730 h 816938"/>
              <a:gd name="csX13" fmla="*/ 77225 w 140612"/>
              <a:gd name="csY13" fmla="*/ 815778 h 8169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0612" h="816938">
                <a:moveTo>
                  <a:pt x="77225" y="815778"/>
                </a:moveTo>
                <a:cubicBezTo>
                  <a:pt x="72013" y="815778"/>
                  <a:pt x="64195" y="818389"/>
                  <a:pt x="61589" y="815778"/>
                </a:cubicBezTo>
                <a:cubicBezTo>
                  <a:pt x="43347" y="784447"/>
                  <a:pt x="30317" y="755727"/>
                  <a:pt x="19893" y="721785"/>
                </a:cubicBezTo>
                <a:cubicBezTo>
                  <a:pt x="17287" y="711341"/>
                  <a:pt x="14681" y="703510"/>
                  <a:pt x="12075" y="693067"/>
                </a:cubicBezTo>
                <a:cubicBezTo>
                  <a:pt x="-3561" y="638237"/>
                  <a:pt x="-3561" y="586016"/>
                  <a:pt x="9469" y="528574"/>
                </a:cubicBezTo>
                <a:cubicBezTo>
                  <a:pt x="22499" y="465911"/>
                  <a:pt x="56377" y="418912"/>
                  <a:pt x="85046" y="366694"/>
                </a:cubicBezTo>
                <a:cubicBezTo>
                  <a:pt x="150196" y="251813"/>
                  <a:pt x="131954" y="108211"/>
                  <a:pt x="61592" y="1160"/>
                </a:cubicBezTo>
                <a:cubicBezTo>
                  <a:pt x="66804" y="1160"/>
                  <a:pt x="74622" y="-1451"/>
                  <a:pt x="77228" y="1160"/>
                </a:cubicBezTo>
                <a:cubicBezTo>
                  <a:pt x="111106" y="50768"/>
                  <a:pt x="129350" y="105600"/>
                  <a:pt x="137166" y="165651"/>
                </a:cubicBezTo>
                <a:cubicBezTo>
                  <a:pt x="147590" y="241367"/>
                  <a:pt x="134560" y="317086"/>
                  <a:pt x="95470" y="384970"/>
                </a:cubicBezTo>
                <a:cubicBezTo>
                  <a:pt x="82440" y="403247"/>
                  <a:pt x="72016" y="421523"/>
                  <a:pt x="58986" y="439800"/>
                </a:cubicBezTo>
                <a:cubicBezTo>
                  <a:pt x="32925" y="481575"/>
                  <a:pt x="22501" y="528571"/>
                  <a:pt x="17289" y="575570"/>
                </a:cubicBezTo>
                <a:cubicBezTo>
                  <a:pt x="14683" y="619956"/>
                  <a:pt x="19895" y="664342"/>
                  <a:pt x="30319" y="708730"/>
                </a:cubicBezTo>
                <a:cubicBezTo>
                  <a:pt x="40739" y="747892"/>
                  <a:pt x="58983" y="781834"/>
                  <a:pt x="77225" y="815778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EF769479-353B-1D87-50B8-64DCAF956B3C}"/>
              </a:ext>
            </a:extLst>
          </p:cNvPr>
          <p:cNvSpPr/>
          <p:nvPr/>
        </p:nvSpPr>
        <p:spPr>
          <a:xfrm>
            <a:off x="378276" y="760717"/>
            <a:ext cx="811633" cy="137571"/>
          </a:xfrm>
          <a:custGeom>
            <a:avLst/>
            <a:gdLst>
              <a:gd name="csX0" fmla="*/ 811634 w 811633"/>
              <a:gd name="csY0" fmla="*/ 77462 h 137571"/>
              <a:gd name="csX1" fmla="*/ 386849 w 811633"/>
              <a:gd name="csY1" fmla="*/ 64407 h 137571"/>
              <a:gd name="csX2" fmla="*/ 266973 w 811633"/>
              <a:gd name="csY2" fmla="*/ 20022 h 137571"/>
              <a:gd name="csX3" fmla="*/ 173158 w 811633"/>
              <a:gd name="csY3" fmla="*/ 17411 h 137571"/>
              <a:gd name="csX4" fmla="*/ 1158 w 811633"/>
              <a:gd name="csY4" fmla="*/ 77462 h 137571"/>
              <a:gd name="csX5" fmla="*/ 1158 w 811633"/>
              <a:gd name="csY5" fmla="*/ 61796 h 137571"/>
              <a:gd name="csX6" fmla="*/ 246125 w 811633"/>
              <a:gd name="csY6" fmla="*/ 1745 h 137571"/>
              <a:gd name="csX7" fmla="*/ 425942 w 811633"/>
              <a:gd name="csY7" fmla="*/ 74851 h 137571"/>
              <a:gd name="csX8" fmla="*/ 678727 w 811633"/>
              <a:gd name="csY8" fmla="*/ 116626 h 137571"/>
              <a:gd name="csX9" fmla="*/ 811634 w 811633"/>
              <a:gd name="csY9" fmla="*/ 61796 h 137571"/>
              <a:gd name="csX10" fmla="*/ 811634 w 811633"/>
              <a:gd name="csY10" fmla="*/ 77462 h 137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11633" h="137571">
                <a:moveTo>
                  <a:pt x="811634" y="77462"/>
                </a:moveTo>
                <a:cubicBezTo>
                  <a:pt x="683939" y="158401"/>
                  <a:pt x="506728" y="161012"/>
                  <a:pt x="386849" y="64407"/>
                </a:cubicBezTo>
                <a:cubicBezTo>
                  <a:pt x="347759" y="46131"/>
                  <a:pt x="311275" y="25243"/>
                  <a:pt x="266973" y="20022"/>
                </a:cubicBezTo>
                <a:cubicBezTo>
                  <a:pt x="235701" y="17411"/>
                  <a:pt x="204430" y="14800"/>
                  <a:pt x="173158" y="17411"/>
                </a:cubicBezTo>
                <a:cubicBezTo>
                  <a:pt x="110613" y="25243"/>
                  <a:pt x="53281" y="43520"/>
                  <a:pt x="1158" y="77462"/>
                </a:cubicBezTo>
                <a:cubicBezTo>
                  <a:pt x="1158" y="72240"/>
                  <a:pt x="-1448" y="64407"/>
                  <a:pt x="1158" y="61796"/>
                </a:cubicBezTo>
                <a:cubicBezTo>
                  <a:pt x="76735" y="12189"/>
                  <a:pt x="160125" y="-6088"/>
                  <a:pt x="246125" y="1745"/>
                </a:cubicBezTo>
                <a:cubicBezTo>
                  <a:pt x="311275" y="9578"/>
                  <a:pt x="376425" y="30465"/>
                  <a:pt x="425942" y="74851"/>
                </a:cubicBezTo>
                <a:cubicBezTo>
                  <a:pt x="501516" y="119237"/>
                  <a:pt x="590123" y="134902"/>
                  <a:pt x="678727" y="116626"/>
                </a:cubicBezTo>
                <a:cubicBezTo>
                  <a:pt x="728241" y="103571"/>
                  <a:pt x="772543" y="87906"/>
                  <a:pt x="811634" y="61796"/>
                </a:cubicBezTo>
                <a:cubicBezTo>
                  <a:pt x="811634" y="67018"/>
                  <a:pt x="811634" y="72240"/>
                  <a:pt x="811634" y="77462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D69E2860-3050-3A67-5B70-1FF3FCF5D4EE}"/>
              </a:ext>
            </a:extLst>
          </p:cNvPr>
          <p:cNvSpPr/>
          <p:nvPr/>
        </p:nvSpPr>
        <p:spPr>
          <a:xfrm>
            <a:off x="490969" y="540531"/>
            <a:ext cx="587407" cy="579630"/>
          </a:xfrm>
          <a:custGeom>
            <a:avLst/>
            <a:gdLst>
              <a:gd name="csX0" fmla="*/ 8342 w 587407"/>
              <a:gd name="csY0" fmla="*/ 579630 h 579630"/>
              <a:gd name="csX1" fmla="*/ 525 w 587407"/>
              <a:gd name="csY1" fmla="*/ 569187 h 579630"/>
              <a:gd name="csX2" fmla="*/ 91736 w 587407"/>
              <a:gd name="csY2" fmla="*/ 391641 h 579630"/>
              <a:gd name="csX3" fmla="*/ 248099 w 587407"/>
              <a:gd name="csY3" fmla="*/ 292426 h 579630"/>
              <a:gd name="csX4" fmla="*/ 526945 w 587407"/>
              <a:gd name="csY4" fmla="*/ 120102 h 579630"/>
              <a:gd name="csX5" fmla="*/ 579065 w 587407"/>
              <a:gd name="csY5" fmla="*/ 0 h 579630"/>
              <a:gd name="csX6" fmla="*/ 586883 w 587407"/>
              <a:gd name="csY6" fmla="*/ 10444 h 579630"/>
              <a:gd name="csX7" fmla="*/ 503490 w 587407"/>
              <a:gd name="csY7" fmla="*/ 177545 h 579630"/>
              <a:gd name="csX8" fmla="*/ 422702 w 587407"/>
              <a:gd name="csY8" fmla="*/ 248040 h 579630"/>
              <a:gd name="csX9" fmla="*/ 276765 w 587407"/>
              <a:gd name="csY9" fmla="*/ 300259 h 579630"/>
              <a:gd name="csX10" fmla="*/ 203795 w 587407"/>
              <a:gd name="csY10" fmla="*/ 326368 h 579630"/>
              <a:gd name="csX11" fmla="*/ 180340 w 587407"/>
              <a:gd name="csY11" fmla="*/ 339423 h 579630"/>
              <a:gd name="csX12" fmla="*/ 8342 w 587407"/>
              <a:gd name="csY12" fmla="*/ 579630 h 5796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87407" h="579630">
                <a:moveTo>
                  <a:pt x="8342" y="579630"/>
                </a:moveTo>
                <a:cubicBezTo>
                  <a:pt x="5736" y="577019"/>
                  <a:pt x="-2081" y="571797"/>
                  <a:pt x="525" y="569187"/>
                </a:cubicBezTo>
                <a:cubicBezTo>
                  <a:pt x="10951" y="501302"/>
                  <a:pt x="44826" y="443862"/>
                  <a:pt x="91736" y="391641"/>
                </a:cubicBezTo>
                <a:cubicBezTo>
                  <a:pt x="136038" y="347255"/>
                  <a:pt x="188161" y="310702"/>
                  <a:pt x="248099" y="292426"/>
                </a:cubicBezTo>
                <a:cubicBezTo>
                  <a:pt x="360160" y="276760"/>
                  <a:pt x="464400" y="221931"/>
                  <a:pt x="526945" y="120102"/>
                </a:cubicBezTo>
                <a:cubicBezTo>
                  <a:pt x="550399" y="80939"/>
                  <a:pt x="566035" y="41775"/>
                  <a:pt x="579065" y="0"/>
                </a:cubicBezTo>
                <a:cubicBezTo>
                  <a:pt x="581671" y="2611"/>
                  <a:pt x="589489" y="7833"/>
                  <a:pt x="586883" y="10444"/>
                </a:cubicBezTo>
                <a:cubicBezTo>
                  <a:pt x="573853" y="73106"/>
                  <a:pt x="545187" y="127938"/>
                  <a:pt x="503490" y="177545"/>
                </a:cubicBezTo>
                <a:cubicBezTo>
                  <a:pt x="480036" y="203654"/>
                  <a:pt x="453976" y="227153"/>
                  <a:pt x="422702" y="248040"/>
                </a:cubicBezTo>
                <a:cubicBezTo>
                  <a:pt x="375794" y="276760"/>
                  <a:pt x="328888" y="289815"/>
                  <a:pt x="276765" y="300259"/>
                </a:cubicBezTo>
                <a:cubicBezTo>
                  <a:pt x="250705" y="308091"/>
                  <a:pt x="227249" y="313313"/>
                  <a:pt x="203795" y="326368"/>
                </a:cubicBezTo>
                <a:cubicBezTo>
                  <a:pt x="195977" y="331590"/>
                  <a:pt x="188158" y="334201"/>
                  <a:pt x="180340" y="339423"/>
                </a:cubicBezTo>
                <a:cubicBezTo>
                  <a:pt x="91737" y="394252"/>
                  <a:pt x="31798" y="480415"/>
                  <a:pt x="8342" y="579630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0C3EE326-8DA7-2F03-3C8A-4B51F1B22EDE}"/>
              </a:ext>
            </a:extLst>
          </p:cNvPr>
          <p:cNvSpPr/>
          <p:nvPr/>
        </p:nvSpPr>
        <p:spPr>
          <a:xfrm>
            <a:off x="496708" y="537395"/>
            <a:ext cx="575934" cy="587988"/>
          </a:xfrm>
          <a:custGeom>
            <a:avLst/>
            <a:gdLst>
              <a:gd name="csX0" fmla="*/ 565508 w 575934"/>
              <a:gd name="csY0" fmla="*/ 587988 h 587988"/>
              <a:gd name="csX1" fmla="*/ 336179 w 575934"/>
              <a:gd name="csY1" fmla="*/ 433941 h 587988"/>
              <a:gd name="csX2" fmla="*/ 330967 w 575934"/>
              <a:gd name="csY2" fmla="*/ 420887 h 587988"/>
              <a:gd name="csX3" fmla="*/ 286662 w 575934"/>
              <a:gd name="csY3" fmla="*/ 326893 h 587988"/>
              <a:gd name="csX4" fmla="*/ 0 w 575934"/>
              <a:gd name="csY4" fmla="*/ 8358 h 587988"/>
              <a:gd name="csX5" fmla="*/ 10424 w 575934"/>
              <a:gd name="csY5" fmla="*/ 525 h 587988"/>
              <a:gd name="csX6" fmla="*/ 153753 w 575934"/>
              <a:gd name="csY6" fmla="*/ 65799 h 587988"/>
              <a:gd name="csX7" fmla="*/ 289268 w 575934"/>
              <a:gd name="csY7" fmla="*/ 259009 h 587988"/>
              <a:gd name="csX8" fmla="*/ 575934 w 575934"/>
              <a:gd name="csY8" fmla="*/ 577545 h 587988"/>
              <a:gd name="csX9" fmla="*/ 565508 w 575934"/>
              <a:gd name="csY9" fmla="*/ 587988 h 587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75934" h="587988">
                <a:moveTo>
                  <a:pt x="565508" y="587988"/>
                </a:moveTo>
                <a:cubicBezTo>
                  <a:pt x="471691" y="567101"/>
                  <a:pt x="396117" y="512271"/>
                  <a:pt x="336179" y="433941"/>
                </a:cubicBezTo>
                <a:cubicBezTo>
                  <a:pt x="333573" y="428719"/>
                  <a:pt x="333573" y="423498"/>
                  <a:pt x="330967" y="420887"/>
                </a:cubicBezTo>
                <a:cubicBezTo>
                  <a:pt x="307513" y="392166"/>
                  <a:pt x="299692" y="358224"/>
                  <a:pt x="286662" y="326893"/>
                </a:cubicBezTo>
                <a:cubicBezTo>
                  <a:pt x="271026" y="172846"/>
                  <a:pt x="151150" y="42301"/>
                  <a:pt x="0" y="8358"/>
                </a:cubicBezTo>
                <a:cubicBezTo>
                  <a:pt x="2606" y="5748"/>
                  <a:pt x="7818" y="-2085"/>
                  <a:pt x="10424" y="525"/>
                </a:cubicBezTo>
                <a:cubicBezTo>
                  <a:pt x="65150" y="5747"/>
                  <a:pt x="109452" y="34468"/>
                  <a:pt x="153753" y="65799"/>
                </a:cubicBezTo>
                <a:cubicBezTo>
                  <a:pt x="221510" y="115406"/>
                  <a:pt x="265814" y="180679"/>
                  <a:pt x="289268" y="259009"/>
                </a:cubicBezTo>
                <a:cubicBezTo>
                  <a:pt x="304904" y="413056"/>
                  <a:pt x="424783" y="543603"/>
                  <a:pt x="575934" y="577545"/>
                </a:cubicBezTo>
                <a:cubicBezTo>
                  <a:pt x="573326" y="580155"/>
                  <a:pt x="568114" y="585377"/>
                  <a:pt x="565508" y="587988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73A22A5F-DDA9-6F3D-A807-70BB90128B17}"/>
              </a:ext>
            </a:extLst>
          </p:cNvPr>
          <p:cNvSpPr/>
          <p:nvPr/>
        </p:nvSpPr>
        <p:spPr>
          <a:xfrm>
            <a:off x="624403" y="451758"/>
            <a:ext cx="320541" cy="757175"/>
          </a:xfrm>
          <a:custGeom>
            <a:avLst/>
            <a:gdLst>
              <a:gd name="csX0" fmla="*/ 304903 w 320541"/>
              <a:gd name="csY0" fmla="*/ 757175 h 757175"/>
              <a:gd name="csX1" fmla="*/ 190239 w 320541"/>
              <a:gd name="csY1" fmla="*/ 629240 h 757175"/>
              <a:gd name="csX2" fmla="*/ 166785 w 320541"/>
              <a:gd name="csY2" fmla="*/ 579632 h 757175"/>
              <a:gd name="csX3" fmla="*/ 143333 w 320541"/>
              <a:gd name="csY3" fmla="*/ 462140 h 757175"/>
              <a:gd name="csX4" fmla="*/ 158967 w 320541"/>
              <a:gd name="csY4" fmla="*/ 344646 h 757175"/>
              <a:gd name="csX5" fmla="*/ 114665 w 320541"/>
              <a:gd name="csY5" fmla="*/ 130549 h 757175"/>
              <a:gd name="csX6" fmla="*/ 0 w 320541"/>
              <a:gd name="csY6" fmla="*/ 5222 h 757175"/>
              <a:gd name="csX7" fmla="*/ 15636 w 320541"/>
              <a:gd name="csY7" fmla="*/ 0 h 757175"/>
              <a:gd name="csX8" fmla="*/ 130301 w 320541"/>
              <a:gd name="csY8" fmla="*/ 127938 h 757175"/>
              <a:gd name="csX9" fmla="*/ 174603 w 320541"/>
              <a:gd name="csY9" fmla="*/ 268929 h 757175"/>
              <a:gd name="csX10" fmla="*/ 161573 w 320541"/>
              <a:gd name="csY10" fmla="*/ 436031 h 757175"/>
              <a:gd name="csX11" fmla="*/ 192849 w 320541"/>
              <a:gd name="csY11" fmla="*/ 603133 h 757175"/>
              <a:gd name="csX12" fmla="*/ 205877 w 320541"/>
              <a:gd name="csY12" fmla="*/ 626631 h 757175"/>
              <a:gd name="csX13" fmla="*/ 273636 w 320541"/>
              <a:gd name="csY13" fmla="*/ 715403 h 757175"/>
              <a:gd name="csX14" fmla="*/ 307512 w 320541"/>
              <a:gd name="csY14" fmla="*/ 744123 h 757175"/>
              <a:gd name="csX15" fmla="*/ 320542 w 320541"/>
              <a:gd name="csY15" fmla="*/ 751956 h 757175"/>
              <a:gd name="csX16" fmla="*/ 304903 w 320541"/>
              <a:gd name="csY16" fmla="*/ 757175 h 7571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20541" h="757175">
                <a:moveTo>
                  <a:pt x="304903" y="757175"/>
                </a:moveTo>
                <a:cubicBezTo>
                  <a:pt x="257995" y="723233"/>
                  <a:pt x="221511" y="678847"/>
                  <a:pt x="190239" y="629240"/>
                </a:cubicBezTo>
                <a:cubicBezTo>
                  <a:pt x="182421" y="613574"/>
                  <a:pt x="174603" y="595298"/>
                  <a:pt x="166785" y="579632"/>
                </a:cubicBezTo>
                <a:cubicBezTo>
                  <a:pt x="153755" y="540468"/>
                  <a:pt x="145939" y="501304"/>
                  <a:pt x="143333" y="462140"/>
                </a:cubicBezTo>
                <a:cubicBezTo>
                  <a:pt x="143333" y="422976"/>
                  <a:pt x="151149" y="383813"/>
                  <a:pt x="158967" y="344646"/>
                </a:cubicBezTo>
                <a:cubicBezTo>
                  <a:pt x="169391" y="268929"/>
                  <a:pt x="151149" y="198433"/>
                  <a:pt x="114665" y="130549"/>
                </a:cubicBezTo>
                <a:cubicBezTo>
                  <a:pt x="85998" y="80941"/>
                  <a:pt x="46908" y="36555"/>
                  <a:pt x="0" y="5222"/>
                </a:cubicBezTo>
                <a:cubicBezTo>
                  <a:pt x="5212" y="2611"/>
                  <a:pt x="13030" y="0"/>
                  <a:pt x="15636" y="0"/>
                </a:cubicBezTo>
                <a:cubicBezTo>
                  <a:pt x="65150" y="33942"/>
                  <a:pt x="101637" y="78328"/>
                  <a:pt x="130301" y="127938"/>
                </a:cubicBezTo>
                <a:cubicBezTo>
                  <a:pt x="153755" y="172324"/>
                  <a:pt x="169391" y="219320"/>
                  <a:pt x="174603" y="268929"/>
                </a:cubicBezTo>
                <a:cubicBezTo>
                  <a:pt x="179815" y="326370"/>
                  <a:pt x="164179" y="381199"/>
                  <a:pt x="161573" y="436031"/>
                </a:cubicBezTo>
                <a:cubicBezTo>
                  <a:pt x="156361" y="493471"/>
                  <a:pt x="169393" y="550914"/>
                  <a:pt x="192849" y="603133"/>
                </a:cubicBezTo>
                <a:cubicBezTo>
                  <a:pt x="198059" y="610966"/>
                  <a:pt x="200665" y="618798"/>
                  <a:pt x="205877" y="626631"/>
                </a:cubicBezTo>
                <a:cubicBezTo>
                  <a:pt x="226725" y="660573"/>
                  <a:pt x="244970" y="689293"/>
                  <a:pt x="273636" y="715403"/>
                </a:cubicBezTo>
                <a:cubicBezTo>
                  <a:pt x="286666" y="723235"/>
                  <a:pt x="297088" y="733679"/>
                  <a:pt x="307512" y="744123"/>
                </a:cubicBezTo>
                <a:cubicBezTo>
                  <a:pt x="312726" y="746734"/>
                  <a:pt x="315330" y="749345"/>
                  <a:pt x="320542" y="751956"/>
                </a:cubicBezTo>
                <a:cubicBezTo>
                  <a:pt x="315327" y="754564"/>
                  <a:pt x="310115" y="754564"/>
                  <a:pt x="304903" y="757175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F82939C9-03E6-42D2-7947-F3139419EEBC}"/>
              </a:ext>
            </a:extLst>
          </p:cNvPr>
          <p:cNvSpPr/>
          <p:nvPr/>
        </p:nvSpPr>
        <p:spPr>
          <a:xfrm>
            <a:off x="405495" y="671080"/>
            <a:ext cx="758359" cy="318533"/>
          </a:xfrm>
          <a:custGeom>
            <a:avLst/>
            <a:gdLst>
              <a:gd name="csX0" fmla="*/ 5212 w 758359"/>
              <a:gd name="csY0" fmla="*/ 318533 h 318533"/>
              <a:gd name="csX1" fmla="*/ 0 w 758359"/>
              <a:gd name="csY1" fmla="*/ 305479 h 318533"/>
              <a:gd name="csX2" fmla="*/ 70365 w 758359"/>
              <a:gd name="csY2" fmla="*/ 229762 h 318533"/>
              <a:gd name="csX3" fmla="*/ 140727 w 758359"/>
              <a:gd name="csY3" fmla="*/ 182765 h 318533"/>
              <a:gd name="csX4" fmla="*/ 218906 w 758359"/>
              <a:gd name="csY4" fmla="*/ 154045 h 318533"/>
              <a:gd name="csX5" fmla="*/ 336179 w 758359"/>
              <a:gd name="csY5" fmla="*/ 143601 h 318533"/>
              <a:gd name="csX6" fmla="*/ 424783 w 758359"/>
              <a:gd name="csY6" fmla="*/ 159267 h 318533"/>
              <a:gd name="csX7" fmla="*/ 615024 w 758359"/>
              <a:gd name="csY7" fmla="*/ 120103 h 318533"/>
              <a:gd name="csX8" fmla="*/ 638481 w 758359"/>
              <a:gd name="csY8" fmla="*/ 107048 h 318533"/>
              <a:gd name="csX9" fmla="*/ 734903 w 758359"/>
              <a:gd name="csY9" fmla="*/ 23498 h 318533"/>
              <a:gd name="csX10" fmla="*/ 753148 w 758359"/>
              <a:gd name="csY10" fmla="*/ 0 h 318533"/>
              <a:gd name="csX11" fmla="*/ 758360 w 758359"/>
              <a:gd name="csY11" fmla="*/ 13055 h 318533"/>
              <a:gd name="csX12" fmla="*/ 565510 w 758359"/>
              <a:gd name="csY12" fmla="*/ 156658 h 318533"/>
              <a:gd name="csX13" fmla="*/ 422180 w 758359"/>
              <a:gd name="csY13" fmla="*/ 174934 h 318533"/>
              <a:gd name="csX14" fmla="*/ 333573 w 758359"/>
              <a:gd name="csY14" fmla="*/ 159269 h 318533"/>
              <a:gd name="csX15" fmla="*/ 192846 w 758359"/>
              <a:gd name="csY15" fmla="*/ 177545 h 318533"/>
              <a:gd name="csX16" fmla="*/ 23456 w 758359"/>
              <a:gd name="csY16" fmla="*/ 295039 h 318533"/>
              <a:gd name="csX17" fmla="*/ 5212 w 758359"/>
              <a:gd name="csY17" fmla="*/ 318533 h 3185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758359" h="318533">
                <a:moveTo>
                  <a:pt x="5212" y="318533"/>
                </a:moveTo>
                <a:cubicBezTo>
                  <a:pt x="5212" y="313311"/>
                  <a:pt x="0" y="308089"/>
                  <a:pt x="0" y="305479"/>
                </a:cubicBezTo>
                <a:cubicBezTo>
                  <a:pt x="18242" y="274147"/>
                  <a:pt x="41696" y="253260"/>
                  <a:pt x="70365" y="229762"/>
                </a:cubicBezTo>
                <a:cubicBezTo>
                  <a:pt x="93819" y="211485"/>
                  <a:pt x="114667" y="198430"/>
                  <a:pt x="140727" y="182765"/>
                </a:cubicBezTo>
                <a:cubicBezTo>
                  <a:pt x="166787" y="169710"/>
                  <a:pt x="192847" y="161878"/>
                  <a:pt x="218906" y="154045"/>
                </a:cubicBezTo>
                <a:cubicBezTo>
                  <a:pt x="257996" y="143601"/>
                  <a:pt x="297086" y="140990"/>
                  <a:pt x="336179" y="143601"/>
                </a:cubicBezTo>
                <a:cubicBezTo>
                  <a:pt x="364845" y="148823"/>
                  <a:pt x="393511" y="154045"/>
                  <a:pt x="424783" y="159267"/>
                </a:cubicBezTo>
                <a:cubicBezTo>
                  <a:pt x="489934" y="164488"/>
                  <a:pt x="555084" y="151434"/>
                  <a:pt x="615024" y="120103"/>
                </a:cubicBezTo>
                <a:cubicBezTo>
                  <a:pt x="622842" y="114881"/>
                  <a:pt x="630663" y="112270"/>
                  <a:pt x="638481" y="107048"/>
                </a:cubicBezTo>
                <a:cubicBezTo>
                  <a:pt x="674965" y="83550"/>
                  <a:pt x="706235" y="57440"/>
                  <a:pt x="734903" y="23498"/>
                </a:cubicBezTo>
                <a:cubicBezTo>
                  <a:pt x="740115" y="15666"/>
                  <a:pt x="745330" y="7833"/>
                  <a:pt x="753148" y="0"/>
                </a:cubicBezTo>
                <a:cubicBezTo>
                  <a:pt x="753148" y="5222"/>
                  <a:pt x="758360" y="10444"/>
                  <a:pt x="758360" y="13055"/>
                </a:cubicBezTo>
                <a:cubicBezTo>
                  <a:pt x="711451" y="83550"/>
                  <a:pt x="643693" y="130549"/>
                  <a:pt x="565510" y="156658"/>
                </a:cubicBezTo>
                <a:cubicBezTo>
                  <a:pt x="518602" y="172324"/>
                  <a:pt x="471696" y="180156"/>
                  <a:pt x="422180" y="174934"/>
                </a:cubicBezTo>
                <a:cubicBezTo>
                  <a:pt x="393513" y="169713"/>
                  <a:pt x="364845" y="164491"/>
                  <a:pt x="333573" y="159269"/>
                </a:cubicBezTo>
                <a:cubicBezTo>
                  <a:pt x="284059" y="154047"/>
                  <a:pt x="239756" y="161880"/>
                  <a:pt x="192846" y="177545"/>
                </a:cubicBezTo>
                <a:cubicBezTo>
                  <a:pt x="125090" y="201044"/>
                  <a:pt x="70364" y="242819"/>
                  <a:pt x="23456" y="295039"/>
                </a:cubicBezTo>
                <a:cubicBezTo>
                  <a:pt x="18242" y="302868"/>
                  <a:pt x="13030" y="310700"/>
                  <a:pt x="5212" y="318533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29" name="Freeform 10">
            <a:extLst>
              <a:ext uri="{FF2B5EF4-FFF2-40B4-BE49-F238E27FC236}">
                <a16:creationId xmlns:a16="http://schemas.microsoft.com/office/drawing/2014/main" id="{08140413-CDCB-2318-B72C-30615B317BB7}"/>
              </a:ext>
            </a:extLst>
          </p:cNvPr>
          <p:cNvSpPr/>
          <p:nvPr/>
        </p:nvSpPr>
        <p:spPr>
          <a:xfrm>
            <a:off x="614612" y="454368"/>
            <a:ext cx="340482" cy="751953"/>
          </a:xfrm>
          <a:custGeom>
            <a:avLst/>
            <a:gdLst>
              <a:gd name="csX0" fmla="*/ 17607 w 340482"/>
              <a:gd name="csY0" fmla="*/ 751954 h 751953"/>
              <a:gd name="csX1" fmla="*/ 7183 w 340482"/>
              <a:gd name="csY1" fmla="*/ 746732 h 751953"/>
              <a:gd name="csX2" fmla="*/ 33243 w 340482"/>
              <a:gd name="csY2" fmla="*/ 522190 h 751953"/>
              <a:gd name="csX3" fmla="*/ 46273 w 340482"/>
              <a:gd name="csY3" fmla="*/ 498692 h 751953"/>
              <a:gd name="csX4" fmla="*/ 54091 w 340482"/>
              <a:gd name="csY4" fmla="*/ 488248 h 751953"/>
              <a:gd name="csX5" fmla="*/ 59303 w 340482"/>
              <a:gd name="csY5" fmla="*/ 475193 h 751953"/>
              <a:gd name="csX6" fmla="*/ 220878 w 340482"/>
              <a:gd name="csY6" fmla="*/ 326368 h 751953"/>
              <a:gd name="csX7" fmla="*/ 239121 w 340482"/>
              <a:gd name="csY7" fmla="*/ 308092 h 751953"/>
              <a:gd name="csX8" fmla="*/ 319909 w 340482"/>
              <a:gd name="csY8" fmla="*/ 0 h 751953"/>
              <a:gd name="csX9" fmla="*/ 332939 w 340482"/>
              <a:gd name="csY9" fmla="*/ 5222 h 751953"/>
              <a:gd name="csX10" fmla="*/ 338151 w 340482"/>
              <a:gd name="csY10" fmla="*/ 107048 h 751953"/>
              <a:gd name="csX11" fmla="*/ 293851 w 340482"/>
              <a:gd name="csY11" fmla="*/ 253262 h 751953"/>
              <a:gd name="csX12" fmla="*/ 119244 w 340482"/>
              <a:gd name="csY12" fmla="*/ 425586 h 751953"/>
              <a:gd name="csX13" fmla="*/ 101002 w 340482"/>
              <a:gd name="csY13" fmla="*/ 443862 h 751953"/>
              <a:gd name="csX14" fmla="*/ 69730 w 340482"/>
              <a:gd name="csY14" fmla="*/ 485637 h 751953"/>
              <a:gd name="csX15" fmla="*/ 56700 w 340482"/>
              <a:gd name="csY15" fmla="*/ 509135 h 751953"/>
              <a:gd name="csX16" fmla="*/ 17607 w 340482"/>
              <a:gd name="csY16" fmla="*/ 751954 h 751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40482" h="751953">
                <a:moveTo>
                  <a:pt x="17607" y="751954"/>
                </a:moveTo>
                <a:cubicBezTo>
                  <a:pt x="12395" y="749343"/>
                  <a:pt x="7183" y="749343"/>
                  <a:pt x="7183" y="746732"/>
                </a:cubicBezTo>
                <a:cubicBezTo>
                  <a:pt x="-8452" y="668404"/>
                  <a:pt x="1971" y="592685"/>
                  <a:pt x="33243" y="522190"/>
                </a:cubicBezTo>
                <a:cubicBezTo>
                  <a:pt x="38455" y="514357"/>
                  <a:pt x="43667" y="506524"/>
                  <a:pt x="46273" y="498692"/>
                </a:cubicBezTo>
                <a:cubicBezTo>
                  <a:pt x="48879" y="496081"/>
                  <a:pt x="51485" y="490859"/>
                  <a:pt x="54091" y="488248"/>
                </a:cubicBezTo>
                <a:cubicBezTo>
                  <a:pt x="56697" y="483026"/>
                  <a:pt x="56697" y="480415"/>
                  <a:pt x="59303" y="475193"/>
                </a:cubicBezTo>
                <a:cubicBezTo>
                  <a:pt x="98394" y="407309"/>
                  <a:pt x="163544" y="375978"/>
                  <a:pt x="220878" y="326368"/>
                </a:cubicBezTo>
                <a:cubicBezTo>
                  <a:pt x="226090" y="321146"/>
                  <a:pt x="231302" y="313314"/>
                  <a:pt x="239121" y="308092"/>
                </a:cubicBezTo>
                <a:cubicBezTo>
                  <a:pt x="312089" y="221931"/>
                  <a:pt x="340757" y="107048"/>
                  <a:pt x="319909" y="0"/>
                </a:cubicBezTo>
                <a:cubicBezTo>
                  <a:pt x="325121" y="2611"/>
                  <a:pt x="332939" y="2611"/>
                  <a:pt x="332939" y="5222"/>
                </a:cubicBezTo>
                <a:cubicBezTo>
                  <a:pt x="343363" y="39164"/>
                  <a:pt x="340757" y="73106"/>
                  <a:pt x="338151" y="107048"/>
                </a:cubicBezTo>
                <a:cubicBezTo>
                  <a:pt x="332939" y="159267"/>
                  <a:pt x="317305" y="206263"/>
                  <a:pt x="293851" y="253262"/>
                </a:cubicBezTo>
                <a:cubicBezTo>
                  <a:pt x="257367" y="331590"/>
                  <a:pt x="181788" y="370756"/>
                  <a:pt x="119244" y="425586"/>
                </a:cubicBezTo>
                <a:cubicBezTo>
                  <a:pt x="114032" y="430808"/>
                  <a:pt x="108820" y="438640"/>
                  <a:pt x="101002" y="443862"/>
                </a:cubicBezTo>
                <a:cubicBezTo>
                  <a:pt x="87972" y="456917"/>
                  <a:pt x="80154" y="469972"/>
                  <a:pt x="69730" y="485637"/>
                </a:cubicBezTo>
                <a:cubicBezTo>
                  <a:pt x="67124" y="493470"/>
                  <a:pt x="61912" y="501303"/>
                  <a:pt x="56700" y="509135"/>
                </a:cubicBezTo>
                <a:cubicBezTo>
                  <a:pt x="17607" y="584855"/>
                  <a:pt x="7183" y="668404"/>
                  <a:pt x="17607" y="751954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30" name="Freeform 11">
            <a:extLst>
              <a:ext uri="{FF2B5EF4-FFF2-40B4-BE49-F238E27FC236}">
                <a16:creationId xmlns:a16="http://schemas.microsoft.com/office/drawing/2014/main" id="{4DF80E3F-7F6E-F68F-3F1D-46113F686F3B}"/>
              </a:ext>
            </a:extLst>
          </p:cNvPr>
          <p:cNvSpPr/>
          <p:nvPr/>
        </p:nvSpPr>
        <p:spPr>
          <a:xfrm>
            <a:off x="408096" y="659614"/>
            <a:ext cx="753141" cy="340850"/>
          </a:xfrm>
          <a:custGeom>
            <a:avLst/>
            <a:gdLst>
              <a:gd name="csX0" fmla="*/ 747936 w 753141"/>
              <a:gd name="csY0" fmla="*/ 337836 h 340850"/>
              <a:gd name="csX1" fmla="*/ 630666 w 753141"/>
              <a:gd name="csY1" fmla="*/ 337836 h 340850"/>
              <a:gd name="csX2" fmla="*/ 432604 w 753141"/>
              <a:gd name="csY2" fmla="*/ 249064 h 340850"/>
              <a:gd name="csX3" fmla="*/ 336179 w 753141"/>
              <a:gd name="csY3" fmla="*/ 128961 h 340850"/>
              <a:gd name="csX4" fmla="*/ 317937 w 753141"/>
              <a:gd name="csY4" fmla="*/ 110685 h 340850"/>
              <a:gd name="csX5" fmla="*/ 0 w 753141"/>
              <a:gd name="csY5" fmla="*/ 19302 h 340850"/>
              <a:gd name="csX6" fmla="*/ 5212 w 753141"/>
              <a:gd name="csY6" fmla="*/ 6248 h 340850"/>
              <a:gd name="csX7" fmla="*/ 122485 w 753141"/>
              <a:gd name="csY7" fmla="*/ 3637 h 340850"/>
              <a:gd name="csX8" fmla="*/ 242361 w 753141"/>
              <a:gd name="csY8" fmla="*/ 40190 h 340850"/>
              <a:gd name="csX9" fmla="*/ 265815 w 753141"/>
              <a:gd name="csY9" fmla="*/ 53245 h 340850"/>
              <a:gd name="csX10" fmla="*/ 320541 w 753141"/>
              <a:gd name="csY10" fmla="*/ 92408 h 340850"/>
              <a:gd name="csX11" fmla="*/ 357025 w 753141"/>
              <a:gd name="csY11" fmla="*/ 128961 h 340850"/>
              <a:gd name="csX12" fmla="*/ 416963 w 753141"/>
              <a:gd name="csY12" fmla="*/ 212511 h 340850"/>
              <a:gd name="csX13" fmla="*/ 435206 w 753141"/>
              <a:gd name="csY13" fmla="*/ 230788 h 340850"/>
              <a:gd name="csX14" fmla="*/ 753141 w 753141"/>
              <a:gd name="csY14" fmla="*/ 322170 h 340850"/>
              <a:gd name="csX15" fmla="*/ 747936 w 753141"/>
              <a:gd name="csY15" fmla="*/ 337836 h 340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53141" h="340850">
                <a:moveTo>
                  <a:pt x="747936" y="337836"/>
                </a:moveTo>
                <a:cubicBezTo>
                  <a:pt x="708846" y="340447"/>
                  <a:pt x="669758" y="343057"/>
                  <a:pt x="630666" y="337836"/>
                </a:cubicBezTo>
                <a:cubicBezTo>
                  <a:pt x="555091" y="327392"/>
                  <a:pt x="489936" y="296061"/>
                  <a:pt x="432604" y="249064"/>
                </a:cubicBezTo>
                <a:cubicBezTo>
                  <a:pt x="390908" y="215122"/>
                  <a:pt x="370060" y="170736"/>
                  <a:pt x="336179" y="128961"/>
                </a:cubicBezTo>
                <a:cubicBezTo>
                  <a:pt x="330967" y="123740"/>
                  <a:pt x="323149" y="118518"/>
                  <a:pt x="317937" y="110685"/>
                </a:cubicBezTo>
                <a:cubicBezTo>
                  <a:pt x="231937" y="32357"/>
                  <a:pt x="112061" y="1026"/>
                  <a:pt x="0" y="19302"/>
                </a:cubicBezTo>
                <a:cubicBezTo>
                  <a:pt x="0" y="14081"/>
                  <a:pt x="2606" y="8859"/>
                  <a:pt x="5212" y="6248"/>
                </a:cubicBezTo>
                <a:cubicBezTo>
                  <a:pt x="44302" y="-4196"/>
                  <a:pt x="83393" y="1026"/>
                  <a:pt x="122485" y="3637"/>
                </a:cubicBezTo>
                <a:cubicBezTo>
                  <a:pt x="164181" y="8859"/>
                  <a:pt x="203273" y="21913"/>
                  <a:pt x="242361" y="40190"/>
                </a:cubicBezTo>
                <a:cubicBezTo>
                  <a:pt x="250179" y="45412"/>
                  <a:pt x="257997" y="48023"/>
                  <a:pt x="265815" y="53245"/>
                </a:cubicBezTo>
                <a:cubicBezTo>
                  <a:pt x="284057" y="66299"/>
                  <a:pt x="302299" y="76743"/>
                  <a:pt x="320541" y="92408"/>
                </a:cubicBezTo>
                <a:cubicBezTo>
                  <a:pt x="333571" y="102852"/>
                  <a:pt x="343995" y="118518"/>
                  <a:pt x="357025" y="128961"/>
                </a:cubicBezTo>
                <a:cubicBezTo>
                  <a:pt x="380479" y="155071"/>
                  <a:pt x="393509" y="186402"/>
                  <a:pt x="416963" y="212511"/>
                </a:cubicBezTo>
                <a:cubicBezTo>
                  <a:pt x="422175" y="217733"/>
                  <a:pt x="429993" y="222955"/>
                  <a:pt x="435206" y="230788"/>
                </a:cubicBezTo>
                <a:cubicBezTo>
                  <a:pt x="521204" y="309115"/>
                  <a:pt x="641083" y="343057"/>
                  <a:pt x="753141" y="322170"/>
                </a:cubicBezTo>
                <a:cubicBezTo>
                  <a:pt x="750542" y="327390"/>
                  <a:pt x="750542" y="332614"/>
                  <a:pt x="747936" y="337836"/>
                </a:cubicBezTo>
                <a:close/>
              </a:path>
            </a:pathLst>
          </a:custGeom>
          <a:solidFill>
            <a:schemeClr val="bg1"/>
          </a:solidFill>
          <a:ln w="2287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Expected Outcomes &amp; Why Me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90-Day Plan Scale &amp; Optimize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60-Day Plan Align &amp; Execute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30-Day Plan Listen &amp; Learn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Strategic Hypothesis for Scaling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Company Challenge Assessment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Career Arc &amp; Core Competencies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Strategic Vision Presentation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ento tile 594"/>
          <p:cNvSpPr/>
          <p:nvPr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Bento tile 595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Bento tile 596"/>
          <p:cNvSpPr/>
          <p:nvPr/>
        </p:nvSpPr>
        <p:spPr>
          <a:xfrm>
            <a:off x="1300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Bento tile 597"/>
          <p:cNvSpPr/>
          <p:nvPr/>
        </p:nvSpPr>
        <p:spPr>
          <a:xfrm>
            <a:off x="19328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Bento tile 598"/>
          <p:cNvSpPr/>
          <p:nvPr/>
        </p:nvSpPr>
        <p:spPr>
          <a:xfrm>
            <a:off x="37356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Bento tile 599"/>
          <p:cNvSpPr/>
          <p:nvPr/>
        </p:nvSpPr>
        <p:spPr>
          <a:xfrm>
            <a:off x="55384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Bento tile 600"/>
          <p:cNvSpPr/>
          <p:nvPr/>
        </p:nvSpPr>
        <p:spPr>
          <a:xfrm>
            <a:off x="73412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A scalable approach built from evidence, stakeholder trust, and accountable KPIs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Scalable promise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Humble listening, crisp decisions, and measurable execution discipline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Leadership approach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Align on mission, constraints, and what success looks like for the first 90 days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First 90-day success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Candidate: {{Candidate Name}}; Date: {{Date}}; Template style: SIRIUS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Candidate details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Strategic Vision Presentation for the role: {{Role Title}} and hiring committee review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Role &amp; committee review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Strategic Vision Presentation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7" name="Timeline lavender 205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1270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Timeline lavender 206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23749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imeline lavender 207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46355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Timeline lavender 208">
            <a:extLst>
              <a:ext uri="{FF2B5EF4-FFF2-40B4-BE49-F238E27FC236}">
                <a16:creationId xmlns:a16="http://schemas.microsoft.com/office/drawing/2014/main" id="{AAE1CB25-51D5-52FE-840B-8B83F726D899}"/>
              </a:ext>
            </a:extLst>
          </p:cNvPr>
          <p:cNvSpPr/>
          <p:nvPr userDrawn="1"/>
        </p:nvSpPr>
        <p:spPr>
          <a:xfrm>
            <a:off x="6883400" y="1181100"/>
            <a:ext cx="2133600" cy="762000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Timeline yellow 209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1270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imeline yellow 210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23749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Timeline yellow 211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46355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Timeline yellow 212">
            <a:extLst>
              <a:ext uri="{FF2B5EF4-FFF2-40B4-BE49-F238E27FC236}">
                <a16:creationId xmlns:a16="http://schemas.microsoft.com/office/drawing/2014/main" id="{69D95BB9-F96C-3EA1-267F-C711704C3238}"/>
              </a:ext>
            </a:extLst>
          </p:cNvPr>
          <p:cNvSpPr/>
          <p:nvPr userDrawn="1"/>
        </p:nvSpPr>
        <p:spPr>
          <a:xfrm>
            <a:off x="6883400" y="2082800"/>
            <a:ext cx="2133600" cy="2451100"/>
          </a:xfrm>
          <a:prstGeom prst="roundRect">
            <a:avLst>
              <a:gd name="adj" fmla="val 4762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Timeline marker 213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10477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6" name="Timeline marker 214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32956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7" name="Timeline marker 215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55562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8" name="Timeline marker 216">
            <a:extLst>
              <a:ext uri="{FF2B5EF4-FFF2-40B4-BE49-F238E27FC236}">
                <a16:creationId xmlns:a16="http://schemas.microsoft.com/office/drawing/2014/main" id="{1F3275F8-9E4B-8B9A-0380-CDB789D47D00}"/>
              </a:ext>
            </a:extLst>
          </p:cNvPr>
          <p:cNvSpPr>
            <a:spLocks noChangeAspect="1"/>
          </p:cNvSpPr>
          <p:nvPr userDrawn="1"/>
        </p:nvSpPr>
        <p:spPr>
          <a:xfrm>
            <a:off x="7804150" y="1854200"/>
            <a:ext cx="292100" cy="29210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9" name="Bento footer 204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Bento tile 594">
            <a:extLst>
              <a:ext uri="{FF2B5EF4-FFF2-40B4-BE49-F238E27FC236}">
                <a16:creationId xmlns:a16="http://schemas.microsoft.com/office/drawing/2014/main" id="{9AE23EAD-8E9B-65F0-10CB-4E656D2EC007}"/>
              </a:ext>
            </a:extLst>
          </p:cNvPr>
          <p:cNvSpPr/>
          <p:nvPr userDrawn="1"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Deep knowledge of {{Industry/Function}} and proven governance structures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Industry/function expertise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r>
              <a:t>Domain expertise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Drove measurable outcomes using data-backed hypotheses and process optimization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Data-backed impact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Recent impact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Scaled teams, improved operating cadence, and strengthened stakeholder alignment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Team and cadence scaling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r>
              <a:t>Mid-career leadership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Built foundations through cross-functional delivery and disciplined prioritization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Cross-functional foundations</a:t>
            </a:r>
          </a:p>
        </p:txBody>
      </p:sp>
      <p:sp>
        <p:nvSpPr>
          <p:cNvPr id="15" name="Subtitle 14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Early wins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Career Arc &amp; Core Competencies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ento tile 594"/>
          <p:cNvSpPr/>
          <p:nvPr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Bento tile 595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Bento tile 596"/>
          <p:cNvSpPr/>
          <p:nvPr/>
        </p:nvSpPr>
        <p:spPr>
          <a:xfrm>
            <a:off x="1300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Bento tile 597"/>
          <p:cNvSpPr/>
          <p:nvPr/>
        </p:nvSpPr>
        <p:spPr>
          <a:xfrm>
            <a:off x="19328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Bento tile 598"/>
          <p:cNvSpPr/>
          <p:nvPr/>
        </p:nvSpPr>
        <p:spPr>
          <a:xfrm>
            <a:off x="37356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Bento tile 599"/>
          <p:cNvSpPr/>
          <p:nvPr/>
        </p:nvSpPr>
        <p:spPr>
          <a:xfrm>
            <a:off x="55384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Bento tile 600"/>
          <p:cNvSpPr/>
          <p:nvPr/>
        </p:nvSpPr>
        <p:spPr>
          <a:xfrm>
            <a:off x="73412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Success definition: what the committee must see to believe the plan is credible and achievable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Credible success criteria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Risk map: key dependencies, regulatory or contractual constraints, and change-management sensitivities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Key risks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Operating reality: where current processes break, what metrics are missing, and which trade-offs are being hidden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Process and metrics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Signals I will validate: stakeholder friction, funnel/throughput constraints, talent capacity, and decision latency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Validation signals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My read: the current strategic hurdles are {{Hurdle 1}} and {{Hurdle 2}}, with root causes in execution and capability gaps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Strategic hurdles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Company Challenge Assessment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Bento header 263"/>
          <p:cNvSpPr/>
          <p:nvPr/>
        </p:nvSpPr>
        <p:spPr>
          <a:xfrm>
            <a:off x="130000" y="130000"/>
            <a:ext cx="8884000" cy="4394200"/>
          </a:xfrm>
          <a:prstGeom prst="roundRect">
            <a:avLst>
              <a:gd name="adj" fmla="val 231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Bento footer 264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cxnSp>
        <p:nvCxnSpPr>
          <p:cNvPr id="15" name="Google Shape;244;g3e4a1d512f3_0_1423"/>
          <p:cNvCxnSpPr/>
          <p:nvPr/>
        </p:nvCxnSpPr>
        <p:spPr>
          <a:xfrm>
            <a:off x="2251688" y="3039677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" name="Google Shape;257;g3e4a1d512f3_0_1423"/>
          <p:cNvCxnSpPr/>
          <p:nvPr/>
        </p:nvCxnSpPr>
        <p:spPr>
          <a:xfrm>
            <a:off x="2251688" y="1437187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7" name="Google Shape;258;g3e4a1d512f3_0_1423"/>
          <p:cNvCxnSpPr/>
          <p:nvPr/>
        </p:nvCxnSpPr>
        <p:spPr>
          <a:xfrm>
            <a:off x="2251688" y="2235439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" name="Google Shape;259;g3e4a1d512f3_0_1423"/>
          <p:cNvCxnSpPr/>
          <p:nvPr/>
        </p:nvCxnSpPr>
        <p:spPr>
          <a:xfrm>
            <a:off x="2251688" y="3859179"/>
            <a:ext cx="17058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9" name="Infographics">
            <a:extLst>
              <a:ext uri="{FF2B5EF4-FFF2-40B4-BE49-F238E27FC236}">
                <a16:creationId xmlns:a16="http://schemas.microsoft.com/office/drawing/2014/main" id="{4F3C94F7-A32A-65AA-0BA8-C737D5E0362E}"/>
              </a:ext>
            </a:extLst>
          </p:cNvPr>
          <p:cNvGrpSpPr/>
          <p:nvPr userDrawn="1"/>
        </p:nvGrpSpPr>
        <p:grpSpPr>
          <a:xfrm>
            <a:off x="628785" y="1196000"/>
            <a:ext cx="3064367" cy="3324288"/>
            <a:chOff x="234650" y="756875"/>
            <a:chExt cx="3376835" cy="3663261"/>
          </a:xfrm>
        </p:grpSpPr>
        <p:sp>
          <p:nvSpPr>
            <p:cNvPr id="20" name="Item 1">
              <a:extLst>
                <a:ext uri="{FF2B5EF4-FFF2-40B4-BE49-F238E27FC236}">
                  <a16:creationId xmlns:a16="http://schemas.microsoft.com/office/drawing/2014/main" id="{345D0273-C618-D61B-08C7-B19A2976A7BD}"/>
                </a:ext>
              </a:extLst>
            </p:cNvPr>
            <p:cNvSpPr/>
            <p:nvPr/>
          </p:nvSpPr>
          <p:spPr>
            <a:xfrm>
              <a:off x="234650" y="3553219"/>
              <a:ext cx="3376835" cy="866917"/>
            </a:xfrm>
            <a:custGeom>
              <a:avLst/>
              <a:gdLst>
                <a:gd name="csX0" fmla="*/ 3376835 w 3376835"/>
                <a:gd name="csY0" fmla="*/ 866918 h 866917"/>
                <a:gd name="csX1" fmla="*/ 0 w 3376835"/>
                <a:gd name="csY1" fmla="*/ 866918 h 866917"/>
                <a:gd name="csX2" fmla="*/ 395182 w 3376835"/>
                <a:gd name="csY2" fmla="*/ 0 h 866917"/>
                <a:gd name="csX3" fmla="*/ 2981653 w 3376835"/>
                <a:gd name="csY3" fmla="*/ 0 h 866917"/>
                <a:gd name="csX4" fmla="*/ 3376835 w 3376835"/>
                <a:gd name="csY4" fmla="*/ 866918 h 866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6835" h="866917">
                  <a:moveTo>
                    <a:pt x="3376835" y="866918"/>
                  </a:moveTo>
                  <a:lnTo>
                    <a:pt x="0" y="866918"/>
                  </a:lnTo>
                  <a:lnTo>
                    <a:pt x="395182" y="0"/>
                  </a:lnTo>
                  <a:lnTo>
                    <a:pt x="2981653" y="0"/>
                  </a:lnTo>
                  <a:lnTo>
                    <a:pt x="3376835" y="866918"/>
                  </a:lnTo>
                  <a:close/>
                </a:path>
              </a:pathLst>
            </a:custGeom>
            <a:solidFill>
              <a:schemeClr val="accent1"/>
            </a:solidFill>
            <a:ln w="3451" cap="flat">
              <a:noFill/>
              <a:prstDash val="solid"/>
              <a:miter/>
            </a:ln>
          </p:spPr>
        </p:sp>
        <p:sp>
          <p:nvSpPr>
            <p:cNvPr id="21" name="Item 2">
              <a:extLst>
                <a:ext uri="{FF2B5EF4-FFF2-40B4-BE49-F238E27FC236}">
                  <a16:creationId xmlns:a16="http://schemas.microsoft.com/office/drawing/2014/main" id="{935C5215-5CFF-AD76-98AE-65A7F0CA5029}"/>
                </a:ext>
              </a:extLst>
            </p:cNvPr>
            <p:cNvSpPr/>
            <p:nvPr/>
          </p:nvSpPr>
          <p:spPr>
            <a:xfrm>
              <a:off x="663376" y="2595770"/>
              <a:ext cx="2516250" cy="876938"/>
            </a:xfrm>
            <a:custGeom>
              <a:avLst/>
              <a:gdLst>
                <a:gd name="csX0" fmla="*/ 2516251 w 2516250"/>
                <a:gd name="csY0" fmla="*/ 876939 h 876938"/>
                <a:gd name="csX1" fmla="*/ 0 w 2516250"/>
                <a:gd name="csY1" fmla="*/ 876939 h 876938"/>
                <a:gd name="csX2" fmla="*/ 395201 w 2516250"/>
                <a:gd name="csY2" fmla="*/ 0 h 876938"/>
                <a:gd name="csX3" fmla="*/ 2121049 w 2516250"/>
                <a:gd name="csY3" fmla="*/ 0 h 876938"/>
                <a:gd name="csX4" fmla="*/ 2516251 w 2516250"/>
                <a:gd name="csY4" fmla="*/ 876939 h 876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6250" h="876938">
                  <a:moveTo>
                    <a:pt x="2516251" y="876939"/>
                  </a:moveTo>
                  <a:lnTo>
                    <a:pt x="0" y="876939"/>
                  </a:lnTo>
                  <a:lnTo>
                    <a:pt x="395201" y="0"/>
                  </a:lnTo>
                  <a:lnTo>
                    <a:pt x="2121049" y="0"/>
                  </a:lnTo>
                  <a:lnTo>
                    <a:pt x="2516251" y="876939"/>
                  </a:lnTo>
                  <a:close/>
                </a:path>
              </a:pathLst>
            </a:custGeom>
            <a:solidFill>
              <a:schemeClr val="accent3"/>
            </a:solidFill>
            <a:ln w="3458" cap="flat">
              <a:noFill/>
              <a:prstDash val="solid"/>
              <a:miter/>
            </a:ln>
          </p:spPr>
        </p:sp>
        <p:sp>
          <p:nvSpPr>
            <p:cNvPr id="22" name="Item 3">
              <a:extLst>
                <a:ext uri="{FF2B5EF4-FFF2-40B4-BE49-F238E27FC236}">
                  <a16:creationId xmlns:a16="http://schemas.microsoft.com/office/drawing/2014/main" id="{7F9E373A-C5AD-9C46-2A96-909F28F2E71A}"/>
                </a:ext>
              </a:extLst>
            </p:cNvPr>
            <p:cNvSpPr/>
            <p:nvPr/>
          </p:nvSpPr>
          <p:spPr>
            <a:xfrm>
              <a:off x="1093672" y="1638551"/>
              <a:ext cx="1656320" cy="876704"/>
            </a:xfrm>
            <a:custGeom>
              <a:avLst/>
              <a:gdLst>
                <a:gd name="csX0" fmla="*/ 1656320 w 1656320"/>
                <a:gd name="csY0" fmla="*/ 876705 h 876704"/>
                <a:gd name="csX1" fmla="*/ 0 w 1656320"/>
                <a:gd name="csY1" fmla="*/ 876705 h 876704"/>
                <a:gd name="csX2" fmla="*/ 395389 w 1656320"/>
                <a:gd name="csY2" fmla="*/ 0 h 876704"/>
                <a:gd name="csX3" fmla="*/ 1260931 w 1656320"/>
                <a:gd name="csY3" fmla="*/ 0 h 876704"/>
                <a:gd name="csX4" fmla="*/ 1656320 w 1656320"/>
                <a:gd name="csY4" fmla="*/ 876705 h 8767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6320" h="876704">
                  <a:moveTo>
                    <a:pt x="1656320" y="876705"/>
                  </a:moveTo>
                  <a:lnTo>
                    <a:pt x="0" y="876705"/>
                  </a:lnTo>
                  <a:lnTo>
                    <a:pt x="395389" y="0"/>
                  </a:lnTo>
                  <a:lnTo>
                    <a:pt x="1260931" y="0"/>
                  </a:lnTo>
                  <a:lnTo>
                    <a:pt x="1656320" y="876705"/>
                  </a:lnTo>
                  <a:close/>
                </a:path>
              </a:pathLst>
            </a:custGeom>
            <a:solidFill>
              <a:schemeClr val="accent2"/>
            </a:solidFill>
            <a:ln w="3460" cap="flat">
              <a:noFill/>
              <a:prstDash val="solid"/>
              <a:miter/>
            </a:ln>
          </p:spPr>
        </p:sp>
        <p:sp>
          <p:nvSpPr>
            <p:cNvPr id="23" name="Item 4">
              <a:extLst>
                <a:ext uri="{FF2B5EF4-FFF2-40B4-BE49-F238E27FC236}">
                  <a16:creationId xmlns:a16="http://schemas.microsoft.com/office/drawing/2014/main" id="{B4904F19-3675-548F-06F3-71F6CE631A2A}"/>
                </a:ext>
              </a:extLst>
            </p:cNvPr>
            <p:cNvSpPr/>
            <p:nvPr/>
          </p:nvSpPr>
          <p:spPr>
            <a:xfrm>
              <a:off x="1520701" y="756875"/>
              <a:ext cx="802911" cy="802429"/>
            </a:xfrm>
            <a:custGeom>
              <a:avLst/>
              <a:gdLst>
                <a:gd name="csX0" fmla="*/ 345290 w 802911"/>
                <a:gd name="csY0" fmla="*/ 36293 h 802429"/>
                <a:gd name="csX1" fmla="*/ 457624 w 802911"/>
                <a:gd name="csY1" fmla="*/ 36293 h 802429"/>
                <a:gd name="csX2" fmla="*/ 802911 w 802911"/>
                <a:gd name="csY2" fmla="*/ 802430 h 802429"/>
                <a:gd name="csX3" fmla="*/ 0 w 802911"/>
                <a:gd name="csY3" fmla="*/ 802430 h 802429"/>
                <a:gd name="csX4" fmla="*/ 345290 w 802911"/>
                <a:gd name="csY4" fmla="*/ 36293 h 802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2911" h="802429">
                  <a:moveTo>
                    <a:pt x="345290" y="36293"/>
                  </a:moveTo>
                  <a:cubicBezTo>
                    <a:pt x="367100" y="-12098"/>
                    <a:pt x="435811" y="-12098"/>
                    <a:pt x="457624" y="36293"/>
                  </a:cubicBezTo>
                  <a:lnTo>
                    <a:pt x="802911" y="802430"/>
                  </a:lnTo>
                  <a:lnTo>
                    <a:pt x="0" y="802430"/>
                  </a:lnTo>
                  <a:lnTo>
                    <a:pt x="345290" y="36293"/>
                  </a:lnTo>
                  <a:close/>
                </a:path>
              </a:pathLst>
            </a:custGeom>
            <a:solidFill>
              <a:schemeClr val="accent4"/>
            </a:solidFill>
            <a:ln w="3464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Proof plan indicators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Define leading indicators and evidence checkpoints to earn momentum quickly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Align teams around measurable priorities, governance, and a repeatable delivery system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Execution approach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Focus on leverage points—capability, operating cadence, and decision quality—to remove bottlenecks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Strategic leverage points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 clear scaling objective for {{Department}} that connects to company growth and customer outcomes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North Star objective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Strategic Hypothesis for Scaling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Bento footer 390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17BF302F-CD54-59CA-6B36-55CCCCD20316}"/>
              </a:ext>
            </a:extLst>
          </p:cNvPr>
          <p:cNvSpPr/>
          <p:nvPr/>
        </p:nvSpPr>
        <p:spPr>
          <a:xfrm>
            <a:off x="6919000" y="1195999"/>
            <a:ext cx="2084103" cy="3324514"/>
          </a:xfrm>
          <a:custGeom>
            <a:avLst/>
            <a:gdLst>
              <a:gd name="csX0" fmla="*/ 2004582 w 2084103"/>
              <a:gd name="csY0" fmla="*/ 3324515 h 3324514"/>
              <a:gd name="csX1" fmla="*/ 2084103 w 2084103"/>
              <a:gd name="csY1" fmla="*/ 3244887 h 3324514"/>
              <a:gd name="csX2" fmla="*/ 2084103 w 2084103"/>
              <a:gd name="csY2" fmla="*/ 786923 h 3324514"/>
              <a:gd name="csX3" fmla="*/ 2084103 w 2084103"/>
              <a:gd name="csY3" fmla="*/ 731835 h 3324514"/>
              <a:gd name="csX4" fmla="*/ 2084103 w 2084103"/>
              <a:gd name="csY4" fmla="*/ 619038 h 3324514"/>
              <a:gd name="csX5" fmla="*/ 2084103 w 2084103"/>
              <a:gd name="csY5" fmla="*/ 567616 h 3324514"/>
              <a:gd name="csX6" fmla="*/ 2084103 w 2084103"/>
              <a:gd name="csY6" fmla="*/ 471407 h 3324514"/>
              <a:gd name="csX7" fmla="*/ 2084103 w 2084103"/>
              <a:gd name="csY7" fmla="*/ 429404 h 3324514"/>
              <a:gd name="csX8" fmla="*/ 2084103 w 2084103"/>
              <a:gd name="csY8" fmla="*/ 79936 h 3324514"/>
              <a:gd name="csX9" fmla="*/ 2004582 w 2084103"/>
              <a:gd name="csY9" fmla="*/ 314 h 3324514"/>
              <a:gd name="csX10" fmla="*/ 79521 w 2084103"/>
              <a:gd name="csY10" fmla="*/ 0 h 3324514"/>
              <a:gd name="csX11" fmla="*/ 0 w 2084103"/>
              <a:gd name="csY11" fmla="*/ 79621 h 3324514"/>
              <a:gd name="csX12" fmla="*/ 0 w 2084103"/>
              <a:gd name="csY12" fmla="*/ 409933 h 3324514"/>
              <a:gd name="csX13" fmla="*/ 13100 w 2084103"/>
              <a:gd name="csY13" fmla="*/ 439469 h 3324514"/>
              <a:gd name="csX14" fmla="*/ 133075 w 2084103"/>
              <a:gd name="csY14" fmla="*/ 548043 h 3324514"/>
              <a:gd name="csX15" fmla="*/ 133072 w 2084103"/>
              <a:gd name="csY15" fmla="*/ 666181 h 3324514"/>
              <a:gd name="csX16" fmla="*/ 13099 w 2084103"/>
              <a:gd name="csY16" fmla="*/ 774754 h 3324514"/>
              <a:gd name="csX17" fmla="*/ 0 w 2084103"/>
              <a:gd name="csY17" fmla="*/ 804287 h 3324514"/>
              <a:gd name="csX18" fmla="*/ 0 w 2084103"/>
              <a:gd name="csY18" fmla="*/ 3244569 h 3324514"/>
              <a:gd name="csX19" fmla="*/ 79521 w 2084103"/>
              <a:gd name="csY19" fmla="*/ 3324183 h 3324514"/>
              <a:gd name="csX20" fmla="*/ 2004582 w 2084103"/>
              <a:gd name="csY20" fmla="*/ 3324515 h 3324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084103" h="3324514">
                <a:moveTo>
                  <a:pt x="2004582" y="3324515"/>
                </a:moveTo>
                <a:cubicBezTo>
                  <a:pt x="2048501" y="3324515"/>
                  <a:pt x="2084103" y="3288858"/>
                  <a:pt x="2084103" y="3244887"/>
                </a:cubicBezTo>
                <a:lnTo>
                  <a:pt x="2084103" y="786923"/>
                </a:lnTo>
                <a:cubicBezTo>
                  <a:pt x="2084103" y="771914"/>
                  <a:pt x="2084103" y="745105"/>
                  <a:pt x="2084103" y="731835"/>
                </a:cubicBezTo>
                <a:lnTo>
                  <a:pt x="2084103" y="619038"/>
                </a:lnTo>
                <a:cubicBezTo>
                  <a:pt x="2084103" y="604109"/>
                  <a:pt x="2084103" y="582545"/>
                  <a:pt x="2084103" y="567616"/>
                </a:cubicBezTo>
                <a:lnTo>
                  <a:pt x="2084103" y="471407"/>
                </a:lnTo>
                <a:cubicBezTo>
                  <a:pt x="2084103" y="456478"/>
                  <a:pt x="2084103" y="443474"/>
                  <a:pt x="2084103" y="429404"/>
                </a:cubicBezTo>
                <a:lnTo>
                  <a:pt x="2084103" y="79936"/>
                </a:lnTo>
                <a:cubicBezTo>
                  <a:pt x="2084103" y="35962"/>
                  <a:pt x="2048501" y="314"/>
                  <a:pt x="2004582" y="314"/>
                </a:cubicBezTo>
                <a:lnTo>
                  <a:pt x="79521" y="0"/>
                </a:lnTo>
                <a:cubicBezTo>
                  <a:pt x="35603" y="0"/>
                  <a:pt x="0" y="35647"/>
                  <a:pt x="0" y="79621"/>
                </a:cubicBezTo>
                <a:lnTo>
                  <a:pt x="0" y="409933"/>
                </a:lnTo>
                <a:cubicBezTo>
                  <a:pt x="0" y="421190"/>
                  <a:pt x="4759" y="431922"/>
                  <a:pt x="13100" y="439469"/>
                </a:cubicBezTo>
                <a:lnTo>
                  <a:pt x="133075" y="548043"/>
                </a:lnTo>
                <a:cubicBezTo>
                  <a:pt x="168005" y="579656"/>
                  <a:pt x="168002" y="634568"/>
                  <a:pt x="133072" y="666181"/>
                </a:cubicBezTo>
                <a:lnTo>
                  <a:pt x="13099" y="774754"/>
                </a:lnTo>
                <a:cubicBezTo>
                  <a:pt x="4759" y="782301"/>
                  <a:pt x="0" y="793030"/>
                  <a:pt x="0" y="804287"/>
                </a:cubicBezTo>
                <a:lnTo>
                  <a:pt x="0" y="3244569"/>
                </a:lnTo>
                <a:cubicBezTo>
                  <a:pt x="0" y="3288543"/>
                  <a:pt x="35603" y="3324183"/>
                  <a:pt x="79521" y="3324183"/>
                </a:cubicBezTo>
                <a:lnTo>
                  <a:pt x="2004582" y="3324515"/>
                </a:lnTo>
                <a:close/>
              </a:path>
            </a:pathLst>
          </a:custGeom>
          <a:solidFill>
            <a:schemeClr val="accent5"/>
          </a:solidFill>
          <a:ln w="3301" cap="flat">
            <a:noFill/>
            <a:prstDash val="solid"/>
            <a:miter/>
          </a:ln>
        </p:spPr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578401C5-433F-346F-4818-117DCCB03F94}"/>
              </a:ext>
            </a:extLst>
          </p:cNvPr>
          <p:cNvSpPr/>
          <p:nvPr/>
        </p:nvSpPr>
        <p:spPr>
          <a:xfrm>
            <a:off x="6919000" y="1195999"/>
            <a:ext cx="2084103" cy="3324514"/>
          </a:xfrm>
          <a:custGeom>
            <a:avLst/>
            <a:gdLst>
              <a:gd name="csX0" fmla="*/ 2004582 w 2084103"/>
              <a:gd name="csY0" fmla="*/ 3324515 h 3324514"/>
              <a:gd name="csX1" fmla="*/ 2084103 w 2084103"/>
              <a:gd name="csY1" fmla="*/ 3244887 h 3324514"/>
              <a:gd name="csX2" fmla="*/ 2084103 w 2084103"/>
              <a:gd name="csY2" fmla="*/ 786923 h 3324514"/>
              <a:gd name="csX3" fmla="*/ 2084103 w 2084103"/>
              <a:gd name="csY3" fmla="*/ 731835 h 3324514"/>
              <a:gd name="csX4" fmla="*/ 2084103 w 2084103"/>
              <a:gd name="csY4" fmla="*/ 619038 h 3324514"/>
              <a:gd name="csX5" fmla="*/ 2084103 w 2084103"/>
              <a:gd name="csY5" fmla="*/ 567616 h 3324514"/>
              <a:gd name="csX6" fmla="*/ 2084103 w 2084103"/>
              <a:gd name="csY6" fmla="*/ 471407 h 3324514"/>
              <a:gd name="csX7" fmla="*/ 2084103 w 2084103"/>
              <a:gd name="csY7" fmla="*/ 429404 h 3324514"/>
              <a:gd name="csX8" fmla="*/ 2084103 w 2084103"/>
              <a:gd name="csY8" fmla="*/ 79936 h 3324514"/>
              <a:gd name="csX9" fmla="*/ 2004582 w 2084103"/>
              <a:gd name="csY9" fmla="*/ 314 h 3324514"/>
              <a:gd name="csX10" fmla="*/ 79521 w 2084103"/>
              <a:gd name="csY10" fmla="*/ 0 h 3324514"/>
              <a:gd name="csX11" fmla="*/ 0 w 2084103"/>
              <a:gd name="csY11" fmla="*/ 79621 h 3324514"/>
              <a:gd name="csX12" fmla="*/ 0 w 2084103"/>
              <a:gd name="csY12" fmla="*/ 409933 h 3324514"/>
              <a:gd name="csX13" fmla="*/ 13100 w 2084103"/>
              <a:gd name="csY13" fmla="*/ 439469 h 3324514"/>
              <a:gd name="csX14" fmla="*/ 133075 w 2084103"/>
              <a:gd name="csY14" fmla="*/ 548043 h 3324514"/>
              <a:gd name="csX15" fmla="*/ 133072 w 2084103"/>
              <a:gd name="csY15" fmla="*/ 666181 h 3324514"/>
              <a:gd name="csX16" fmla="*/ 13099 w 2084103"/>
              <a:gd name="csY16" fmla="*/ 774754 h 3324514"/>
              <a:gd name="csX17" fmla="*/ 0 w 2084103"/>
              <a:gd name="csY17" fmla="*/ 804287 h 3324514"/>
              <a:gd name="csX18" fmla="*/ 0 w 2084103"/>
              <a:gd name="csY18" fmla="*/ 3244569 h 3324514"/>
              <a:gd name="csX19" fmla="*/ 79521 w 2084103"/>
              <a:gd name="csY19" fmla="*/ 3324183 h 3324514"/>
              <a:gd name="csX20" fmla="*/ 2004582 w 2084103"/>
              <a:gd name="csY20" fmla="*/ 3324515 h 3324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084103" h="3324514">
                <a:moveTo>
                  <a:pt x="2004582" y="3324515"/>
                </a:moveTo>
                <a:cubicBezTo>
                  <a:pt x="2048501" y="3324515"/>
                  <a:pt x="2084103" y="3288858"/>
                  <a:pt x="2084103" y="3244887"/>
                </a:cubicBezTo>
                <a:lnTo>
                  <a:pt x="2084103" y="786923"/>
                </a:lnTo>
                <a:cubicBezTo>
                  <a:pt x="2084103" y="771914"/>
                  <a:pt x="2084103" y="745105"/>
                  <a:pt x="2084103" y="731835"/>
                </a:cubicBezTo>
                <a:lnTo>
                  <a:pt x="2084103" y="619038"/>
                </a:lnTo>
                <a:cubicBezTo>
                  <a:pt x="2084103" y="604109"/>
                  <a:pt x="2084103" y="582545"/>
                  <a:pt x="2084103" y="567616"/>
                </a:cubicBezTo>
                <a:lnTo>
                  <a:pt x="2084103" y="471407"/>
                </a:lnTo>
                <a:cubicBezTo>
                  <a:pt x="2084103" y="456478"/>
                  <a:pt x="2084103" y="443474"/>
                  <a:pt x="2084103" y="429404"/>
                </a:cubicBezTo>
                <a:lnTo>
                  <a:pt x="2084103" y="79936"/>
                </a:lnTo>
                <a:cubicBezTo>
                  <a:pt x="2084103" y="35962"/>
                  <a:pt x="2048501" y="314"/>
                  <a:pt x="2004582" y="314"/>
                </a:cubicBezTo>
                <a:lnTo>
                  <a:pt x="79521" y="0"/>
                </a:lnTo>
                <a:cubicBezTo>
                  <a:pt x="35603" y="0"/>
                  <a:pt x="0" y="35647"/>
                  <a:pt x="0" y="79621"/>
                </a:cubicBezTo>
                <a:lnTo>
                  <a:pt x="0" y="409933"/>
                </a:lnTo>
                <a:cubicBezTo>
                  <a:pt x="0" y="421190"/>
                  <a:pt x="4759" y="431922"/>
                  <a:pt x="13100" y="439469"/>
                </a:cubicBezTo>
                <a:lnTo>
                  <a:pt x="133075" y="548043"/>
                </a:lnTo>
                <a:cubicBezTo>
                  <a:pt x="168005" y="579656"/>
                  <a:pt x="168002" y="634568"/>
                  <a:pt x="133072" y="666181"/>
                </a:cubicBezTo>
                <a:lnTo>
                  <a:pt x="13099" y="774754"/>
                </a:lnTo>
                <a:cubicBezTo>
                  <a:pt x="4759" y="782301"/>
                  <a:pt x="0" y="793030"/>
                  <a:pt x="0" y="804287"/>
                </a:cubicBezTo>
                <a:lnTo>
                  <a:pt x="0" y="3244569"/>
                </a:lnTo>
                <a:cubicBezTo>
                  <a:pt x="0" y="3288543"/>
                  <a:pt x="35603" y="3324183"/>
                  <a:pt x="79521" y="3324183"/>
                </a:cubicBezTo>
                <a:lnTo>
                  <a:pt x="2004582" y="3324515"/>
                </a:lnTo>
                <a:close/>
              </a:path>
            </a:pathLst>
          </a:custGeom>
          <a:solidFill>
            <a:schemeClr val="accent5"/>
          </a:solidFill>
          <a:ln w="3301" cap="flat">
            <a:noFill/>
            <a:prstDash val="solid"/>
            <a:miter/>
          </a:ln>
        </p:spPr>
      </p:sp>
      <p:sp>
        <p:nvSpPr>
          <p:cNvPr id="16" name="Item 3">
            <a:extLst>
              <a:ext uri="{FF2B5EF4-FFF2-40B4-BE49-F238E27FC236}">
                <a16:creationId xmlns:a16="http://schemas.microsoft.com/office/drawing/2014/main" id="{50B75244-0A0B-D1F5-244E-489CF4BB2AF2}"/>
              </a:ext>
            </a:extLst>
          </p:cNvPr>
          <p:cNvSpPr/>
          <p:nvPr/>
        </p:nvSpPr>
        <p:spPr>
          <a:xfrm>
            <a:off x="4697948" y="1195994"/>
            <a:ext cx="2261765" cy="3327505"/>
          </a:xfrm>
          <a:custGeom>
            <a:avLst/>
            <a:gdLst>
              <a:gd name="csX0" fmla="*/ 2020669 w 2261765"/>
              <a:gd name="csY0" fmla="*/ 3327505 h 3327505"/>
              <a:gd name="csX1" fmla="*/ 2100808 w 2261765"/>
              <a:gd name="csY1" fmla="*/ 3247732 h 3327505"/>
              <a:gd name="csX2" fmla="*/ 2101255 w 2261765"/>
              <a:gd name="csY2" fmla="*/ 791505 h 3327505"/>
              <a:gd name="csX3" fmla="*/ 2118859 w 2261765"/>
              <a:gd name="csY3" fmla="*/ 752047 h 3327505"/>
              <a:gd name="csX4" fmla="*/ 2252965 w 2261765"/>
              <a:gd name="csY4" fmla="*/ 631376 h 3327505"/>
              <a:gd name="csX5" fmla="*/ 2252965 w 2261765"/>
              <a:gd name="csY5" fmla="*/ 591921 h 3327505"/>
              <a:gd name="csX6" fmla="*/ 2117761 w 2261765"/>
              <a:gd name="csY6" fmla="*/ 470260 h 3327505"/>
              <a:gd name="csX7" fmla="*/ 2101255 w 2261765"/>
              <a:gd name="csY7" fmla="*/ 433268 h 3327505"/>
              <a:gd name="csX8" fmla="*/ 2101255 w 2261765"/>
              <a:gd name="csY8" fmla="*/ 79780 h 3327505"/>
              <a:gd name="csX9" fmla="*/ 2021116 w 2261765"/>
              <a:gd name="csY9" fmla="*/ 0 h 3327505"/>
              <a:gd name="csX10" fmla="*/ 80586 w 2261765"/>
              <a:gd name="csY10" fmla="*/ 10 h 3327505"/>
              <a:gd name="csX11" fmla="*/ 447 w 2261765"/>
              <a:gd name="csY11" fmla="*/ 79791 h 3327505"/>
              <a:gd name="csX12" fmla="*/ 447 w 2261765"/>
              <a:gd name="csY12" fmla="*/ 414088 h 3327505"/>
              <a:gd name="csX13" fmla="*/ 13649 w 2261765"/>
              <a:gd name="csY13" fmla="*/ 443683 h 3327505"/>
              <a:gd name="csX14" fmla="*/ 134556 w 2261765"/>
              <a:gd name="csY14" fmla="*/ 552473 h 3327505"/>
              <a:gd name="csX15" fmla="*/ 134553 w 2261765"/>
              <a:gd name="csY15" fmla="*/ 670844 h 3327505"/>
              <a:gd name="csX16" fmla="*/ 13645 w 2261765"/>
              <a:gd name="csY16" fmla="*/ 779641 h 3327505"/>
              <a:gd name="csX17" fmla="*/ 444 w 2261765"/>
              <a:gd name="csY17" fmla="*/ 809226 h 3327505"/>
              <a:gd name="csX18" fmla="*/ 0 w 2261765"/>
              <a:gd name="csY18" fmla="*/ 3247738 h 3327505"/>
              <a:gd name="csX19" fmla="*/ 80139 w 2261765"/>
              <a:gd name="csY19" fmla="*/ 3327505 h 3327505"/>
              <a:gd name="csX20" fmla="*/ 2020669 w 2261765"/>
              <a:gd name="csY20" fmla="*/ 3327505 h 33275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261765" h="3327505">
                <a:moveTo>
                  <a:pt x="2020669" y="3327505"/>
                </a:moveTo>
                <a:cubicBezTo>
                  <a:pt x="2064929" y="3327505"/>
                  <a:pt x="2100808" y="3291794"/>
                  <a:pt x="2100808" y="3247732"/>
                </a:cubicBezTo>
                <a:lnTo>
                  <a:pt x="2101255" y="791505"/>
                </a:lnTo>
                <a:cubicBezTo>
                  <a:pt x="2101255" y="776466"/>
                  <a:pt x="2107653" y="762129"/>
                  <a:pt x="2118859" y="752047"/>
                </a:cubicBezTo>
                <a:lnTo>
                  <a:pt x="2252965" y="631376"/>
                </a:lnTo>
                <a:cubicBezTo>
                  <a:pt x="2264699" y="620818"/>
                  <a:pt x="2264699" y="602479"/>
                  <a:pt x="2252965" y="591921"/>
                </a:cubicBezTo>
                <a:lnTo>
                  <a:pt x="2117761" y="470260"/>
                </a:lnTo>
                <a:cubicBezTo>
                  <a:pt x="2107252" y="460806"/>
                  <a:pt x="2101255" y="447366"/>
                  <a:pt x="2101255" y="433268"/>
                </a:cubicBezTo>
                <a:lnTo>
                  <a:pt x="2101255" y="79780"/>
                </a:lnTo>
                <a:cubicBezTo>
                  <a:pt x="2101255" y="35719"/>
                  <a:pt x="2065376" y="0"/>
                  <a:pt x="2021116" y="0"/>
                </a:cubicBezTo>
                <a:lnTo>
                  <a:pt x="80586" y="10"/>
                </a:lnTo>
                <a:cubicBezTo>
                  <a:pt x="36326" y="10"/>
                  <a:pt x="447" y="35729"/>
                  <a:pt x="447" y="79791"/>
                </a:cubicBezTo>
                <a:lnTo>
                  <a:pt x="447" y="414088"/>
                </a:lnTo>
                <a:cubicBezTo>
                  <a:pt x="447" y="425367"/>
                  <a:pt x="5243" y="436117"/>
                  <a:pt x="13649" y="443683"/>
                </a:cubicBezTo>
                <a:lnTo>
                  <a:pt x="134556" y="552473"/>
                </a:lnTo>
                <a:cubicBezTo>
                  <a:pt x="169758" y="584149"/>
                  <a:pt x="169754" y="639168"/>
                  <a:pt x="134553" y="670844"/>
                </a:cubicBezTo>
                <a:lnTo>
                  <a:pt x="13645" y="779641"/>
                </a:lnTo>
                <a:cubicBezTo>
                  <a:pt x="5242" y="787200"/>
                  <a:pt x="446" y="797950"/>
                  <a:pt x="444" y="809226"/>
                </a:cubicBezTo>
                <a:lnTo>
                  <a:pt x="0" y="3247738"/>
                </a:lnTo>
                <a:cubicBezTo>
                  <a:pt x="0" y="3291800"/>
                  <a:pt x="35879" y="3327505"/>
                  <a:pt x="80139" y="3327505"/>
                </a:cubicBezTo>
                <a:lnTo>
                  <a:pt x="2020669" y="3327505"/>
                </a:lnTo>
                <a:close/>
              </a:path>
            </a:pathLst>
          </a:custGeom>
          <a:solidFill>
            <a:schemeClr val="accent3"/>
          </a:solidFill>
          <a:ln w="3330" cap="flat">
            <a:noFill/>
            <a:prstDash val="solid"/>
            <a:miter/>
          </a:ln>
        </p:spPr>
      </p:sp>
      <p:sp>
        <p:nvSpPr>
          <p:cNvPr id="17" name="Item 2">
            <a:extLst>
              <a:ext uri="{FF2B5EF4-FFF2-40B4-BE49-F238E27FC236}">
                <a16:creationId xmlns:a16="http://schemas.microsoft.com/office/drawing/2014/main" id="{9FA193E9-68BA-1B39-EEB2-668602FF589A}"/>
              </a:ext>
            </a:extLst>
          </p:cNvPr>
          <p:cNvSpPr/>
          <p:nvPr/>
        </p:nvSpPr>
        <p:spPr>
          <a:xfrm>
            <a:off x="2360195" y="1195994"/>
            <a:ext cx="2391634" cy="3327505"/>
          </a:xfrm>
          <a:custGeom>
            <a:avLst/>
            <a:gdLst>
              <a:gd name="csX0" fmla="*/ 2136688 w 2391634"/>
              <a:gd name="csY0" fmla="*/ 3327506 h 3327505"/>
              <a:gd name="csX1" fmla="*/ 2221431 w 2391634"/>
              <a:gd name="csY1" fmla="*/ 3247805 h 3327505"/>
              <a:gd name="csX2" fmla="*/ 2221904 w 2391634"/>
              <a:gd name="csY2" fmla="*/ 787394 h 3327505"/>
              <a:gd name="csX3" fmla="*/ 2240519 w 2391634"/>
              <a:gd name="csY3" fmla="*/ 747976 h 3327505"/>
              <a:gd name="csX4" fmla="*/ 2382329 w 2391634"/>
              <a:gd name="csY4" fmla="*/ 627425 h 3327505"/>
              <a:gd name="csX5" fmla="*/ 2382329 w 2391634"/>
              <a:gd name="csY5" fmla="*/ 588010 h 3327505"/>
              <a:gd name="csX6" fmla="*/ 2239354 w 2391634"/>
              <a:gd name="csY6" fmla="*/ 466470 h 3327505"/>
              <a:gd name="csX7" fmla="*/ 2221904 w 2391634"/>
              <a:gd name="csY7" fmla="*/ 429516 h 3327505"/>
              <a:gd name="csX8" fmla="*/ 2221904 w 2391634"/>
              <a:gd name="csY8" fmla="*/ 79701 h 3327505"/>
              <a:gd name="csX9" fmla="*/ 2137162 w 2391634"/>
              <a:gd name="csY9" fmla="*/ 0 h 3327505"/>
              <a:gd name="csX10" fmla="*/ 85215 w 2391634"/>
              <a:gd name="csY10" fmla="*/ 0 h 3327505"/>
              <a:gd name="csX11" fmla="*/ 473 w 2391634"/>
              <a:gd name="csY11" fmla="*/ 79701 h 3327505"/>
              <a:gd name="csX12" fmla="*/ 473 w 2391634"/>
              <a:gd name="csY12" fmla="*/ 410344 h 3327505"/>
              <a:gd name="csX13" fmla="*/ 14433 w 2391634"/>
              <a:gd name="csY13" fmla="*/ 439906 h 3327505"/>
              <a:gd name="csX14" fmla="*/ 142286 w 2391634"/>
              <a:gd name="csY14" fmla="*/ 548592 h 3327505"/>
              <a:gd name="csX15" fmla="*/ 142283 w 2391634"/>
              <a:gd name="csY15" fmla="*/ 666844 h 3327505"/>
              <a:gd name="csX16" fmla="*/ 14429 w 2391634"/>
              <a:gd name="csY16" fmla="*/ 775529 h 3327505"/>
              <a:gd name="csX17" fmla="*/ 469 w 2391634"/>
              <a:gd name="csY17" fmla="*/ 805088 h 3327505"/>
              <a:gd name="csX18" fmla="*/ 0 w 2391634"/>
              <a:gd name="csY18" fmla="*/ 3247805 h 3327505"/>
              <a:gd name="csX19" fmla="*/ 84743 w 2391634"/>
              <a:gd name="csY19" fmla="*/ 3327506 h 3327505"/>
              <a:gd name="csX20" fmla="*/ 2136688 w 2391634"/>
              <a:gd name="csY20" fmla="*/ 3327506 h 33275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391634" h="3327505">
                <a:moveTo>
                  <a:pt x="2136688" y="3327506"/>
                </a:moveTo>
                <a:cubicBezTo>
                  <a:pt x="2183491" y="3327506"/>
                  <a:pt x="2221431" y="3291823"/>
                  <a:pt x="2221431" y="3247805"/>
                </a:cubicBezTo>
                <a:lnTo>
                  <a:pt x="2221904" y="787394"/>
                </a:lnTo>
                <a:cubicBezTo>
                  <a:pt x="2221904" y="772371"/>
                  <a:pt x="2228666" y="758048"/>
                  <a:pt x="2240519" y="747976"/>
                </a:cubicBezTo>
                <a:lnTo>
                  <a:pt x="2382329" y="627425"/>
                </a:lnTo>
                <a:cubicBezTo>
                  <a:pt x="2394736" y="616878"/>
                  <a:pt x="2394736" y="598557"/>
                  <a:pt x="2382329" y="588010"/>
                </a:cubicBezTo>
                <a:lnTo>
                  <a:pt x="2239354" y="466470"/>
                </a:lnTo>
                <a:cubicBezTo>
                  <a:pt x="2228245" y="457026"/>
                  <a:pt x="2221904" y="443599"/>
                  <a:pt x="2221904" y="429516"/>
                </a:cubicBezTo>
                <a:lnTo>
                  <a:pt x="2221904" y="79701"/>
                </a:lnTo>
                <a:cubicBezTo>
                  <a:pt x="2221904" y="35683"/>
                  <a:pt x="2183964" y="0"/>
                  <a:pt x="2137162" y="0"/>
                </a:cubicBezTo>
                <a:lnTo>
                  <a:pt x="85215" y="0"/>
                </a:lnTo>
                <a:cubicBezTo>
                  <a:pt x="38413" y="0"/>
                  <a:pt x="473" y="35683"/>
                  <a:pt x="473" y="79701"/>
                </a:cubicBezTo>
                <a:lnTo>
                  <a:pt x="473" y="410344"/>
                </a:lnTo>
                <a:cubicBezTo>
                  <a:pt x="473" y="421612"/>
                  <a:pt x="5544" y="432352"/>
                  <a:pt x="14433" y="439906"/>
                </a:cubicBezTo>
                <a:lnTo>
                  <a:pt x="142286" y="548592"/>
                </a:lnTo>
                <a:cubicBezTo>
                  <a:pt x="179509" y="580236"/>
                  <a:pt x="179506" y="635200"/>
                  <a:pt x="142283" y="666844"/>
                </a:cubicBezTo>
                <a:lnTo>
                  <a:pt x="14429" y="775529"/>
                </a:lnTo>
                <a:cubicBezTo>
                  <a:pt x="5543" y="783084"/>
                  <a:pt x="471" y="793820"/>
                  <a:pt x="469" y="805088"/>
                </a:cubicBezTo>
                <a:lnTo>
                  <a:pt x="0" y="3247805"/>
                </a:lnTo>
                <a:cubicBezTo>
                  <a:pt x="0" y="3291823"/>
                  <a:pt x="37940" y="3327506"/>
                  <a:pt x="84743" y="3327506"/>
                </a:cubicBezTo>
                <a:lnTo>
                  <a:pt x="2136688" y="3327506"/>
                </a:lnTo>
                <a:close/>
              </a:path>
            </a:pathLst>
          </a:custGeom>
          <a:solidFill>
            <a:schemeClr val="accent2"/>
          </a:solidFill>
          <a:ln w="3526" cap="flat">
            <a:noFill/>
            <a:prstDash val="solid"/>
            <a:miter/>
          </a:ln>
        </p:spPr>
      </p:sp>
      <p:sp>
        <p:nvSpPr>
          <p:cNvPr id="18" name="Item 1">
            <a:extLst>
              <a:ext uri="{FF2B5EF4-FFF2-40B4-BE49-F238E27FC236}">
                <a16:creationId xmlns:a16="http://schemas.microsoft.com/office/drawing/2014/main" id="{0FAC40EB-9DE5-E931-6DD1-C886078A16F6}"/>
              </a:ext>
            </a:extLst>
          </p:cNvPr>
          <p:cNvSpPr/>
          <p:nvPr/>
        </p:nvSpPr>
        <p:spPr>
          <a:xfrm>
            <a:off x="129999" y="1195999"/>
            <a:ext cx="2270121" cy="3327500"/>
          </a:xfrm>
          <a:custGeom>
            <a:avLst/>
            <a:gdLst>
              <a:gd name="csX0" fmla="*/ 2028482 w 2270121"/>
              <a:gd name="csY0" fmla="*/ 3327501 h 3327500"/>
              <a:gd name="csX1" fmla="*/ 2108951 w 2270121"/>
              <a:gd name="csY1" fmla="*/ 3247800 h 3327500"/>
              <a:gd name="csX2" fmla="*/ 2108951 w 2270121"/>
              <a:gd name="csY2" fmla="*/ 787393 h 3327500"/>
              <a:gd name="csX3" fmla="*/ 2126627 w 2270121"/>
              <a:gd name="csY3" fmla="*/ 747974 h 3327500"/>
              <a:gd name="csX4" fmla="*/ 2261285 w 2270121"/>
              <a:gd name="csY4" fmla="*/ 627424 h 3327500"/>
              <a:gd name="csX5" fmla="*/ 2261285 w 2270121"/>
              <a:gd name="csY5" fmla="*/ 588009 h 3327500"/>
              <a:gd name="csX6" fmla="*/ 2125521 w 2270121"/>
              <a:gd name="csY6" fmla="*/ 466472 h 3327500"/>
              <a:gd name="csX7" fmla="*/ 2108951 w 2270121"/>
              <a:gd name="csY7" fmla="*/ 429517 h 3327500"/>
              <a:gd name="csX8" fmla="*/ 2108951 w 2270121"/>
              <a:gd name="csY8" fmla="*/ 79701 h 3327500"/>
              <a:gd name="csX9" fmla="*/ 2028482 w 2270121"/>
              <a:gd name="csY9" fmla="*/ 0 h 3327500"/>
              <a:gd name="csX10" fmla="*/ 80469 w 2270121"/>
              <a:gd name="csY10" fmla="*/ 1 h 3327500"/>
              <a:gd name="csX11" fmla="*/ 0 w 2270121"/>
              <a:gd name="csY11" fmla="*/ 79701 h 3327500"/>
              <a:gd name="csX12" fmla="*/ 0 w 2270121"/>
              <a:gd name="csY12" fmla="*/ 428043 h 3327500"/>
              <a:gd name="csX13" fmla="*/ 0 w 2270121"/>
              <a:gd name="csY13" fmla="*/ 549603 h 3327500"/>
              <a:gd name="csX14" fmla="*/ 0 w 2270121"/>
              <a:gd name="csY14" fmla="*/ 627427 h 3327500"/>
              <a:gd name="csX15" fmla="*/ 0 w 2270121"/>
              <a:gd name="csY15" fmla="*/ 787393 h 3327500"/>
              <a:gd name="csX16" fmla="*/ 0 w 2270121"/>
              <a:gd name="csY16" fmla="*/ 3247800 h 3327500"/>
              <a:gd name="csX17" fmla="*/ 80469 w 2270121"/>
              <a:gd name="csY17" fmla="*/ 3327501 h 3327500"/>
              <a:gd name="csX18" fmla="*/ 2028482 w 2270121"/>
              <a:gd name="csY18" fmla="*/ 3327501 h 3327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270121" h="3327500">
                <a:moveTo>
                  <a:pt x="2028482" y="3327501"/>
                </a:moveTo>
                <a:cubicBezTo>
                  <a:pt x="2072924" y="3327501"/>
                  <a:pt x="2108951" y="3291818"/>
                  <a:pt x="2108951" y="3247800"/>
                </a:cubicBezTo>
                <a:lnTo>
                  <a:pt x="2108951" y="787393"/>
                </a:lnTo>
                <a:cubicBezTo>
                  <a:pt x="2108951" y="772369"/>
                  <a:pt x="2115372" y="758050"/>
                  <a:pt x="2126627" y="747974"/>
                </a:cubicBezTo>
                <a:lnTo>
                  <a:pt x="2261285" y="627424"/>
                </a:lnTo>
                <a:cubicBezTo>
                  <a:pt x="2273067" y="616877"/>
                  <a:pt x="2273067" y="598556"/>
                  <a:pt x="2261285" y="588009"/>
                </a:cubicBezTo>
                <a:lnTo>
                  <a:pt x="2125521" y="466472"/>
                </a:lnTo>
                <a:cubicBezTo>
                  <a:pt x="2114973" y="457027"/>
                  <a:pt x="2108951" y="443601"/>
                  <a:pt x="2108951" y="429517"/>
                </a:cubicBezTo>
                <a:lnTo>
                  <a:pt x="2108951" y="79701"/>
                </a:lnTo>
                <a:cubicBezTo>
                  <a:pt x="2108951" y="35683"/>
                  <a:pt x="2072924" y="0"/>
                  <a:pt x="2028482" y="0"/>
                </a:cubicBezTo>
                <a:lnTo>
                  <a:pt x="80469" y="1"/>
                </a:lnTo>
                <a:cubicBezTo>
                  <a:pt x="36027" y="1"/>
                  <a:pt x="0" y="35684"/>
                  <a:pt x="0" y="79701"/>
                </a:cubicBezTo>
                <a:lnTo>
                  <a:pt x="0" y="428043"/>
                </a:lnTo>
                <a:lnTo>
                  <a:pt x="0" y="549603"/>
                </a:lnTo>
                <a:cubicBezTo>
                  <a:pt x="0" y="579491"/>
                  <a:pt x="0" y="591114"/>
                  <a:pt x="0" y="627427"/>
                </a:cubicBezTo>
                <a:lnTo>
                  <a:pt x="0" y="787393"/>
                </a:lnTo>
                <a:lnTo>
                  <a:pt x="0" y="3247800"/>
                </a:lnTo>
                <a:cubicBezTo>
                  <a:pt x="0" y="3291818"/>
                  <a:pt x="36027" y="3327501"/>
                  <a:pt x="80469" y="3327501"/>
                </a:cubicBezTo>
                <a:lnTo>
                  <a:pt x="2028482" y="3327501"/>
                </a:lnTo>
                <a:close/>
              </a:path>
            </a:pathLst>
          </a:custGeom>
          <a:solidFill>
            <a:schemeClr val="accent4"/>
          </a:solidFill>
          <a:ln w="3344" cap="flat">
            <a:noFill/>
            <a:prstDash val="solid"/>
            <a:miter/>
          </a:ln>
        </p:spPr>
      </p:sp>
      <p:sp>
        <p:nvSpPr>
          <p:cNvPr id="19" name="Google Shape;377;g3e4a1d512f3_0_994"/>
          <p:cNvSpPr txBox="1"/>
          <p:nvPr/>
        </p:nvSpPr>
        <p:spPr>
          <a:xfrm>
            <a:off x="231011" y="1262359"/>
            <a:ext cx="1354731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01</a:t>
            </a:r>
            <a:endParaRPr sz="2200" b="1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20" name="Google Shape;378;g3e4a1d512f3_0_994"/>
          <p:cNvSpPr txBox="1"/>
          <p:nvPr/>
        </p:nvSpPr>
        <p:spPr>
          <a:xfrm>
            <a:off x="2471051" y="1262350"/>
            <a:ext cx="1396487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02</a:t>
            </a:r>
            <a:endParaRPr sz="2200" b="1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21" name="Google Shape;379;g3e4a1d512f3_0_994"/>
          <p:cNvSpPr txBox="1"/>
          <p:nvPr/>
        </p:nvSpPr>
        <p:spPr>
          <a:xfrm>
            <a:off x="4800331" y="1262350"/>
            <a:ext cx="1396487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03</a:t>
            </a:r>
            <a:endParaRPr sz="2200" b="1" dirty="0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22" name="Google Shape;382;g3e4a1d512f3_0_994"/>
          <p:cNvSpPr txBox="1"/>
          <p:nvPr/>
        </p:nvSpPr>
        <p:spPr>
          <a:xfrm>
            <a:off x="7027809" y="1262350"/>
            <a:ext cx="1396487" cy="38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+mn-lt"/>
                <a:ea typeface="+mn-ea"/>
                <a:cs typeface="+mn-cs"/>
                <a:sym typeface="IBM Plex Sans"/>
              </a:rPr>
              <a:t>04</a:t>
            </a:r>
            <a:endParaRPr sz="2200" b="1">
              <a:solidFill>
                <a:schemeClr val="dk1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23" name="Bento tile 594">
            <a:extLst>
              <a:ext uri="{FF2B5EF4-FFF2-40B4-BE49-F238E27FC236}">
                <a16:creationId xmlns:a16="http://schemas.microsoft.com/office/drawing/2014/main" id="{74EF3409-EE33-1688-98B3-4FF12CB5F214}"/>
              </a:ext>
            </a:extLst>
          </p:cNvPr>
          <p:cNvSpPr/>
          <p:nvPr userDrawn="1"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Publish an initial operating picture and confirm priorities with the hiring committee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Operating picture alignment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Establish baseline KPIs, service levels, cycle times, and quality measures against comparable targets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Benchmark baselines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Gather insights from leaders, frontline teams, and key partners to validate root causes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1:1 interview insights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Map workflows, dashboards, ownership, and constraints; surface data gaps and decision blockers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System &amp; data audit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30-Day Plan Listen &amp; Learn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ento tile 594"/>
          <p:cNvSpPr/>
          <p:nvPr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Bento tile 595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Bento tile 596"/>
          <p:cNvSpPr/>
          <p:nvPr/>
        </p:nvSpPr>
        <p:spPr>
          <a:xfrm>
            <a:off x="1300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Bento tile 597"/>
          <p:cNvSpPr/>
          <p:nvPr/>
        </p:nvSpPr>
        <p:spPr>
          <a:xfrm>
            <a:off x="19328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Bento tile 598"/>
          <p:cNvSpPr/>
          <p:nvPr/>
        </p:nvSpPr>
        <p:spPr>
          <a:xfrm>
            <a:off x="37356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Bento tile 599"/>
          <p:cNvSpPr/>
          <p:nvPr/>
        </p:nvSpPr>
        <p:spPr>
          <a:xfrm>
            <a:off x="55384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Bento tile 600"/>
          <p:cNvSpPr/>
          <p:nvPr/>
        </p:nvSpPr>
        <p:spPr>
          <a:xfrm>
            <a:off x="7341200" y="1196000"/>
            <a:ext cx="1672800" cy="3327500"/>
          </a:xfrm>
          <a:prstGeom prst="roundRect">
            <a:avLst>
              <a:gd name="adj" fmla="val 6074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Report progress transparently and re-baseline if assumptions prove wrong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Stakeholder alignment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Implement KPI tracking, weekly cadence, and ownership so execution becomes predictable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Performance system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Standardize planning, intake, and delivery rhythms with clear throughput and quality targets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Process optimizations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Tighten roles, decision rights, and escalation paths to reduce latency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Operational adjustments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Remove friction in the top bottleneck and deliver one visible improvement to build credibility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Quick wins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60-Day Plan Align &amp; Execute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Bento header 148">
            <a:extLst>
              <a:ext uri="{FF2B5EF4-FFF2-40B4-BE49-F238E27FC236}">
                <a16:creationId xmlns:a16="http://schemas.microsoft.com/office/drawing/2014/main" id="{E3B4AA74-F258-C883-B32B-70613EDDAD91}"/>
              </a:ext>
            </a:extLst>
          </p:cNvPr>
          <p:cNvSpPr/>
          <p:nvPr userDrawn="1"/>
        </p:nvSpPr>
        <p:spPr>
          <a:xfrm>
            <a:off x="130000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Bento header 148">
            <a:extLst>
              <a:ext uri="{FF2B5EF4-FFF2-40B4-BE49-F238E27FC236}">
                <a16:creationId xmlns:a16="http://schemas.microsoft.com/office/drawing/2014/main" id="{05D52807-54B7-51FA-2A19-175295D5BE56}"/>
              </a:ext>
            </a:extLst>
          </p:cNvPr>
          <p:cNvSpPr/>
          <p:nvPr userDrawn="1"/>
        </p:nvSpPr>
        <p:spPr>
          <a:xfrm>
            <a:off x="6890661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Bento header 148">
            <a:extLst>
              <a:ext uri="{FF2B5EF4-FFF2-40B4-BE49-F238E27FC236}">
                <a16:creationId xmlns:a16="http://schemas.microsoft.com/office/drawing/2014/main" id="{160194CA-B868-2D40-137E-1630BBA751A7}"/>
              </a:ext>
            </a:extLst>
          </p:cNvPr>
          <p:cNvSpPr/>
          <p:nvPr userDrawn="1"/>
        </p:nvSpPr>
        <p:spPr>
          <a:xfrm>
            <a:off x="4637108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Bento header 148">
            <a:extLst>
              <a:ext uri="{FF2B5EF4-FFF2-40B4-BE49-F238E27FC236}">
                <a16:creationId xmlns:a16="http://schemas.microsoft.com/office/drawing/2014/main" id="{36A5B6D7-0046-9DBA-DE8F-00C89B4870CE}"/>
              </a:ext>
            </a:extLst>
          </p:cNvPr>
          <p:cNvSpPr/>
          <p:nvPr userDrawn="1"/>
        </p:nvSpPr>
        <p:spPr>
          <a:xfrm>
            <a:off x="2383554" y="1185726"/>
            <a:ext cx="2120400" cy="1242761"/>
          </a:xfrm>
          <a:prstGeom prst="roundRect">
            <a:avLst>
              <a:gd name="adj" fmla="val 8175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Bento header 148">
            <a:extLst>
              <a:ext uri="{FF2B5EF4-FFF2-40B4-BE49-F238E27FC236}">
                <a16:creationId xmlns:a16="http://schemas.microsoft.com/office/drawing/2014/main" id="{1424BEB7-FF92-F34C-4ACF-D3DB9BD6E9DC}"/>
              </a:ext>
            </a:extLst>
          </p:cNvPr>
          <p:cNvSpPr/>
          <p:nvPr userDrawn="1"/>
        </p:nvSpPr>
        <p:spPr>
          <a:xfrm>
            <a:off x="6893600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Bento header 148">
            <a:extLst>
              <a:ext uri="{FF2B5EF4-FFF2-40B4-BE49-F238E27FC236}">
                <a16:creationId xmlns:a16="http://schemas.microsoft.com/office/drawing/2014/main" id="{F23333F7-ADE2-9A0A-CBE1-E7998AB656D8}"/>
              </a:ext>
            </a:extLst>
          </p:cNvPr>
          <p:cNvSpPr/>
          <p:nvPr userDrawn="1"/>
        </p:nvSpPr>
        <p:spPr>
          <a:xfrm>
            <a:off x="4639066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Bento header 148">
            <a:extLst>
              <a:ext uri="{FF2B5EF4-FFF2-40B4-BE49-F238E27FC236}">
                <a16:creationId xmlns:a16="http://schemas.microsoft.com/office/drawing/2014/main" id="{F153667B-B6DC-867A-EB3B-F4C6E3D724BD}"/>
              </a:ext>
            </a:extLst>
          </p:cNvPr>
          <p:cNvSpPr/>
          <p:nvPr userDrawn="1"/>
        </p:nvSpPr>
        <p:spPr>
          <a:xfrm>
            <a:off x="2384533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Bento header 148">
            <a:extLst>
              <a:ext uri="{FF2B5EF4-FFF2-40B4-BE49-F238E27FC236}">
                <a16:creationId xmlns:a16="http://schemas.microsoft.com/office/drawing/2014/main" id="{9BB864AB-D87F-D3C3-FB69-675780683FD6}"/>
              </a:ext>
            </a:extLst>
          </p:cNvPr>
          <p:cNvSpPr/>
          <p:nvPr userDrawn="1"/>
        </p:nvSpPr>
        <p:spPr>
          <a:xfrm>
            <a:off x="130000" y="2548213"/>
            <a:ext cx="2120400" cy="1962026"/>
          </a:xfrm>
          <a:prstGeom prst="roundRect">
            <a:avLst>
              <a:gd name="adj" fmla="val 5178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Bento footer 121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22" name="Group 31">
            <a:extLst>
              <a:ext uri="{FF2B5EF4-FFF2-40B4-BE49-F238E27FC236}">
                <a16:creationId xmlns:a16="http://schemas.microsoft.com/office/drawing/2014/main" id="{4EFFA4E6-E6A2-20B7-4611-46609BB23C82}"/>
              </a:ext>
            </a:extLst>
          </p:cNvPr>
          <p:cNvGrpSpPr/>
          <p:nvPr userDrawn="1"/>
        </p:nvGrpSpPr>
        <p:grpSpPr>
          <a:xfrm>
            <a:off x="248535" y="1346855"/>
            <a:ext cx="247682" cy="251999"/>
            <a:chOff x="248535" y="1346855"/>
            <a:chExt cx="247682" cy="251999"/>
          </a:xfrm>
        </p:grpSpPr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D16DAAB5-D0F6-B50C-5C8C-EA8DAFAF7602}"/>
                </a:ext>
              </a:extLst>
            </p:cNvPr>
            <p:cNvSpPr/>
            <p:nvPr/>
          </p:nvSpPr>
          <p:spPr>
            <a:xfrm>
              <a:off x="248535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24" name="Rectangle 30">
              <a:extLst>
                <a:ext uri="{FF2B5EF4-FFF2-40B4-BE49-F238E27FC236}">
                  <a16:creationId xmlns:a16="http://schemas.microsoft.com/office/drawing/2014/main" id="{4EA98430-3CCB-FC44-67EC-35CCE5130C8F}"/>
                </a:ext>
              </a:extLst>
            </p:cNvPr>
            <p:cNvSpPr/>
            <p:nvPr/>
          </p:nvSpPr>
          <p:spPr>
            <a:xfrm>
              <a:off x="248535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grpSp>
        <p:nvGrpSpPr>
          <p:cNvPr id="25" name="Group 27">
            <a:extLst>
              <a:ext uri="{FF2B5EF4-FFF2-40B4-BE49-F238E27FC236}">
                <a16:creationId xmlns:a16="http://schemas.microsoft.com/office/drawing/2014/main" id="{1F40123E-2623-D631-D857-67FA28ACD89F}"/>
              </a:ext>
            </a:extLst>
          </p:cNvPr>
          <p:cNvGrpSpPr/>
          <p:nvPr userDrawn="1"/>
        </p:nvGrpSpPr>
        <p:grpSpPr>
          <a:xfrm>
            <a:off x="2501869" y="1346855"/>
            <a:ext cx="247682" cy="251999"/>
            <a:chOff x="2501869" y="1346855"/>
            <a:chExt cx="247682" cy="251999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22DCFA3-2CDF-8B2A-E78B-34D1F4591D82}"/>
                </a:ext>
              </a:extLst>
            </p:cNvPr>
            <p:cNvSpPr/>
            <p:nvPr/>
          </p:nvSpPr>
          <p:spPr>
            <a:xfrm>
              <a:off x="2501869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8C8CF4C-F4C0-0CB0-A23C-DC95F199CA13}"/>
                </a:ext>
              </a:extLst>
            </p:cNvPr>
            <p:cNvSpPr/>
            <p:nvPr/>
          </p:nvSpPr>
          <p:spPr>
            <a:xfrm>
              <a:off x="2501869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grpSp>
        <p:nvGrpSpPr>
          <p:cNvPr id="28" name="Group 19">
            <a:extLst>
              <a:ext uri="{FF2B5EF4-FFF2-40B4-BE49-F238E27FC236}">
                <a16:creationId xmlns:a16="http://schemas.microsoft.com/office/drawing/2014/main" id="{036562FB-1666-A377-70CD-89B28CEE5131}"/>
              </a:ext>
            </a:extLst>
          </p:cNvPr>
          <p:cNvGrpSpPr/>
          <p:nvPr userDrawn="1"/>
        </p:nvGrpSpPr>
        <p:grpSpPr>
          <a:xfrm>
            <a:off x="4755203" y="1346855"/>
            <a:ext cx="247682" cy="251999"/>
            <a:chOff x="4755203" y="1346855"/>
            <a:chExt cx="247682" cy="251999"/>
          </a:xfrm>
        </p:grpSpPr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E2228E89-187C-AF66-1374-632ECC4C7668}"/>
                </a:ext>
              </a:extLst>
            </p:cNvPr>
            <p:cNvSpPr/>
            <p:nvPr/>
          </p:nvSpPr>
          <p:spPr>
            <a:xfrm>
              <a:off x="4755203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4917173C-2AFF-97DB-09C6-351FE67AD023}"/>
                </a:ext>
              </a:extLst>
            </p:cNvPr>
            <p:cNvSpPr/>
            <p:nvPr/>
          </p:nvSpPr>
          <p:spPr>
            <a:xfrm>
              <a:off x="4755203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grpSp>
        <p:nvGrpSpPr>
          <p:cNvPr id="31" name="Group 23">
            <a:extLst>
              <a:ext uri="{FF2B5EF4-FFF2-40B4-BE49-F238E27FC236}">
                <a16:creationId xmlns:a16="http://schemas.microsoft.com/office/drawing/2014/main" id="{86B79337-E573-1132-6242-03593C9FF440}"/>
              </a:ext>
            </a:extLst>
          </p:cNvPr>
          <p:cNvGrpSpPr/>
          <p:nvPr userDrawn="1"/>
        </p:nvGrpSpPr>
        <p:grpSpPr>
          <a:xfrm>
            <a:off x="7008536" y="1346855"/>
            <a:ext cx="247682" cy="251999"/>
            <a:chOff x="7008536" y="1346855"/>
            <a:chExt cx="247682" cy="251999"/>
          </a:xfrm>
        </p:grpSpPr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92A9A398-CAD2-FF3F-6893-B1E1FC567641}"/>
                </a:ext>
              </a:extLst>
            </p:cNvPr>
            <p:cNvSpPr/>
            <p:nvPr/>
          </p:nvSpPr>
          <p:spPr>
            <a:xfrm>
              <a:off x="7008536" y="1346855"/>
              <a:ext cx="247682" cy="143495"/>
            </a:xfrm>
            <a:custGeom>
              <a:avLst/>
              <a:gdLst>
                <a:gd name="csX0" fmla="*/ 0 w 247682"/>
                <a:gd name="csY0" fmla="*/ 0 h 143495"/>
                <a:gd name="csX1" fmla="*/ 247682 w 247682"/>
                <a:gd name="csY1" fmla="*/ 0 h 143495"/>
                <a:gd name="csX2" fmla="*/ 194733 w 247682"/>
                <a:gd name="csY2" fmla="*/ 71748 h 143495"/>
                <a:gd name="csX3" fmla="*/ 247682 w 247682"/>
                <a:gd name="csY3" fmla="*/ 143496 h 143495"/>
                <a:gd name="csX4" fmla="*/ 0 w 247682"/>
                <a:gd name="csY4" fmla="*/ 143496 h 143495"/>
                <a:gd name="csX5" fmla="*/ 0 w 247682"/>
                <a:gd name="csY5" fmla="*/ 0 h 14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7682" h="143495">
                  <a:moveTo>
                    <a:pt x="0" y="0"/>
                  </a:moveTo>
                  <a:lnTo>
                    <a:pt x="247682" y="0"/>
                  </a:lnTo>
                  <a:lnTo>
                    <a:pt x="194733" y="71748"/>
                  </a:lnTo>
                  <a:lnTo>
                    <a:pt x="247682" y="143496"/>
                  </a:lnTo>
                  <a:lnTo>
                    <a:pt x="0" y="143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  <p:sp>
          <p:nvSpPr>
            <p:cNvPr id="33" name="Rectangle 22">
              <a:extLst>
                <a:ext uri="{FF2B5EF4-FFF2-40B4-BE49-F238E27FC236}">
                  <a16:creationId xmlns:a16="http://schemas.microsoft.com/office/drawing/2014/main" id="{F0457A99-7A58-9F90-85DF-D4BC2E557A92}"/>
                </a:ext>
              </a:extLst>
            </p:cNvPr>
            <p:cNvSpPr/>
            <p:nvPr/>
          </p:nvSpPr>
          <p:spPr>
            <a:xfrm>
              <a:off x="7008536" y="1418602"/>
              <a:ext cx="10295" cy="180252"/>
            </a:xfrm>
            <a:prstGeom prst="rect">
              <a:avLst/>
            </a:prstGeom>
            <a:solidFill>
              <a:schemeClr val="bg1"/>
            </a:solidFill>
            <a:ln w="294" cap="flat">
              <a:noFill/>
              <a:prstDash val="solid"/>
              <a:miter/>
            </a:ln>
          </p:spPr>
        </p:sp>
      </p:grpSp>
      <p:sp>
        <p:nvSpPr>
          <p:cNvPr id="34" name="Bento tile 594">
            <a:extLst>
              <a:ext uri="{FF2B5EF4-FFF2-40B4-BE49-F238E27FC236}">
                <a16:creationId xmlns:a16="http://schemas.microsoft.com/office/drawing/2014/main" id="{748F635A-498A-8A59-05A8-988B701CFED7}"/>
              </a:ext>
            </a:extLst>
          </p:cNvPr>
          <p:cNvSpPr/>
          <p:nvPr userDrawn="1"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>
              <a:lumMod val="95000"/>
            </a:scheme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Document what worked, what changed, and how the operating model evolves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Evidence and learning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Embed KPI ownership, quarterly targets, and review mechanisms for continuous optimization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Long-term accountability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Strengthen hiring, training, and governance to sustain throughput without quality loss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Capability scaling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Launch priority initiatives across teams with defined scope, owners, and dependencies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Strategic rollout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90-Day Plan Scale &amp; Optimize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Bento tile 743"/>
          <p:cNvSpPr/>
          <p:nvPr/>
        </p:nvSpPr>
        <p:spPr>
          <a:xfrm>
            <a:off x="130000" y="130000"/>
            <a:ext cx="8884000" cy="936000"/>
          </a:xfrm>
          <a:prstGeom prst="roundRect">
            <a:avLst>
              <a:gd name="adj" fmla="val 10855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Bento tile 744"/>
          <p:cNvSpPr/>
          <p:nvPr/>
        </p:nvSpPr>
        <p:spPr>
          <a:xfrm>
            <a:off x="130000" y="4653500"/>
            <a:ext cx="8884000" cy="360000"/>
          </a:xfrm>
          <a:prstGeom prst="roundRect">
            <a:avLst>
              <a:gd name="adj" fmla="val 28222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Bento tile 745"/>
          <p:cNvSpPr/>
          <p:nvPr/>
        </p:nvSpPr>
        <p:spPr>
          <a:xfrm>
            <a:off x="1300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Bento tile 746"/>
          <p:cNvSpPr/>
          <p:nvPr/>
        </p:nvSpPr>
        <p:spPr>
          <a:xfrm>
            <a:off x="23835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Bento tile 747"/>
          <p:cNvSpPr/>
          <p:nvPr/>
        </p:nvSpPr>
        <p:spPr>
          <a:xfrm>
            <a:off x="46370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Bento tile 748"/>
          <p:cNvSpPr/>
          <p:nvPr/>
        </p:nvSpPr>
        <p:spPr>
          <a:xfrm>
            <a:off x="6890500" y="1196000"/>
            <a:ext cx="2123500" cy="3327500"/>
          </a:xfrm>
          <a:prstGeom prst="roundRect">
            <a:avLst>
              <a:gd name="adj" fmla="val 4785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Strategic Growth &amp; Execution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Proven track record translating strategy into execution—listening deeply, deciding quickly, and delivering consistently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Why me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Build trust through transparency, coaching, and accountability that attracts and retains talent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People and culture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Improved cycle time, throughput, and quality via standardized cadence and decision clarity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Operating outcomes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Projected impact on revenue growth, efficiency gains, and customer experience through measurable execution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Business outcomes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Expected Outcomes &amp; Why 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yx [1790947870224]">
  <a:themeElements>
    <a:clrScheme name="Custom 3">
      <a:dk1>
        <a:srgbClr val="16296B"/>
      </a:dk1>
      <a:lt1>
        <a:srgbClr val="FFFFFF"/>
      </a:lt1>
      <a:dk2>
        <a:srgbClr val="342B4A"/>
      </a:dk2>
      <a:lt2>
        <a:srgbClr val="F3EFE8"/>
      </a:lt2>
      <a:accent1>
        <a:srgbClr val="B8E6C8"/>
      </a:accent1>
      <a:accent2>
        <a:srgbClr val="F6C9A6"/>
      </a:accent2>
      <a:accent3>
        <a:srgbClr val="D8C4F0"/>
      </a:accent3>
      <a:accent4>
        <a:srgbClr val="AAD4F2"/>
      </a:accent4>
      <a:accent5>
        <a:srgbClr val="F3DD8E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 Black"/>
        <a:ea typeface=""/>
        <a:cs typeface="Arial Black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DCE75AB-6514-2547-85D6-570A0B293D3C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241580cd-265a-4a0f-ad2c-151496aa18f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4611</TotalTime>
  <Words>2</Words>
  <Application>Microsoft Macintosh PowerPoint</Application>
  <PresentationFormat>On-screen Show (16:9)</PresentationFormat>
  <Paragraphs>1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Geist</vt:lpstr>
      <vt:lpstr>Arial</vt:lpstr>
      <vt:lpstr>Funnel Sans</vt:lpstr>
      <vt:lpstr>Arial Black</vt:lpstr>
      <vt:lpstr>IBM Plex Sans</vt:lpstr>
      <vt:lpstr>Nyx [1790947870224]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245</cp:revision>
  <dcterms:modified xsi:type="dcterms:W3CDTF">2026-10-02T13:34:19Z</dcterms:modified>
  <dc:title>Strategic Growth &amp; Execution</dc:title>
</cp:coreProperties>
</file>