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handoutMasters/handoutMaster1.xml" ContentType="application/vnd.openxmlformats-officedocument.presentationml.handoutMaster+xml"/>
  <Override PartName="/ppt/media/image1.svg" ContentType="image/svg+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01.xml" ContentType="application/vnd.openxmlformats-officedocument.presentationml.slideLayout+xml"/>
  <Override PartName="/ppt/slideLayouts/slideLayout115.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3.xml" ContentType="application/vnd.openxmlformats-officedocument.presentationml.slideLayout+xml"/>
  <Override PartName="/ppt/slideLayouts/slideLayout75.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6295" r:id="rId1"/>
    <p:sldMasterId id="2147486356" r:id="rId2"/>
  </p:sldMasterIdLst>
  <p:notesMasterIdLst>
    <p:notesMasterId r:id="rId63"/>
  </p:notesMasterIdLst>
  <p:handoutMasterIdLst>
    <p:handoutMasterId r:id="rId64"/>
  </p:handoutMasterIdLst>
  <p:sldIdLst>
    <p:sldId id="256" r:id="rId25"/>
    <p:sldId id="257" r:id="rId26"/>
    <p:sldId id="258" r:id="rId27"/>
    <p:sldId id="259" r:id="rId28"/>
    <p:sldId id="260" r:id="rId29"/>
    <p:sldId id="261" r:id="rId30"/>
    <p:sldId id="262" r:id="rId31"/>
    <p:sldId id="263" r:id="rId32"/>
    <p:sldId id="264" r:id="rId33"/>
    <p:sldId id="265" r:id="rId34"/>
  </p:sldIdLst>
  <p:sldSz cx="9144000" cy="5143500" type="screen16x9"/>
  <p:notesSz cx="6858000" cy="9144000"/>
  <p:embeddedFontLst>
    <p:embeddedFont>
      <p:font typeface="Funnel Sans" pitchFamily="2" charset="0"/>
      <p:regular r:id="rId65"/>
      <p:bold r:id="rId66"/>
      <p:italic r:id="rId67"/>
      <p:boldItalic r:id="rId68"/>
    </p:embeddedFont>
    <p:embeddedFont>
      <p:font typeface="Geist" pitchFamily="2" charset="77"/>
      <p:regular r:id="rId69"/>
      <p:bold r:id="rId70"/>
      <p:italic r:id="rId71"/>
      <p:boldItalic r:id="rId72"/>
    </p:embeddedFont>
    <p:embeddedFont>
      <p:font typeface="IBM Plex Sans" panose="020B0503050203000203" pitchFamily="34" charset="0"/>
      <p:regular r:id="rId73"/>
      <p:bold r:id="rId74"/>
      <p:italic r:id="rId75"/>
      <p:boldItalic r:id="rId76"/>
    </p:embeddedFont>
    <p:embeddedFont>
      <p:font typeface="Tahoma" panose="020B0604030504040204" pitchFamily="34" charset="0"/>
      <p:regular r:id="rId77"/>
      <p:bold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1" roundtripDataSignature="AMtx7miEfnWiAfuaHh6KLS/AKlaDrw5wT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C92726-0AAF-B74A-0F75-499BDD31201F}" name="Пользователь Microsoft Office" initials="ПMO" userId="Пользователь Microsoft Office" providerId="None"/>
  <p188:author id="{FC55F3D4-27B5-B9C7-DA3F-62F58C071352}" name="Daria Shendorova" initials="DS" userId="Daria Shendorova"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72D8E"/>
    <a:srgbClr val="5E3CBD"/>
    <a:srgbClr val="41719D"/>
    <a:srgbClr val="FFFFFF"/>
    <a:srgbClr val="050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14"/>
    <p:restoredTop sz="94720"/>
  </p:normalViewPr>
  <p:slideViewPr>
    <p:cSldViewPr snapToGrid="0">
      <p:cViewPr varScale="1">
        <p:scale>
          <a:sx n="116" d="100"/>
          <a:sy n="116" d="100"/>
        </p:scale>
        <p:origin x="192" y="56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25" Type="http://schemas.openxmlformats.org/officeDocument/2006/relationships/slide" Target="slides/slide1.xml"/><Relationship Id="rId26" Type="http://schemas.openxmlformats.org/officeDocument/2006/relationships/slide" Target="slides/slide2.xml"/><Relationship Id="rId27" Type="http://schemas.openxmlformats.org/officeDocument/2006/relationships/slide" Target="slides/slide3.xml"/><Relationship Id="rId28" Type="http://schemas.openxmlformats.org/officeDocument/2006/relationships/slide" Target="slides/slide4.xml"/><Relationship Id="rId29" Type="http://schemas.openxmlformats.org/officeDocument/2006/relationships/slide" Target="slides/slide5.xml"/><Relationship Id="rId30" Type="http://schemas.openxmlformats.org/officeDocument/2006/relationships/slide" Target="slides/slide6.xml"/><Relationship Id="rId31" Type="http://schemas.openxmlformats.org/officeDocument/2006/relationships/slide" Target="slides/slide7.xml"/><Relationship Id="rId32" Type="http://schemas.openxmlformats.org/officeDocument/2006/relationships/slide" Target="slides/slide8.xml"/><Relationship Id="rId33" Type="http://schemas.openxmlformats.org/officeDocument/2006/relationships/slide" Target="slides/slide9.xml"/><Relationship Id="rId34" Type="http://schemas.openxmlformats.org/officeDocument/2006/relationships/slide" Target="slides/slide10.xml"/><Relationship Id="rId63" Type="http://schemas.openxmlformats.org/officeDocument/2006/relationships/notesMaster" Target="notesMasters/notesMaster1.xml"/><Relationship Id="rId64" Type="http://schemas.openxmlformats.org/officeDocument/2006/relationships/handoutMaster" Target="handoutMasters/handoutMaster1.xml"/><Relationship Id="rId65" Type="http://schemas.openxmlformats.org/officeDocument/2006/relationships/font" Target="fonts/font1.fntdata"/><Relationship Id="rId66" Type="http://schemas.openxmlformats.org/officeDocument/2006/relationships/font" Target="fonts/font2.fntdata"/><Relationship Id="rId67" Type="http://schemas.openxmlformats.org/officeDocument/2006/relationships/font" Target="fonts/font3.fntdata"/><Relationship Id="rId68" Type="http://schemas.openxmlformats.org/officeDocument/2006/relationships/font" Target="fonts/font4.fntdata"/><Relationship Id="rId69" Type="http://schemas.openxmlformats.org/officeDocument/2006/relationships/font" Target="fonts/font5.fntdata"/><Relationship Id="rId70" Type="http://schemas.openxmlformats.org/officeDocument/2006/relationships/font" Target="fonts/font6.fntdata"/><Relationship Id="rId71" Type="http://schemas.openxmlformats.org/officeDocument/2006/relationships/font" Target="fonts/font7.fntdata"/><Relationship Id="rId72" Type="http://schemas.openxmlformats.org/officeDocument/2006/relationships/font" Target="fonts/font8.fntdata"/><Relationship Id="rId73" Type="http://schemas.openxmlformats.org/officeDocument/2006/relationships/font" Target="fonts/font9.fntdata"/><Relationship Id="rId74" Type="http://schemas.openxmlformats.org/officeDocument/2006/relationships/font" Target="fonts/font10.fntdata"/><Relationship Id="rId75" Type="http://schemas.openxmlformats.org/officeDocument/2006/relationships/font" Target="fonts/font11.fntdata"/><Relationship Id="rId76" Type="http://schemas.openxmlformats.org/officeDocument/2006/relationships/font" Target="fonts/font12.fntdata"/><Relationship Id="rId77" Type="http://schemas.openxmlformats.org/officeDocument/2006/relationships/font" Target="fonts/font13.fntdata"/><Relationship Id="rId78" Type="http://schemas.openxmlformats.org/officeDocument/2006/relationships/font" Target="fonts/font14.fntdata"/><Relationship Id="rId81" Type="http://customschemas.google.com/relationships/presentationmetadata" Target="metadata"/><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86"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1DFEEC-7C98-FD61-9B51-63B88B55BA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A"/>
          </a:p>
        </p:txBody>
      </p:sp>
      <p:sp>
        <p:nvSpPr>
          <p:cNvPr id="3" name="Date Placeholder 2">
            <a:extLst>
              <a:ext uri="{FF2B5EF4-FFF2-40B4-BE49-F238E27FC236}">
                <a16:creationId xmlns:a16="http://schemas.microsoft.com/office/drawing/2014/main" id="{7C4D1D11-581B-B326-FFC4-4B6E5B9F66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DE0FB5-D7F5-0741-BC0F-A6D183C7492D}" type="datetimeFigureOut">
              <a:rPr lang="en-UA" smtClean="0"/>
              <a:t>02.10.2026</a:t>
            </a:fld>
            <a:endParaRPr lang="en-UA"/>
          </a:p>
        </p:txBody>
      </p:sp>
      <p:sp>
        <p:nvSpPr>
          <p:cNvPr id="4" name="Footer Placeholder 3">
            <a:extLst>
              <a:ext uri="{FF2B5EF4-FFF2-40B4-BE49-F238E27FC236}">
                <a16:creationId xmlns:a16="http://schemas.microsoft.com/office/drawing/2014/main" id="{08294EBD-0712-A9F4-06EB-5FD7C1201F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A"/>
          </a:p>
        </p:txBody>
      </p:sp>
      <p:sp>
        <p:nvSpPr>
          <p:cNvPr id="5" name="Slide Number Placeholder 4">
            <a:extLst>
              <a:ext uri="{FF2B5EF4-FFF2-40B4-BE49-F238E27FC236}">
                <a16:creationId xmlns:a16="http://schemas.microsoft.com/office/drawing/2014/main" id="{C0FEF25B-B4DF-5F64-E1C8-17B2272F0A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03F286-B7DE-2E49-83DD-C12271E78D3C}" type="slidenum">
              <a:rPr lang="en-UA" smtClean="0"/>
              <a:t>‹#›</a:t>
            </a:fld>
            <a:endParaRPr lang="en-UA"/>
          </a:p>
        </p:txBody>
      </p:sp>
    </p:spTree>
    <p:extLst>
      <p:ext uri="{BB962C8B-B14F-4D97-AF65-F5344CB8AC3E}">
        <p14:creationId xmlns:p14="http://schemas.microsoft.com/office/powerpoint/2010/main" val="1996050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svg"/><Relationship Id="rId3" Type="http://schemas.openxmlformats.org/officeDocument/2006/relationships/image" Target="../media/image1-fallback.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 Option A" userDrawn="1">
  <p:cSld name="Title slide / Option A">
    <p:spTree>
      <p:nvGrpSpPr>
        <p:cNvPr id="1" name="Shape 8"/>
        <p:cNvGrpSpPr/>
        <p:nvPr/>
      </p:nvGrpSpPr>
      <p:grpSpPr>
        <a:xfrm>
          <a:off x="0" y="0"/>
          <a:ext cx="0" cy="0"/>
          <a:chOff x="0" y="0"/>
          <a:chExt cx="0" cy="0"/>
        </a:xfrm>
      </p:grpSpPr>
      <p:sp>
        <p:nvSpPr>
          <p:cNvPr id="13" name="Subtitle">
            <a:extLst>
              <a:ext uri="{FF2B5EF4-FFF2-40B4-BE49-F238E27FC236}">
                <a16:creationId xmlns:a16="http://schemas.microsoft.com/office/drawing/2014/main" id="{701A9398-E0B6-1E4D-9AAF-541CD2676A82}"/>
              </a:ext>
            </a:extLst>
          </p:cNvPr>
          <p:cNvSpPr txBox="1">
            <a:spLocks noGrp="1"/>
          </p:cNvSpPr>
          <p:nvPr>
            <p:ph type="subTitle" idx="1" hasCustomPrompt="1"/>
          </p:nvPr>
        </p:nvSpPr>
        <p:spPr>
          <a:xfrm>
            <a:off x="3757224" y="3800325"/>
            <a:ext cx="4889753" cy="510900"/>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tx2"/>
              </a:buClr>
              <a:buSzPts val="1200"/>
              <a:buFont typeface="Arial"/>
              <a:buNone/>
              <a:defRPr lang="en-UA" b="0" i="0" u="none" strike="noStrike" smtClean="0">
                <a:solidFill>
                  <a:schemeClr val="tx1"/>
                </a:solidFill>
                <a:effectLst/>
                <a:latin typeface="+mn-lt"/>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tx2"/>
              </a:buClr>
              <a:buSzPts val="1200"/>
              <a:buFont typeface="Arial"/>
              <a:buNone/>
              <a:tabLst/>
              <a:defRPr/>
            </a:pPr>
            <a:r>
              <a:rPr lang="en-GB" dirty="0"/>
              <a:t>Whether you are planning a launch, organizing client requests, or tracking internal tasks, having</a:t>
            </a:r>
          </a:p>
        </p:txBody>
      </p:sp>
      <p:sp>
        <p:nvSpPr>
          <p:cNvPr id="14" name="Slide title">
            <a:extLst>
              <a:ext uri="{FF2B5EF4-FFF2-40B4-BE49-F238E27FC236}">
                <a16:creationId xmlns:a16="http://schemas.microsoft.com/office/drawing/2014/main" id="{6C9EC480-0A39-3948-8628-1388ECEC9D60}"/>
              </a:ext>
            </a:extLst>
          </p:cNvPr>
          <p:cNvSpPr txBox="1">
            <a:spLocks noGrp="1"/>
          </p:cNvSpPr>
          <p:nvPr>
            <p:ph type="ctrTitle" hasCustomPrompt="1"/>
          </p:nvPr>
        </p:nvSpPr>
        <p:spPr>
          <a:xfrm>
            <a:off x="3757224" y="1731073"/>
            <a:ext cx="4889753" cy="1725504"/>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4200"/>
              <a:buFont typeface="IBM Plex Sans"/>
              <a:buNone/>
              <a:tabLst/>
              <a:defRPr sz="3400" b="1">
                <a:solidFill>
                  <a:schemeClr val="tx1"/>
                </a:solidFill>
                <a:latin typeface="+mj-lt"/>
                <a:ea typeface="+mj-ea"/>
                <a:cs typeface="+mj-cs"/>
                <a:sym typeface="IBM Plex Sans"/>
              </a:defRPr>
            </a:lvl1pPr>
            <a:lvl2pPr lvl="1"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2pPr>
            <a:lvl3pPr lvl="2"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3pPr>
            <a:lvl4pPr lvl="3"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4pPr>
            <a:lvl5pPr lvl="4"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5pPr>
            <a:lvl6pPr lvl="5"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6pPr>
            <a:lvl7pPr lvl="6"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7pPr>
            <a:lvl8pPr lvl="7"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8pPr>
            <a:lvl9pPr lvl="8" algn="ctr">
              <a:lnSpc>
                <a:spcPct val="100000"/>
              </a:lnSpc>
              <a:spcBef>
                <a:spcPts val="0"/>
              </a:spcBef>
              <a:spcAft>
                <a:spcPts val="0"/>
              </a:spcAft>
              <a:buClr>
                <a:schemeClr val="bg1"/>
              </a:buClr>
              <a:buSzPts val="5200"/>
              <a:buFont typeface="Geist"/>
              <a:buNone/>
              <a:defRPr sz="5200">
                <a:solidFill>
                  <a:schemeClr val="bg1"/>
                </a:solidFill>
                <a:latin typeface="+mn-lt"/>
                <a:ea typeface="+mn-ea"/>
                <a:cs typeface="+mn-cs"/>
                <a:sym typeface="Geist"/>
              </a:defRPr>
            </a:lvl9pPr>
          </a:lstStyle>
          <a:p>
            <a:pPr marL="0" marR="0" lvl="0" indent="0" algn="l" defTabSz="914400" rtl="0" eaLnBrk="1" fontAlgn="auto" latinLnBrk="0" hangingPunct="1">
              <a:lnSpc>
                <a:spcPct val="100000"/>
              </a:lnSpc>
              <a:spcBef>
                <a:spcPts val="0"/>
              </a:spcBef>
              <a:spcAft>
                <a:spcPts val="0"/>
              </a:spcAft>
              <a:buClr>
                <a:schemeClr val="tx2"/>
              </a:buClr>
              <a:buSzPts val="4200"/>
              <a:buFont typeface="IBM Plex Sans"/>
              <a:buNone/>
              <a:tabLst/>
              <a:defRPr/>
            </a:pPr>
            <a:r>
              <a:rPr lang="en-GB" dirty="0"/>
              <a:t>Remove Unnecessary Steps, and Design Each</a:t>
            </a:r>
          </a:p>
        </p:txBody>
      </p:sp>
      <p:sp>
        <p:nvSpPr>
          <p:cNvPr id="3" name="Oval 2">
            <a:extLst>
              <a:ext uri="{FF2B5EF4-FFF2-40B4-BE49-F238E27FC236}">
                <a16:creationId xmlns:a16="http://schemas.microsoft.com/office/drawing/2014/main" id="{E9FC45F4-8558-4199-898A-993994964500}"/>
              </a:ext>
            </a:extLst>
          </p:cNvPr>
          <p:cNvSpPr/>
          <p:nvPr/>
        </p:nvSpPr>
        <p:spPr>
          <a:xfrm>
            <a:off x="3757224" y="832275"/>
            <a:ext cx="623439" cy="623439"/>
          </a:xfrm>
          <a:prstGeom prst="ellipse">
            <a:avLst/>
          </a:prstGeom>
          <a:solidFill>
            <a:schemeClr val="tx2"/>
          </a:solidFill>
          <a:ln w="6191" cap="flat">
            <a:noFill/>
            <a:prstDash val="solid"/>
            <a:miter/>
          </a:ln>
        </p:spPr>
      </p:sp>
      <p:sp>
        <p:nvSpPr>
          <p:cNvPr id="4" name="Freeform 3">
            <a:extLst>
              <a:ext uri="{FF2B5EF4-FFF2-40B4-BE49-F238E27FC236}">
                <a16:creationId xmlns:a16="http://schemas.microsoft.com/office/drawing/2014/main" id="{D58B1663-3965-AE04-4240-E528E86C46F7}"/>
              </a:ext>
            </a:extLst>
          </p:cNvPr>
          <p:cNvSpPr/>
          <p:nvPr/>
        </p:nvSpPr>
        <p:spPr>
          <a:xfrm>
            <a:off x="3969193" y="1044244"/>
            <a:ext cx="194512" cy="194512"/>
          </a:xfrm>
          <a:custGeom>
            <a:avLst/>
            <a:gdLst>
              <a:gd name="csX0" fmla="*/ 0 w 194512"/>
              <a:gd name="csY0" fmla="*/ 194513 h 194512"/>
              <a:gd name="csX1" fmla="*/ 194513 w 194512"/>
              <a:gd name="csY1" fmla="*/ 0 h 194512"/>
              <a:gd name="csX2" fmla="*/ 194513 w 194512"/>
              <a:gd name="csY2" fmla="*/ 175062 h 194512"/>
              <a:gd name="csX3" fmla="*/ 194513 w 194512"/>
              <a:gd name="csY3" fmla="*/ 0 h 194512"/>
              <a:gd name="csX4" fmla="*/ 19451 w 194512"/>
              <a:gd name="csY4" fmla="*/ 0 h 194512"/>
            </a:gdLst>
            <a:ahLst/>
            <a:cxnLst>
              <a:cxn ang="0">
                <a:pos x="csX0" y="csY0"/>
              </a:cxn>
              <a:cxn ang="0">
                <a:pos x="csX1" y="csY1"/>
              </a:cxn>
              <a:cxn ang="0">
                <a:pos x="csX2" y="csY2"/>
              </a:cxn>
              <a:cxn ang="0">
                <a:pos x="csX3" y="csY3"/>
              </a:cxn>
              <a:cxn ang="0">
                <a:pos x="csX4" y="csY4"/>
              </a:cxn>
            </a:cxnLst>
            <a:rect l="l" t="t" r="r" b="b"/>
            <a:pathLst>
              <a:path w="194512" h="194512">
                <a:moveTo>
                  <a:pt x="0" y="194513"/>
                </a:moveTo>
                <a:lnTo>
                  <a:pt x="194513" y="0"/>
                </a:lnTo>
                <a:moveTo>
                  <a:pt x="194513" y="175062"/>
                </a:moveTo>
                <a:lnTo>
                  <a:pt x="194513" y="0"/>
                </a:lnTo>
                <a:lnTo>
                  <a:pt x="19451" y="0"/>
                </a:lnTo>
              </a:path>
            </a:pathLst>
          </a:custGeom>
          <a:solidFill>
            <a:schemeClr val="tx2"/>
          </a:solidFill>
          <a:ln w="30956" cap="rnd">
            <a:solidFill>
              <a:srgbClr val="FFFFFF"/>
            </a:solidFill>
            <a:prstDash val="solid"/>
            <a:round/>
          </a:ln>
        </p:spPr>
      </p:sp>
      <p:sp>
        <p:nvSpPr>
          <p:cNvPr id="21" name="Picture placeholder">
            <a:extLst>
              <a:ext uri="{FF2B5EF4-FFF2-40B4-BE49-F238E27FC236}">
                <a16:creationId xmlns:a16="http://schemas.microsoft.com/office/drawing/2014/main" id="{D2E5FCF1-E928-BC40-BDFD-A7EF87FFBD19}"/>
              </a:ext>
            </a:extLst>
          </p:cNvPr>
          <p:cNvSpPr>
            <a:spLocks noGrp="1"/>
          </p:cNvSpPr>
          <p:nvPr>
            <p:ph type="pic" sz="quarter" idx="10"/>
          </p:nvPr>
        </p:nvSpPr>
        <p:spPr>
          <a:xfrm>
            <a:off x="-64008" y="-38250"/>
            <a:ext cx="3410323" cy="5220000"/>
          </a:xfrm>
          <a:solidFill>
            <a:schemeClr val="tx1"/>
          </a:solidFill>
          <a:ln>
            <a:noFill/>
          </a:ln>
        </p:spPr>
        <p:txBody>
          <a:bodyPr/>
          <a:lstStyle/>
          <a:p>
            <a:endParaRPr lang="en-UA"/>
          </a:p>
        </p:txBody>
      </p:sp>
    </p:spTree>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67" name="Shape 4">
            <a:extLst>
              <a:ext uri="{FF2B5EF4-FFF2-40B4-BE49-F238E27FC236}">
                <a16:creationId xmlns:a16="http://schemas.microsoft.com/office/drawing/2014/main" id="{0A5383BE-8A3D-0646-879F-1DBBC3DF185A}"/>
              </a:ext>
            </a:extLst>
          </p:cNvPr>
          <p:cNvSpPr/>
          <p:nvPr userDrawn="1"/>
        </p:nvSpPr>
        <p:spPr>
          <a:xfrm>
            <a:off x="353653"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38" name="Shape 4">
            <a:extLst>
              <a:ext uri="{FF2B5EF4-FFF2-40B4-BE49-F238E27FC236}">
                <a16:creationId xmlns:a16="http://schemas.microsoft.com/office/drawing/2014/main" id="{083B86F9-86DD-A845-BAE1-201C6DB91920}"/>
              </a:ext>
            </a:extLst>
          </p:cNvPr>
          <p:cNvSpPr/>
          <p:nvPr userDrawn="1"/>
        </p:nvSpPr>
        <p:spPr>
          <a:xfrm>
            <a:off x="351798"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8" name="Google Shape;28;p25"/>
          <p:cNvSpPr txBox="1"/>
          <p:nvPr userDrawn="1"/>
        </p:nvSpPr>
        <p:spPr>
          <a:xfrm>
            <a:off x="530551"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01</a:t>
            </a:r>
            <a:endParaRPr sz="2400" b="1" dirty="0">
              <a:solidFill>
                <a:schemeClr val="tx2"/>
              </a:solidFill>
              <a:latin typeface="+mn-lt"/>
              <a:ea typeface="+mn-ea"/>
              <a:cs typeface="+mn-cs"/>
              <a:sym typeface="IBM Plex Sans"/>
            </a:endParaRPr>
          </a:p>
        </p:txBody>
      </p:sp>
      <p:sp>
        <p:nvSpPr>
          <p:cNvPr id="19" name="Item 3 / Title"/>
          <p:cNvSpPr txBox="1">
            <a:spLocks noGrp="1"/>
          </p:cNvSpPr>
          <p:nvPr>
            <p:ph type="subTitle" idx="2" hasCustomPrompt="1"/>
          </p:nvPr>
        </p:nvSpPr>
        <p:spPr>
          <a:xfrm>
            <a:off x="988140" y="2557498"/>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25" name="Item 1 / Title"/>
          <p:cNvSpPr txBox="1">
            <a:spLocks noGrp="1"/>
          </p:cNvSpPr>
          <p:nvPr>
            <p:ph type="subTitle" idx="8" hasCustomPrompt="1"/>
          </p:nvPr>
        </p:nvSpPr>
        <p:spPr>
          <a:xfrm>
            <a:off x="988140" y="970183"/>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66" name="Shape 4">
            <a:extLst>
              <a:ext uri="{FF2B5EF4-FFF2-40B4-BE49-F238E27FC236}">
                <a16:creationId xmlns:a16="http://schemas.microsoft.com/office/drawing/2014/main" id="{C6DA0E4E-B141-D449-8CFA-EDD564B404DC}"/>
              </a:ext>
            </a:extLst>
          </p:cNvPr>
          <p:cNvSpPr/>
          <p:nvPr userDrawn="1"/>
        </p:nvSpPr>
        <p:spPr>
          <a:xfrm>
            <a:off x="351798"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9" name="Google Shape;29;p25"/>
          <p:cNvSpPr txBox="1"/>
          <p:nvPr userDrawn="1"/>
        </p:nvSpPr>
        <p:spPr>
          <a:xfrm>
            <a:off x="522534"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02</a:t>
            </a:r>
            <a:endParaRPr sz="2400" b="1" dirty="0">
              <a:solidFill>
                <a:schemeClr val="tx2"/>
              </a:solidFill>
              <a:latin typeface="+mn-lt"/>
              <a:ea typeface="+mn-ea"/>
              <a:cs typeface="+mn-cs"/>
              <a:sym typeface="IBM Plex Sans"/>
            </a:endParaRPr>
          </a:p>
        </p:txBody>
      </p:sp>
      <p:sp>
        <p:nvSpPr>
          <p:cNvPr id="18" name="Item 2 / Title"/>
          <p:cNvSpPr txBox="1">
            <a:spLocks noGrp="1"/>
          </p:cNvSpPr>
          <p:nvPr>
            <p:ph type="subTitle" idx="1" hasCustomPrompt="1"/>
          </p:nvPr>
        </p:nvSpPr>
        <p:spPr>
          <a:xfrm>
            <a:off x="988140" y="1790280"/>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68" name="Google Shape;29;p25">
            <a:extLst>
              <a:ext uri="{FF2B5EF4-FFF2-40B4-BE49-F238E27FC236}">
                <a16:creationId xmlns:a16="http://schemas.microsoft.com/office/drawing/2014/main" id="{08D80588-DAD6-F940-B2AB-3BABB209EB5A}"/>
              </a:ext>
            </a:extLst>
          </p:cNvPr>
          <p:cNvSpPr txBox="1"/>
          <p:nvPr userDrawn="1"/>
        </p:nvSpPr>
        <p:spPr>
          <a:xfrm>
            <a:off x="507632"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3</a:t>
            </a:r>
            <a:endParaRPr sz="2400" b="1" dirty="0">
              <a:solidFill>
                <a:schemeClr val="tx2"/>
              </a:solidFill>
              <a:latin typeface="+mn-lt"/>
              <a:ea typeface="+mn-ea"/>
              <a:cs typeface="+mn-cs"/>
              <a:sym typeface="IBM Plex Sans"/>
            </a:endParaRPr>
          </a:p>
        </p:txBody>
      </p:sp>
      <p:sp>
        <p:nvSpPr>
          <p:cNvPr id="69" name="Shape 4">
            <a:extLst>
              <a:ext uri="{FF2B5EF4-FFF2-40B4-BE49-F238E27FC236}">
                <a16:creationId xmlns:a16="http://schemas.microsoft.com/office/drawing/2014/main" id="{DFD4151A-6DFC-3E44-9985-74271AECBDAB}"/>
              </a:ext>
            </a:extLst>
          </p:cNvPr>
          <p:cNvSpPr/>
          <p:nvPr userDrawn="1"/>
        </p:nvSpPr>
        <p:spPr>
          <a:xfrm>
            <a:off x="353653"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0" name="Google Shape;29;p25">
            <a:extLst>
              <a:ext uri="{FF2B5EF4-FFF2-40B4-BE49-F238E27FC236}">
                <a16:creationId xmlns:a16="http://schemas.microsoft.com/office/drawing/2014/main" id="{0B9D8AD9-AD1E-9F4C-B471-27C65E0ED8F2}"/>
              </a:ext>
            </a:extLst>
          </p:cNvPr>
          <p:cNvSpPr txBox="1"/>
          <p:nvPr userDrawn="1"/>
        </p:nvSpPr>
        <p:spPr>
          <a:xfrm>
            <a:off x="507632"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4</a:t>
            </a:r>
            <a:endParaRPr sz="2400" b="1" dirty="0">
              <a:solidFill>
                <a:schemeClr val="tx2"/>
              </a:solidFill>
              <a:latin typeface="+mn-lt"/>
              <a:ea typeface="+mn-ea"/>
              <a:cs typeface="+mn-cs"/>
              <a:sym typeface="IBM Plex Sans"/>
            </a:endParaRPr>
          </a:p>
        </p:txBody>
      </p:sp>
      <p:sp>
        <p:nvSpPr>
          <p:cNvPr id="23" name="Item 4 / Title"/>
          <p:cNvSpPr txBox="1">
            <a:spLocks noGrp="1"/>
          </p:cNvSpPr>
          <p:nvPr>
            <p:ph type="subTitle" idx="6" hasCustomPrompt="1"/>
          </p:nvPr>
        </p:nvSpPr>
        <p:spPr>
          <a:xfrm>
            <a:off x="965222" y="3371760"/>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71" name="Shape 4">
            <a:extLst>
              <a:ext uri="{FF2B5EF4-FFF2-40B4-BE49-F238E27FC236}">
                <a16:creationId xmlns:a16="http://schemas.microsoft.com/office/drawing/2014/main" id="{2933C9A1-75A4-E64F-839E-BB29A7946832}"/>
              </a:ext>
            </a:extLst>
          </p:cNvPr>
          <p:cNvSpPr/>
          <p:nvPr userDrawn="1"/>
        </p:nvSpPr>
        <p:spPr>
          <a:xfrm>
            <a:off x="353653"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2" name="Google Shape;29;p25">
            <a:extLst>
              <a:ext uri="{FF2B5EF4-FFF2-40B4-BE49-F238E27FC236}">
                <a16:creationId xmlns:a16="http://schemas.microsoft.com/office/drawing/2014/main" id="{9A333F36-9121-564B-B76C-D7A1EDE09075}"/>
              </a:ext>
            </a:extLst>
          </p:cNvPr>
          <p:cNvSpPr txBox="1"/>
          <p:nvPr userDrawn="1"/>
        </p:nvSpPr>
        <p:spPr>
          <a:xfrm>
            <a:off x="507632" y="4236853"/>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5</a:t>
            </a:r>
            <a:endParaRPr sz="2400" b="1" dirty="0">
              <a:solidFill>
                <a:schemeClr val="tx2"/>
              </a:solidFill>
              <a:latin typeface="+mn-lt"/>
              <a:ea typeface="+mn-ea"/>
              <a:cs typeface="+mn-cs"/>
              <a:sym typeface="IBM Plex Sans"/>
            </a:endParaRPr>
          </a:p>
        </p:txBody>
      </p:sp>
      <p:sp>
        <p:nvSpPr>
          <p:cNvPr id="20" name="Item 5 / Title"/>
          <p:cNvSpPr txBox="1">
            <a:spLocks noGrp="1"/>
          </p:cNvSpPr>
          <p:nvPr>
            <p:ph type="subTitle" idx="3" hasCustomPrompt="1"/>
          </p:nvPr>
        </p:nvSpPr>
        <p:spPr>
          <a:xfrm>
            <a:off x="965222" y="4150411"/>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74" name="Shape 4">
            <a:extLst>
              <a:ext uri="{FF2B5EF4-FFF2-40B4-BE49-F238E27FC236}">
                <a16:creationId xmlns:a16="http://schemas.microsoft.com/office/drawing/2014/main" id="{7A6D784A-E462-1D40-8383-97EB51EF1CC7}"/>
              </a:ext>
            </a:extLst>
          </p:cNvPr>
          <p:cNvSpPr/>
          <p:nvPr userDrawn="1"/>
        </p:nvSpPr>
        <p:spPr>
          <a:xfrm>
            <a:off x="4704929"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5" name="Shape 4">
            <a:extLst>
              <a:ext uri="{FF2B5EF4-FFF2-40B4-BE49-F238E27FC236}">
                <a16:creationId xmlns:a16="http://schemas.microsoft.com/office/drawing/2014/main" id="{ECFC1273-83BA-0544-BB3C-F024498E5BA7}"/>
              </a:ext>
            </a:extLst>
          </p:cNvPr>
          <p:cNvSpPr/>
          <p:nvPr userDrawn="1"/>
        </p:nvSpPr>
        <p:spPr>
          <a:xfrm>
            <a:off x="4703074"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6" name="Google Shape;28;p25">
            <a:extLst>
              <a:ext uri="{FF2B5EF4-FFF2-40B4-BE49-F238E27FC236}">
                <a16:creationId xmlns:a16="http://schemas.microsoft.com/office/drawing/2014/main" id="{B78A34E1-DC35-3B46-9026-9B397DAAF055}"/>
              </a:ext>
            </a:extLst>
          </p:cNvPr>
          <p:cNvSpPr txBox="1"/>
          <p:nvPr userDrawn="1"/>
        </p:nvSpPr>
        <p:spPr>
          <a:xfrm>
            <a:off x="4881827"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06</a:t>
            </a:r>
            <a:endParaRPr sz="2400" b="1" dirty="0">
              <a:solidFill>
                <a:schemeClr val="tx2"/>
              </a:solidFill>
              <a:latin typeface="+mn-lt"/>
              <a:ea typeface="+mn-ea"/>
              <a:cs typeface="+mn-cs"/>
              <a:sym typeface="IBM Plex Sans"/>
            </a:endParaRPr>
          </a:p>
        </p:txBody>
      </p:sp>
      <p:sp>
        <p:nvSpPr>
          <p:cNvPr id="79" name="Shape 4">
            <a:extLst>
              <a:ext uri="{FF2B5EF4-FFF2-40B4-BE49-F238E27FC236}">
                <a16:creationId xmlns:a16="http://schemas.microsoft.com/office/drawing/2014/main" id="{4B91E7FD-B840-C649-9132-AF89DD2876E3}"/>
              </a:ext>
            </a:extLst>
          </p:cNvPr>
          <p:cNvSpPr/>
          <p:nvPr userDrawn="1"/>
        </p:nvSpPr>
        <p:spPr>
          <a:xfrm>
            <a:off x="4703074"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0" name="Google Shape;29;p25">
            <a:extLst>
              <a:ext uri="{FF2B5EF4-FFF2-40B4-BE49-F238E27FC236}">
                <a16:creationId xmlns:a16="http://schemas.microsoft.com/office/drawing/2014/main" id="{3D3E416A-3F27-6B47-B35B-27B292C1B90E}"/>
              </a:ext>
            </a:extLst>
          </p:cNvPr>
          <p:cNvSpPr txBox="1"/>
          <p:nvPr userDrawn="1"/>
        </p:nvSpPr>
        <p:spPr>
          <a:xfrm>
            <a:off x="4873810"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07</a:t>
            </a:r>
            <a:endParaRPr sz="2400" b="1" dirty="0">
              <a:solidFill>
                <a:schemeClr val="tx2"/>
              </a:solidFill>
              <a:latin typeface="+mn-lt"/>
              <a:ea typeface="+mn-ea"/>
              <a:cs typeface="+mn-cs"/>
              <a:sym typeface="IBM Plex Sans"/>
            </a:endParaRPr>
          </a:p>
        </p:txBody>
      </p:sp>
      <p:sp>
        <p:nvSpPr>
          <p:cNvPr id="82" name="Google Shape;29;p25">
            <a:extLst>
              <a:ext uri="{FF2B5EF4-FFF2-40B4-BE49-F238E27FC236}">
                <a16:creationId xmlns:a16="http://schemas.microsoft.com/office/drawing/2014/main" id="{FEF6D31A-FFD1-124F-84FE-5E955F78142F}"/>
              </a:ext>
            </a:extLst>
          </p:cNvPr>
          <p:cNvSpPr txBox="1"/>
          <p:nvPr userDrawn="1"/>
        </p:nvSpPr>
        <p:spPr>
          <a:xfrm>
            <a:off x="4858908"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8</a:t>
            </a:r>
            <a:endParaRPr sz="2400" b="1" dirty="0">
              <a:solidFill>
                <a:schemeClr val="tx2"/>
              </a:solidFill>
              <a:latin typeface="+mn-lt"/>
              <a:ea typeface="+mn-ea"/>
              <a:cs typeface="+mn-cs"/>
              <a:sym typeface="IBM Plex Sans"/>
            </a:endParaRPr>
          </a:p>
        </p:txBody>
      </p:sp>
      <p:sp>
        <p:nvSpPr>
          <p:cNvPr id="83" name="Shape 4">
            <a:extLst>
              <a:ext uri="{FF2B5EF4-FFF2-40B4-BE49-F238E27FC236}">
                <a16:creationId xmlns:a16="http://schemas.microsoft.com/office/drawing/2014/main" id="{4D5C7FA1-2A28-FF4B-9C31-C60AF58DE074}"/>
              </a:ext>
            </a:extLst>
          </p:cNvPr>
          <p:cNvSpPr/>
          <p:nvPr userDrawn="1"/>
        </p:nvSpPr>
        <p:spPr>
          <a:xfrm>
            <a:off x="4704929"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6" name="Shape 4">
            <a:extLst>
              <a:ext uri="{FF2B5EF4-FFF2-40B4-BE49-F238E27FC236}">
                <a16:creationId xmlns:a16="http://schemas.microsoft.com/office/drawing/2014/main" id="{B121E7D8-D2EC-A14A-92C6-7442E7BC1095}"/>
              </a:ext>
            </a:extLst>
          </p:cNvPr>
          <p:cNvSpPr/>
          <p:nvPr userDrawn="1"/>
        </p:nvSpPr>
        <p:spPr>
          <a:xfrm>
            <a:off x="4704929"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24" name="Item 6 / Title"/>
          <p:cNvSpPr txBox="1">
            <a:spLocks noGrp="1"/>
          </p:cNvSpPr>
          <p:nvPr>
            <p:ph type="subTitle" idx="7" hasCustomPrompt="1"/>
          </p:nvPr>
        </p:nvSpPr>
        <p:spPr>
          <a:xfrm>
            <a:off x="5339415" y="983192"/>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2" name="Item 7 / Title"/>
          <p:cNvSpPr txBox="1">
            <a:spLocks noGrp="1"/>
          </p:cNvSpPr>
          <p:nvPr>
            <p:ph type="subTitle" idx="5" hasCustomPrompt="1"/>
          </p:nvPr>
        </p:nvSpPr>
        <p:spPr>
          <a:xfrm>
            <a:off x="5339414" y="1753292"/>
            <a:ext cx="3240000" cy="576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1" name="Item 8 / Title"/>
          <p:cNvSpPr txBox="1">
            <a:spLocks noGrp="1"/>
          </p:cNvSpPr>
          <p:nvPr>
            <p:ph type="subTitle" idx="4" hasCustomPrompt="1"/>
          </p:nvPr>
        </p:nvSpPr>
        <p:spPr>
          <a:xfrm>
            <a:off x="5339414" y="2557178"/>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6" name="Item 10 / Title"/>
          <p:cNvSpPr txBox="1">
            <a:spLocks noGrp="1"/>
          </p:cNvSpPr>
          <p:nvPr>
            <p:ph type="subTitle" idx="9" hasCustomPrompt="1"/>
          </p:nvPr>
        </p:nvSpPr>
        <p:spPr>
          <a:xfrm>
            <a:off x="5316496" y="4152682"/>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39415" y="3348127"/>
            <a:ext cx="3240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u="none">
                <a:solidFill>
                  <a:schemeClr val="tx1"/>
                </a:solidFill>
                <a:latin typeface="+mn-lt"/>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90" name="Slide title">
            <a:extLst>
              <a:ext uri="{FF2B5EF4-FFF2-40B4-BE49-F238E27FC236}">
                <a16:creationId xmlns:a16="http://schemas.microsoft.com/office/drawing/2014/main" id="{BC74F5AB-A8F6-8944-9404-5C108B827021}"/>
              </a:ext>
            </a:extLst>
          </p:cNvPr>
          <p:cNvSpPr txBox="1">
            <a:spLocks/>
          </p:cNvSpPr>
          <p:nvPr userDrawn="1"/>
        </p:nvSpPr>
        <p:spPr>
          <a:xfrm>
            <a:off x="361507" y="271586"/>
            <a:ext cx="6815470" cy="3406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lang="en-UA" sz="2000" b="1" i="0" u="none" strike="noStrike" cap="none" smtClean="0">
                <a:solidFill>
                  <a:schemeClr val="tx1"/>
                </a:solidFill>
                <a:effectLst/>
                <a:latin typeface="+mj-lt"/>
                <a:ea typeface="+mj-ea"/>
                <a:cs typeface="+mj-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r>
              <a:rPr lang="en-US" dirty="0"/>
              <a:t>Table of Contents</a:t>
            </a:r>
            <a:endParaRPr lang="en-GB"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ntent / Items / 4 Items / Option A" userDrawn="1">
  <p:cSld name="Content / Items / 4 Items / Option A">
    <p:spTree>
      <p:nvGrpSpPr>
        <p:cNvPr id="1" name="Shape 524"/>
        <p:cNvGrpSpPr/>
        <p:nvPr/>
      </p:nvGrpSpPr>
      <p:grpSpPr>
        <a:xfrm>
          <a:off x="0" y="0"/>
          <a:ext cx="0" cy="0"/>
          <a:chOff x="0" y="0"/>
          <a:chExt cx="0" cy="0"/>
        </a:xfrm>
      </p:grpSpPr>
      <p:sp>
        <p:nvSpPr>
          <p:cNvPr id="2" name="Google Shape;749;g3e478b0359b_0_110">
            <a:extLst>
              <a:ext uri="{FF2B5EF4-FFF2-40B4-BE49-F238E27FC236}">
                <a16:creationId xmlns:a16="http://schemas.microsoft.com/office/drawing/2014/main" id="{B3F6E8FA-3B8C-24C6-C204-3DB5C5664E9B}"/>
              </a:ext>
            </a:extLst>
          </p:cNvPr>
          <p:cNvSpPr/>
          <p:nvPr userDrawn="1"/>
        </p:nvSpPr>
        <p:spPr>
          <a:xfrm>
            <a:off x="234650" y="791207"/>
            <a:ext cx="8690481" cy="3739975"/>
          </a:xfrm>
          <a:prstGeom prst="roundRect">
            <a:avLst>
              <a:gd name="adj" fmla="val 4357"/>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tx1"/>
              </a:solidFill>
              <a:latin typeface="+mn-lt"/>
              <a:ea typeface="+mn-ea"/>
              <a:cs typeface="+mn-cs"/>
              <a:sym typeface="Open Sans"/>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6887385"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6887360"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4773761"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773736"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2660138"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660113"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546515" y="2614584"/>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546490" y="1120334"/>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grpSp>
        <p:nvGrpSpPr>
          <p:cNvPr id="14" name="Group 13">
            <a:extLst>
              <a:ext uri="{FF2B5EF4-FFF2-40B4-BE49-F238E27FC236}">
                <a16:creationId xmlns:a16="http://schemas.microsoft.com/office/drawing/2014/main" id="{E30BB1C6-34BC-44B1-63F9-429A8AEE0866}"/>
              </a:ext>
            </a:extLst>
          </p:cNvPr>
          <p:cNvGrpSpPr/>
          <p:nvPr userDrawn="1"/>
        </p:nvGrpSpPr>
        <p:grpSpPr>
          <a:xfrm>
            <a:off x="517051" y="1888479"/>
            <a:ext cx="500659" cy="504000"/>
            <a:chOff x="369911" y="1167966"/>
            <a:chExt cx="500659" cy="504000"/>
          </a:xfrm>
        </p:grpSpPr>
        <p:sp>
          <p:nvSpPr>
            <p:cNvPr id="5" name="Shape 8">
              <a:extLst>
                <a:ext uri="{FF2B5EF4-FFF2-40B4-BE49-F238E27FC236}">
                  <a16:creationId xmlns:a16="http://schemas.microsoft.com/office/drawing/2014/main" id="{D44A8FD6-DF4A-2D2E-C4E9-80601AE93C64}"/>
                </a:ext>
              </a:extLst>
            </p:cNvPr>
            <p:cNvSpPr>
              <a:spLocks noChangeAspect="1"/>
            </p:cNvSpPr>
            <p:nvPr userDrawn="1"/>
          </p:nvSpPr>
          <p:spPr>
            <a:xfrm>
              <a:off x="369911" y="1167966"/>
              <a:ext cx="500659" cy="504000"/>
            </a:xfrm>
            <a:prstGeom prst="ellipse">
              <a:avLst/>
            </a:prstGeom>
            <a:solidFill>
              <a:schemeClr val="tx2"/>
            </a:solidFill>
            <a:ln w="12700">
              <a:noFill/>
              <a:prstDash val="solid"/>
            </a:ln>
          </p:spPr>
          <p:txBody>
            <a:bodyPr/>
            <a:lstStyle/>
            <a:p>
              <a:endParaRPr lang="ms-MY" dirty="0"/>
            </a:p>
          </p:txBody>
        </p:sp>
        <p:sp>
          <p:nvSpPr>
            <p:cNvPr id="3" name="Graphic 5">
              <a:extLst>
                <a:ext uri="{FF2B5EF4-FFF2-40B4-BE49-F238E27FC236}">
                  <a16:creationId xmlns:a16="http://schemas.microsoft.com/office/drawing/2014/main" id="{D6B78B1D-3A84-2395-E9CE-5A0FB0A06321}"/>
                </a:ext>
              </a:extLst>
            </p:cNvPr>
            <p:cNvSpPr/>
            <p:nvPr/>
          </p:nvSpPr>
          <p:spPr>
            <a:xfrm>
              <a:off x="548337" y="1347966"/>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
        <p:nvSpPr>
          <p:cNvPr id="10" name="Slide title">
            <a:extLst>
              <a:ext uri="{FF2B5EF4-FFF2-40B4-BE49-F238E27FC236}">
                <a16:creationId xmlns:a16="http://schemas.microsoft.com/office/drawing/2014/main" id="{C1EF27FE-7B29-A5B2-D079-2CEE20DC7F1E}"/>
              </a:ext>
            </a:extLst>
          </p:cNvPr>
          <p:cNvSpPr txBox="1">
            <a:spLocks noGrp="1"/>
          </p:cNvSpPr>
          <p:nvPr>
            <p:ph type="title" hasCustomPrompt="1"/>
          </p:nvPr>
        </p:nvSpPr>
        <p:spPr>
          <a:xfrm>
            <a:off x="234650" y="227600"/>
            <a:ext cx="73078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grpSp>
        <p:nvGrpSpPr>
          <p:cNvPr id="13" name="Group 12">
            <a:extLst>
              <a:ext uri="{FF2B5EF4-FFF2-40B4-BE49-F238E27FC236}">
                <a16:creationId xmlns:a16="http://schemas.microsoft.com/office/drawing/2014/main" id="{E7637718-8BF7-D18E-9767-FEBA2C445950}"/>
              </a:ext>
            </a:extLst>
          </p:cNvPr>
          <p:cNvGrpSpPr/>
          <p:nvPr userDrawn="1"/>
        </p:nvGrpSpPr>
        <p:grpSpPr>
          <a:xfrm>
            <a:off x="2639344" y="1888479"/>
            <a:ext cx="500659" cy="504000"/>
            <a:chOff x="2590297" y="1167966"/>
            <a:chExt cx="500659" cy="504000"/>
          </a:xfrm>
        </p:grpSpPr>
        <p:sp>
          <p:nvSpPr>
            <p:cNvPr id="7" name="Shape 8">
              <a:extLst>
                <a:ext uri="{FF2B5EF4-FFF2-40B4-BE49-F238E27FC236}">
                  <a16:creationId xmlns:a16="http://schemas.microsoft.com/office/drawing/2014/main" id="{6596EC36-6017-B33D-7E64-A9605ECF04C4}"/>
                </a:ext>
              </a:extLst>
            </p:cNvPr>
            <p:cNvSpPr>
              <a:spLocks noChangeAspect="1"/>
            </p:cNvSpPr>
            <p:nvPr userDrawn="1"/>
          </p:nvSpPr>
          <p:spPr>
            <a:xfrm>
              <a:off x="2590297" y="1167966"/>
              <a:ext cx="500659" cy="504000"/>
            </a:xfrm>
            <a:prstGeom prst="ellipse">
              <a:avLst/>
            </a:prstGeom>
            <a:solidFill>
              <a:schemeClr val="tx2"/>
            </a:solidFill>
            <a:ln w="12700">
              <a:noFill/>
              <a:prstDash val="solid"/>
            </a:ln>
          </p:spPr>
          <p:txBody>
            <a:bodyPr/>
            <a:lstStyle/>
            <a:p>
              <a:endParaRPr lang="ms-MY" dirty="0"/>
            </a:p>
          </p:txBody>
        </p:sp>
        <p:grpSp>
          <p:nvGrpSpPr>
            <p:cNvPr id="4" name="Graphic 11">
              <a:extLst>
                <a:ext uri="{FF2B5EF4-FFF2-40B4-BE49-F238E27FC236}">
                  <a16:creationId xmlns:a16="http://schemas.microsoft.com/office/drawing/2014/main" id="{CA523155-1BE3-E2D6-A6A0-43F29E248603}"/>
                </a:ext>
              </a:extLst>
            </p:cNvPr>
            <p:cNvGrpSpPr/>
            <p:nvPr/>
          </p:nvGrpSpPr>
          <p:grpSpPr>
            <a:xfrm>
              <a:off x="2714673" y="1293966"/>
              <a:ext cx="252138" cy="252047"/>
              <a:chOff x="2714673" y="1293966"/>
              <a:chExt cx="252138" cy="252047"/>
            </a:xfrm>
            <a:solidFill>
              <a:schemeClr val="tx1"/>
            </a:solidFill>
          </p:grpSpPr>
          <p:sp>
            <p:nvSpPr>
              <p:cNvPr id="11" name="Freeform 10">
                <a:extLst>
                  <a:ext uri="{FF2B5EF4-FFF2-40B4-BE49-F238E27FC236}">
                    <a16:creationId xmlns:a16="http://schemas.microsoft.com/office/drawing/2014/main" id="{13996B65-2D61-236F-A9CA-1D26C1CA9655}"/>
                  </a:ext>
                </a:extLst>
              </p:cNvPr>
              <p:cNvSpPr/>
              <p:nvPr/>
            </p:nvSpPr>
            <p:spPr>
              <a:xfrm>
                <a:off x="2714673" y="1293966"/>
                <a:ext cx="252000" cy="252047"/>
              </a:xfrm>
              <a:custGeom>
                <a:avLst/>
                <a:gdLst>
                  <a:gd name="csX0" fmla="*/ 125953 w 252000"/>
                  <a:gd name="csY0" fmla="*/ 0 h 252047"/>
                  <a:gd name="csX1" fmla="*/ 143120 w 252000"/>
                  <a:gd name="csY1" fmla="*/ 1166 h 252047"/>
                  <a:gd name="csX2" fmla="*/ 148223 w 252000"/>
                  <a:gd name="csY2" fmla="*/ 12443 h 252047"/>
                  <a:gd name="csX3" fmla="*/ 148003 w 252000"/>
                  <a:gd name="csY3" fmla="*/ 12821 h 252047"/>
                  <a:gd name="csX4" fmla="*/ 144504 w 252000"/>
                  <a:gd name="csY4" fmla="*/ 15952 h 252047"/>
                  <a:gd name="csX5" fmla="*/ 139860 w 252000"/>
                  <a:gd name="csY5" fmla="*/ 16648 h 252047"/>
                  <a:gd name="csX6" fmla="*/ 93605 w 252000"/>
                  <a:gd name="csY6" fmla="*/ 20609 h 252047"/>
                  <a:gd name="csX7" fmla="*/ 53088 w 252000"/>
                  <a:gd name="csY7" fmla="*/ 43271 h 252047"/>
                  <a:gd name="csX8" fmla="*/ 25504 w 252000"/>
                  <a:gd name="csY8" fmla="*/ 80612 h 252047"/>
                  <a:gd name="csX9" fmla="*/ 15750 w 252000"/>
                  <a:gd name="csY9" fmla="*/ 126000 h 252047"/>
                  <a:gd name="csX10" fmla="*/ 126000 w 252000"/>
                  <a:gd name="csY10" fmla="*/ 236250 h 252047"/>
                  <a:gd name="csX11" fmla="*/ 171393 w 252000"/>
                  <a:gd name="csY11" fmla="*/ 226501 h 252047"/>
                  <a:gd name="csX12" fmla="*/ 208740 w 252000"/>
                  <a:gd name="csY12" fmla="*/ 198918 h 252047"/>
                  <a:gd name="csX13" fmla="*/ 231405 w 252000"/>
                  <a:gd name="csY13" fmla="*/ 158399 h 252047"/>
                  <a:gd name="csX14" fmla="*/ 235368 w 252000"/>
                  <a:gd name="csY14" fmla="*/ 112140 h 252047"/>
                  <a:gd name="csX15" fmla="*/ 236063 w 252000"/>
                  <a:gd name="csY15" fmla="*/ 107496 h 252047"/>
                  <a:gd name="csX16" fmla="*/ 239195 w 252000"/>
                  <a:gd name="csY16" fmla="*/ 103997 h 252047"/>
                  <a:gd name="csX17" fmla="*/ 239542 w 252000"/>
                  <a:gd name="csY17" fmla="*/ 103777 h 252047"/>
                  <a:gd name="csX18" fmla="*/ 250819 w 252000"/>
                  <a:gd name="csY18" fmla="*/ 108880 h 252047"/>
                  <a:gd name="csX19" fmla="*/ 252000 w 252000"/>
                  <a:gd name="csY19" fmla="*/ 126047 h 252047"/>
                  <a:gd name="csX20" fmla="*/ 126000 w 252000"/>
                  <a:gd name="csY20" fmla="*/ 252047 h 252047"/>
                  <a:gd name="csX21" fmla="*/ 0 w 252000"/>
                  <a:gd name="csY21" fmla="*/ 126047 h 252047"/>
                  <a:gd name="csX22" fmla="*/ 126000 w 252000"/>
                  <a:gd name="csY22" fmla="*/ 47 h 252047"/>
                  <a:gd name="csX23" fmla="*/ 125953 w 252000"/>
                  <a:gd name="csY23" fmla="*/ 0 h 25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2000" h="252047">
                    <a:moveTo>
                      <a:pt x="125953" y="0"/>
                    </a:moveTo>
                    <a:cubicBezTo>
                      <a:pt x="131749" y="11"/>
                      <a:pt x="137471" y="399"/>
                      <a:pt x="143120" y="1166"/>
                    </a:cubicBezTo>
                    <a:cubicBezTo>
                      <a:pt x="148428" y="1906"/>
                      <a:pt x="150979" y="7844"/>
                      <a:pt x="148223" y="12443"/>
                    </a:cubicBezTo>
                    <a:lnTo>
                      <a:pt x="148003" y="12821"/>
                    </a:lnTo>
                    <a:cubicBezTo>
                      <a:pt x="147167" y="14184"/>
                      <a:pt x="145951" y="15272"/>
                      <a:pt x="144504" y="15952"/>
                    </a:cubicBezTo>
                    <a:cubicBezTo>
                      <a:pt x="143057" y="16632"/>
                      <a:pt x="141443" y="16874"/>
                      <a:pt x="139860" y="16648"/>
                    </a:cubicBezTo>
                    <a:cubicBezTo>
                      <a:pt x="124335" y="14668"/>
                      <a:pt x="108567" y="16018"/>
                      <a:pt x="93605" y="20609"/>
                    </a:cubicBezTo>
                    <a:cubicBezTo>
                      <a:pt x="78643" y="25199"/>
                      <a:pt x="64831" y="32925"/>
                      <a:pt x="53088" y="43271"/>
                    </a:cubicBezTo>
                    <a:cubicBezTo>
                      <a:pt x="41346" y="53618"/>
                      <a:pt x="31942" y="66347"/>
                      <a:pt x="25504" y="80612"/>
                    </a:cubicBezTo>
                    <a:cubicBezTo>
                      <a:pt x="19066" y="94877"/>
                      <a:pt x="15741" y="110350"/>
                      <a:pt x="15750" y="126000"/>
                    </a:cubicBezTo>
                    <a:cubicBezTo>
                      <a:pt x="15750" y="186953"/>
                      <a:pt x="65047" y="236250"/>
                      <a:pt x="126000" y="236250"/>
                    </a:cubicBezTo>
                    <a:cubicBezTo>
                      <a:pt x="141652" y="236261"/>
                      <a:pt x="157126" y="232938"/>
                      <a:pt x="171393" y="226501"/>
                    </a:cubicBezTo>
                    <a:cubicBezTo>
                      <a:pt x="185660" y="220064"/>
                      <a:pt x="198392" y="210661"/>
                      <a:pt x="208740" y="198918"/>
                    </a:cubicBezTo>
                    <a:cubicBezTo>
                      <a:pt x="219087" y="187175"/>
                      <a:pt x="226814" y="173362"/>
                      <a:pt x="231405" y="158399"/>
                    </a:cubicBezTo>
                    <a:cubicBezTo>
                      <a:pt x="235998" y="143436"/>
                      <a:pt x="237348" y="127666"/>
                      <a:pt x="235368" y="112140"/>
                    </a:cubicBezTo>
                    <a:cubicBezTo>
                      <a:pt x="235141" y="110557"/>
                      <a:pt x="235384" y="108943"/>
                      <a:pt x="236063" y="107496"/>
                    </a:cubicBezTo>
                    <a:cubicBezTo>
                      <a:pt x="236743" y="106049"/>
                      <a:pt x="237831" y="104833"/>
                      <a:pt x="239195" y="103997"/>
                    </a:cubicBezTo>
                    <a:lnTo>
                      <a:pt x="239542" y="103777"/>
                    </a:lnTo>
                    <a:cubicBezTo>
                      <a:pt x="244141" y="101021"/>
                      <a:pt x="250094" y="103572"/>
                      <a:pt x="250819" y="108880"/>
                    </a:cubicBezTo>
                    <a:cubicBezTo>
                      <a:pt x="251606" y="114466"/>
                      <a:pt x="252000" y="120188"/>
                      <a:pt x="252000" y="126047"/>
                    </a:cubicBezTo>
                    <a:cubicBezTo>
                      <a:pt x="252000" y="195662"/>
                      <a:pt x="195615" y="252047"/>
                      <a:pt x="126000" y="252047"/>
                    </a:cubicBezTo>
                    <a:cubicBezTo>
                      <a:pt x="56385" y="252047"/>
                      <a:pt x="0" y="195662"/>
                      <a:pt x="0" y="126047"/>
                    </a:cubicBezTo>
                    <a:cubicBezTo>
                      <a:pt x="0" y="56432"/>
                      <a:pt x="56385" y="47"/>
                      <a:pt x="126000" y="47"/>
                    </a:cubicBezTo>
                    <a:lnTo>
                      <a:pt x="125953" y="0"/>
                    </a:lnTo>
                    <a:close/>
                  </a:path>
                </a:pathLst>
              </a:custGeom>
              <a:solidFill>
                <a:schemeClr val="tx1"/>
              </a:solidFill>
              <a:ln w="15478" cap="flat">
                <a:noFill/>
                <a:prstDash val="solid"/>
                <a:miter/>
              </a:ln>
            </p:spPr>
          </p:sp>
          <p:sp>
            <p:nvSpPr>
              <p:cNvPr id="15" name="Freeform 14">
                <a:extLst>
                  <a:ext uri="{FF2B5EF4-FFF2-40B4-BE49-F238E27FC236}">
                    <a16:creationId xmlns:a16="http://schemas.microsoft.com/office/drawing/2014/main" id="{307CB5B4-195E-3435-348B-764E5FE86C30}"/>
                  </a:ext>
                </a:extLst>
              </p:cNvPr>
              <p:cNvSpPr/>
              <p:nvPr/>
            </p:nvSpPr>
            <p:spPr>
              <a:xfrm>
                <a:off x="2777720" y="1356966"/>
                <a:ext cx="125999" cy="126078"/>
              </a:xfrm>
              <a:custGeom>
                <a:avLst/>
                <a:gdLst>
                  <a:gd name="csX0" fmla="*/ 62905 w 125999"/>
                  <a:gd name="csY0" fmla="*/ 0 h 126078"/>
                  <a:gd name="csX1" fmla="*/ 64921 w 125999"/>
                  <a:gd name="csY1" fmla="*/ 5292 h 126078"/>
                  <a:gd name="csX2" fmla="*/ 55597 w 125999"/>
                  <a:gd name="csY2" fmla="*/ 14616 h 126078"/>
                  <a:gd name="csX3" fmla="*/ 50684 w 125999"/>
                  <a:gd name="csY3" fmla="*/ 17341 h 126078"/>
                  <a:gd name="csX4" fmla="*/ 25450 w 125999"/>
                  <a:gd name="csY4" fmla="*/ 34245 h 126078"/>
                  <a:gd name="csX5" fmla="*/ 15719 w 125999"/>
                  <a:gd name="csY5" fmla="*/ 63016 h 126078"/>
                  <a:gd name="csX6" fmla="*/ 62969 w 125999"/>
                  <a:gd name="csY6" fmla="*/ 110266 h 126078"/>
                  <a:gd name="csX7" fmla="*/ 108643 w 125999"/>
                  <a:gd name="csY7" fmla="*/ 75301 h 126078"/>
                  <a:gd name="csX8" fmla="*/ 111368 w 125999"/>
                  <a:gd name="csY8" fmla="*/ 70387 h 126078"/>
                  <a:gd name="csX9" fmla="*/ 120692 w 125999"/>
                  <a:gd name="csY9" fmla="*/ 61063 h 126078"/>
                  <a:gd name="csX10" fmla="*/ 126000 w 125999"/>
                  <a:gd name="csY10" fmla="*/ 63079 h 126078"/>
                  <a:gd name="csX11" fmla="*/ 63000 w 125999"/>
                  <a:gd name="csY11" fmla="*/ 126079 h 126078"/>
                  <a:gd name="csX12" fmla="*/ 0 w 125999"/>
                  <a:gd name="csY12" fmla="*/ 63079 h 126078"/>
                  <a:gd name="csX13" fmla="*/ 63000 w 125999"/>
                  <a:gd name="csY13" fmla="*/ 79 h 126078"/>
                  <a:gd name="csX14" fmla="*/ 62905 w 125999"/>
                  <a:gd name="csY14" fmla="*/ 0 h 126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5999" h="126078">
                    <a:moveTo>
                      <a:pt x="62905" y="0"/>
                    </a:moveTo>
                    <a:cubicBezTo>
                      <a:pt x="65693" y="0"/>
                      <a:pt x="66890" y="3323"/>
                      <a:pt x="64921" y="5292"/>
                    </a:cubicBezTo>
                    <a:lnTo>
                      <a:pt x="55597" y="14616"/>
                    </a:lnTo>
                    <a:cubicBezTo>
                      <a:pt x="54222" y="15933"/>
                      <a:pt x="52529" y="16872"/>
                      <a:pt x="50684" y="17341"/>
                    </a:cubicBezTo>
                    <a:cubicBezTo>
                      <a:pt x="40641" y="20045"/>
                      <a:pt x="31772" y="25986"/>
                      <a:pt x="25450" y="34245"/>
                    </a:cubicBezTo>
                    <a:cubicBezTo>
                      <a:pt x="19128" y="42503"/>
                      <a:pt x="15707" y="52616"/>
                      <a:pt x="15719" y="63016"/>
                    </a:cubicBezTo>
                    <a:cubicBezTo>
                      <a:pt x="15719" y="89161"/>
                      <a:pt x="36823" y="110266"/>
                      <a:pt x="62969" y="110266"/>
                    </a:cubicBezTo>
                    <a:cubicBezTo>
                      <a:pt x="84861" y="110266"/>
                      <a:pt x="103288" y="95398"/>
                      <a:pt x="108643" y="75301"/>
                    </a:cubicBezTo>
                    <a:cubicBezTo>
                      <a:pt x="109113" y="73455"/>
                      <a:pt x="110051" y="71762"/>
                      <a:pt x="111368" y="70387"/>
                    </a:cubicBezTo>
                    <a:lnTo>
                      <a:pt x="120692" y="61063"/>
                    </a:lnTo>
                    <a:cubicBezTo>
                      <a:pt x="122677" y="59078"/>
                      <a:pt x="126000" y="60275"/>
                      <a:pt x="126000" y="63079"/>
                    </a:cubicBezTo>
                    <a:cubicBezTo>
                      <a:pt x="126000" y="97886"/>
                      <a:pt x="97807" y="126079"/>
                      <a:pt x="63000" y="126079"/>
                    </a:cubicBezTo>
                    <a:cubicBezTo>
                      <a:pt x="28193" y="126079"/>
                      <a:pt x="0" y="97886"/>
                      <a:pt x="0" y="63079"/>
                    </a:cubicBezTo>
                    <a:cubicBezTo>
                      <a:pt x="0" y="28271"/>
                      <a:pt x="28193" y="79"/>
                      <a:pt x="63000" y="79"/>
                    </a:cubicBezTo>
                    <a:lnTo>
                      <a:pt x="62905" y="0"/>
                    </a:lnTo>
                    <a:close/>
                  </a:path>
                </a:pathLst>
              </a:custGeom>
              <a:solidFill>
                <a:schemeClr val="tx1"/>
              </a:solidFill>
              <a:ln w="15478" cap="flat">
                <a:noFill/>
                <a:prstDash val="solid"/>
                <a:miter/>
              </a:ln>
            </p:spPr>
          </p:sp>
          <p:sp>
            <p:nvSpPr>
              <p:cNvPr id="18" name="Freeform 17">
                <a:extLst>
                  <a:ext uri="{FF2B5EF4-FFF2-40B4-BE49-F238E27FC236}">
                    <a16:creationId xmlns:a16="http://schemas.microsoft.com/office/drawing/2014/main" id="{8C396CEE-CB01-3642-90A9-86AE67BF7B0D}"/>
                  </a:ext>
                </a:extLst>
              </p:cNvPr>
              <p:cNvSpPr/>
              <p:nvPr/>
            </p:nvSpPr>
            <p:spPr>
              <a:xfrm>
                <a:off x="2841014" y="1294004"/>
                <a:ext cx="125797" cy="125777"/>
              </a:xfrm>
              <a:custGeom>
                <a:avLst/>
                <a:gdLst>
                  <a:gd name="csX0" fmla="*/ 72062 w 125797"/>
                  <a:gd name="csY0" fmla="*/ 87 h 125777"/>
                  <a:gd name="csX1" fmla="*/ 76216 w 125797"/>
                  <a:gd name="csY1" fmla="*/ 2208 h 125777"/>
                  <a:gd name="csX2" fmla="*/ 78440 w 125797"/>
                  <a:gd name="csY2" fmla="*/ 6308 h 125777"/>
                  <a:gd name="csX3" fmla="*/ 85292 w 125797"/>
                  <a:gd name="csY3" fmla="*/ 40485 h 125777"/>
                  <a:gd name="csX4" fmla="*/ 119469 w 125797"/>
                  <a:gd name="csY4" fmla="*/ 47336 h 125777"/>
                  <a:gd name="csX5" fmla="*/ 123564 w 125797"/>
                  <a:gd name="csY5" fmla="*/ 49564 h 125777"/>
                  <a:gd name="csX6" fmla="*/ 125681 w 125797"/>
                  <a:gd name="csY6" fmla="*/ 53716 h 125777"/>
                  <a:gd name="csX7" fmla="*/ 125081 w 125797"/>
                  <a:gd name="csY7" fmla="*/ 58338 h 125777"/>
                  <a:gd name="csX8" fmla="*/ 121973 w 125797"/>
                  <a:gd name="csY8" fmla="*/ 61811 h 125777"/>
                  <a:gd name="csX9" fmla="*/ 82598 w 125797"/>
                  <a:gd name="csY9" fmla="*/ 85436 h 125777"/>
                  <a:gd name="csX10" fmla="*/ 78551 w 125797"/>
                  <a:gd name="csY10" fmla="*/ 86554 h 125777"/>
                  <a:gd name="csX11" fmla="*/ 50358 w 125797"/>
                  <a:gd name="csY11" fmla="*/ 86554 h 125777"/>
                  <a:gd name="csX12" fmla="*/ 13346 w 125797"/>
                  <a:gd name="csY12" fmla="*/ 123566 h 125777"/>
                  <a:gd name="csX13" fmla="*/ 7806 w 125797"/>
                  <a:gd name="csY13" fmla="*/ 125777 h 125777"/>
                  <a:gd name="csX14" fmla="*/ 2307 w 125797"/>
                  <a:gd name="csY14" fmla="*/ 123471 h 125777"/>
                  <a:gd name="csX15" fmla="*/ 0 w 125797"/>
                  <a:gd name="csY15" fmla="*/ 117970 h 125777"/>
                  <a:gd name="csX16" fmla="*/ 2211 w 125797"/>
                  <a:gd name="csY16" fmla="*/ 112431 h 125777"/>
                  <a:gd name="csX17" fmla="*/ 39223 w 125797"/>
                  <a:gd name="csY17" fmla="*/ 75419 h 125777"/>
                  <a:gd name="csX18" fmla="*/ 39223 w 125797"/>
                  <a:gd name="csY18" fmla="*/ 47226 h 125777"/>
                  <a:gd name="csX19" fmla="*/ 39302 w 125797"/>
                  <a:gd name="csY19" fmla="*/ 46171 h 125777"/>
                  <a:gd name="csX20" fmla="*/ 40341 w 125797"/>
                  <a:gd name="csY20" fmla="*/ 43178 h 125777"/>
                  <a:gd name="csX21" fmla="*/ 63966 w 125797"/>
                  <a:gd name="csY21" fmla="*/ 3804 h 125777"/>
                  <a:gd name="csX22" fmla="*/ 64659 w 125797"/>
                  <a:gd name="csY22" fmla="*/ 2827 h 125777"/>
                  <a:gd name="csX23" fmla="*/ 67997 w 125797"/>
                  <a:gd name="csY23" fmla="*/ 480 h 125777"/>
                  <a:gd name="csX24" fmla="*/ 72062 w 125797"/>
                  <a:gd name="csY24" fmla="*/ 118 h 125777"/>
                  <a:gd name="csX25" fmla="*/ 72062 w 125797"/>
                  <a:gd name="csY25" fmla="*/ 87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5797" h="125777">
                    <a:moveTo>
                      <a:pt x="72062" y="87"/>
                    </a:moveTo>
                    <a:cubicBezTo>
                      <a:pt x="73629" y="358"/>
                      <a:pt x="75078" y="1098"/>
                      <a:pt x="76216" y="2208"/>
                    </a:cubicBezTo>
                    <a:cubicBezTo>
                      <a:pt x="77354" y="3319"/>
                      <a:pt x="78130" y="4748"/>
                      <a:pt x="78440" y="6308"/>
                    </a:cubicBezTo>
                    <a:lnTo>
                      <a:pt x="85292" y="40485"/>
                    </a:lnTo>
                    <a:lnTo>
                      <a:pt x="119469" y="47336"/>
                    </a:lnTo>
                    <a:cubicBezTo>
                      <a:pt x="121027" y="47649"/>
                      <a:pt x="122455" y="48425"/>
                      <a:pt x="123564" y="49564"/>
                    </a:cubicBezTo>
                    <a:cubicBezTo>
                      <a:pt x="124673" y="50702"/>
                      <a:pt x="125410" y="52149"/>
                      <a:pt x="125681" y="53716"/>
                    </a:cubicBezTo>
                    <a:cubicBezTo>
                      <a:pt x="125953" y="55281"/>
                      <a:pt x="125744" y="56893"/>
                      <a:pt x="125081" y="58338"/>
                    </a:cubicBezTo>
                    <a:cubicBezTo>
                      <a:pt x="124419" y="59782"/>
                      <a:pt x="123336" y="60993"/>
                      <a:pt x="121973" y="61811"/>
                    </a:cubicBezTo>
                    <a:lnTo>
                      <a:pt x="82598" y="85436"/>
                    </a:lnTo>
                    <a:cubicBezTo>
                      <a:pt x="81376" y="86168"/>
                      <a:pt x="79976" y="86555"/>
                      <a:pt x="78551" y="86554"/>
                    </a:cubicBezTo>
                    <a:lnTo>
                      <a:pt x="50358" y="86554"/>
                    </a:lnTo>
                    <a:lnTo>
                      <a:pt x="13346" y="123566"/>
                    </a:lnTo>
                    <a:cubicBezTo>
                      <a:pt x="11861" y="125001"/>
                      <a:pt x="9871" y="125795"/>
                      <a:pt x="7806" y="125777"/>
                    </a:cubicBezTo>
                    <a:cubicBezTo>
                      <a:pt x="5742" y="125759"/>
                      <a:pt x="3767" y="124931"/>
                      <a:pt x="2307" y="123471"/>
                    </a:cubicBezTo>
                    <a:cubicBezTo>
                      <a:pt x="846" y="122011"/>
                      <a:pt x="18" y="120035"/>
                      <a:pt x="0" y="117970"/>
                    </a:cubicBezTo>
                    <a:cubicBezTo>
                      <a:pt x="-18" y="115906"/>
                      <a:pt x="776" y="113917"/>
                      <a:pt x="2211" y="112431"/>
                    </a:cubicBezTo>
                    <a:lnTo>
                      <a:pt x="39223" y="75419"/>
                    </a:lnTo>
                    <a:lnTo>
                      <a:pt x="39223" y="47226"/>
                    </a:lnTo>
                    <a:lnTo>
                      <a:pt x="39302" y="46171"/>
                    </a:lnTo>
                    <a:cubicBezTo>
                      <a:pt x="39442" y="45113"/>
                      <a:pt x="39796" y="44095"/>
                      <a:pt x="40341" y="43178"/>
                    </a:cubicBezTo>
                    <a:lnTo>
                      <a:pt x="63966" y="3804"/>
                    </a:lnTo>
                    <a:lnTo>
                      <a:pt x="64659" y="2827"/>
                    </a:lnTo>
                    <a:cubicBezTo>
                      <a:pt x="65546" y="1765"/>
                      <a:pt x="66697" y="955"/>
                      <a:pt x="67997" y="480"/>
                    </a:cubicBezTo>
                    <a:cubicBezTo>
                      <a:pt x="69297" y="4"/>
                      <a:pt x="70699" y="-121"/>
                      <a:pt x="72062" y="118"/>
                    </a:cubicBezTo>
                    <a:lnTo>
                      <a:pt x="72062" y="87"/>
                    </a:lnTo>
                    <a:close/>
                  </a:path>
                </a:pathLst>
              </a:custGeom>
              <a:solidFill>
                <a:schemeClr val="tx1"/>
              </a:solidFill>
              <a:ln w="15478" cap="flat">
                <a:noFill/>
                <a:prstDash val="solid"/>
                <a:miter/>
              </a:ln>
            </p:spPr>
          </p:sp>
        </p:grpSp>
      </p:grpSp>
      <p:grpSp>
        <p:nvGrpSpPr>
          <p:cNvPr id="17" name="Group 16">
            <a:extLst>
              <a:ext uri="{FF2B5EF4-FFF2-40B4-BE49-F238E27FC236}">
                <a16:creationId xmlns:a16="http://schemas.microsoft.com/office/drawing/2014/main" id="{DA8FBE87-97A1-BEB7-FA7F-81D97DEDD1AF}"/>
              </a:ext>
            </a:extLst>
          </p:cNvPr>
          <p:cNvGrpSpPr/>
          <p:nvPr userDrawn="1"/>
        </p:nvGrpSpPr>
        <p:grpSpPr>
          <a:xfrm>
            <a:off x="4761637" y="1888479"/>
            <a:ext cx="500659" cy="504000"/>
            <a:chOff x="4810683" y="1167966"/>
            <a:chExt cx="500659" cy="504000"/>
          </a:xfrm>
        </p:grpSpPr>
        <p:sp>
          <p:nvSpPr>
            <p:cNvPr id="8" name="Shape 8">
              <a:extLst>
                <a:ext uri="{FF2B5EF4-FFF2-40B4-BE49-F238E27FC236}">
                  <a16:creationId xmlns:a16="http://schemas.microsoft.com/office/drawing/2014/main" id="{9DFAC43D-CDC5-4214-BEE7-AC42FF2C6D01}"/>
                </a:ext>
              </a:extLst>
            </p:cNvPr>
            <p:cNvSpPr>
              <a:spLocks noChangeAspect="1"/>
            </p:cNvSpPr>
            <p:nvPr userDrawn="1"/>
          </p:nvSpPr>
          <p:spPr>
            <a:xfrm>
              <a:off x="4810683" y="1167966"/>
              <a:ext cx="500659" cy="504000"/>
            </a:xfrm>
            <a:prstGeom prst="ellipse">
              <a:avLst/>
            </a:prstGeom>
            <a:solidFill>
              <a:schemeClr val="tx2"/>
            </a:solidFill>
            <a:ln w="12700">
              <a:noFill/>
              <a:prstDash val="solid"/>
            </a:ln>
          </p:spPr>
          <p:txBody>
            <a:bodyPr/>
            <a:lstStyle/>
            <a:p>
              <a:endParaRPr lang="ms-MY" dirty="0"/>
            </a:p>
          </p:txBody>
        </p:sp>
        <p:sp>
          <p:nvSpPr>
            <p:cNvPr id="19" name="Graphic 15">
              <a:extLst>
                <a:ext uri="{FF2B5EF4-FFF2-40B4-BE49-F238E27FC236}">
                  <a16:creationId xmlns:a16="http://schemas.microsoft.com/office/drawing/2014/main" id="{029E4C5C-90EC-8F94-604C-F9B4AD18BDED}"/>
                </a:ext>
              </a:extLst>
            </p:cNvPr>
            <p:cNvSpPr/>
            <p:nvPr/>
          </p:nvSpPr>
          <p:spPr>
            <a:xfrm>
              <a:off x="4940074" y="1299028"/>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1"/>
            </a:solidFill>
            <a:ln w="11113" cap="flat">
              <a:noFill/>
              <a:prstDash val="solid"/>
              <a:miter/>
            </a:ln>
          </p:spPr>
        </p:sp>
      </p:grpSp>
      <p:grpSp>
        <p:nvGrpSpPr>
          <p:cNvPr id="24" name="Group 23">
            <a:extLst>
              <a:ext uri="{FF2B5EF4-FFF2-40B4-BE49-F238E27FC236}">
                <a16:creationId xmlns:a16="http://schemas.microsoft.com/office/drawing/2014/main" id="{F733EAC1-6594-5B4D-70F2-6F8D14EDC350}"/>
              </a:ext>
            </a:extLst>
          </p:cNvPr>
          <p:cNvGrpSpPr/>
          <p:nvPr userDrawn="1"/>
        </p:nvGrpSpPr>
        <p:grpSpPr>
          <a:xfrm>
            <a:off x="6883929" y="1888479"/>
            <a:ext cx="500659" cy="504000"/>
            <a:chOff x="7031069" y="1167966"/>
            <a:chExt cx="500659" cy="504000"/>
          </a:xfrm>
        </p:grpSpPr>
        <p:sp>
          <p:nvSpPr>
            <p:cNvPr id="9" name="Shape 8">
              <a:extLst>
                <a:ext uri="{FF2B5EF4-FFF2-40B4-BE49-F238E27FC236}">
                  <a16:creationId xmlns:a16="http://schemas.microsoft.com/office/drawing/2014/main" id="{DE63EC37-5F3A-6809-2BE3-C61FE58F6E40}"/>
                </a:ext>
              </a:extLst>
            </p:cNvPr>
            <p:cNvSpPr>
              <a:spLocks noChangeAspect="1"/>
            </p:cNvSpPr>
            <p:nvPr userDrawn="1"/>
          </p:nvSpPr>
          <p:spPr>
            <a:xfrm>
              <a:off x="7031069" y="1167966"/>
              <a:ext cx="500659" cy="504000"/>
            </a:xfrm>
            <a:prstGeom prst="ellipse">
              <a:avLst/>
            </a:prstGeom>
            <a:solidFill>
              <a:schemeClr val="tx2"/>
            </a:solidFill>
            <a:ln w="12700">
              <a:noFill/>
              <a:prstDash val="solid"/>
            </a:ln>
          </p:spPr>
          <p:txBody>
            <a:bodyPr/>
            <a:lstStyle/>
            <a:p>
              <a:endParaRPr lang="ms-MY" dirty="0"/>
            </a:p>
          </p:txBody>
        </p:sp>
        <p:sp>
          <p:nvSpPr>
            <p:cNvPr id="22" name="Freeform 21">
              <a:extLst>
                <a:ext uri="{FF2B5EF4-FFF2-40B4-BE49-F238E27FC236}">
                  <a16:creationId xmlns:a16="http://schemas.microsoft.com/office/drawing/2014/main" id="{E18B7386-C11B-946F-47DA-37992E7224F3}"/>
                </a:ext>
              </a:extLst>
            </p:cNvPr>
            <p:cNvSpPr/>
            <p:nvPr/>
          </p:nvSpPr>
          <p:spPr>
            <a:xfrm>
              <a:off x="7242023" y="1349091"/>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23" name="Freeform 22">
              <a:extLst>
                <a:ext uri="{FF2B5EF4-FFF2-40B4-BE49-F238E27FC236}">
                  <a16:creationId xmlns:a16="http://schemas.microsoft.com/office/drawing/2014/main" id="{2B771C13-8473-AEC6-BB0B-300E09441E0C}"/>
                </a:ext>
              </a:extLst>
            </p:cNvPr>
            <p:cNvSpPr/>
            <p:nvPr/>
          </p:nvSpPr>
          <p:spPr>
            <a:xfrm>
              <a:off x="7179022" y="1307090"/>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ontent / Items / 4 Items / Option B">
  <p:cSld name="Content / Items / 4 Items / Option B">
    <p:spTree>
      <p:nvGrpSpPr>
        <p:cNvPr id="1" name="Shape 548"/>
        <p:cNvGrpSpPr/>
        <p:nvPr/>
      </p:nvGrpSpPr>
      <p:grpSpPr>
        <a:xfrm>
          <a:off x="0" y="0"/>
          <a:ext cx="0" cy="0"/>
          <a:chOff x="0" y="0"/>
          <a:chExt cx="0" cy="0"/>
        </a:xfrm>
      </p:grpSpPr>
      <p:sp>
        <p:nvSpPr>
          <p:cNvPr id="555" name="Google Shape;555;g3e4eb65d001_0_149"/>
          <p:cNvSpPr/>
          <p:nvPr/>
        </p:nvSpPr>
        <p:spPr>
          <a:xfrm>
            <a:off x="237074" y="796425"/>
            <a:ext cx="4215051"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58" name="Google Shape;558;g3e4eb65d001_0_149"/>
          <p:cNvSpPr/>
          <p:nvPr/>
        </p:nvSpPr>
        <p:spPr>
          <a:xfrm>
            <a:off x="4691875" y="796425"/>
            <a:ext cx="4233067"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2"/>
              </a:solidFill>
              <a:latin typeface="+mn-lt"/>
              <a:ea typeface="+mn-ea"/>
              <a:cs typeface="+mn-cs"/>
              <a:sym typeface="Open Sans"/>
            </a:endParaRPr>
          </a:p>
        </p:txBody>
      </p:sp>
      <p:sp>
        <p:nvSpPr>
          <p:cNvPr id="561" name="Google Shape;561;g3e4eb65d001_0_149"/>
          <p:cNvSpPr/>
          <p:nvPr/>
        </p:nvSpPr>
        <p:spPr>
          <a:xfrm>
            <a:off x="238325" y="2748650"/>
            <a:ext cx="4234500"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64" name="Google Shape;564;g3e4eb65d001_0_149"/>
          <p:cNvSpPr/>
          <p:nvPr/>
        </p:nvSpPr>
        <p:spPr>
          <a:xfrm>
            <a:off x="4691875" y="2748650"/>
            <a:ext cx="4234500"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5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4885434" y="336273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885434" y="2880100"/>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62" name="Item 3 / Text"/>
          <p:cNvSpPr txBox="1">
            <a:spLocks noGrp="1"/>
          </p:cNvSpPr>
          <p:nvPr>
            <p:ph type="subTitle" idx="8" hasCustomPrompt="1"/>
          </p:nvPr>
        </p:nvSpPr>
        <p:spPr>
          <a:xfrm>
            <a:off x="431960" y="336273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431885" y="2880100"/>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9" name="Item 2 / Text"/>
          <p:cNvSpPr txBox="1">
            <a:spLocks noGrp="1"/>
          </p:cNvSpPr>
          <p:nvPr>
            <p:ph type="subTitle" idx="6" hasCustomPrompt="1"/>
          </p:nvPr>
        </p:nvSpPr>
        <p:spPr>
          <a:xfrm>
            <a:off x="4885434" y="1410487"/>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4885434" y="927875"/>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6" name="Item 1 / Text"/>
          <p:cNvSpPr txBox="1">
            <a:spLocks noGrp="1"/>
          </p:cNvSpPr>
          <p:nvPr>
            <p:ph type="subTitle" idx="4" hasCustomPrompt="1"/>
          </p:nvPr>
        </p:nvSpPr>
        <p:spPr>
          <a:xfrm>
            <a:off x="430710" y="1410488"/>
            <a:ext cx="3816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430659" y="927875"/>
            <a:ext cx="3384000" cy="39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1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a:t>
            </a:r>
            <a:r>
              <a:rPr lang="uk-UA" dirty="0"/>
              <a:t> </a:t>
            </a:r>
            <a:r>
              <a:rPr lang="en-GB" dirty="0"/>
              <a:t>DESIGN</a:t>
            </a:r>
            <a:r>
              <a:rPr lang="uk-UA" dirty="0"/>
              <a:t> </a:t>
            </a:r>
            <a:r>
              <a:rPr lang="en-GB" dirty="0"/>
              <a:t>EACH</a:t>
            </a:r>
          </a:p>
        </p:txBody>
      </p:sp>
      <p:sp>
        <p:nvSpPr>
          <p:cNvPr id="554" name="Slide title"/>
          <p:cNvSpPr txBox="1">
            <a:spLocks noGrp="1"/>
          </p:cNvSpPr>
          <p:nvPr>
            <p:ph type="title" hasCustomPrompt="1"/>
          </p:nvPr>
        </p:nvSpPr>
        <p:spPr>
          <a:xfrm>
            <a:off x="234650" y="227600"/>
            <a:ext cx="730785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ntent / Items / 5 Items / Option A">
  <p:cSld name="Content / Items / 5 Items / Option A">
    <p:spTree>
      <p:nvGrpSpPr>
        <p:cNvPr id="1" name="Shape 571"/>
        <p:cNvGrpSpPr/>
        <p:nvPr/>
      </p:nvGrpSpPr>
      <p:grpSpPr>
        <a:xfrm>
          <a:off x="0" y="0"/>
          <a:ext cx="0" cy="0"/>
          <a:chOff x="0" y="0"/>
          <a:chExt cx="0" cy="0"/>
        </a:xfrm>
      </p:grpSpPr>
      <p:sp>
        <p:nvSpPr>
          <p:cNvPr id="4" name="Rectangle 3">
            <a:extLst>
              <a:ext uri="{FF2B5EF4-FFF2-40B4-BE49-F238E27FC236}">
                <a16:creationId xmlns:a16="http://schemas.microsoft.com/office/drawing/2014/main" id="{E9CDE473-39EE-6201-CE53-616AC43C7A16}"/>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6" name="Google Shape;577;g3e478b0359b_0_37">
            <a:extLst>
              <a:ext uri="{FF2B5EF4-FFF2-40B4-BE49-F238E27FC236}">
                <a16:creationId xmlns:a16="http://schemas.microsoft.com/office/drawing/2014/main" id="{EAB03C61-BD28-AF73-CA34-165FBA72C4D8}"/>
              </a:ext>
            </a:extLst>
          </p:cNvPr>
          <p:cNvSpPr/>
          <p:nvPr userDrawn="1"/>
        </p:nvSpPr>
        <p:spPr>
          <a:xfrm>
            <a:off x="3195103"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576" name="Google Shape;576;g3e478b0359b_0_37"/>
          <p:cNvSpPr/>
          <p:nvPr/>
        </p:nvSpPr>
        <p:spPr>
          <a:xfrm>
            <a:off x="237075" y="796425"/>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577" name="Google Shape;577;g3e478b0359b_0_37"/>
          <p:cNvSpPr/>
          <p:nvPr/>
        </p:nvSpPr>
        <p:spPr>
          <a:xfrm>
            <a:off x="3195103" y="796425"/>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578" name="Google Shape;578;g3e478b0359b_0_37"/>
          <p:cNvSpPr/>
          <p:nvPr/>
        </p:nvSpPr>
        <p:spPr>
          <a:xfrm>
            <a:off x="6153131" y="796425"/>
            <a:ext cx="2772000" cy="1800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585" name="Google Shape;585;g3e478b0359b_0_37"/>
          <p:cNvSpPr/>
          <p:nvPr/>
        </p:nvSpPr>
        <p:spPr>
          <a:xfrm>
            <a:off x="237075" y="2736400"/>
            <a:ext cx="2772000" cy="1800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586" name="Google Shape;586;g3e478b0359b_0_37"/>
          <p:cNvSpPr/>
          <p:nvPr userDrawn="1"/>
        </p:nvSpPr>
        <p:spPr>
          <a:xfrm>
            <a:off x="6153131"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575"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72"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89" name="Item 5 / Text"/>
          <p:cNvSpPr txBox="1">
            <a:spLocks noGrp="1"/>
          </p:cNvSpPr>
          <p:nvPr>
            <p:ph type="subTitle" idx="15" hasCustomPrompt="1"/>
          </p:nvPr>
        </p:nvSpPr>
        <p:spPr>
          <a:xfrm>
            <a:off x="6305598" y="3375114"/>
            <a:ext cx="2484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6305574" y="2846282"/>
            <a:ext cx="2484000" cy="423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87" name="Item 4 / Text"/>
          <p:cNvSpPr txBox="1">
            <a:spLocks noGrp="1"/>
          </p:cNvSpPr>
          <p:nvPr>
            <p:ph type="subTitle" idx="13" hasCustomPrompt="1"/>
          </p:nvPr>
        </p:nvSpPr>
        <p:spPr>
          <a:xfrm>
            <a:off x="3340876" y="3375113"/>
            <a:ext cx="2484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3340850" y="2846282"/>
            <a:ext cx="2483999" cy="423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rtl="0">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83" name="Item 3 / Text"/>
          <p:cNvSpPr txBox="1">
            <a:spLocks noGrp="1"/>
          </p:cNvSpPr>
          <p:nvPr>
            <p:ph type="subTitle" idx="8" hasCustomPrompt="1"/>
          </p:nvPr>
        </p:nvSpPr>
        <p:spPr>
          <a:xfrm>
            <a:off x="6305624" y="1439650"/>
            <a:ext cx="2484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305599" y="910725"/>
            <a:ext cx="2484000" cy="423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81" name="Item 2 / Text"/>
          <p:cNvSpPr txBox="1">
            <a:spLocks noGrp="1"/>
          </p:cNvSpPr>
          <p:nvPr>
            <p:ph type="subTitle" idx="6" hasCustomPrompt="1"/>
          </p:nvPr>
        </p:nvSpPr>
        <p:spPr>
          <a:xfrm>
            <a:off x="3340876" y="1439638"/>
            <a:ext cx="2484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340851" y="910728"/>
            <a:ext cx="2484000" cy="423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79" name="Item 1 / Text"/>
          <p:cNvSpPr txBox="1">
            <a:spLocks noGrp="1"/>
          </p:cNvSpPr>
          <p:nvPr>
            <p:ph type="subTitle" idx="4" hasCustomPrompt="1"/>
          </p:nvPr>
        </p:nvSpPr>
        <p:spPr>
          <a:xfrm>
            <a:off x="383875" y="1439638"/>
            <a:ext cx="2484000" cy="10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383850" y="910728"/>
            <a:ext cx="2484000" cy="423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593" name="Slide title"/>
          <p:cNvSpPr txBox="1">
            <a:spLocks noGrp="1"/>
          </p:cNvSpPr>
          <p:nvPr>
            <p:ph type="title" hasCustomPrompt="1"/>
          </p:nvPr>
        </p:nvSpPr>
        <p:spPr>
          <a:xfrm>
            <a:off x="234650" y="227600"/>
            <a:ext cx="7162100" cy="389337"/>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12" name="Google Shape;576;g3e478b0359b_0_37">
            <a:extLst>
              <a:ext uri="{FF2B5EF4-FFF2-40B4-BE49-F238E27FC236}">
                <a16:creationId xmlns:a16="http://schemas.microsoft.com/office/drawing/2014/main" id="{B44B8955-4984-F375-1AE3-E4D4931CD845}"/>
              </a:ext>
            </a:extLst>
          </p:cNvPr>
          <p:cNvSpPr/>
          <p:nvPr userDrawn="1"/>
        </p:nvSpPr>
        <p:spPr>
          <a:xfrm>
            <a:off x="237075"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pic>
        <p:nvPicPr>
          <p:cNvPr id="11" name="Graphic 10"/>
          <p:cNvPicPr/>
          <p:nvPr userDrawn="1"/>
        </p:nvPicPr>
        <p:blipFill>
          <a:blip r:embed="rId3">
            <a:extLst>
              <a:ext uri="{96DAC541-7B7A-43D3-8B79-37D633B846F1}">
                <asvg:svgBlip xmlns:asvg="http://schemas.microsoft.com/office/drawing/2016/SVG/main" r:embed="rId2"/>
              </a:ext>
            </a:extLst>
          </a:blip>
          <a:srcRect l="9071" r="-1284" b="37455"/>
          <a:stretch>
            <a:fillRect/>
          </a:stretch>
        </p:blipFill>
        <p:spPr>
          <a:xfrm>
            <a:off x="-46892" y="2983613"/>
            <a:ext cx="2601478" cy="1552787"/>
          </a:xfrm>
          <a:prstGeom prst="rect">
            <a:avLst/>
          </a:prstGeom>
          <a:ln>
            <a:noFill/>
          </a:ln>
        </p:spPr>
      </p:pic>
      <p:grpSp>
        <p:nvGrpSpPr>
          <p:cNvPr id="13" name="Group 12">
            <a:extLst>
              <a:ext uri="{FF2B5EF4-FFF2-40B4-BE49-F238E27FC236}">
                <a16:creationId xmlns:a16="http://schemas.microsoft.com/office/drawing/2014/main" id="{2D442DF0-8342-13A5-1140-222BFACB8454}"/>
              </a:ext>
            </a:extLst>
          </p:cNvPr>
          <p:cNvGrpSpPr/>
          <p:nvPr userDrawn="1"/>
        </p:nvGrpSpPr>
        <p:grpSpPr>
          <a:xfrm>
            <a:off x="2373726" y="2870312"/>
            <a:ext cx="500659" cy="504000"/>
            <a:chOff x="5593325" y="2587613"/>
            <a:chExt cx="500659" cy="504000"/>
          </a:xfrm>
        </p:grpSpPr>
        <p:sp>
          <p:nvSpPr>
            <p:cNvPr id="14" name="Shape 8">
              <a:extLst>
                <a:ext uri="{FF2B5EF4-FFF2-40B4-BE49-F238E27FC236}">
                  <a16:creationId xmlns:a16="http://schemas.microsoft.com/office/drawing/2014/main" id="{6C8CAD20-D372-9240-A854-961D8BB292D8}"/>
                </a:ext>
              </a:extLst>
            </p:cNvPr>
            <p:cNvSpPr>
              <a:spLocks noChangeAspect="1"/>
            </p:cNvSpPr>
            <p:nvPr userDrawn="1"/>
          </p:nvSpPr>
          <p:spPr>
            <a:xfrm>
              <a:off x="5593325" y="2587613"/>
              <a:ext cx="500659" cy="504000"/>
            </a:xfrm>
            <a:prstGeom prst="ellipse">
              <a:avLst/>
            </a:prstGeom>
            <a:solidFill>
              <a:schemeClr val="tx1"/>
            </a:solidFill>
            <a:ln w="12700">
              <a:noFill/>
              <a:prstDash val="solid"/>
            </a:ln>
          </p:spPr>
          <p:txBody>
            <a:bodyPr/>
            <a:lstStyle/>
            <a:p>
              <a:endParaRPr lang="ms-MY" dirty="0"/>
            </a:p>
          </p:txBody>
        </p:sp>
        <p:sp>
          <p:nvSpPr>
            <p:cNvPr id="3" name="Graphic 14">
              <a:extLst>
                <a:ext uri="{FF2B5EF4-FFF2-40B4-BE49-F238E27FC236}">
                  <a16:creationId xmlns:a16="http://schemas.microsoft.com/office/drawing/2014/main" id="{D3A0D164-E3C5-8AB6-809F-803B5F4E760F}"/>
                </a:ext>
              </a:extLst>
            </p:cNvPr>
            <p:cNvSpPr/>
            <p:nvPr/>
          </p:nvSpPr>
          <p:spPr>
            <a:xfrm>
              <a:off x="5771751" y="2767613"/>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2"/>
            </a:solidFill>
            <a:ln w="11906" cap="flat">
              <a:noFill/>
              <a:prstDash val="solid"/>
              <a:miter/>
            </a:ln>
          </p:spPr>
        </p:sp>
      </p:gr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2" name="Google Shape;651;g3e4a1d512f3_0_337">
            <a:extLst>
              <a:ext uri="{FF2B5EF4-FFF2-40B4-BE49-F238E27FC236}">
                <a16:creationId xmlns:a16="http://schemas.microsoft.com/office/drawing/2014/main" id="{F17BC3AB-3188-B690-E2AF-F37F448F026C}"/>
              </a:ext>
            </a:extLst>
          </p:cNvPr>
          <p:cNvSpPr/>
          <p:nvPr userDrawn="1"/>
        </p:nvSpPr>
        <p:spPr>
          <a:xfrm>
            <a:off x="237075" y="1766170"/>
            <a:ext cx="4227300" cy="277023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3" name="Google Shape;652;g3e4a1d512f3_0_337">
            <a:extLst>
              <a:ext uri="{FF2B5EF4-FFF2-40B4-BE49-F238E27FC236}">
                <a16:creationId xmlns:a16="http://schemas.microsoft.com/office/drawing/2014/main" id="{B9A05EC8-4D42-8617-2F74-4AEFF6BF80DC}"/>
              </a:ext>
            </a:extLst>
          </p:cNvPr>
          <p:cNvSpPr/>
          <p:nvPr userDrawn="1"/>
        </p:nvSpPr>
        <p:spPr>
          <a:xfrm>
            <a:off x="4700300" y="1766169"/>
            <a:ext cx="4227300" cy="2770231"/>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430858" y="1937099"/>
            <a:ext cx="3492000" cy="23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2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2" name="Slide title"/>
          <p:cNvSpPr txBox="1">
            <a:spLocks noGrp="1"/>
          </p:cNvSpPr>
          <p:nvPr>
            <p:ph type="title" hasCustomPrompt="1"/>
          </p:nvPr>
        </p:nvSpPr>
        <p:spPr>
          <a:xfrm>
            <a:off x="234650" y="227600"/>
            <a:ext cx="73151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829" name="Item 2 / Text"/>
          <p:cNvSpPr txBox="1">
            <a:spLocks noGrp="1"/>
          </p:cNvSpPr>
          <p:nvPr>
            <p:ph type="subTitle" idx="6" hasCustomPrompt="1"/>
          </p:nvPr>
        </p:nvSpPr>
        <p:spPr>
          <a:xfrm>
            <a:off x="4894730" y="1877016"/>
            <a:ext cx="3492000" cy="23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300"/>
              <a:buFont typeface="Arial"/>
              <a:buNone/>
              <a:tabLst/>
              <a:defRPr sz="1200">
                <a:solidFill>
                  <a:schemeClr val="bg1"/>
                </a:solidFill>
                <a:latin typeface="+mn-lt"/>
                <a:ea typeface="+mn-ea"/>
                <a:cs typeface="+mn-cs"/>
                <a:sym typeface="Arial"/>
              </a:defRPr>
            </a:lvl1pPr>
            <a:lvl2pPr lvl="1">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6" name="Google Shape;652;g3e4a1d512f3_0_337">
            <a:extLst>
              <a:ext uri="{FF2B5EF4-FFF2-40B4-BE49-F238E27FC236}">
                <a16:creationId xmlns:a16="http://schemas.microsoft.com/office/drawing/2014/main" id="{2B014452-0D77-EBA0-D34A-B62BA76A5A96}"/>
              </a:ext>
            </a:extLst>
          </p:cNvPr>
          <p:cNvSpPr/>
          <p:nvPr userDrawn="1"/>
        </p:nvSpPr>
        <p:spPr>
          <a:xfrm flipV="1">
            <a:off x="4697831" y="791209"/>
            <a:ext cx="4227300" cy="756000"/>
          </a:xfrm>
          <a:prstGeom prst="roundRect">
            <a:avLst>
              <a:gd name="adj" fmla="val 23784"/>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 name="Google Shape;652;g3e4a1d512f3_0_337">
            <a:extLst>
              <a:ext uri="{FF2B5EF4-FFF2-40B4-BE49-F238E27FC236}">
                <a16:creationId xmlns:a16="http://schemas.microsoft.com/office/drawing/2014/main" id="{0AC5F62A-694F-E2DA-BE8F-EFA0638367EA}"/>
              </a:ext>
            </a:extLst>
          </p:cNvPr>
          <p:cNvSpPr/>
          <p:nvPr userDrawn="1"/>
        </p:nvSpPr>
        <p:spPr>
          <a:xfrm flipV="1">
            <a:off x="237075" y="791209"/>
            <a:ext cx="4227300" cy="756000"/>
          </a:xfrm>
          <a:prstGeom prst="roundRect">
            <a:avLst>
              <a:gd name="adj" fmla="val 23784"/>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828" name="Item 1 / Title"/>
          <p:cNvSpPr txBox="1">
            <a:spLocks noGrp="1"/>
          </p:cNvSpPr>
          <p:nvPr>
            <p:ph type="subTitle" idx="5" hasCustomPrompt="1"/>
          </p:nvPr>
        </p:nvSpPr>
        <p:spPr>
          <a:xfrm>
            <a:off x="430858" y="943920"/>
            <a:ext cx="3816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sz="1400" b="1">
                <a:solidFill>
                  <a:schemeClr val="tx1"/>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a:pPr>
            <a:r>
              <a:rPr lang="en-GB" dirty="0"/>
              <a:t>REMOVE UNNECESSARY STEPS, AND DESIGN EACH</a:t>
            </a:r>
          </a:p>
        </p:txBody>
      </p:sp>
      <p:sp>
        <p:nvSpPr>
          <p:cNvPr id="830" name="Item 2 / Title"/>
          <p:cNvSpPr txBox="1">
            <a:spLocks noGrp="1"/>
          </p:cNvSpPr>
          <p:nvPr>
            <p:ph type="subTitle" idx="7" hasCustomPrompt="1"/>
          </p:nvPr>
        </p:nvSpPr>
        <p:spPr>
          <a:xfrm>
            <a:off x="4894679" y="927196"/>
            <a:ext cx="38160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sz="14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500"/>
              <a:buFont typeface="Arial"/>
              <a:buNone/>
              <a:tabLst/>
              <a:defRPr/>
            </a:pPr>
            <a:r>
              <a:rPr lang="en-GB" dirty="0"/>
              <a:t>REMOVE UNNECESSARY STEPS, AND DESIGN EACH</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rocess / Steps / 4 Items / Option A">
  <p:cSld name="Process / Steps / 4 Items / Option A">
    <p:spTree>
      <p:nvGrpSpPr>
        <p:cNvPr id="1" name="Shape 369"/>
        <p:cNvGrpSpPr/>
        <p:nvPr/>
      </p:nvGrpSpPr>
      <p:grpSpPr>
        <a:xfrm>
          <a:off x="0" y="0"/>
          <a:ext cx="0" cy="0"/>
          <a:chOff x="0" y="0"/>
          <a:chExt cx="0" cy="0"/>
        </a:xfrm>
      </p:grpSpPr>
      <p:sp>
        <p:nvSpPr>
          <p:cNvPr id="33" name="Shape 22">
            <a:extLst>
              <a:ext uri="{FF2B5EF4-FFF2-40B4-BE49-F238E27FC236}">
                <a16:creationId xmlns:a16="http://schemas.microsoft.com/office/drawing/2014/main" id="{81BD96E5-CF0D-E940-AEA3-9F26D86CFCA9}"/>
              </a:ext>
            </a:extLst>
          </p:cNvPr>
          <p:cNvSpPr/>
          <p:nvPr userDrawn="1"/>
        </p:nvSpPr>
        <p:spPr>
          <a:xfrm>
            <a:off x="2447477" y="1814105"/>
            <a:ext cx="2052000" cy="2772000"/>
          </a:xfrm>
          <a:prstGeom prst="roundRect">
            <a:avLst>
              <a:gd name="adj" fmla="val 5263"/>
            </a:avLst>
          </a:prstGeom>
          <a:solidFill>
            <a:schemeClr val="accent4"/>
          </a:solidFill>
          <a:ln w="9525">
            <a:noFill/>
            <a:prstDash val="solid"/>
          </a:ln>
        </p:spPr>
      </p:sp>
      <p:sp>
        <p:nvSpPr>
          <p:cNvPr id="34" name="Shape 22">
            <a:extLst>
              <a:ext uri="{FF2B5EF4-FFF2-40B4-BE49-F238E27FC236}">
                <a16:creationId xmlns:a16="http://schemas.microsoft.com/office/drawing/2014/main" id="{2A7C0E1A-988E-9240-974F-D860042A0FF9}"/>
              </a:ext>
            </a:extLst>
          </p:cNvPr>
          <p:cNvSpPr/>
          <p:nvPr userDrawn="1"/>
        </p:nvSpPr>
        <p:spPr>
          <a:xfrm>
            <a:off x="4660304" y="1814105"/>
            <a:ext cx="2052000" cy="2772000"/>
          </a:xfrm>
          <a:prstGeom prst="roundRect">
            <a:avLst>
              <a:gd name="adj" fmla="val 5263"/>
            </a:avLst>
          </a:prstGeom>
          <a:solidFill>
            <a:schemeClr val="accent4"/>
          </a:solidFill>
          <a:ln w="9525">
            <a:noFill/>
            <a:prstDash val="solid"/>
          </a:ln>
        </p:spPr>
      </p:sp>
      <p:sp>
        <p:nvSpPr>
          <p:cNvPr id="35" name="Shape 22">
            <a:extLst>
              <a:ext uri="{FF2B5EF4-FFF2-40B4-BE49-F238E27FC236}">
                <a16:creationId xmlns:a16="http://schemas.microsoft.com/office/drawing/2014/main" id="{AF49C08E-5ECA-2E46-AF9A-62A10DD0E9C4}"/>
              </a:ext>
            </a:extLst>
          </p:cNvPr>
          <p:cNvSpPr/>
          <p:nvPr userDrawn="1"/>
        </p:nvSpPr>
        <p:spPr>
          <a:xfrm>
            <a:off x="6873131" y="1814105"/>
            <a:ext cx="2052000" cy="2772000"/>
          </a:xfrm>
          <a:prstGeom prst="roundRect">
            <a:avLst>
              <a:gd name="adj" fmla="val 5263"/>
            </a:avLst>
          </a:prstGeom>
          <a:solidFill>
            <a:schemeClr val="accent4"/>
          </a:solidFill>
          <a:ln w="9525">
            <a:noFill/>
            <a:prstDash val="solid"/>
          </a:ln>
        </p:spPr>
      </p:sp>
      <p:sp>
        <p:nvSpPr>
          <p:cNvPr id="32" name="Shape 22">
            <a:extLst>
              <a:ext uri="{FF2B5EF4-FFF2-40B4-BE49-F238E27FC236}">
                <a16:creationId xmlns:a16="http://schemas.microsoft.com/office/drawing/2014/main" id="{790AB331-D994-9446-8295-F79BD2E7284F}"/>
              </a:ext>
            </a:extLst>
          </p:cNvPr>
          <p:cNvSpPr/>
          <p:nvPr userDrawn="1"/>
        </p:nvSpPr>
        <p:spPr>
          <a:xfrm>
            <a:off x="234650" y="1814105"/>
            <a:ext cx="2052000" cy="2772000"/>
          </a:xfrm>
          <a:prstGeom prst="roundRect">
            <a:avLst>
              <a:gd name="adj" fmla="val 5263"/>
            </a:avLst>
          </a:prstGeom>
          <a:solidFill>
            <a:schemeClr val="accent4"/>
          </a:solidFill>
          <a:ln w="9525">
            <a:noFill/>
            <a:prstDash val="solid"/>
          </a:ln>
        </p:spPr>
      </p:sp>
      <p:sp>
        <p:nvSpPr>
          <p:cNvPr id="37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37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387" name="Item 4 / Text"/>
          <p:cNvSpPr txBox="1">
            <a:spLocks noGrp="1"/>
          </p:cNvSpPr>
          <p:nvPr>
            <p:ph type="subTitle" idx="13" hasCustomPrompt="1"/>
          </p:nvPr>
        </p:nvSpPr>
        <p:spPr>
          <a:xfrm>
            <a:off x="7025501" y="2588148"/>
            <a:ext cx="18000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2pPr>
            <a:lvl3pPr lvl="2"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3pPr>
            <a:lvl4pPr lvl="3"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4pPr>
            <a:lvl5pPr lvl="4"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5pPr>
            <a:lvl6pPr lvl="5"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6pPr>
            <a:lvl7pPr lvl="6"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7pPr>
            <a:lvl8pPr lvl="7"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8pPr>
            <a:lvl9pPr lvl="8"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8" name="Item 4 / Title"/>
          <p:cNvSpPr txBox="1">
            <a:spLocks noGrp="1"/>
          </p:cNvSpPr>
          <p:nvPr>
            <p:ph type="subTitle" idx="14" hasCustomPrompt="1"/>
          </p:nvPr>
        </p:nvSpPr>
        <p:spPr>
          <a:xfrm>
            <a:off x="7025501" y="1983383"/>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85" name="Item 3 / Text"/>
          <p:cNvSpPr txBox="1">
            <a:spLocks noGrp="1"/>
          </p:cNvSpPr>
          <p:nvPr>
            <p:ph type="subTitle" idx="8" hasCustomPrompt="1"/>
          </p:nvPr>
        </p:nvSpPr>
        <p:spPr>
          <a:xfrm>
            <a:off x="4798864" y="2591602"/>
            <a:ext cx="18000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2pPr>
            <a:lvl3pPr lvl="2">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3pPr>
            <a:lvl4pPr lvl="3">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4pPr>
            <a:lvl5pPr lvl="4">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5pPr>
            <a:lvl6pPr lvl="5">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6pPr>
            <a:lvl7pPr lvl="6">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7pPr>
            <a:lvl8pPr lvl="7">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8pPr>
            <a:lvl9pPr lvl="8">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6" name="Item 3 / Title"/>
          <p:cNvSpPr txBox="1">
            <a:spLocks noGrp="1"/>
          </p:cNvSpPr>
          <p:nvPr>
            <p:ph type="subTitle" idx="9" hasCustomPrompt="1"/>
          </p:nvPr>
        </p:nvSpPr>
        <p:spPr>
          <a:xfrm>
            <a:off x="4798864" y="1986838"/>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83" name="Item 2 / Text"/>
          <p:cNvSpPr txBox="1">
            <a:spLocks noGrp="1"/>
          </p:cNvSpPr>
          <p:nvPr>
            <p:ph type="subTitle" idx="6" hasCustomPrompt="1"/>
          </p:nvPr>
        </p:nvSpPr>
        <p:spPr>
          <a:xfrm>
            <a:off x="2582503" y="2591602"/>
            <a:ext cx="18000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2pPr>
            <a:lvl3pPr lvl="2"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3pPr>
            <a:lvl4pPr lvl="3"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4pPr>
            <a:lvl5pPr lvl="4"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5pPr>
            <a:lvl6pPr lvl="5"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6pPr>
            <a:lvl7pPr lvl="6"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7pPr>
            <a:lvl8pPr lvl="7"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8pPr>
            <a:lvl9pPr lvl="8" rtl="0">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84" name="Item 2 / Title"/>
          <p:cNvSpPr txBox="1">
            <a:spLocks noGrp="1"/>
          </p:cNvSpPr>
          <p:nvPr>
            <p:ph type="subTitle" idx="7" hasCustomPrompt="1"/>
          </p:nvPr>
        </p:nvSpPr>
        <p:spPr>
          <a:xfrm>
            <a:off x="2582503" y="1986838"/>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000" b="1">
                <a:solidFill>
                  <a:schemeClr val="tx2"/>
                </a:solidFill>
                <a:latin typeface="+mj-lt"/>
                <a:ea typeface="+mj-ea"/>
                <a:cs typeface="+mj-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75" name="Item 1 / Text"/>
          <p:cNvSpPr txBox="1">
            <a:spLocks noGrp="1"/>
          </p:cNvSpPr>
          <p:nvPr>
            <p:ph type="subTitle" idx="4" hasCustomPrompt="1"/>
          </p:nvPr>
        </p:nvSpPr>
        <p:spPr>
          <a:xfrm>
            <a:off x="365936" y="2592070"/>
            <a:ext cx="1800000" cy="18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2pPr>
            <a:lvl3pPr lvl="2">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3pPr>
            <a:lvl4pPr lvl="3">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4pPr>
            <a:lvl5pPr lvl="4">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5pPr>
            <a:lvl6pPr lvl="5">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6pPr>
            <a:lvl7pPr lvl="6">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7pPr>
            <a:lvl8pPr lvl="7">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8pPr>
            <a:lvl9pPr lvl="8">
              <a:lnSpc>
                <a:spcPct val="115000"/>
              </a:lnSpc>
              <a:spcBef>
                <a:spcPts val="0"/>
              </a:spcBef>
              <a:spcAft>
                <a:spcPts val="0"/>
              </a:spcAft>
              <a:buClr>
                <a:schemeClr val="tx1"/>
              </a:buClr>
              <a:buSzPts val="1100"/>
              <a:buFont typeface="Arial"/>
              <a:buNone/>
              <a:defRPr sz="1100">
                <a:solidFill>
                  <a:schemeClr val="tx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76" name="Item 1 / Title"/>
          <p:cNvSpPr txBox="1">
            <a:spLocks noGrp="1"/>
          </p:cNvSpPr>
          <p:nvPr>
            <p:ph type="subTitle" idx="5" hasCustomPrompt="1"/>
          </p:nvPr>
        </p:nvSpPr>
        <p:spPr>
          <a:xfrm>
            <a:off x="365936" y="1987306"/>
            <a:ext cx="18000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81" name="Slide title"/>
          <p:cNvSpPr txBox="1">
            <a:spLocks noGrp="1"/>
          </p:cNvSpPr>
          <p:nvPr>
            <p:ph type="title" hasCustomPrompt="1"/>
          </p:nvPr>
        </p:nvSpPr>
        <p:spPr>
          <a:xfrm>
            <a:off x="234650" y="227600"/>
            <a:ext cx="74696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 name="Shape 4">
            <a:extLst>
              <a:ext uri="{FF2B5EF4-FFF2-40B4-BE49-F238E27FC236}">
                <a16:creationId xmlns:a16="http://schemas.microsoft.com/office/drawing/2014/main" id="{97A8C361-CD2C-B81E-99B9-031DCD39574E}"/>
              </a:ext>
            </a:extLst>
          </p:cNvPr>
          <p:cNvSpPr/>
          <p:nvPr userDrawn="1"/>
        </p:nvSpPr>
        <p:spPr>
          <a:xfrm flipV="1">
            <a:off x="-72000" y="1613151"/>
            <a:ext cx="9288000" cy="0"/>
          </a:xfrm>
          <a:prstGeom prst="line">
            <a:avLst/>
          </a:prstGeom>
          <a:noFill/>
          <a:ln w="6350">
            <a:solidFill>
              <a:schemeClr val="tx1"/>
            </a:solidFill>
            <a:prstDash val="solid"/>
          </a:ln>
        </p:spPr>
      </p:sp>
      <p:sp>
        <p:nvSpPr>
          <p:cNvPr id="3" name="Google Shape;399;g3e4a1d512f3_0_1363">
            <a:extLst>
              <a:ext uri="{FF2B5EF4-FFF2-40B4-BE49-F238E27FC236}">
                <a16:creationId xmlns:a16="http://schemas.microsoft.com/office/drawing/2014/main" id="{D036C35F-0B16-9A5B-F3FC-FBF517F89652}"/>
              </a:ext>
            </a:extLst>
          </p:cNvPr>
          <p:cNvSpPr txBox="1"/>
          <p:nvPr userDrawn="1"/>
        </p:nvSpPr>
        <p:spPr>
          <a:xfrm>
            <a:off x="7614866"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04</a:t>
            </a:r>
            <a:endParaRPr sz="2400" b="1" dirty="0">
              <a:solidFill>
                <a:schemeClr val="tx2"/>
              </a:solidFill>
              <a:latin typeface="+mj-lt"/>
              <a:ea typeface="+mj-ea"/>
              <a:cs typeface="+mj-cs"/>
              <a:sym typeface="IBM Plex Sans"/>
            </a:endParaRPr>
          </a:p>
        </p:txBody>
      </p:sp>
      <p:sp>
        <p:nvSpPr>
          <p:cNvPr id="4" name="Google Shape;399;g3e4a1d512f3_0_1363">
            <a:extLst>
              <a:ext uri="{FF2B5EF4-FFF2-40B4-BE49-F238E27FC236}">
                <a16:creationId xmlns:a16="http://schemas.microsoft.com/office/drawing/2014/main" id="{3C9EEC59-3DE1-7AF4-5004-5C2703E651DA}"/>
              </a:ext>
            </a:extLst>
          </p:cNvPr>
          <p:cNvSpPr txBox="1"/>
          <p:nvPr userDrawn="1"/>
        </p:nvSpPr>
        <p:spPr>
          <a:xfrm>
            <a:off x="3184331"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02</a:t>
            </a:r>
            <a:endParaRPr sz="2400" b="1" dirty="0">
              <a:solidFill>
                <a:schemeClr val="tx2"/>
              </a:solidFill>
              <a:latin typeface="+mj-lt"/>
              <a:ea typeface="+mj-ea"/>
              <a:cs typeface="+mj-cs"/>
              <a:sym typeface="IBM Plex Sans"/>
            </a:endParaRPr>
          </a:p>
        </p:txBody>
      </p:sp>
      <p:sp>
        <p:nvSpPr>
          <p:cNvPr id="5" name="Google Shape;399;g3e4a1d512f3_0_1363">
            <a:extLst>
              <a:ext uri="{FF2B5EF4-FFF2-40B4-BE49-F238E27FC236}">
                <a16:creationId xmlns:a16="http://schemas.microsoft.com/office/drawing/2014/main" id="{C3EE3EF2-F152-850B-0892-FB41F7C3C826}"/>
              </a:ext>
            </a:extLst>
          </p:cNvPr>
          <p:cNvSpPr txBox="1"/>
          <p:nvPr userDrawn="1"/>
        </p:nvSpPr>
        <p:spPr>
          <a:xfrm>
            <a:off x="969064"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01</a:t>
            </a:r>
            <a:endParaRPr sz="2400" b="1" dirty="0">
              <a:solidFill>
                <a:schemeClr val="tx2"/>
              </a:solidFill>
              <a:latin typeface="+mj-lt"/>
              <a:ea typeface="+mj-ea"/>
              <a:cs typeface="+mj-cs"/>
              <a:sym typeface="IBM Plex Sans"/>
            </a:endParaRPr>
          </a:p>
        </p:txBody>
      </p:sp>
      <p:sp>
        <p:nvSpPr>
          <p:cNvPr id="6" name="Google Shape;399;g3e4a1d512f3_0_1363">
            <a:extLst>
              <a:ext uri="{FF2B5EF4-FFF2-40B4-BE49-F238E27FC236}">
                <a16:creationId xmlns:a16="http://schemas.microsoft.com/office/drawing/2014/main" id="{5CC8778A-0D73-661D-C86B-B506D09811C2}"/>
              </a:ext>
            </a:extLst>
          </p:cNvPr>
          <p:cNvSpPr txBox="1"/>
          <p:nvPr userDrawn="1"/>
        </p:nvSpPr>
        <p:spPr>
          <a:xfrm>
            <a:off x="5399598"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03</a:t>
            </a:r>
            <a:endParaRPr sz="2400" b="1" dirty="0">
              <a:solidFill>
                <a:schemeClr val="tx2"/>
              </a:solidFill>
              <a:latin typeface="+mj-lt"/>
              <a:ea typeface="+mj-ea"/>
              <a:cs typeface="+mj-cs"/>
              <a:sym typeface="IBM Plex Sans"/>
            </a:endParaRPr>
          </a:p>
        </p:txBody>
      </p:sp>
      <p:sp>
        <p:nvSpPr>
          <p:cNvPr id="7" name="Shape 5">
            <a:extLst>
              <a:ext uri="{FF2B5EF4-FFF2-40B4-BE49-F238E27FC236}">
                <a16:creationId xmlns:a16="http://schemas.microsoft.com/office/drawing/2014/main" id="{9D975909-208E-AB8F-B5D4-A67EF0CEB917}"/>
              </a:ext>
            </a:extLst>
          </p:cNvPr>
          <p:cNvSpPr/>
          <p:nvPr userDrawn="1"/>
        </p:nvSpPr>
        <p:spPr>
          <a:xfrm>
            <a:off x="1154628" y="1513583"/>
            <a:ext cx="188942" cy="188942"/>
          </a:xfrm>
          <a:prstGeom prst="ellipse">
            <a:avLst/>
          </a:prstGeom>
          <a:solidFill>
            <a:schemeClr val="tx1"/>
          </a:solidFill>
          <a:ln w="38100">
            <a:solidFill>
              <a:schemeClr val="bg1"/>
            </a:solidFill>
            <a:prstDash val="solid"/>
          </a:ln>
        </p:spPr>
      </p:sp>
      <p:sp>
        <p:nvSpPr>
          <p:cNvPr id="8" name="Shape 5">
            <a:extLst>
              <a:ext uri="{FF2B5EF4-FFF2-40B4-BE49-F238E27FC236}">
                <a16:creationId xmlns:a16="http://schemas.microsoft.com/office/drawing/2014/main" id="{B56996E9-CD65-71E8-DC3C-DF107EB3E6DC}"/>
              </a:ext>
            </a:extLst>
          </p:cNvPr>
          <p:cNvSpPr/>
          <p:nvPr userDrawn="1"/>
        </p:nvSpPr>
        <p:spPr>
          <a:xfrm>
            <a:off x="3369895" y="1513583"/>
            <a:ext cx="188942" cy="188942"/>
          </a:xfrm>
          <a:prstGeom prst="ellipse">
            <a:avLst/>
          </a:prstGeom>
          <a:solidFill>
            <a:schemeClr val="tx1"/>
          </a:solidFill>
          <a:ln w="38100">
            <a:solidFill>
              <a:schemeClr val="bg1"/>
            </a:solidFill>
            <a:prstDash val="solid"/>
          </a:ln>
        </p:spPr>
      </p:sp>
      <p:sp>
        <p:nvSpPr>
          <p:cNvPr id="9" name="Shape 5">
            <a:extLst>
              <a:ext uri="{FF2B5EF4-FFF2-40B4-BE49-F238E27FC236}">
                <a16:creationId xmlns:a16="http://schemas.microsoft.com/office/drawing/2014/main" id="{7942BA9F-4C33-3C20-353D-7953276FE110}"/>
              </a:ext>
            </a:extLst>
          </p:cNvPr>
          <p:cNvSpPr/>
          <p:nvPr userDrawn="1"/>
        </p:nvSpPr>
        <p:spPr>
          <a:xfrm>
            <a:off x="5585162" y="1499617"/>
            <a:ext cx="188942" cy="188942"/>
          </a:xfrm>
          <a:prstGeom prst="ellipse">
            <a:avLst/>
          </a:prstGeom>
          <a:solidFill>
            <a:schemeClr val="tx1"/>
          </a:solidFill>
          <a:ln w="38100">
            <a:solidFill>
              <a:schemeClr val="bg1"/>
            </a:solidFill>
            <a:prstDash val="solid"/>
          </a:ln>
        </p:spPr>
      </p:sp>
      <p:sp>
        <p:nvSpPr>
          <p:cNvPr id="10" name="Shape 5">
            <a:extLst>
              <a:ext uri="{FF2B5EF4-FFF2-40B4-BE49-F238E27FC236}">
                <a16:creationId xmlns:a16="http://schemas.microsoft.com/office/drawing/2014/main" id="{5B66F85F-ABAA-85A6-8102-AEA5EBAEA13D}"/>
              </a:ext>
            </a:extLst>
          </p:cNvPr>
          <p:cNvSpPr/>
          <p:nvPr userDrawn="1"/>
        </p:nvSpPr>
        <p:spPr>
          <a:xfrm>
            <a:off x="7800430" y="1524841"/>
            <a:ext cx="188942" cy="188942"/>
          </a:xfrm>
          <a:prstGeom prst="ellipse">
            <a:avLst/>
          </a:prstGeom>
          <a:solidFill>
            <a:schemeClr val="tx1"/>
          </a:solidFill>
          <a:ln w="38100">
            <a:solidFill>
              <a:schemeClr val="bg1"/>
            </a:solidFill>
            <a:prstDash val="solid"/>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3" name="Rectangle 2">
            <a:extLst>
              <a:ext uri="{FF2B5EF4-FFF2-40B4-BE49-F238E27FC236}">
                <a16:creationId xmlns:a16="http://schemas.microsoft.com/office/drawing/2014/main" id="{9C3CF86E-EA45-B306-D815-BABE674CFE0F}"/>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522" name="Slide title"/>
          <p:cNvSpPr txBox="1">
            <a:spLocks noGrp="1"/>
          </p:cNvSpPr>
          <p:nvPr>
            <p:ph type="title" hasCustomPrompt="1"/>
          </p:nvPr>
        </p:nvSpPr>
        <p:spPr>
          <a:xfrm>
            <a:off x="234650" y="227600"/>
            <a:ext cx="7385300" cy="391500"/>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Tree>
    <p:extLst>
      <p:ext uri="{BB962C8B-B14F-4D97-AF65-F5344CB8AC3E}">
        <p14:creationId xmlns:p14="http://schemas.microsoft.com/office/powerpoint/2010/main" val="315469019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losing / Summary / 4 Items / Option A" userDrawn="1">
  <p:cSld name="Closing / Summary / 4 Items / Option A">
    <p:spTree>
      <p:nvGrpSpPr>
        <p:cNvPr id="1" name="Shape 719"/>
        <p:cNvGrpSpPr/>
        <p:nvPr/>
      </p:nvGrpSpPr>
      <p:grpSpPr>
        <a:xfrm>
          <a:off x="0" y="0"/>
          <a:ext cx="0" cy="0"/>
          <a:chOff x="0" y="0"/>
          <a:chExt cx="0" cy="0"/>
        </a:xfrm>
      </p:grpSpPr>
      <p:sp>
        <p:nvSpPr>
          <p:cNvPr id="725" name="Google Shape;725;g3e4eb65d001_0_303"/>
          <p:cNvSpPr/>
          <p:nvPr/>
        </p:nvSpPr>
        <p:spPr>
          <a:xfrm>
            <a:off x="218869"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726" name="Google Shape;726;g3e4eb65d001_0_303"/>
          <p:cNvSpPr/>
          <p:nvPr/>
        </p:nvSpPr>
        <p:spPr>
          <a:xfrm>
            <a:off x="2435796" y="1305765"/>
            <a:ext cx="2058000" cy="3066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7" name="Google Shape;727;g3e4eb65d001_0_303"/>
          <p:cNvSpPr/>
          <p:nvPr/>
        </p:nvSpPr>
        <p:spPr>
          <a:xfrm>
            <a:off x="4652723"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8" name="Google Shape;728;g3e4eb65d001_0_303"/>
          <p:cNvSpPr/>
          <p:nvPr/>
        </p:nvSpPr>
        <p:spPr>
          <a:xfrm>
            <a:off x="6869650"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1"/>
              </a:buClr>
              <a:buSzPts val="1000"/>
              <a:buFont typeface="Arial"/>
              <a:buNone/>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sz="800">
                <a:solidFill>
                  <a:schemeClr val="accent3"/>
                </a:solidFill>
                <a:latin typeface="+mn-lt"/>
                <a:ea typeface="+mn-ea"/>
                <a:cs typeface="+mn-cs"/>
                <a:sym typeface="Arial"/>
              </a:defRPr>
            </a:lvl1pPr>
            <a:lvl2pPr lvl="1"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2pPr>
            <a:lvl3pPr lvl="2"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3pPr>
            <a:lvl4pPr lvl="3"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4pPr>
            <a:lvl5pPr lvl="4"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5pPr>
            <a:lvl6pPr lvl="5"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6pPr>
            <a:lvl7pPr lvl="6"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7pPr>
            <a:lvl8pPr lvl="7"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8pPr>
            <a:lvl9pPr lvl="8" algn="ctr">
              <a:lnSpc>
                <a:spcPct val="115000"/>
              </a:lnSpc>
              <a:spcBef>
                <a:spcPts val="0"/>
              </a:spcBef>
              <a:spcAft>
                <a:spcPts val="0"/>
              </a:spcAft>
              <a:buClr>
                <a:schemeClr val="tx1"/>
              </a:buClr>
              <a:buSzPts val="1200"/>
              <a:buFont typeface="Arial"/>
              <a:buNone/>
              <a:defRPr>
                <a:solidFill>
                  <a:schemeClr val="tx1"/>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tx1"/>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25"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14891"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14866"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2"/>
                </a:solidFill>
                <a:latin typeface="+mj-lt"/>
                <a:ea typeface="+mj-ea"/>
                <a:cs typeface="+mj-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595258"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595233"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sz="1000" b="1">
                <a:solidFill>
                  <a:schemeClr val="tx1"/>
                </a:solidFill>
                <a:latin typeface="+mj-lt"/>
                <a:ea typeface="+mj-ea"/>
                <a:cs typeface="+mj-cs"/>
                <a:sym typeface="Arial"/>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75625" y="2426185"/>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sz="1000">
                <a:solidFill>
                  <a:schemeClr val="bg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bg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75600" y="182218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tx2"/>
              </a:buClr>
              <a:buSzPts val="1300"/>
              <a:buFont typeface="Arial"/>
              <a:buNone/>
              <a:tabLst/>
              <a:defRPr lang="en-UA" sz="1000" b="1" i="0" u="none" strike="noStrike" smtClean="0">
                <a:solidFill>
                  <a:schemeClr val="tx2"/>
                </a:solidFill>
                <a:effectLst/>
                <a:latin typeface="+mj-lt"/>
              </a:defRPr>
            </a:lvl1pPr>
            <a:lvl2pPr lvl="1">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2pPr>
            <a:lvl3pPr lvl="2">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3pPr>
            <a:lvl4pPr lvl="3">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4pPr>
            <a:lvl5pPr lvl="4">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5pPr>
            <a:lvl6pPr lvl="5">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6pPr>
            <a:lvl7pPr lvl="6">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7pPr>
            <a:lvl8pPr lvl="7">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8pPr>
            <a:lvl9pPr lvl="8">
              <a:lnSpc>
                <a:spcPct val="115000"/>
              </a:lnSpc>
              <a:spcBef>
                <a:spcPts val="0"/>
              </a:spcBef>
              <a:spcAft>
                <a:spcPts val="0"/>
              </a:spcAft>
              <a:buClr>
                <a:schemeClr val="tx2"/>
              </a:buClr>
              <a:buSzPts val="1200"/>
              <a:buFont typeface="Arial"/>
              <a:buNone/>
              <a:defRPr b="1">
                <a:solidFill>
                  <a:schemeClr val="tx2"/>
                </a:solidFill>
                <a:latin typeface="+mn-lt"/>
                <a:ea typeface="+mn-ea"/>
                <a:cs typeface="+mn-cs"/>
                <a:sym typeface="Arial"/>
              </a:defRPr>
            </a:lvl9pPr>
          </a:lstStyle>
          <a:p>
            <a:r>
              <a:rPr lang="en-GB" dirty="0"/>
              <a:t>REMOVE UNNECESSARY STEPS, AND DESIGN EACH</a:t>
            </a:r>
          </a:p>
        </p:txBody>
      </p:sp>
      <p:sp>
        <p:nvSpPr>
          <p:cNvPr id="14" name="Slide title">
            <a:extLst>
              <a:ext uri="{FF2B5EF4-FFF2-40B4-BE49-F238E27FC236}">
                <a16:creationId xmlns:a16="http://schemas.microsoft.com/office/drawing/2014/main" id="{50AFC926-C834-16C3-3CCA-A912701625C8}"/>
              </a:ext>
            </a:extLst>
          </p:cNvPr>
          <p:cNvSpPr txBox="1">
            <a:spLocks noGrp="1"/>
          </p:cNvSpPr>
          <p:nvPr>
            <p:ph type="title" hasCustomPrompt="1"/>
          </p:nvPr>
        </p:nvSpPr>
        <p:spPr>
          <a:xfrm>
            <a:off x="234650" y="227600"/>
            <a:ext cx="7315091"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sz="2000" b="1">
                <a:solidFill>
                  <a:schemeClr val="tx1"/>
                </a:solidFill>
                <a:latin typeface="+mj-lt"/>
                <a:ea typeface="+mj-ea"/>
                <a:cs typeface="+mj-cs"/>
                <a:sym typeface="IBM Plex San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grpSp>
        <p:nvGrpSpPr>
          <p:cNvPr id="24" name="Group 23">
            <a:extLst>
              <a:ext uri="{FF2B5EF4-FFF2-40B4-BE49-F238E27FC236}">
                <a16:creationId xmlns:a16="http://schemas.microsoft.com/office/drawing/2014/main" id="{39802F23-D51E-ED00-7101-2191B7A8B08E}"/>
              </a:ext>
            </a:extLst>
          </p:cNvPr>
          <p:cNvGrpSpPr/>
          <p:nvPr userDrawn="1"/>
        </p:nvGrpSpPr>
        <p:grpSpPr>
          <a:xfrm>
            <a:off x="986769" y="1052980"/>
            <a:ext cx="500659" cy="504000"/>
            <a:chOff x="8206884" y="1882586"/>
            <a:chExt cx="500659" cy="504000"/>
          </a:xfrm>
        </p:grpSpPr>
        <p:sp>
          <p:nvSpPr>
            <p:cNvPr id="25" name="Shape 8">
              <a:extLst>
                <a:ext uri="{FF2B5EF4-FFF2-40B4-BE49-F238E27FC236}">
                  <a16:creationId xmlns:a16="http://schemas.microsoft.com/office/drawing/2014/main" id="{9E6F3EB1-E064-0272-B445-60A34C32B3F9}"/>
                </a:ext>
              </a:extLst>
            </p:cNvPr>
            <p:cNvSpPr>
              <a:spLocks noChangeAspect="1"/>
            </p:cNvSpPr>
            <p:nvPr userDrawn="1"/>
          </p:nvSpPr>
          <p:spPr>
            <a:xfrm>
              <a:off x="8206884" y="1882586"/>
              <a:ext cx="500659" cy="504000"/>
            </a:xfrm>
            <a:prstGeom prst="ellipse">
              <a:avLst/>
            </a:prstGeom>
            <a:solidFill>
              <a:schemeClr val="tx2"/>
            </a:solidFill>
            <a:ln w="12700">
              <a:noFill/>
              <a:prstDash val="solid"/>
            </a:ln>
          </p:spPr>
          <p:txBody>
            <a:bodyPr/>
            <a:lstStyle/>
            <a:p>
              <a:endParaRPr lang="ms-MY" dirty="0"/>
            </a:p>
          </p:txBody>
        </p:sp>
        <p:sp>
          <p:nvSpPr>
            <p:cNvPr id="13" name="Graphic 25">
              <a:extLst>
                <a:ext uri="{FF2B5EF4-FFF2-40B4-BE49-F238E27FC236}">
                  <a16:creationId xmlns:a16="http://schemas.microsoft.com/office/drawing/2014/main" id="{7FF06EF6-CB32-76F9-D9DA-3CFDC996A0DE}"/>
                </a:ext>
              </a:extLst>
            </p:cNvPr>
            <p:cNvSpPr/>
            <p:nvPr/>
          </p:nvSpPr>
          <p:spPr>
            <a:xfrm>
              <a:off x="8347182" y="2053243"/>
              <a:ext cx="220049" cy="162337"/>
            </a:xfrm>
            <a:custGeom>
              <a:avLst/>
              <a:gdLst>
                <a:gd name="csX0" fmla="*/ 76950 w 220049"/>
                <a:gd name="csY0" fmla="*/ 162337 h 162337"/>
                <a:gd name="csX1" fmla="*/ 0 w 220049"/>
                <a:gd name="csY1" fmla="*/ 85387 h 162337"/>
                <a:gd name="csX2" fmla="*/ 19238 w 220049"/>
                <a:gd name="csY2" fmla="*/ 66150 h 162337"/>
                <a:gd name="csX3" fmla="*/ 76950 w 220049"/>
                <a:gd name="csY3" fmla="*/ 123862 h 162337"/>
                <a:gd name="csX4" fmla="*/ 200812 w 220049"/>
                <a:gd name="csY4" fmla="*/ 0 h 162337"/>
                <a:gd name="csX5" fmla="*/ 220050 w 220049"/>
                <a:gd name="csY5" fmla="*/ 19238 h 162337"/>
                <a:gd name="csX6" fmla="*/ 76950 w 220049"/>
                <a:gd name="csY6" fmla="*/ 162337 h 1623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049" h="162337">
                  <a:moveTo>
                    <a:pt x="76950" y="162337"/>
                  </a:moveTo>
                  <a:lnTo>
                    <a:pt x="0" y="85387"/>
                  </a:lnTo>
                  <a:lnTo>
                    <a:pt x="19238" y="66150"/>
                  </a:lnTo>
                  <a:lnTo>
                    <a:pt x="76950" y="123862"/>
                  </a:lnTo>
                  <a:lnTo>
                    <a:pt x="200812" y="0"/>
                  </a:lnTo>
                  <a:lnTo>
                    <a:pt x="220050" y="19238"/>
                  </a:lnTo>
                  <a:lnTo>
                    <a:pt x="76950" y="162337"/>
                  </a:lnTo>
                  <a:close/>
                </a:path>
              </a:pathLst>
            </a:custGeom>
            <a:solidFill>
              <a:schemeClr val="tx1"/>
            </a:solidFill>
            <a:ln w="13494" cap="flat">
              <a:noFill/>
              <a:prstDash val="solid"/>
              <a:miter/>
            </a:ln>
          </p:spPr>
        </p:sp>
      </p:grpSp>
      <p:grpSp>
        <p:nvGrpSpPr>
          <p:cNvPr id="4" name="Group 3">
            <a:extLst>
              <a:ext uri="{FF2B5EF4-FFF2-40B4-BE49-F238E27FC236}">
                <a16:creationId xmlns:a16="http://schemas.microsoft.com/office/drawing/2014/main" id="{8062C194-2DC1-20AB-6A0F-1C3B316B5AF0}"/>
              </a:ext>
            </a:extLst>
          </p:cNvPr>
          <p:cNvGrpSpPr/>
          <p:nvPr userDrawn="1"/>
        </p:nvGrpSpPr>
        <p:grpSpPr>
          <a:xfrm>
            <a:off x="3207286" y="1052980"/>
            <a:ext cx="500659" cy="504000"/>
            <a:chOff x="3207286" y="1052980"/>
            <a:chExt cx="500659" cy="504000"/>
          </a:xfrm>
        </p:grpSpPr>
        <p:sp>
          <p:nvSpPr>
            <p:cNvPr id="16" name="Shape 8">
              <a:extLst>
                <a:ext uri="{FF2B5EF4-FFF2-40B4-BE49-F238E27FC236}">
                  <a16:creationId xmlns:a16="http://schemas.microsoft.com/office/drawing/2014/main" id="{525329A8-9ED5-9372-028D-629B2C7E90F9}"/>
                </a:ext>
              </a:extLst>
            </p:cNvPr>
            <p:cNvSpPr>
              <a:spLocks noChangeAspect="1"/>
            </p:cNvSpPr>
            <p:nvPr userDrawn="1"/>
          </p:nvSpPr>
          <p:spPr>
            <a:xfrm>
              <a:off x="3207286" y="1052980"/>
              <a:ext cx="500659" cy="504000"/>
            </a:xfrm>
            <a:prstGeom prst="ellipse">
              <a:avLst/>
            </a:prstGeom>
            <a:solidFill>
              <a:schemeClr val="tx1"/>
            </a:solidFill>
            <a:ln w="12700">
              <a:noFill/>
              <a:prstDash val="solid"/>
            </a:ln>
          </p:spPr>
          <p:txBody>
            <a:bodyPr/>
            <a:lstStyle/>
            <a:p>
              <a:endParaRPr lang="ms-MY" dirty="0"/>
            </a:p>
          </p:txBody>
        </p:sp>
        <p:sp>
          <p:nvSpPr>
            <p:cNvPr id="12" name="Graphic 2">
              <a:extLst>
                <a:ext uri="{FF2B5EF4-FFF2-40B4-BE49-F238E27FC236}">
                  <a16:creationId xmlns:a16="http://schemas.microsoft.com/office/drawing/2014/main" id="{A4A91BD4-6AC4-731D-D171-03A040483B77}"/>
                </a:ext>
              </a:extLst>
            </p:cNvPr>
            <p:cNvSpPr/>
            <p:nvPr/>
          </p:nvSpPr>
          <p:spPr>
            <a:xfrm>
              <a:off x="3336677" y="1184042"/>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2"/>
            </a:solidFill>
            <a:ln w="11113" cap="flat">
              <a:noFill/>
              <a:prstDash val="solid"/>
              <a:miter/>
            </a:ln>
          </p:spPr>
        </p:sp>
      </p:grpSp>
      <p:grpSp>
        <p:nvGrpSpPr>
          <p:cNvPr id="7" name="Group 6">
            <a:extLst>
              <a:ext uri="{FF2B5EF4-FFF2-40B4-BE49-F238E27FC236}">
                <a16:creationId xmlns:a16="http://schemas.microsoft.com/office/drawing/2014/main" id="{724042E4-9864-5062-F600-CB1DC7C9A66F}"/>
              </a:ext>
            </a:extLst>
          </p:cNvPr>
          <p:cNvGrpSpPr/>
          <p:nvPr userDrawn="1"/>
        </p:nvGrpSpPr>
        <p:grpSpPr>
          <a:xfrm>
            <a:off x="5427803" y="1052980"/>
            <a:ext cx="500659" cy="504000"/>
            <a:chOff x="5427803" y="1052980"/>
            <a:chExt cx="500659" cy="504000"/>
          </a:xfrm>
        </p:grpSpPr>
        <p:sp>
          <p:nvSpPr>
            <p:cNvPr id="19" name="Shape 8">
              <a:extLst>
                <a:ext uri="{FF2B5EF4-FFF2-40B4-BE49-F238E27FC236}">
                  <a16:creationId xmlns:a16="http://schemas.microsoft.com/office/drawing/2014/main" id="{D743E1B6-C801-9180-D096-EACD887D4C7D}"/>
                </a:ext>
              </a:extLst>
            </p:cNvPr>
            <p:cNvSpPr>
              <a:spLocks noChangeAspect="1"/>
            </p:cNvSpPr>
            <p:nvPr userDrawn="1"/>
          </p:nvSpPr>
          <p:spPr>
            <a:xfrm>
              <a:off x="5427803" y="1052980"/>
              <a:ext cx="500659" cy="504000"/>
            </a:xfrm>
            <a:prstGeom prst="ellipse">
              <a:avLst/>
            </a:prstGeom>
            <a:solidFill>
              <a:schemeClr val="tx2"/>
            </a:solidFill>
            <a:ln w="12700">
              <a:noFill/>
              <a:prstDash val="solid"/>
            </a:ln>
          </p:spPr>
          <p:txBody>
            <a:bodyPr/>
            <a:lstStyle/>
            <a:p>
              <a:endParaRPr lang="ms-MY" dirty="0"/>
            </a:p>
          </p:txBody>
        </p:sp>
        <p:sp>
          <p:nvSpPr>
            <p:cNvPr id="8" name="Freeform 7">
              <a:extLst>
                <a:ext uri="{FF2B5EF4-FFF2-40B4-BE49-F238E27FC236}">
                  <a16:creationId xmlns:a16="http://schemas.microsoft.com/office/drawing/2014/main" id="{97B436D4-8650-13B4-AD70-177984873CC5}"/>
                </a:ext>
              </a:extLst>
            </p:cNvPr>
            <p:cNvSpPr/>
            <p:nvPr/>
          </p:nvSpPr>
          <p:spPr>
            <a:xfrm>
              <a:off x="5638757" y="1234105"/>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11" name="Freeform 10">
              <a:extLst>
                <a:ext uri="{FF2B5EF4-FFF2-40B4-BE49-F238E27FC236}">
                  <a16:creationId xmlns:a16="http://schemas.microsoft.com/office/drawing/2014/main" id="{EA695473-F248-3455-CF89-57ABD3B66678}"/>
                </a:ext>
              </a:extLst>
            </p:cNvPr>
            <p:cNvSpPr/>
            <p:nvPr/>
          </p:nvSpPr>
          <p:spPr>
            <a:xfrm>
              <a:off x="5575756" y="1192104"/>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grpSp>
        <p:nvGrpSpPr>
          <p:cNvPr id="10" name="Group 9">
            <a:extLst>
              <a:ext uri="{FF2B5EF4-FFF2-40B4-BE49-F238E27FC236}">
                <a16:creationId xmlns:a16="http://schemas.microsoft.com/office/drawing/2014/main" id="{80F5A1E3-1D88-09C7-8E52-49C556AFCD04}"/>
              </a:ext>
            </a:extLst>
          </p:cNvPr>
          <p:cNvGrpSpPr/>
          <p:nvPr userDrawn="1"/>
        </p:nvGrpSpPr>
        <p:grpSpPr>
          <a:xfrm>
            <a:off x="7648320" y="1052980"/>
            <a:ext cx="500659" cy="504000"/>
            <a:chOff x="7648320" y="1052980"/>
            <a:chExt cx="500659" cy="504000"/>
          </a:xfrm>
        </p:grpSpPr>
        <p:sp>
          <p:nvSpPr>
            <p:cNvPr id="22" name="Shape 8">
              <a:extLst>
                <a:ext uri="{FF2B5EF4-FFF2-40B4-BE49-F238E27FC236}">
                  <a16:creationId xmlns:a16="http://schemas.microsoft.com/office/drawing/2014/main" id="{C51CD46E-457B-7CC5-7EC5-F4964C3B5C39}"/>
                </a:ext>
              </a:extLst>
            </p:cNvPr>
            <p:cNvSpPr>
              <a:spLocks noChangeAspect="1"/>
            </p:cNvSpPr>
            <p:nvPr userDrawn="1"/>
          </p:nvSpPr>
          <p:spPr>
            <a:xfrm>
              <a:off x="7648320" y="1052980"/>
              <a:ext cx="500659" cy="504000"/>
            </a:xfrm>
            <a:prstGeom prst="ellipse">
              <a:avLst/>
            </a:prstGeom>
            <a:solidFill>
              <a:schemeClr val="tx2"/>
            </a:solidFill>
            <a:ln w="12700">
              <a:noFill/>
              <a:prstDash val="solid"/>
            </a:ln>
          </p:spPr>
          <p:txBody>
            <a:bodyPr/>
            <a:lstStyle/>
            <a:p>
              <a:endParaRPr lang="ms-MY" dirty="0"/>
            </a:p>
          </p:txBody>
        </p:sp>
        <p:sp>
          <p:nvSpPr>
            <p:cNvPr id="2" name="Graphic 8">
              <a:extLst>
                <a:ext uri="{FF2B5EF4-FFF2-40B4-BE49-F238E27FC236}">
                  <a16:creationId xmlns:a16="http://schemas.microsoft.com/office/drawing/2014/main" id="{246D6F0A-73D9-0AFE-0A4F-893884DF992E}"/>
                </a:ext>
              </a:extLst>
            </p:cNvPr>
            <p:cNvSpPr/>
            <p:nvPr/>
          </p:nvSpPr>
          <p:spPr>
            <a:xfrm>
              <a:off x="7826746" y="1232980"/>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Tree>
  </p:cSld>
  <p:clrMapOvr>
    <a:masterClrMapping/>
  </p:clrMapOvr>
</p:sldLayout>
</file>

<file path=ppt/slideMasters/_rels/slideMaster1.xml.rels><?xml version='1.0' encoding='UTF-8' standalone='yes'?>
<Relationships xmlns="http://schemas.openxmlformats.org/package/2006/relationships"><Relationship Id="rId5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slideLayout" Target="../slideLayouts/slideLayout60.xml"/><Relationship Id="rId11" Type="http://schemas.openxmlformats.org/officeDocument/2006/relationships/slideLayout" Target="../slideLayouts/slideLayout69.xml"/><Relationship Id="rId12" Type="http://schemas.openxmlformats.org/officeDocument/2006/relationships/slideLayout" Target="../slideLayouts/slideLayout70.xml"/><Relationship Id="rId13" Type="http://schemas.openxmlformats.org/officeDocument/2006/relationships/slideLayout" Target="../slideLayouts/slideLayout71.xml"/><Relationship Id="rId15" Type="http://schemas.openxmlformats.org/officeDocument/2006/relationships/slideLayout" Target="../slideLayouts/slideLayout73.xml"/><Relationship Id="rId17" Type="http://schemas.openxmlformats.org/officeDocument/2006/relationships/slideLayout" Target="../slideLayouts/slideLayout75.xml"/><Relationship Id="rId43" Type="http://schemas.openxmlformats.org/officeDocument/2006/relationships/slideLayout" Target="../slideLayouts/slideLayout101.xml"/><Relationship Id="rId57" Type="http://schemas.openxmlformats.org/officeDocument/2006/relationships/slideLayout" Target="../slideLayouts/slideLayout115.xml"/><Relationship Id="rId6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1pPr>
            <a:lvl2pPr marL="914400" marR="0" lvl="1"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2pPr>
            <a:lvl3pPr marL="1371600" marR="0" lvl="2"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3pPr>
            <a:lvl4pPr marL="1828800" marR="0" lvl="3"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4pPr>
            <a:lvl5pPr marL="2286000" marR="0" lvl="4"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5pPr>
            <a:lvl6pPr marL="2743200" marR="0" lvl="5"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6pPr>
            <a:lvl7pPr marL="3200400" marR="0" lvl="6"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7pPr>
            <a:lvl8pPr marL="3657600" marR="0" lvl="7"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8pPr>
            <a:lvl9pPr marL="4114800" marR="0" lvl="8"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9pPr>
          </a:lstStyle>
          <a:p>
            <a:endParaRPr dirty="0"/>
          </a:p>
        </p:txBody>
      </p:sp>
      <p:grpSp>
        <p:nvGrpSpPr>
          <p:cNvPr id="5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3"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4"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5"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8"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9"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3"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4"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5"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6"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7"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8"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9"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0"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1"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2"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3"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4"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5"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6"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7"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8"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9"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0"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1"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2"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3"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4"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5"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6"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7"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8"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9"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0"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1"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2"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3"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4"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5"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6"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7"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8"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9"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0"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1"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2"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3"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4"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5"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6"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7"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8"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1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dk1" tx1="lt1" bg2="dk2" tx2="lt2" accent1="accent1" accent2="accent2" accent3="accent3" accent4="accent4" accent5="accent5" accent6="accent6" hlink="hlink" folHlink="folHlink"/>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j-lt"/>
          <a:ea typeface="+mj-ea"/>
          <a:cs typeface="+mj-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1pPr>
            <a:lvl2pPr marL="914400" marR="0" lvl="1"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2pPr>
            <a:lvl3pPr marL="1371600" marR="0" lvl="2"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3pPr>
            <a:lvl4pPr marL="1828800" marR="0" lvl="3"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4pPr>
            <a:lvl5pPr marL="2286000" marR="0" lvl="4"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5pPr>
            <a:lvl6pPr marL="2743200" marR="0" lvl="5"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6pPr>
            <a:lvl7pPr marL="3200400" marR="0" lvl="6"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7pPr>
            <a:lvl8pPr marL="3657600" marR="0" lvl="7"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8pPr>
            <a:lvl9pPr marL="4114800" marR="0" lvl="8" indent="-304800" algn="l" rtl="0">
              <a:lnSpc>
                <a:spcPct val="100000"/>
              </a:lnSpc>
              <a:spcBef>
                <a:spcPts val="0"/>
              </a:spcBef>
              <a:spcAft>
                <a:spcPts val="0"/>
              </a:spcAft>
              <a:buClr>
                <a:schemeClr val="bg1"/>
              </a:buClr>
              <a:buSzPts val="1200"/>
              <a:buFont typeface="Funnel Sans"/>
              <a:buChar char="■"/>
              <a:defRPr sz="1200" b="0" i="0" u="none" strike="noStrike" cap="none">
                <a:solidFill>
                  <a:schemeClr val="bg1"/>
                </a:solidFill>
                <a:latin typeface="+mn-lt"/>
                <a:ea typeface="+mn-ea"/>
                <a:cs typeface="+mn-cs"/>
                <a:sym typeface="Funnel Sans"/>
              </a:defRPr>
            </a:lvl9pPr>
          </a:lstStyle>
          <a:p>
            <a:endParaRPr dirty="0"/>
          </a:p>
        </p:txBody>
      </p:sp>
      <p:grpSp>
        <p:nvGrpSpPr>
          <p:cNvPr id="5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3"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4"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5"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8"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9"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3"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4"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5"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6"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7"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8"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9"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0"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1"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2"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3"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4"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5"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6"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7"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8"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9"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0"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1"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2"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3"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4"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5"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6"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7"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8"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9"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0"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1"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2"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3"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4"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5"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6"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7"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8"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9"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0"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1"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2"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3"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4"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5"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6"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7"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8"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1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dk1" tx1="lt1" bg2="dk2" tx2="lt2" accent1="accent1" accent2="accent2" accent3="accent3" accent4="accent4" accent5="accent5" accent6="accent6" hlink="hlink" folHlink="folHlink"/>
  <p:sldLayoutIdLst>
    <p:sldLayoutId id="2147486357" r:id="rId1"/>
    <p:sldLayoutId id="2147486358" r:id="rId2"/>
    <p:sldLayoutId id="2147486367" r:id="rId11"/>
    <p:sldLayoutId id="2147486368" r:id="rId12"/>
    <p:sldLayoutId id="2147486369" r:id="rId13"/>
    <p:sldLayoutId id="2147486371" r:id="rId15"/>
    <p:sldLayoutId id="2147486373" r:id="rId17"/>
    <p:sldLayoutId id="2147486399" r:id="rId43"/>
    <p:sldLayoutId id="2147486413"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j-lt"/>
          <a:ea typeface="+mj-ea"/>
          <a:cs typeface="+mj-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j-lt"/>
          <a:ea typeface="+mj-ea"/>
          <a:cs typeface="+mj-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1pPr>
      <a:lvl2pPr marR="0" lvl="1"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2pPr>
      <a:lvl3pPr marR="0" lvl="2"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3pPr>
      <a:lvl4pPr marR="0" lvl="3"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4pPr>
      <a:lvl5pPr marR="0" lvl="4"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5pPr>
      <a:lvl6pPr marR="0" lvl="5"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6pPr>
      <a:lvl7pPr marR="0" lvl="6"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7pPr>
      <a:lvl8pPr marR="0" lvl="7"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8pPr>
      <a:lvl9pPr marR="0" lvl="8" algn="l" rtl="0">
        <a:lnSpc>
          <a:spcPct val="100000"/>
        </a:lnSpc>
        <a:spcBef>
          <a:spcPts val="0"/>
        </a:spcBef>
        <a:spcAft>
          <a:spcPts val="0"/>
        </a:spcAft>
        <a:buClr>
          <a:schemeClr val="bg1"/>
        </a:buClr>
        <a:buFont typeface="Arial"/>
        <a:defRPr sz="1400" b="0" i="0" u="none" strike="noStrike" cap="none">
          <a:solidFill>
            <a:schemeClr val="bg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image" Target="../media/image1-fallback.png"/><Relationship Id="rId3" Type="http://schemas.openxmlformats.org/officeDocument/2006/relationships/image" Target="../media/image1.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6"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7"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8"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9"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0"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1"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2"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3"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4"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5"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6"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7"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18"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19"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0"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1"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2"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3"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4"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5"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6"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7"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28"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29"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0"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1"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2"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3"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4"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5"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6"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7"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38"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39"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0"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1"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2"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3"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4"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5"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6"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7"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48"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49"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0"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1"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2"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3"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4"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5"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6"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57"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8"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9" name="Oval 2">
            <a:extLst>
              <a:ext uri="{FF2B5EF4-FFF2-40B4-BE49-F238E27FC236}">
                <a16:creationId xmlns:a16="http://schemas.microsoft.com/office/drawing/2014/main" id="{E9FC45F4-8558-4199-898A-993994964500}"/>
              </a:ext>
            </a:extLst>
          </p:cNvPr>
          <p:cNvSpPr/>
          <p:nvPr/>
        </p:nvSpPr>
        <p:spPr>
          <a:xfrm>
            <a:off x="3757224" y="832275"/>
            <a:ext cx="623439" cy="623439"/>
          </a:xfrm>
          <a:prstGeom prst="ellipse">
            <a:avLst/>
          </a:prstGeom>
          <a:solidFill>
            <a:schemeClr val="tx2"/>
          </a:solidFill>
          <a:ln w="6191" cap="flat">
            <a:noFill/>
            <a:prstDash val="solid"/>
            <a:miter/>
          </a:ln>
        </p:spPr>
      </p:sp>
      <p:sp>
        <p:nvSpPr>
          <p:cNvPr id="60" name="Freeform 3">
            <a:extLst>
              <a:ext uri="{FF2B5EF4-FFF2-40B4-BE49-F238E27FC236}">
                <a16:creationId xmlns:a16="http://schemas.microsoft.com/office/drawing/2014/main" id="{D58B1663-3965-AE04-4240-E528E86C46F7}"/>
              </a:ext>
            </a:extLst>
          </p:cNvPr>
          <p:cNvSpPr/>
          <p:nvPr/>
        </p:nvSpPr>
        <p:spPr>
          <a:xfrm>
            <a:off x="3969193" y="1044244"/>
            <a:ext cx="194512" cy="194512"/>
          </a:xfrm>
          <a:custGeom>
            <a:avLst/>
            <a:gdLst>
              <a:gd name="csX0" fmla="*/ 0 w 194512"/>
              <a:gd name="csY0" fmla="*/ 194513 h 194512"/>
              <a:gd name="csX1" fmla="*/ 194513 w 194512"/>
              <a:gd name="csY1" fmla="*/ 0 h 194512"/>
              <a:gd name="csX2" fmla="*/ 194513 w 194512"/>
              <a:gd name="csY2" fmla="*/ 175062 h 194512"/>
              <a:gd name="csX3" fmla="*/ 194513 w 194512"/>
              <a:gd name="csY3" fmla="*/ 0 h 194512"/>
              <a:gd name="csX4" fmla="*/ 19451 w 194512"/>
              <a:gd name="csY4" fmla="*/ 0 h 194512"/>
            </a:gdLst>
            <a:ahLst/>
            <a:cxnLst>
              <a:cxn ang="0">
                <a:pos x="csX0" y="csY0"/>
              </a:cxn>
              <a:cxn ang="0">
                <a:pos x="csX1" y="csY1"/>
              </a:cxn>
              <a:cxn ang="0">
                <a:pos x="csX2" y="csY2"/>
              </a:cxn>
              <a:cxn ang="0">
                <a:pos x="csX3" y="csY3"/>
              </a:cxn>
              <a:cxn ang="0">
                <a:pos x="csX4" y="csY4"/>
              </a:cxn>
            </a:cxnLst>
            <a:rect l="l" t="t" r="r" b="b"/>
            <a:pathLst>
              <a:path w="194512" h="194512">
                <a:moveTo>
                  <a:pt x="0" y="194513"/>
                </a:moveTo>
                <a:lnTo>
                  <a:pt x="194513" y="0"/>
                </a:lnTo>
                <a:moveTo>
                  <a:pt x="194513" y="175062"/>
                </a:moveTo>
                <a:lnTo>
                  <a:pt x="194513" y="0"/>
                </a:lnTo>
                <a:lnTo>
                  <a:pt x="19451" y="0"/>
                </a:lnTo>
              </a:path>
            </a:pathLst>
          </a:custGeom>
          <a:solidFill>
            <a:schemeClr val="tx2"/>
          </a:solidFill>
          <a:ln w="30956" cap="rnd">
            <a:solidFill>
              <a:srgbClr val="FFFFFF"/>
            </a:solidFill>
            <a:prstDash val="solid"/>
            <a:round/>
          </a:ln>
        </p:spPr>
      </p:sp>
      <p:sp>
        <p:nvSpPr>
          <p:cNvPr id="2" name="Subtitle 1"/>
          <p:cNvSpPr>
            <a:spLocks noGrp="1"/>
          </p:cNvSpPr>
          <p:nvPr>
            <p:ph type="subTitle" idx="1"/>
          </p:nvPr>
        </p:nvSpPr>
        <p:spPr/>
        <p:txBody>
          <a:bodyPr/>
          <a:lstStyle/>
          <a:p>
            <a:pPr algn="l"/>
            <a:r>
              <a:t>Forecasts, drivers, and policy recommendations for economic conditions</a:t>
            </a:r>
          </a:p>
        </p:txBody>
      </p:sp>
      <p:sp>
        <p:nvSpPr>
          <p:cNvPr id="3" name="Title 2"/>
          <p:cNvSpPr>
            <a:spLocks noGrp="1"/>
          </p:cNvSpPr>
          <p:nvPr>
            <p:ph type="ctrTitle"/>
          </p:nvPr>
        </p:nvSpPr>
        <p:spPr/>
        <p:txBody>
          <a:bodyPr/>
          <a:lstStyle/>
          <a:p>
            <a:pPr algn="l"/>
            <a:r>
              <a:t>Macroeconomic Outlook Report</a:t>
            </a:r>
          </a:p>
        </p:txBody>
      </p:sp>
      <p:pic>
        <p:nvPicPr>
          <p:cNvPr id="4" name="Picture Placeholder 3" descr="image.jpg"/>
          <p:cNvPicPr>
            <a:picLocks noGrp="1" noChangeAspect="1"/>
          </p:cNvPicPr>
          <p:nvPr>
            <p:ph type="pic" idx="10" sz="quarter"/>
          </p:nvPr>
        </p:nvPicPr>
        <p:blipFill>
          <a:blip r:embed="rId2"/>
          <a:srcRect l="28211" r="28211"/>
          <a:stretch>
            <a:fillRect/>
          </a:stretch>
        </p:blipFill>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0"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1"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2"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3"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4"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5"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6"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7"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8"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9"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0"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1"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2"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3"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4"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5"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6"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7"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8"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9"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0"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1"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2"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3"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4"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5"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6"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7"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8"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9"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0"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1"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2"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3"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4"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5"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6"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7"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8"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9"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0"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1"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2"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3"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4"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5"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6"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7"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8"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9"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0"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1"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2"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3"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4" name="Shape 4">
            <a:extLst>
              <a:ext uri="{FF2B5EF4-FFF2-40B4-BE49-F238E27FC236}">
                <a16:creationId xmlns:a16="http://schemas.microsoft.com/office/drawing/2014/main" id="{0A5383BE-8A3D-0646-879F-1DBBC3DF185A}"/>
              </a:ext>
            </a:extLst>
          </p:cNvPr>
          <p:cNvSpPr/>
          <p:nvPr userDrawn="1"/>
        </p:nvSpPr>
        <p:spPr>
          <a:xfrm>
            <a:off x="353653"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65" name="Shape 4">
            <a:extLst>
              <a:ext uri="{FF2B5EF4-FFF2-40B4-BE49-F238E27FC236}">
                <a16:creationId xmlns:a16="http://schemas.microsoft.com/office/drawing/2014/main" id="{083B86F9-86DD-A845-BAE1-201C6DB91920}"/>
              </a:ext>
            </a:extLst>
          </p:cNvPr>
          <p:cNvSpPr/>
          <p:nvPr userDrawn="1"/>
        </p:nvSpPr>
        <p:spPr>
          <a:xfrm>
            <a:off x="351798"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66" name="Google Shape;28;p25"/>
          <p:cNvSpPr txBox="1"/>
          <p:nvPr userDrawn="1"/>
        </p:nvSpPr>
        <p:spPr>
          <a:xfrm>
            <a:off x="530551"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01</a:t>
            </a:r>
            <a:endParaRPr sz="2400" b="1" dirty="0">
              <a:solidFill>
                <a:schemeClr val="tx2"/>
              </a:solidFill>
              <a:latin typeface="+mn-lt"/>
              <a:ea typeface="+mn-ea"/>
              <a:cs typeface="+mn-cs"/>
              <a:sym typeface="IBM Plex Sans"/>
            </a:endParaRPr>
          </a:p>
        </p:txBody>
      </p:sp>
      <p:sp>
        <p:nvSpPr>
          <p:cNvPr id="67" name="Shape 4">
            <a:extLst>
              <a:ext uri="{FF2B5EF4-FFF2-40B4-BE49-F238E27FC236}">
                <a16:creationId xmlns:a16="http://schemas.microsoft.com/office/drawing/2014/main" id="{C6DA0E4E-B141-D449-8CFA-EDD564B404DC}"/>
              </a:ext>
            </a:extLst>
          </p:cNvPr>
          <p:cNvSpPr/>
          <p:nvPr userDrawn="1"/>
        </p:nvSpPr>
        <p:spPr>
          <a:xfrm>
            <a:off x="351798"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68" name="Google Shape;29;p25"/>
          <p:cNvSpPr txBox="1"/>
          <p:nvPr userDrawn="1"/>
        </p:nvSpPr>
        <p:spPr>
          <a:xfrm>
            <a:off x="522534"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02</a:t>
            </a:r>
            <a:endParaRPr sz="2400" b="1" dirty="0">
              <a:solidFill>
                <a:schemeClr val="tx2"/>
              </a:solidFill>
              <a:latin typeface="+mn-lt"/>
              <a:ea typeface="+mn-ea"/>
              <a:cs typeface="+mn-cs"/>
              <a:sym typeface="IBM Plex Sans"/>
            </a:endParaRPr>
          </a:p>
        </p:txBody>
      </p:sp>
      <p:sp>
        <p:nvSpPr>
          <p:cNvPr id="69" name="Google Shape;29;p25">
            <a:extLst>
              <a:ext uri="{FF2B5EF4-FFF2-40B4-BE49-F238E27FC236}">
                <a16:creationId xmlns:a16="http://schemas.microsoft.com/office/drawing/2014/main" id="{08D80588-DAD6-F940-B2AB-3BABB209EB5A}"/>
              </a:ext>
            </a:extLst>
          </p:cNvPr>
          <p:cNvSpPr txBox="1"/>
          <p:nvPr userDrawn="1"/>
        </p:nvSpPr>
        <p:spPr>
          <a:xfrm>
            <a:off x="507632"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3</a:t>
            </a:r>
            <a:endParaRPr sz="2400" b="1" dirty="0">
              <a:solidFill>
                <a:schemeClr val="tx2"/>
              </a:solidFill>
              <a:latin typeface="+mn-lt"/>
              <a:ea typeface="+mn-ea"/>
              <a:cs typeface="+mn-cs"/>
              <a:sym typeface="IBM Plex Sans"/>
            </a:endParaRPr>
          </a:p>
        </p:txBody>
      </p:sp>
      <p:sp>
        <p:nvSpPr>
          <p:cNvPr id="70" name="Shape 4">
            <a:extLst>
              <a:ext uri="{FF2B5EF4-FFF2-40B4-BE49-F238E27FC236}">
                <a16:creationId xmlns:a16="http://schemas.microsoft.com/office/drawing/2014/main" id="{DFD4151A-6DFC-3E44-9985-74271AECBDAB}"/>
              </a:ext>
            </a:extLst>
          </p:cNvPr>
          <p:cNvSpPr/>
          <p:nvPr userDrawn="1"/>
        </p:nvSpPr>
        <p:spPr>
          <a:xfrm>
            <a:off x="353653"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1" name="Google Shape;29;p25">
            <a:extLst>
              <a:ext uri="{FF2B5EF4-FFF2-40B4-BE49-F238E27FC236}">
                <a16:creationId xmlns:a16="http://schemas.microsoft.com/office/drawing/2014/main" id="{0B9D8AD9-AD1E-9F4C-B471-27C65E0ED8F2}"/>
              </a:ext>
            </a:extLst>
          </p:cNvPr>
          <p:cNvSpPr txBox="1"/>
          <p:nvPr userDrawn="1"/>
        </p:nvSpPr>
        <p:spPr>
          <a:xfrm>
            <a:off x="507632" y="345724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4</a:t>
            </a:r>
            <a:endParaRPr sz="2400" b="1" dirty="0">
              <a:solidFill>
                <a:schemeClr val="tx2"/>
              </a:solidFill>
              <a:latin typeface="+mn-lt"/>
              <a:ea typeface="+mn-ea"/>
              <a:cs typeface="+mn-cs"/>
              <a:sym typeface="IBM Plex Sans"/>
            </a:endParaRPr>
          </a:p>
        </p:txBody>
      </p:sp>
      <p:sp>
        <p:nvSpPr>
          <p:cNvPr id="72" name="Shape 4">
            <a:extLst>
              <a:ext uri="{FF2B5EF4-FFF2-40B4-BE49-F238E27FC236}">
                <a16:creationId xmlns:a16="http://schemas.microsoft.com/office/drawing/2014/main" id="{2933C9A1-75A4-E64F-839E-BB29A7946832}"/>
              </a:ext>
            </a:extLst>
          </p:cNvPr>
          <p:cNvSpPr/>
          <p:nvPr userDrawn="1"/>
        </p:nvSpPr>
        <p:spPr>
          <a:xfrm>
            <a:off x="353653"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3" name="Google Shape;29;p25">
            <a:extLst>
              <a:ext uri="{FF2B5EF4-FFF2-40B4-BE49-F238E27FC236}">
                <a16:creationId xmlns:a16="http://schemas.microsoft.com/office/drawing/2014/main" id="{9A333F36-9121-564B-B76C-D7A1EDE09075}"/>
              </a:ext>
            </a:extLst>
          </p:cNvPr>
          <p:cNvSpPr txBox="1"/>
          <p:nvPr userDrawn="1"/>
        </p:nvSpPr>
        <p:spPr>
          <a:xfrm>
            <a:off x="507632" y="4236853"/>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5</a:t>
            </a:r>
            <a:endParaRPr sz="2400" b="1" dirty="0">
              <a:solidFill>
                <a:schemeClr val="tx2"/>
              </a:solidFill>
              <a:latin typeface="+mn-lt"/>
              <a:ea typeface="+mn-ea"/>
              <a:cs typeface="+mn-cs"/>
              <a:sym typeface="IBM Plex Sans"/>
            </a:endParaRPr>
          </a:p>
        </p:txBody>
      </p:sp>
      <p:sp>
        <p:nvSpPr>
          <p:cNvPr id="74" name="Shape 4">
            <a:extLst>
              <a:ext uri="{FF2B5EF4-FFF2-40B4-BE49-F238E27FC236}">
                <a16:creationId xmlns:a16="http://schemas.microsoft.com/office/drawing/2014/main" id="{7A6D784A-E462-1D40-8383-97EB51EF1CC7}"/>
              </a:ext>
            </a:extLst>
          </p:cNvPr>
          <p:cNvSpPr/>
          <p:nvPr userDrawn="1"/>
        </p:nvSpPr>
        <p:spPr>
          <a:xfrm>
            <a:off x="4704929" y="2547804"/>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5" name="Shape 4">
            <a:extLst>
              <a:ext uri="{FF2B5EF4-FFF2-40B4-BE49-F238E27FC236}">
                <a16:creationId xmlns:a16="http://schemas.microsoft.com/office/drawing/2014/main" id="{ECFC1273-83BA-0544-BB3C-F024498E5BA7}"/>
              </a:ext>
            </a:extLst>
          </p:cNvPr>
          <p:cNvSpPr/>
          <p:nvPr userDrawn="1"/>
        </p:nvSpPr>
        <p:spPr>
          <a:xfrm>
            <a:off x="4703074" y="964550"/>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6" name="Google Shape;28;p25">
            <a:extLst>
              <a:ext uri="{FF2B5EF4-FFF2-40B4-BE49-F238E27FC236}">
                <a16:creationId xmlns:a16="http://schemas.microsoft.com/office/drawing/2014/main" id="{B78A34E1-DC35-3B46-9026-9B397DAAF055}"/>
              </a:ext>
            </a:extLst>
          </p:cNvPr>
          <p:cNvSpPr txBox="1"/>
          <p:nvPr userDrawn="1"/>
        </p:nvSpPr>
        <p:spPr>
          <a:xfrm>
            <a:off x="4881827" y="1063702"/>
            <a:ext cx="449573" cy="396615"/>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06</a:t>
            </a:r>
            <a:endParaRPr sz="2400" b="1" dirty="0">
              <a:solidFill>
                <a:schemeClr val="tx2"/>
              </a:solidFill>
              <a:latin typeface="+mn-lt"/>
              <a:ea typeface="+mn-ea"/>
              <a:cs typeface="+mn-cs"/>
              <a:sym typeface="IBM Plex Sans"/>
            </a:endParaRPr>
          </a:p>
        </p:txBody>
      </p:sp>
      <p:sp>
        <p:nvSpPr>
          <p:cNvPr id="77" name="Shape 4">
            <a:extLst>
              <a:ext uri="{FF2B5EF4-FFF2-40B4-BE49-F238E27FC236}">
                <a16:creationId xmlns:a16="http://schemas.microsoft.com/office/drawing/2014/main" id="{4B91E7FD-B840-C649-9132-AF89DD2876E3}"/>
              </a:ext>
            </a:extLst>
          </p:cNvPr>
          <p:cNvSpPr/>
          <p:nvPr userDrawn="1"/>
        </p:nvSpPr>
        <p:spPr>
          <a:xfrm>
            <a:off x="4703074" y="1757739"/>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78" name="Google Shape;29;p25">
            <a:extLst>
              <a:ext uri="{FF2B5EF4-FFF2-40B4-BE49-F238E27FC236}">
                <a16:creationId xmlns:a16="http://schemas.microsoft.com/office/drawing/2014/main" id="{3D3E416A-3F27-6B47-B35B-27B292C1B90E}"/>
              </a:ext>
            </a:extLst>
          </p:cNvPr>
          <p:cNvSpPr txBox="1"/>
          <p:nvPr userDrawn="1"/>
        </p:nvSpPr>
        <p:spPr>
          <a:xfrm>
            <a:off x="4873810" y="1863688"/>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uk-UA" sz="2400" b="1" dirty="0">
                <a:solidFill>
                  <a:schemeClr val="tx2"/>
                </a:solidFill>
                <a:latin typeface="+mn-lt"/>
                <a:ea typeface="+mn-ea"/>
                <a:cs typeface="+mn-cs"/>
                <a:sym typeface="IBM Plex Sans"/>
              </a:rPr>
              <a:t>07</a:t>
            </a:r>
            <a:endParaRPr sz="2400" b="1" dirty="0">
              <a:solidFill>
                <a:schemeClr val="tx2"/>
              </a:solidFill>
              <a:latin typeface="+mn-lt"/>
              <a:ea typeface="+mn-ea"/>
              <a:cs typeface="+mn-cs"/>
              <a:sym typeface="IBM Plex Sans"/>
            </a:endParaRPr>
          </a:p>
        </p:txBody>
      </p:sp>
      <p:sp>
        <p:nvSpPr>
          <p:cNvPr id="79" name="Google Shape;29;p25">
            <a:extLst>
              <a:ext uri="{FF2B5EF4-FFF2-40B4-BE49-F238E27FC236}">
                <a16:creationId xmlns:a16="http://schemas.microsoft.com/office/drawing/2014/main" id="{FEF6D31A-FFD1-124F-84FE-5E955F78142F}"/>
              </a:ext>
            </a:extLst>
          </p:cNvPr>
          <p:cNvSpPr txBox="1"/>
          <p:nvPr userDrawn="1"/>
        </p:nvSpPr>
        <p:spPr>
          <a:xfrm>
            <a:off x="4858908" y="2671189"/>
            <a:ext cx="457590" cy="37773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400" b="1" dirty="0">
                <a:solidFill>
                  <a:schemeClr val="tx2"/>
                </a:solidFill>
                <a:latin typeface="+mn-lt"/>
                <a:ea typeface="+mn-ea"/>
                <a:cs typeface="+mn-cs"/>
                <a:sym typeface="IBM Plex Sans"/>
              </a:rPr>
              <a:t>0</a:t>
            </a:r>
            <a:r>
              <a:rPr lang="uk-UA" sz="2400" b="1" dirty="0">
                <a:solidFill>
                  <a:schemeClr val="tx2"/>
                </a:solidFill>
                <a:latin typeface="+mn-lt"/>
                <a:ea typeface="+mn-ea"/>
                <a:cs typeface="+mn-cs"/>
                <a:sym typeface="IBM Plex Sans"/>
              </a:rPr>
              <a:t>8</a:t>
            </a:r>
            <a:endParaRPr sz="2400" b="1" dirty="0">
              <a:solidFill>
                <a:schemeClr val="tx2"/>
              </a:solidFill>
              <a:latin typeface="+mn-lt"/>
              <a:ea typeface="+mn-ea"/>
              <a:cs typeface="+mn-cs"/>
              <a:sym typeface="IBM Plex Sans"/>
            </a:endParaRPr>
          </a:p>
        </p:txBody>
      </p:sp>
      <p:sp>
        <p:nvSpPr>
          <p:cNvPr id="80" name="Shape 4">
            <a:extLst>
              <a:ext uri="{FF2B5EF4-FFF2-40B4-BE49-F238E27FC236}">
                <a16:creationId xmlns:a16="http://schemas.microsoft.com/office/drawing/2014/main" id="{4D5C7FA1-2A28-FF4B-9C31-C60AF58DE074}"/>
              </a:ext>
            </a:extLst>
          </p:cNvPr>
          <p:cNvSpPr/>
          <p:nvPr userDrawn="1"/>
        </p:nvSpPr>
        <p:spPr>
          <a:xfrm>
            <a:off x="4704929" y="3340822"/>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1" name="Shape 4">
            <a:extLst>
              <a:ext uri="{FF2B5EF4-FFF2-40B4-BE49-F238E27FC236}">
                <a16:creationId xmlns:a16="http://schemas.microsoft.com/office/drawing/2014/main" id="{B121E7D8-D2EC-A14A-92C6-7442E7BC1095}"/>
              </a:ext>
            </a:extLst>
          </p:cNvPr>
          <p:cNvSpPr/>
          <p:nvPr userDrawn="1"/>
        </p:nvSpPr>
        <p:spPr>
          <a:xfrm>
            <a:off x="4704929" y="4131058"/>
            <a:ext cx="4113877" cy="598908"/>
          </a:xfrm>
          <a:prstGeom prst="roundRect">
            <a:avLst>
              <a:gd name="adj" fmla="val 11769"/>
            </a:avLst>
          </a:prstGeom>
          <a:solidFill>
            <a:schemeClr val="accent4"/>
          </a:solidFill>
          <a:ln w="9525">
            <a:noFill/>
            <a:prstDash val="solid"/>
          </a:ln>
          <a:effectLst>
            <a:glow>
              <a:schemeClr val="tx2">
                <a:alpha val="40000"/>
              </a:schemeClr>
            </a:glow>
          </a:effectLst>
        </p:spPr>
        <p:txBody>
          <a:bodyPr/>
          <a:lstStyle/>
          <a:p>
            <a:endParaRPr lang="ms-MY" dirty="0"/>
          </a:p>
        </p:txBody>
      </p:sp>
      <p:sp>
        <p:nvSpPr>
          <p:cNvPr id="82" name="Slide title">
            <a:extLst>
              <a:ext uri="{FF2B5EF4-FFF2-40B4-BE49-F238E27FC236}">
                <a16:creationId xmlns:a16="http://schemas.microsoft.com/office/drawing/2014/main" id="{BC74F5AB-A8F6-8944-9404-5C108B827021}"/>
              </a:ext>
            </a:extLst>
          </p:cNvPr>
          <p:cNvSpPr txBox="1">
            <a:spLocks/>
          </p:cNvSpPr>
          <p:nvPr userDrawn="1"/>
        </p:nvSpPr>
        <p:spPr>
          <a:xfrm>
            <a:off x="361507" y="271586"/>
            <a:ext cx="6815470" cy="34069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bg1"/>
              </a:buClr>
              <a:buSzPts val="2200"/>
              <a:buFont typeface="IBM Plex Sans"/>
              <a:buNone/>
              <a:tabLst/>
              <a:defRPr lang="en-UA" sz="2000" b="1" i="0" u="none" strike="noStrike" cap="none" smtClean="0">
                <a:solidFill>
                  <a:schemeClr val="tx1"/>
                </a:solidFill>
                <a:effectLst/>
                <a:latin typeface="+mj-lt"/>
                <a:ea typeface="+mj-ea"/>
                <a:cs typeface="+mj-cs"/>
                <a:sym typeface="Geist"/>
              </a:defRPr>
            </a:lvl1pPr>
            <a:lvl2pPr marR="0" lvl="1"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2pPr>
            <a:lvl3pPr marR="0" lvl="2"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3pPr>
            <a:lvl4pPr marR="0" lvl="3"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4pPr>
            <a:lvl5pPr marR="0" lvl="4"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5pPr>
            <a:lvl6pPr marR="0" lvl="5"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6pPr>
            <a:lvl7pPr marR="0" lvl="6"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7pPr>
            <a:lvl8pPr marR="0" lvl="7"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8pPr>
            <a:lvl9pPr marR="0" lvl="8" algn="l" rtl="0">
              <a:lnSpc>
                <a:spcPct val="100000"/>
              </a:lnSpc>
              <a:spcBef>
                <a:spcPts val="0"/>
              </a:spcBef>
              <a:spcAft>
                <a:spcPts val="0"/>
              </a:spcAft>
              <a:buClr>
                <a:schemeClr val="bg1"/>
              </a:buClr>
              <a:buSzPts val="2000"/>
              <a:buFont typeface="Geist"/>
              <a:buNone/>
              <a:defRPr sz="2000" b="0" i="0" u="none" strike="noStrike" cap="none">
                <a:solidFill>
                  <a:schemeClr val="bg1"/>
                </a:solidFill>
                <a:latin typeface="+mn-lt"/>
                <a:ea typeface="+mn-ea"/>
                <a:cs typeface="+mn-cs"/>
                <a:sym typeface="Geist"/>
              </a:defRPr>
            </a:lvl9pPr>
          </a:lstStyle>
          <a:p>
            <a:r>
              <a:rPr lang="en-US" dirty="0"/>
              <a:t>Table of Contents</a:t>
            </a:r>
            <a:endParaRPr lang="en-GB" dirty="0"/>
          </a:p>
        </p:txBody>
      </p:sp>
      <p:sp>
        <p:nvSpPr>
          <p:cNvPr id="2" name="Subtitle 1"/>
          <p:cNvSpPr>
            <a:spLocks noGrp="1"/>
          </p:cNvSpPr>
          <p:nvPr>
            <p:ph type="subTitle" idx="2"/>
          </p:nvPr>
        </p:nvSpPr>
        <p:spPr/>
        <p:txBody>
          <a:bodyPr/>
          <a:lstStyle/>
          <a:p>
            <a:r>
              <a:t>Policy Stance and Transmission</a:t>
            </a:r>
          </a:p>
        </p:txBody>
      </p:sp>
      <p:sp>
        <p:nvSpPr>
          <p:cNvPr id="3" name="Subtitle 2"/>
          <p:cNvSpPr>
            <a:spLocks noGrp="1"/>
          </p:cNvSpPr>
          <p:nvPr>
            <p:ph type="subTitle" idx="8"/>
          </p:nvPr>
        </p:nvSpPr>
        <p:spPr/>
        <p:txBody>
          <a:bodyPr/>
          <a:lstStyle/>
          <a:p>
            <a:pPr algn="l"/>
            <a:r>
              <a:t>Economic Outlook Report</a:t>
            </a:r>
          </a:p>
        </p:txBody>
      </p:sp>
      <p:sp>
        <p:nvSpPr>
          <p:cNvPr id="4" name="Subtitle 3"/>
          <p:cNvSpPr>
            <a:spLocks noGrp="1"/>
          </p:cNvSpPr>
          <p:nvPr>
            <p:ph type="subTitle" idx="1"/>
          </p:nvPr>
        </p:nvSpPr>
        <p:spPr/>
        <p:txBody>
          <a:bodyPr/>
          <a:lstStyle/>
          <a:p>
            <a:r>
              <a:t>Executive Macroeconomic Summary</a:t>
            </a:r>
          </a:p>
        </p:txBody>
      </p:sp>
      <p:sp>
        <p:nvSpPr>
          <p:cNvPr id="5" name="Subtitle 4"/>
          <p:cNvSpPr>
            <a:spLocks noGrp="1"/>
          </p:cNvSpPr>
          <p:nvPr>
            <p:ph type="subTitle" idx="6"/>
          </p:nvPr>
        </p:nvSpPr>
        <p:spPr/>
        <p:txBody>
          <a:bodyPr/>
          <a:lstStyle/>
          <a:p>
            <a:pPr algn="l"/>
            <a:r>
              <a:t>Supply Demand Equilibrium Dynamics</a:t>
            </a:r>
          </a:p>
        </p:txBody>
      </p:sp>
      <p:sp>
        <p:nvSpPr>
          <p:cNvPr id="6" name="Subtitle 5"/>
          <p:cNvSpPr>
            <a:spLocks noGrp="1"/>
          </p:cNvSpPr>
          <p:nvPr>
            <p:ph type="subTitle" idx="3"/>
          </p:nvPr>
        </p:nvSpPr>
        <p:spPr/>
        <p:txBody>
          <a:bodyPr/>
          <a:lstStyle/>
          <a:p>
            <a:pPr algn="l"/>
            <a:r>
              <a:t>Inflation Pressures and Consumer Behavior</a:t>
            </a:r>
          </a:p>
        </p:txBody>
      </p:sp>
      <p:sp>
        <p:nvSpPr>
          <p:cNvPr id="7" name="Subtitle 6"/>
          <p:cNvSpPr>
            <a:spLocks noGrp="1"/>
          </p:cNvSpPr>
          <p:nvPr>
            <p:ph type="subTitle" idx="7"/>
          </p:nvPr>
        </p:nvSpPr>
        <p:spPr/>
        <p:txBody>
          <a:bodyPr/>
          <a:lstStyle/>
          <a:p>
            <a:pPr algn="l"/>
            <a:r>
              <a:t>Global Trade, FX, and Geopolitics</a:t>
            </a:r>
          </a:p>
        </p:txBody>
      </p:sp>
      <p:sp>
        <p:nvSpPr>
          <p:cNvPr id="8" name="Subtitle 7"/>
          <p:cNvSpPr>
            <a:spLocks noGrp="1"/>
          </p:cNvSpPr>
          <p:nvPr>
            <p:ph type="subTitle" idx="5"/>
          </p:nvPr>
        </p:nvSpPr>
        <p:spPr/>
        <p:txBody>
          <a:bodyPr/>
          <a:lstStyle/>
          <a:p>
            <a:r>
              <a:t>Forward Forecast and Econometric Scenarios</a:t>
            </a:r>
          </a:p>
        </p:txBody>
      </p:sp>
      <p:sp>
        <p:nvSpPr>
          <p:cNvPr id="9" name="Subtitle 8"/>
          <p:cNvSpPr>
            <a:spLocks noGrp="1"/>
          </p:cNvSpPr>
          <p:nvPr>
            <p:ph type="subTitle" idx="4"/>
          </p:nvPr>
        </p:nvSpPr>
        <p:spPr/>
        <p:txBody>
          <a:bodyPr/>
          <a:lstStyle/>
          <a:p>
            <a:pPr algn="l"/>
            <a:r>
              <a:t>Policy Implications and Strategic Recommendations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6"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7"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8"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9"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20"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21"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2"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3"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4"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5"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6"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7"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8"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9"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30"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31"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2"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3"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4"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5"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6"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7"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8"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9"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40"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41"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2"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3"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4"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5"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6"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7"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8"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9"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50"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51"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2"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3"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4"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5"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6"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7"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8"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9"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60"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61"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2"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3"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4"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5"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6"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7"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8"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9" name="Rectangle 3">
            <a:extLst>
              <a:ext uri="{FF2B5EF4-FFF2-40B4-BE49-F238E27FC236}">
                <a16:creationId xmlns:a16="http://schemas.microsoft.com/office/drawing/2014/main" id="{E9CDE473-39EE-6201-CE53-616AC43C7A16}"/>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70" name="Google Shape;577;g3e478b0359b_0_37">
            <a:extLst>
              <a:ext uri="{FF2B5EF4-FFF2-40B4-BE49-F238E27FC236}">
                <a16:creationId xmlns:a16="http://schemas.microsoft.com/office/drawing/2014/main" id="{EAB03C61-BD28-AF73-CA34-165FBA72C4D8}"/>
              </a:ext>
            </a:extLst>
          </p:cNvPr>
          <p:cNvSpPr/>
          <p:nvPr userDrawn="1"/>
        </p:nvSpPr>
        <p:spPr>
          <a:xfrm>
            <a:off x="3195103"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1" name="Google Shape;576;g3e478b0359b_0_37"/>
          <p:cNvSpPr/>
          <p:nvPr/>
        </p:nvSpPr>
        <p:spPr>
          <a:xfrm>
            <a:off x="237075" y="796425"/>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72" name="Google Shape;577;g3e478b0359b_0_37"/>
          <p:cNvSpPr/>
          <p:nvPr/>
        </p:nvSpPr>
        <p:spPr>
          <a:xfrm>
            <a:off x="3195103" y="796425"/>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3" name="Google Shape;578;g3e478b0359b_0_37"/>
          <p:cNvSpPr/>
          <p:nvPr/>
        </p:nvSpPr>
        <p:spPr>
          <a:xfrm>
            <a:off x="6153131" y="796425"/>
            <a:ext cx="2772000" cy="1800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4" name="Google Shape;585;g3e478b0359b_0_37"/>
          <p:cNvSpPr/>
          <p:nvPr/>
        </p:nvSpPr>
        <p:spPr>
          <a:xfrm>
            <a:off x="237075" y="2736400"/>
            <a:ext cx="2772000" cy="1800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75" name="Google Shape;586;g3e478b0359b_0_37"/>
          <p:cNvSpPr/>
          <p:nvPr userDrawn="1"/>
        </p:nvSpPr>
        <p:spPr>
          <a:xfrm>
            <a:off x="6153131"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6" name="Google Shape;576;g3e478b0359b_0_37">
            <a:extLst>
              <a:ext uri="{FF2B5EF4-FFF2-40B4-BE49-F238E27FC236}">
                <a16:creationId xmlns:a16="http://schemas.microsoft.com/office/drawing/2014/main" id="{B44B8955-4984-F375-1AE3-E4D4931CD845}"/>
              </a:ext>
            </a:extLst>
          </p:cNvPr>
          <p:cNvSpPr/>
          <p:nvPr userDrawn="1"/>
        </p:nvSpPr>
        <p:spPr>
          <a:xfrm>
            <a:off x="237075" y="2736400"/>
            <a:ext cx="2772000" cy="1800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pic>
        <p:nvPicPr>
          <p:cNvPr id="77" name="Graphic 10"/>
          <p:cNvPicPr/>
          <p:nvPr userDrawn="1"/>
        </p:nvPicPr>
        <p:blipFill>
          <a:blip r:embed="rId2">
            <a:extLst>
              <a:ext uri="{96DAC541-7B7A-43D3-8B79-37D633B846F1}">
                <asvg:svgBlip xmlns:asvg="http://schemas.microsoft.com/office/drawing/2016/SVG/main" r:embed="rId3"/>
              </a:ext>
            </a:extLst>
          </a:blip>
          <a:srcRect l="9071" r="-1284" b="37455"/>
          <a:stretch>
            <a:fillRect/>
          </a:stretch>
        </p:blipFill>
        <p:spPr>
          <a:xfrm>
            <a:off x="-46892" y="2983613"/>
            <a:ext cx="2601478" cy="1552787"/>
          </a:xfrm>
          <a:prstGeom prst="rect">
            <a:avLst/>
          </a:prstGeom>
          <a:ln>
            <a:noFill/>
          </a:ln>
        </p:spPr>
      </p:pic>
      <p:grpSp>
        <p:nvGrpSpPr>
          <p:cNvPr id="78" name="Group 12">
            <a:extLst>
              <a:ext uri="{FF2B5EF4-FFF2-40B4-BE49-F238E27FC236}">
                <a16:creationId xmlns:a16="http://schemas.microsoft.com/office/drawing/2014/main" id="{2D442DF0-8342-13A5-1140-222BFACB8454}"/>
              </a:ext>
            </a:extLst>
          </p:cNvPr>
          <p:cNvGrpSpPr/>
          <p:nvPr userDrawn="1"/>
        </p:nvGrpSpPr>
        <p:grpSpPr>
          <a:xfrm>
            <a:off x="2373726" y="2870312"/>
            <a:ext cx="500659" cy="504000"/>
            <a:chOff x="5593325" y="2587613"/>
            <a:chExt cx="500659" cy="504000"/>
          </a:xfrm>
        </p:grpSpPr>
        <p:sp>
          <p:nvSpPr>
            <p:cNvPr id="79" name="Shape 8">
              <a:extLst>
                <a:ext uri="{FF2B5EF4-FFF2-40B4-BE49-F238E27FC236}">
                  <a16:creationId xmlns:a16="http://schemas.microsoft.com/office/drawing/2014/main" id="{6C8CAD20-D372-9240-A854-961D8BB292D8}"/>
                </a:ext>
              </a:extLst>
            </p:cNvPr>
            <p:cNvSpPr>
              <a:spLocks noChangeAspect="1"/>
            </p:cNvSpPr>
            <p:nvPr userDrawn="1"/>
          </p:nvSpPr>
          <p:spPr>
            <a:xfrm>
              <a:off x="5593325" y="2587613"/>
              <a:ext cx="500659" cy="504000"/>
            </a:xfrm>
            <a:prstGeom prst="ellipse">
              <a:avLst/>
            </a:prstGeom>
            <a:solidFill>
              <a:schemeClr val="tx1"/>
            </a:solidFill>
            <a:ln w="12700">
              <a:noFill/>
              <a:prstDash val="solid"/>
            </a:ln>
          </p:spPr>
          <p:txBody>
            <a:bodyPr/>
            <a:lstStyle/>
            <a:p>
              <a:endParaRPr lang="ms-MY" dirty="0"/>
            </a:p>
          </p:txBody>
        </p:sp>
        <p:sp>
          <p:nvSpPr>
            <p:cNvPr id="80" name="Graphic 14">
              <a:extLst>
                <a:ext uri="{FF2B5EF4-FFF2-40B4-BE49-F238E27FC236}">
                  <a16:creationId xmlns:a16="http://schemas.microsoft.com/office/drawing/2014/main" id="{D3A0D164-E3C5-8AB6-809F-803B5F4E760F}"/>
                </a:ext>
              </a:extLst>
            </p:cNvPr>
            <p:cNvSpPr/>
            <p:nvPr/>
          </p:nvSpPr>
          <p:spPr>
            <a:xfrm>
              <a:off x="5771751" y="2767613"/>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2"/>
            </a:solidFill>
            <a:ln w="11906" cap="flat">
              <a:noFill/>
              <a:prstDash val="solid"/>
              <a:miter/>
            </a:ln>
          </p:spPr>
        </p:sp>
      </p:gr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5"/>
          </p:nvPr>
        </p:nvSpPr>
        <p:spPr/>
        <p:txBody>
          <a:bodyPr/>
          <a:lstStyle/>
          <a:p>
            <a:pPr algn="l"/>
            <a:r>
              <a:t>Template name: SIRIUS for repeatable central bank and lecture delivery</a:t>
            </a:r>
          </a:p>
        </p:txBody>
      </p:sp>
      <p:sp>
        <p:nvSpPr>
          <p:cNvPr id="5" name="Subtitle 4"/>
          <p:cNvSpPr>
            <a:spLocks noGrp="1"/>
          </p:cNvSpPr>
          <p:nvPr>
            <p:ph type="subTitle" idx="16"/>
          </p:nvPr>
        </p:nvSpPr>
        <p:spPr/>
        <p:txBody>
          <a:bodyPr/>
          <a:lstStyle/>
          <a:p>
            <a:pPr algn="l"/>
            <a:r>
              <a:rPr cap="all"/>
              <a:t>SIRIUS delivery template</a:t>
            </a:r>
          </a:p>
        </p:txBody>
      </p:sp>
      <p:sp>
        <p:nvSpPr>
          <p:cNvPr id="6" name="Subtitle 5"/>
          <p:cNvSpPr>
            <a:spLocks noGrp="1"/>
          </p:cNvSpPr>
          <p:nvPr>
            <p:ph type="subTitle" idx="13"/>
          </p:nvPr>
        </p:nvSpPr>
        <p:spPr/>
        <p:txBody>
          <a:bodyPr/>
          <a:lstStyle/>
          <a:p>
            <a:pPr algn="l"/>
            <a:r>
              <a:t>Brief objective statement covering growth, inflation, policy stance, and risks</a:t>
            </a:r>
          </a:p>
        </p:txBody>
      </p:sp>
      <p:sp>
        <p:nvSpPr>
          <p:cNvPr id="7" name="Subtitle 6"/>
          <p:cNvSpPr>
            <a:spLocks noGrp="1"/>
          </p:cNvSpPr>
          <p:nvPr>
            <p:ph type="subTitle" idx="14"/>
          </p:nvPr>
        </p:nvSpPr>
        <p:spPr/>
        <p:txBody>
          <a:bodyPr/>
          <a:lstStyle/>
          <a:p>
            <a:pPr algn="l"/>
            <a:r>
              <a:rPr cap="all"/>
              <a:t>Growth, inflation, and risks objective</a:t>
            </a:r>
          </a:p>
        </p:txBody>
      </p:sp>
      <p:sp>
        <p:nvSpPr>
          <p:cNvPr id="8" name="Subtitle 7"/>
          <p:cNvSpPr>
            <a:spLocks noGrp="1"/>
          </p:cNvSpPr>
          <p:nvPr>
            <p:ph type="subTitle" idx="8"/>
          </p:nvPr>
        </p:nvSpPr>
        <p:spPr/>
        <p:txBody>
          <a:bodyPr/>
          <a:lstStyle/>
          <a:p>
            <a:pPr algn="l"/>
            <a:r>
              <a:t>Date line for version control and auditability of assumptions and data cuts</a:t>
            </a:r>
          </a:p>
        </p:txBody>
      </p:sp>
      <p:sp>
        <p:nvSpPr>
          <p:cNvPr id="9" name="Subtitle 8"/>
          <p:cNvSpPr>
            <a:spLocks noGrp="1"/>
          </p:cNvSpPr>
          <p:nvPr>
            <p:ph type="subTitle" idx="9"/>
          </p:nvPr>
        </p:nvSpPr>
        <p:spPr/>
        <p:txBody>
          <a:bodyPr/>
          <a:lstStyle/>
          <a:p>
            <a:pPr algn="l"/>
            <a:r>
              <a:rPr cap="all"/>
              <a:t>Version and data cut date</a:t>
            </a:r>
          </a:p>
        </p:txBody>
      </p:sp>
      <p:sp>
        <p:nvSpPr>
          <p:cNvPr id="10" name="Subtitle 9"/>
          <p:cNvSpPr>
            <a:spLocks noGrp="1"/>
          </p:cNvSpPr>
          <p:nvPr>
            <p:ph type="subTitle" idx="6"/>
          </p:nvPr>
        </p:nvSpPr>
        <p:spPr/>
        <p:txBody>
          <a:bodyPr/>
          <a:lstStyle/>
          <a:p>
            <a:pPr algn="l"/>
            <a:r>
              <a:t>Lead economist name and role to anchor accountability and briefing ownership</a:t>
            </a:r>
          </a:p>
        </p:txBody>
      </p:sp>
      <p:sp>
        <p:nvSpPr>
          <p:cNvPr id="11" name="Subtitle 10"/>
          <p:cNvSpPr>
            <a:spLocks noGrp="1"/>
          </p:cNvSpPr>
          <p:nvPr>
            <p:ph type="subTitle" idx="7"/>
          </p:nvPr>
        </p:nvSpPr>
        <p:spPr/>
        <p:txBody>
          <a:bodyPr/>
          <a:lstStyle/>
          <a:p>
            <a:pPr algn="l"/>
            <a:r>
              <a:rPr cap="all"/>
              <a:t>Lead economist accountability</a:t>
            </a:r>
          </a:p>
        </p:txBody>
      </p:sp>
      <p:sp>
        <p:nvSpPr>
          <p:cNvPr id="12" name="Subtitle 11"/>
          <p:cNvSpPr>
            <a:spLocks noGrp="1"/>
          </p:cNvSpPr>
          <p:nvPr>
            <p:ph type="subTitle" idx="4"/>
          </p:nvPr>
        </p:nvSpPr>
        <p:spPr/>
        <p:txBody>
          <a:bodyPr/>
          <a:lstStyle/>
          <a:p>
            <a:pPr algn="l"/>
            <a:r>
              <a:t>Economic Outlook Report for the focus region or sector, using a consistent macro dashboard</a:t>
            </a:r>
          </a:p>
        </p:txBody>
      </p:sp>
      <p:sp>
        <p:nvSpPr>
          <p:cNvPr id="13" name="Subtitle 12"/>
          <p:cNvSpPr>
            <a:spLocks noGrp="1"/>
          </p:cNvSpPr>
          <p:nvPr>
            <p:ph type="subTitle" idx="5"/>
          </p:nvPr>
        </p:nvSpPr>
        <p:spPr/>
        <p:txBody>
          <a:bodyPr/>
          <a:lstStyle/>
          <a:p>
            <a:pPr algn="l"/>
            <a:r>
              <a:rPr cap="all"/>
              <a:t>Focus region macro dashboard</a:t>
            </a:r>
          </a:p>
        </p:txBody>
      </p:sp>
      <p:sp>
        <p:nvSpPr>
          <p:cNvPr id="14" name="Title 13"/>
          <p:cNvSpPr>
            <a:spLocks noGrp="1"/>
          </p:cNvSpPr>
          <p:nvPr>
            <p:ph type="title"/>
          </p:nvPr>
        </p:nvSpPr>
        <p:spPr/>
        <p:txBody>
          <a:bodyPr/>
          <a:lstStyle/>
          <a:p>
            <a:r>
              <a:t>Economic Outlook Report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749;g3e478b0359b_0_110">
            <a:extLst>
              <a:ext uri="{FF2B5EF4-FFF2-40B4-BE49-F238E27FC236}">
                <a16:creationId xmlns:a16="http://schemas.microsoft.com/office/drawing/2014/main" id="{B3F6E8FA-3B8C-24C6-C204-3DB5C5664E9B}"/>
              </a:ext>
            </a:extLst>
          </p:cNvPr>
          <p:cNvSpPr/>
          <p:nvPr userDrawn="1"/>
        </p:nvSpPr>
        <p:spPr>
          <a:xfrm>
            <a:off x="234650" y="791207"/>
            <a:ext cx="8690481" cy="3739975"/>
          </a:xfrm>
          <a:prstGeom prst="roundRect">
            <a:avLst>
              <a:gd name="adj" fmla="val 4357"/>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tx1"/>
              </a:solidFill>
              <a:latin typeface="+mn-lt"/>
              <a:ea typeface="+mn-ea"/>
              <a:cs typeface="+mn-cs"/>
              <a:sym typeface="Open Sans"/>
            </a:endParaRPr>
          </a:p>
        </p:txBody>
      </p:sp>
      <p:grpSp>
        <p:nvGrpSpPr>
          <p:cNvPr id="68" name="Group 13">
            <a:extLst>
              <a:ext uri="{FF2B5EF4-FFF2-40B4-BE49-F238E27FC236}">
                <a16:creationId xmlns:a16="http://schemas.microsoft.com/office/drawing/2014/main" id="{E30BB1C6-34BC-44B1-63F9-429A8AEE0866}"/>
              </a:ext>
            </a:extLst>
          </p:cNvPr>
          <p:cNvGrpSpPr/>
          <p:nvPr userDrawn="1"/>
        </p:nvGrpSpPr>
        <p:grpSpPr>
          <a:xfrm>
            <a:off x="517051" y="1888479"/>
            <a:ext cx="500659" cy="504000"/>
            <a:chOff x="369911" y="1167966"/>
            <a:chExt cx="500659" cy="504000"/>
          </a:xfrm>
        </p:grpSpPr>
        <p:sp>
          <p:nvSpPr>
            <p:cNvPr id="69" name="Shape 8">
              <a:extLst>
                <a:ext uri="{FF2B5EF4-FFF2-40B4-BE49-F238E27FC236}">
                  <a16:creationId xmlns:a16="http://schemas.microsoft.com/office/drawing/2014/main" id="{D44A8FD6-DF4A-2D2E-C4E9-80601AE93C64}"/>
                </a:ext>
              </a:extLst>
            </p:cNvPr>
            <p:cNvSpPr>
              <a:spLocks noChangeAspect="1"/>
            </p:cNvSpPr>
            <p:nvPr userDrawn="1"/>
          </p:nvSpPr>
          <p:spPr>
            <a:xfrm>
              <a:off x="369911" y="1167966"/>
              <a:ext cx="500659" cy="504000"/>
            </a:xfrm>
            <a:prstGeom prst="ellipse">
              <a:avLst/>
            </a:prstGeom>
            <a:solidFill>
              <a:schemeClr val="tx2"/>
            </a:solidFill>
            <a:ln w="12700">
              <a:noFill/>
              <a:prstDash val="solid"/>
            </a:ln>
          </p:spPr>
          <p:txBody>
            <a:bodyPr/>
            <a:lstStyle/>
            <a:p>
              <a:endParaRPr lang="ms-MY" dirty="0"/>
            </a:p>
          </p:txBody>
        </p:sp>
        <p:sp>
          <p:nvSpPr>
            <p:cNvPr id="70" name="Graphic 5">
              <a:extLst>
                <a:ext uri="{FF2B5EF4-FFF2-40B4-BE49-F238E27FC236}">
                  <a16:creationId xmlns:a16="http://schemas.microsoft.com/office/drawing/2014/main" id="{D6B78B1D-3A84-2395-E9CE-5A0FB0A06321}"/>
                </a:ext>
              </a:extLst>
            </p:cNvPr>
            <p:cNvSpPr/>
            <p:nvPr/>
          </p:nvSpPr>
          <p:spPr>
            <a:xfrm>
              <a:off x="548337" y="1347966"/>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grpSp>
        <p:nvGrpSpPr>
          <p:cNvPr id="71" name="Group 12">
            <a:extLst>
              <a:ext uri="{FF2B5EF4-FFF2-40B4-BE49-F238E27FC236}">
                <a16:creationId xmlns:a16="http://schemas.microsoft.com/office/drawing/2014/main" id="{E7637718-8BF7-D18E-9767-FEBA2C445950}"/>
              </a:ext>
            </a:extLst>
          </p:cNvPr>
          <p:cNvGrpSpPr/>
          <p:nvPr userDrawn="1"/>
        </p:nvGrpSpPr>
        <p:grpSpPr>
          <a:xfrm>
            <a:off x="2639344" y="1888479"/>
            <a:ext cx="500659" cy="504000"/>
            <a:chOff x="2590297" y="1167966"/>
            <a:chExt cx="500659" cy="504000"/>
          </a:xfrm>
        </p:grpSpPr>
        <p:sp>
          <p:nvSpPr>
            <p:cNvPr id="72" name="Shape 8">
              <a:extLst>
                <a:ext uri="{FF2B5EF4-FFF2-40B4-BE49-F238E27FC236}">
                  <a16:creationId xmlns:a16="http://schemas.microsoft.com/office/drawing/2014/main" id="{6596EC36-6017-B33D-7E64-A9605ECF04C4}"/>
                </a:ext>
              </a:extLst>
            </p:cNvPr>
            <p:cNvSpPr>
              <a:spLocks noChangeAspect="1"/>
            </p:cNvSpPr>
            <p:nvPr userDrawn="1"/>
          </p:nvSpPr>
          <p:spPr>
            <a:xfrm>
              <a:off x="2590297" y="1167966"/>
              <a:ext cx="500659" cy="504000"/>
            </a:xfrm>
            <a:prstGeom prst="ellipse">
              <a:avLst/>
            </a:prstGeom>
            <a:solidFill>
              <a:schemeClr val="tx2"/>
            </a:solidFill>
            <a:ln w="12700">
              <a:noFill/>
              <a:prstDash val="solid"/>
            </a:ln>
          </p:spPr>
          <p:txBody>
            <a:bodyPr/>
            <a:lstStyle/>
            <a:p>
              <a:endParaRPr lang="ms-MY" dirty="0"/>
            </a:p>
          </p:txBody>
        </p:sp>
        <p:grpSp>
          <p:nvGrpSpPr>
            <p:cNvPr id="73" name="Graphic 11">
              <a:extLst>
                <a:ext uri="{FF2B5EF4-FFF2-40B4-BE49-F238E27FC236}">
                  <a16:creationId xmlns:a16="http://schemas.microsoft.com/office/drawing/2014/main" id="{CA523155-1BE3-E2D6-A6A0-43F29E248603}"/>
                </a:ext>
              </a:extLst>
            </p:cNvPr>
            <p:cNvGrpSpPr/>
            <p:nvPr/>
          </p:nvGrpSpPr>
          <p:grpSpPr>
            <a:xfrm>
              <a:off x="2714673" y="1293966"/>
              <a:ext cx="252138" cy="252047"/>
              <a:chOff x="2714673" y="1293966"/>
              <a:chExt cx="252138" cy="252047"/>
            </a:xfrm>
            <a:solidFill>
              <a:schemeClr val="tx1"/>
            </a:solidFill>
          </p:grpSpPr>
          <p:sp>
            <p:nvSpPr>
              <p:cNvPr id="74" name="Freeform 10">
                <a:extLst>
                  <a:ext uri="{FF2B5EF4-FFF2-40B4-BE49-F238E27FC236}">
                    <a16:creationId xmlns:a16="http://schemas.microsoft.com/office/drawing/2014/main" id="{13996B65-2D61-236F-A9CA-1D26C1CA9655}"/>
                  </a:ext>
                </a:extLst>
              </p:cNvPr>
              <p:cNvSpPr/>
              <p:nvPr/>
            </p:nvSpPr>
            <p:spPr>
              <a:xfrm>
                <a:off x="2714673" y="1293966"/>
                <a:ext cx="252000" cy="252047"/>
              </a:xfrm>
              <a:custGeom>
                <a:avLst/>
                <a:gdLst>
                  <a:gd name="csX0" fmla="*/ 125953 w 252000"/>
                  <a:gd name="csY0" fmla="*/ 0 h 252047"/>
                  <a:gd name="csX1" fmla="*/ 143120 w 252000"/>
                  <a:gd name="csY1" fmla="*/ 1166 h 252047"/>
                  <a:gd name="csX2" fmla="*/ 148223 w 252000"/>
                  <a:gd name="csY2" fmla="*/ 12443 h 252047"/>
                  <a:gd name="csX3" fmla="*/ 148003 w 252000"/>
                  <a:gd name="csY3" fmla="*/ 12821 h 252047"/>
                  <a:gd name="csX4" fmla="*/ 144504 w 252000"/>
                  <a:gd name="csY4" fmla="*/ 15952 h 252047"/>
                  <a:gd name="csX5" fmla="*/ 139860 w 252000"/>
                  <a:gd name="csY5" fmla="*/ 16648 h 252047"/>
                  <a:gd name="csX6" fmla="*/ 93605 w 252000"/>
                  <a:gd name="csY6" fmla="*/ 20609 h 252047"/>
                  <a:gd name="csX7" fmla="*/ 53088 w 252000"/>
                  <a:gd name="csY7" fmla="*/ 43271 h 252047"/>
                  <a:gd name="csX8" fmla="*/ 25504 w 252000"/>
                  <a:gd name="csY8" fmla="*/ 80612 h 252047"/>
                  <a:gd name="csX9" fmla="*/ 15750 w 252000"/>
                  <a:gd name="csY9" fmla="*/ 126000 h 252047"/>
                  <a:gd name="csX10" fmla="*/ 126000 w 252000"/>
                  <a:gd name="csY10" fmla="*/ 236250 h 252047"/>
                  <a:gd name="csX11" fmla="*/ 171393 w 252000"/>
                  <a:gd name="csY11" fmla="*/ 226501 h 252047"/>
                  <a:gd name="csX12" fmla="*/ 208740 w 252000"/>
                  <a:gd name="csY12" fmla="*/ 198918 h 252047"/>
                  <a:gd name="csX13" fmla="*/ 231405 w 252000"/>
                  <a:gd name="csY13" fmla="*/ 158399 h 252047"/>
                  <a:gd name="csX14" fmla="*/ 235368 w 252000"/>
                  <a:gd name="csY14" fmla="*/ 112140 h 252047"/>
                  <a:gd name="csX15" fmla="*/ 236063 w 252000"/>
                  <a:gd name="csY15" fmla="*/ 107496 h 252047"/>
                  <a:gd name="csX16" fmla="*/ 239195 w 252000"/>
                  <a:gd name="csY16" fmla="*/ 103997 h 252047"/>
                  <a:gd name="csX17" fmla="*/ 239542 w 252000"/>
                  <a:gd name="csY17" fmla="*/ 103777 h 252047"/>
                  <a:gd name="csX18" fmla="*/ 250819 w 252000"/>
                  <a:gd name="csY18" fmla="*/ 108880 h 252047"/>
                  <a:gd name="csX19" fmla="*/ 252000 w 252000"/>
                  <a:gd name="csY19" fmla="*/ 126047 h 252047"/>
                  <a:gd name="csX20" fmla="*/ 126000 w 252000"/>
                  <a:gd name="csY20" fmla="*/ 252047 h 252047"/>
                  <a:gd name="csX21" fmla="*/ 0 w 252000"/>
                  <a:gd name="csY21" fmla="*/ 126047 h 252047"/>
                  <a:gd name="csX22" fmla="*/ 126000 w 252000"/>
                  <a:gd name="csY22" fmla="*/ 47 h 252047"/>
                  <a:gd name="csX23" fmla="*/ 125953 w 252000"/>
                  <a:gd name="csY23" fmla="*/ 0 h 25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2000" h="252047">
                    <a:moveTo>
                      <a:pt x="125953" y="0"/>
                    </a:moveTo>
                    <a:cubicBezTo>
                      <a:pt x="131749" y="11"/>
                      <a:pt x="137471" y="399"/>
                      <a:pt x="143120" y="1166"/>
                    </a:cubicBezTo>
                    <a:cubicBezTo>
                      <a:pt x="148428" y="1906"/>
                      <a:pt x="150979" y="7844"/>
                      <a:pt x="148223" y="12443"/>
                    </a:cubicBezTo>
                    <a:lnTo>
                      <a:pt x="148003" y="12821"/>
                    </a:lnTo>
                    <a:cubicBezTo>
                      <a:pt x="147167" y="14184"/>
                      <a:pt x="145951" y="15272"/>
                      <a:pt x="144504" y="15952"/>
                    </a:cubicBezTo>
                    <a:cubicBezTo>
                      <a:pt x="143057" y="16632"/>
                      <a:pt x="141443" y="16874"/>
                      <a:pt x="139860" y="16648"/>
                    </a:cubicBezTo>
                    <a:cubicBezTo>
                      <a:pt x="124335" y="14668"/>
                      <a:pt x="108567" y="16018"/>
                      <a:pt x="93605" y="20609"/>
                    </a:cubicBezTo>
                    <a:cubicBezTo>
                      <a:pt x="78643" y="25199"/>
                      <a:pt x="64831" y="32925"/>
                      <a:pt x="53088" y="43271"/>
                    </a:cubicBezTo>
                    <a:cubicBezTo>
                      <a:pt x="41346" y="53618"/>
                      <a:pt x="31942" y="66347"/>
                      <a:pt x="25504" y="80612"/>
                    </a:cubicBezTo>
                    <a:cubicBezTo>
                      <a:pt x="19066" y="94877"/>
                      <a:pt x="15741" y="110350"/>
                      <a:pt x="15750" y="126000"/>
                    </a:cubicBezTo>
                    <a:cubicBezTo>
                      <a:pt x="15750" y="186953"/>
                      <a:pt x="65047" y="236250"/>
                      <a:pt x="126000" y="236250"/>
                    </a:cubicBezTo>
                    <a:cubicBezTo>
                      <a:pt x="141652" y="236261"/>
                      <a:pt x="157126" y="232938"/>
                      <a:pt x="171393" y="226501"/>
                    </a:cubicBezTo>
                    <a:cubicBezTo>
                      <a:pt x="185660" y="220064"/>
                      <a:pt x="198392" y="210661"/>
                      <a:pt x="208740" y="198918"/>
                    </a:cubicBezTo>
                    <a:cubicBezTo>
                      <a:pt x="219087" y="187175"/>
                      <a:pt x="226814" y="173362"/>
                      <a:pt x="231405" y="158399"/>
                    </a:cubicBezTo>
                    <a:cubicBezTo>
                      <a:pt x="235998" y="143436"/>
                      <a:pt x="237348" y="127666"/>
                      <a:pt x="235368" y="112140"/>
                    </a:cubicBezTo>
                    <a:cubicBezTo>
                      <a:pt x="235141" y="110557"/>
                      <a:pt x="235384" y="108943"/>
                      <a:pt x="236063" y="107496"/>
                    </a:cubicBezTo>
                    <a:cubicBezTo>
                      <a:pt x="236743" y="106049"/>
                      <a:pt x="237831" y="104833"/>
                      <a:pt x="239195" y="103997"/>
                    </a:cubicBezTo>
                    <a:lnTo>
                      <a:pt x="239542" y="103777"/>
                    </a:lnTo>
                    <a:cubicBezTo>
                      <a:pt x="244141" y="101021"/>
                      <a:pt x="250094" y="103572"/>
                      <a:pt x="250819" y="108880"/>
                    </a:cubicBezTo>
                    <a:cubicBezTo>
                      <a:pt x="251606" y="114466"/>
                      <a:pt x="252000" y="120188"/>
                      <a:pt x="252000" y="126047"/>
                    </a:cubicBezTo>
                    <a:cubicBezTo>
                      <a:pt x="252000" y="195662"/>
                      <a:pt x="195615" y="252047"/>
                      <a:pt x="126000" y="252047"/>
                    </a:cubicBezTo>
                    <a:cubicBezTo>
                      <a:pt x="56385" y="252047"/>
                      <a:pt x="0" y="195662"/>
                      <a:pt x="0" y="126047"/>
                    </a:cubicBezTo>
                    <a:cubicBezTo>
                      <a:pt x="0" y="56432"/>
                      <a:pt x="56385" y="47"/>
                      <a:pt x="126000" y="47"/>
                    </a:cubicBezTo>
                    <a:lnTo>
                      <a:pt x="125953" y="0"/>
                    </a:lnTo>
                    <a:close/>
                  </a:path>
                </a:pathLst>
              </a:custGeom>
              <a:solidFill>
                <a:schemeClr val="tx1"/>
              </a:solidFill>
              <a:ln w="15478" cap="flat">
                <a:noFill/>
                <a:prstDash val="solid"/>
                <a:miter/>
              </a:ln>
            </p:spPr>
          </p:sp>
          <p:sp>
            <p:nvSpPr>
              <p:cNvPr id="75" name="Freeform 14">
                <a:extLst>
                  <a:ext uri="{FF2B5EF4-FFF2-40B4-BE49-F238E27FC236}">
                    <a16:creationId xmlns:a16="http://schemas.microsoft.com/office/drawing/2014/main" id="{307CB5B4-195E-3435-348B-764E5FE86C30}"/>
                  </a:ext>
                </a:extLst>
              </p:cNvPr>
              <p:cNvSpPr/>
              <p:nvPr/>
            </p:nvSpPr>
            <p:spPr>
              <a:xfrm>
                <a:off x="2777720" y="1356966"/>
                <a:ext cx="125999" cy="126078"/>
              </a:xfrm>
              <a:custGeom>
                <a:avLst/>
                <a:gdLst>
                  <a:gd name="csX0" fmla="*/ 62905 w 125999"/>
                  <a:gd name="csY0" fmla="*/ 0 h 126078"/>
                  <a:gd name="csX1" fmla="*/ 64921 w 125999"/>
                  <a:gd name="csY1" fmla="*/ 5292 h 126078"/>
                  <a:gd name="csX2" fmla="*/ 55597 w 125999"/>
                  <a:gd name="csY2" fmla="*/ 14616 h 126078"/>
                  <a:gd name="csX3" fmla="*/ 50684 w 125999"/>
                  <a:gd name="csY3" fmla="*/ 17341 h 126078"/>
                  <a:gd name="csX4" fmla="*/ 25450 w 125999"/>
                  <a:gd name="csY4" fmla="*/ 34245 h 126078"/>
                  <a:gd name="csX5" fmla="*/ 15719 w 125999"/>
                  <a:gd name="csY5" fmla="*/ 63016 h 126078"/>
                  <a:gd name="csX6" fmla="*/ 62969 w 125999"/>
                  <a:gd name="csY6" fmla="*/ 110266 h 126078"/>
                  <a:gd name="csX7" fmla="*/ 108643 w 125999"/>
                  <a:gd name="csY7" fmla="*/ 75301 h 126078"/>
                  <a:gd name="csX8" fmla="*/ 111368 w 125999"/>
                  <a:gd name="csY8" fmla="*/ 70387 h 126078"/>
                  <a:gd name="csX9" fmla="*/ 120692 w 125999"/>
                  <a:gd name="csY9" fmla="*/ 61063 h 126078"/>
                  <a:gd name="csX10" fmla="*/ 126000 w 125999"/>
                  <a:gd name="csY10" fmla="*/ 63079 h 126078"/>
                  <a:gd name="csX11" fmla="*/ 63000 w 125999"/>
                  <a:gd name="csY11" fmla="*/ 126079 h 126078"/>
                  <a:gd name="csX12" fmla="*/ 0 w 125999"/>
                  <a:gd name="csY12" fmla="*/ 63079 h 126078"/>
                  <a:gd name="csX13" fmla="*/ 63000 w 125999"/>
                  <a:gd name="csY13" fmla="*/ 79 h 126078"/>
                  <a:gd name="csX14" fmla="*/ 62905 w 125999"/>
                  <a:gd name="csY14" fmla="*/ 0 h 126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5999" h="126078">
                    <a:moveTo>
                      <a:pt x="62905" y="0"/>
                    </a:moveTo>
                    <a:cubicBezTo>
                      <a:pt x="65693" y="0"/>
                      <a:pt x="66890" y="3323"/>
                      <a:pt x="64921" y="5292"/>
                    </a:cubicBezTo>
                    <a:lnTo>
                      <a:pt x="55597" y="14616"/>
                    </a:lnTo>
                    <a:cubicBezTo>
                      <a:pt x="54222" y="15933"/>
                      <a:pt x="52529" y="16872"/>
                      <a:pt x="50684" y="17341"/>
                    </a:cubicBezTo>
                    <a:cubicBezTo>
                      <a:pt x="40641" y="20045"/>
                      <a:pt x="31772" y="25986"/>
                      <a:pt x="25450" y="34245"/>
                    </a:cubicBezTo>
                    <a:cubicBezTo>
                      <a:pt x="19128" y="42503"/>
                      <a:pt x="15707" y="52616"/>
                      <a:pt x="15719" y="63016"/>
                    </a:cubicBezTo>
                    <a:cubicBezTo>
                      <a:pt x="15719" y="89161"/>
                      <a:pt x="36823" y="110266"/>
                      <a:pt x="62969" y="110266"/>
                    </a:cubicBezTo>
                    <a:cubicBezTo>
                      <a:pt x="84861" y="110266"/>
                      <a:pt x="103288" y="95398"/>
                      <a:pt x="108643" y="75301"/>
                    </a:cubicBezTo>
                    <a:cubicBezTo>
                      <a:pt x="109113" y="73455"/>
                      <a:pt x="110051" y="71762"/>
                      <a:pt x="111368" y="70387"/>
                    </a:cubicBezTo>
                    <a:lnTo>
                      <a:pt x="120692" y="61063"/>
                    </a:lnTo>
                    <a:cubicBezTo>
                      <a:pt x="122677" y="59078"/>
                      <a:pt x="126000" y="60275"/>
                      <a:pt x="126000" y="63079"/>
                    </a:cubicBezTo>
                    <a:cubicBezTo>
                      <a:pt x="126000" y="97886"/>
                      <a:pt x="97807" y="126079"/>
                      <a:pt x="63000" y="126079"/>
                    </a:cubicBezTo>
                    <a:cubicBezTo>
                      <a:pt x="28193" y="126079"/>
                      <a:pt x="0" y="97886"/>
                      <a:pt x="0" y="63079"/>
                    </a:cubicBezTo>
                    <a:cubicBezTo>
                      <a:pt x="0" y="28271"/>
                      <a:pt x="28193" y="79"/>
                      <a:pt x="63000" y="79"/>
                    </a:cubicBezTo>
                    <a:lnTo>
                      <a:pt x="62905" y="0"/>
                    </a:lnTo>
                    <a:close/>
                  </a:path>
                </a:pathLst>
              </a:custGeom>
              <a:solidFill>
                <a:schemeClr val="tx1"/>
              </a:solidFill>
              <a:ln w="15478" cap="flat">
                <a:noFill/>
                <a:prstDash val="solid"/>
                <a:miter/>
              </a:ln>
            </p:spPr>
          </p:sp>
          <p:sp>
            <p:nvSpPr>
              <p:cNvPr id="76" name="Freeform 17">
                <a:extLst>
                  <a:ext uri="{FF2B5EF4-FFF2-40B4-BE49-F238E27FC236}">
                    <a16:creationId xmlns:a16="http://schemas.microsoft.com/office/drawing/2014/main" id="{8C396CEE-CB01-3642-90A9-86AE67BF7B0D}"/>
                  </a:ext>
                </a:extLst>
              </p:cNvPr>
              <p:cNvSpPr/>
              <p:nvPr/>
            </p:nvSpPr>
            <p:spPr>
              <a:xfrm>
                <a:off x="2841014" y="1294004"/>
                <a:ext cx="125797" cy="125777"/>
              </a:xfrm>
              <a:custGeom>
                <a:avLst/>
                <a:gdLst>
                  <a:gd name="csX0" fmla="*/ 72062 w 125797"/>
                  <a:gd name="csY0" fmla="*/ 87 h 125777"/>
                  <a:gd name="csX1" fmla="*/ 76216 w 125797"/>
                  <a:gd name="csY1" fmla="*/ 2208 h 125777"/>
                  <a:gd name="csX2" fmla="*/ 78440 w 125797"/>
                  <a:gd name="csY2" fmla="*/ 6308 h 125777"/>
                  <a:gd name="csX3" fmla="*/ 85292 w 125797"/>
                  <a:gd name="csY3" fmla="*/ 40485 h 125777"/>
                  <a:gd name="csX4" fmla="*/ 119469 w 125797"/>
                  <a:gd name="csY4" fmla="*/ 47336 h 125777"/>
                  <a:gd name="csX5" fmla="*/ 123564 w 125797"/>
                  <a:gd name="csY5" fmla="*/ 49564 h 125777"/>
                  <a:gd name="csX6" fmla="*/ 125681 w 125797"/>
                  <a:gd name="csY6" fmla="*/ 53716 h 125777"/>
                  <a:gd name="csX7" fmla="*/ 125081 w 125797"/>
                  <a:gd name="csY7" fmla="*/ 58338 h 125777"/>
                  <a:gd name="csX8" fmla="*/ 121973 w 125797"/>
                  <a:gd name="csY8" fmla="*/ 61811 h 125777"/>
                  <a:gd name="csX9" fmla="*/ 82598 w 125797"/>
                  <a:gd name="csY9" fmla="*/ 85436 h 125777"/>
                  <a:gd name="csX10" fmla="*/ 78551 w 125797"/>
                  <a:gd name="csY10" fmla="*/ 86554 h 125777"/>
                  <a:gd name="csX11" fmla="*/ 50358 w 125797"/>
                  <a:gd name="csY11" fmla="*/ 86554 h 125777"/>
                  <a:gd name="csX12" fmla="*/ 13346 w 125797"/>
                  <a:gd name="csY12" fmla="*/ 123566 h 125777"/>
                  <a:gd name="csX13" fmla="*/ 7806 w 125797"/>
                  <a:gd name="csY13" fmla="*/ 125777 h 125777"/>
                  <a:gd name="csX14" fmla="*/ 2307 w 125797"/>
                  <a:gd name="csY14" fmla="*/ 123471 h 125777"/>
                  <a:gd name="csX15" fmla="*/ 0 w 125797"/>
                  <a:gd name="csY15" fmla="*/ 117970 h 125777"/>
                  <a:gd name="csX16" fmla="*/ 2211 w 125797"/>
                  <a:gd name="csY16" fmla="*/ 112431 h 125777"/>
                  <a:gd name="csX17" fmla="*/ 39223 w 125797"/>
                  <a:gd name="csY17" fmla="*/ 75419 h 125777"/>
                  <a:gd name="csX18" fmla="*/ 39223 w 125797"/>
                  <a:gd name="csY18" fmla="*/ 47226 h 125777"/>
                  <a:gd name="csX19" fmla="*/ 39302 w 125797"/>
                  <a:gd name="csY19" fmla="*/ 46171 h 125777"/>
                  <a:gd name="csX20" fmla="*/ 40341 w 125797"/>
                  <a:gd name="csY20" fmla="*/ 43178 h 125777"/>
                  <a:gd name="csX21" fmla="*/ 63966 w 125797"/>
                  <a:gd name="csY21" fmla="*/ 3804 h 125777"/>
                  <a:gd name="csX22" fmla="*/ 64659 w 125797"/>
                  <a:gd name="csY22" fmla="*/ 2827 h 125777"/>
                  <a:gd name="csX23" fmla="*/ 67997 w 125797"/>
                  <a:gd name="csY23" fmla="*/ 480 h 125777"/>
                  <a:gd name="csX24" fmla="*/ 72062 w 125797"/>
                  <a:gd name="csY24" fmla="*/ 118 h 125777"/>
                  <a:gd name="csX25" fmla="*/ 72062 w 125797"/>
                  <a:gd name="csY25" fmla="*/ 87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5797" h="125777">
                    <a:moveTo>
                      <a:pt x="72062" y="87"/>
                    </a:moveTo>
                    <a:cubicBezTo>
                      <a:pt x="73629" y="358"/>
                      <a:pt x="75078" y="1098"/>
                      <a:pt x="76216" y="2208"/>
                    </a:cubicBezTo>
                    <a:cubicBezTo>
                      <a:pt x="77354" y="3319"/>
                      <a:pt x="78130" y="4748"/>
                      <a:pt x="78440" y="6308"/>
                    </a:cubicBezTo>
                    <a:lnTo>
                      <a:pt x="85292" y="40485"/>
                    </a:lnTo>
                    <a:lnTo>
                      <a:pt x="119469" y="47336"/>
                    </a:lnTo>
                    <a:cubicBezTo>
                      <a:pt x="121027" y="47649"/>
                      <a:pt x="122455" y="48425"/>
                      <a:pt x="123564" y="49564"/>
                    </a:cubicBezTo>
                    <a:cubicBezTo>
                      <a:pt x="124673" y="50702"/>
                      <a:pt x="125410" y="52149"/>
                      <a:pt x="125681" y="53716"/>
                    </a:cubicBezTo>
                    <a:cubicBezTo>
                      <a:pt x="125953" y="55281"/>
                      <a:pt x="125744" y="56893"/>
                      <a:pt x="125081" y="58338"/>
                    </a:cubicBezTo>
                    <a:cubicBezTo>
                      <a:pt x="124419" y="59782"/>
                      <a:pt x="123336" y="60993"/>
                      <a:pt x="121973" y="61811"/>
                    </a:cubicBezTo>
                    <a:lnTo>
                      <a:pt x="82598" y="85436"/>
                    </a:lnTo>
                    <a:cubicBezTo>
                      <a:pt x="81376" y="86168"/>
                      <a:pt x="79976" y="86555"/>
                      <a:pt x="78551" y="86554"/>
                    </a:cubicBezTo>
                    <a:lnTo>
                      <a:pt x="50358" y="86554"/>
                    </a:lnTo>
                    <a:lnTo>
                      <a:pt x="13346" y="123566"/>
                    </a:lnTo>
                    <a:cubicBezTo>
                      <a:pt x="11861" y="125001"/>
                      <a:pt x="9871" y="125795"/>
                      <a:pt x="7806" y="125777"/>
                    </a:cubicBezTo>
                    <a:cubicBezTo>
                      <a:pt x="5742" y="125759"/>
                      <a:pt x="3767" y="124931"/>
                      <a:pt x="2307" y="123471"/>
                    </a:cubicBezTo>
                    <a:cubicBezTo>
                      <a:pt x="846" y="122011"/>
                      <a:pt x="18" y="120035"/>
                      <a:pt x="0" y="117970"/>
                    </a:cubicBezTo>
                    <a:cubicBezTo>
                      <a:pt x="-18" y="115906"/>
                      <a:pt x="776" y="113917"/>
                      <a:pt x="2211" y="112431"/>
                    </a:cubicBezTo>
                    <a:lnTo>
                      <a:pt x="39223" y="75419"/>
                    </a:lnTo>
                    <a:lnTo>
                      <a:pt x="39223" y="47226"/>
                    </a:lnTo>
                    <a:lnTo>
                      <a:pt x="39302" y="46171"/>
                    </a:lnTo>
                    <a:cubicBezTo>
                      <a:pt x="39442" y="45113"/>
                      <a:pt x="39796" y="44095"/>
                      <a:pt x="40341" y="43178"/>
                    </a:cubicBezTo>
                    <a:lnTo>
                      <a:pt x="63966" y="3804"/>
                    </a:lnTo>
                    <a:lnTo>
                      <a:pt x="64659" y="2827"/>
                    </a:lnTo>
                    <a:cubicBezTo>
                      <a:pt x="65546" y="1765"/>
                      <a:pt x="66697" y="955"/>
                      <a:pt x="67997" y="480"/>
                    </a:cubicBezTo>
                    <a:cubicBezTo>
                      <a:pt x="69297" y="4"/>
                      <a:pt x="70699" y="-121"/>
                      <a:pt x="72062" y="118"/>
                    </a:cubicBezTo>
                    <a:lnTo>
                      <a:pt x="72062" y="87"/>
                    </a:lnTo>
                    <a:close/>
                  </a:path>
                </a:pathLst>
              </a:custGeom>
              <a:solidFill>
                <a:schemeClr val="tx1"/>
              </a:solidFill>
              <a:ln w="15478" cap="flat">
                <a:noFill/>
                <a:prstDash val="solid"/>
                <a:miter/>
              </a:ln>
            </p:spPr>
          </p:sp>
        </p:grpSp>
      </p:grpSp>
      <p:grpSp>
        <p:nvGrpSpPr>
          <p:cNvPr id="77" name="Group 16">
            <a:extLst>
              <a:ext uri="{FF2B5EF4-FFF2-40B4-BE49-F238E27FC236}">
                <a16:creationId xmlns:a16="http://schemas.microsoft.com/office/drawing/2014/main" id="{DA8FBE87-97A1-BEB7-FA7F-81D97DEDD1AF}"/>
              </a:ext>
            </a:extLst>
          </p:cNvPr>
          <p:cNvGrpSpPr/>
          <p:nvPr userDrawn="1"/>
        </p:nvGrpSpPr>
        <p:grpSpPr>
          <a:xfrm>
            <a:off x="4761637" y="1888479"/>
            <a:ext cx="500659" cy="504000"/>
            <a:chOff x="4810683" y="1167966"/>
            <a:chExt cx="500659" cy="504000"/>
          </a:xfrm>
        </p:grpSpPr>
        <p:sp>
          <p:nvSpPr>
            <p:cNvPr id="78" name="Shape 8">
              <a:extLst>
                <a:ext uri="{FF2B5EF4-FFF2-40B4-BE49-F238E27FC236}">
                  <a16:creationId xmlns:a16="http://schemas.microsoft.com/office/drawing/2014/main" id="{9DFAC43D-CDC5-4214-BEE7-AC42FF2C6D01}"/>
                </a:ext>
              </a:extLst>
            </p:cNvPr>
            <p:cNvSpPr>
              <a:spLocks noChangeAspect="1"/>
            </p:cNvSpPr>
            <p:nvPr userDrawn="1"/>
          </p:nvSpPr>
          <p:spPr>
            <a:xfrm>
              <a:off x="4810683" y="1167966"/>
              <a:ext cx="500659" cy="504000"/>
            </a:xfrm>
            <a:prstGeom prst="ellipse">
              <a:avLst/>
            </a:prstGeom>
            <a:solidFill>
              <a:schemeClr val="tx2"/>
            </a:solidFill>
            <a:ln w="12700">
              <a:noFill/>
              <a:prstDash val="solid"/>
            </a:ln>
          </p:spPr>
          <p:txBody>
            <a:bodyPr/>
            <a:lstStyle/>
            <a:p>
              <a:endParaRPr lang="ms-MY" dirty="0"/>
            </a:p>
          </p:txBody>
        </p:sp>
        <p:sp>
          <p:nvSpPr>
            <p:cNvPr id="79" name="Graphic 15">
              <a:extLst>
                <a:ext uri="{FF2B5EF4-FFF2-40B4-BE49-F238E27FC236}">
                  <a16:creationId xmlns:a16="http://schemas.microsoft.com/office/drawing/2014/main" id="{029E4C5C-90EC-8F94-604C-F9B4AD18BDED}"/>
                </a:ext>
              </a:extLst>
            </p:cNvPr>
            <p:cNvSpPr/>
            <p:nvPr/>
          </p:nvSpPr>
          <p:spPr>
            <a:xfrm>
              <a:off x="4940074" y="1299028"/>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1"/>
            </a:solidFill>
            <a:ln w="11113" cap="flat">
              <a:noFill/>
              <a:prstDash val="solid"/>
              <a:miter/>
            </a:ln>
          </p:spPr>
        </p:sp>
      </p:grpSp>
      <p:grpSp>
        <p:nvGrpSpPr>
          <p:cNvPr id="80" name="Group 23">
            <a:extLst>
              <a:ext uri="{FF2B5EF4-FFF2-40B4-BE49-F238E27FC236}">
                <a16:creationId xmlns:a16="http://schemas.microsoft.com/office/drawing/2014/main" id="{F733EAC1-6594-5B4D-70F2-6F8D14EDC350}"/>
              </a:ext>
            </a:extLst>
          </p:cNvPr>
          <p:cNvGrpSpPr/>
          <p:nvPr userDrawn="1"/>
        </p:nvGrpSpPr>
        <p:grpSpPr>
          <a:xfrm>
            <a:off x="6883929" y="1888479"/>
            <a:ext cx="500659" cy="504000"/>
            <a:chOff x="7031069" y="1167966"/>
            <a:chExt cx="500659" cy="504000"/>
          </a:xfrm>
        </p:grpSpPr>
        <p:sp>
          <p:nvSpPr>
            <p:cNvPr id="81" name="Shape 8">
              <a:extLst>
                <a:ext uri="{FF2B5EF4-FFF2-40B4-BE49-F238E27FC236}">
                  <a16:creationId xmlns:a16="http://schemas.microsoft.com/office/drawing/2014/main" id="{DE63EC37-5F3A-6809-2BE3-C61FE58F6E40}"/>
                </a:ext>
              </a:extLst>
            </p:cNvPr>
            <p:cNvSpPr>
              <a:spLocks noChangeAspect="1"/>
            </p:cNvSpPr>
            <p:nvPr userDrawn="1"/>
          </p:nvSpPr>
          <p:spPr>
            <a:xfrm>
              <a:off x="7031069" y="1167966"/>
              <a:ext cx="500659" cy="504000"/>
            </a:xfrm>
            <a:prstGeom prst="ellipse">
              <a:avLst/>
            </a:prstGeom>
            <a:solidFill>
              <a:schemeClr val="tx2"/>
            </a:solidFill>
            <a:ln w="12700">
              <a:noFill/>
              <a:prstDash val="solid"/>
            </a:ln>
          </p:spPr>
          <p:txBody>
            <a:bodyPr/>
            <a:lstStyle/>
            <a:p>
              <a:endParaRPr lang="ms-MY" dirty="0"/>
            </a:p>
          </p:txBody>
        </p:sp>
        <p:sp>
          <p:nvSpPr>
            <p:cNvPr id="82" name="Freeform 21">
              <a:extLst>
                <a:ext uri="{FF2B5EF4-FFF2-40B4-BE49-F238E27FC236}">
                  <a16:creationId xmlns:a16="http://schemas.microsoft.com/office/drawing/2014/main" id="{E18B7386-C11B-946F-47DA-37992E7224F3}"/>
                </a:ext>
              </a:extLst>
            </p:cNvPr>
            <p:cNvSpPr/>
            <p:nvPr/>
          </p:nvSpPr>
          <p:spPr>
            <a:xfrm>
              <a:off x="7242023" y="1349091"/>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83" name="Freeform 22">
              <a:extLst>
                <a:ext uri="{FF2B5EF4-FFF2-40B4-BE49-F238E27FC236}">
                  <a16:creationId xmlns:a16="http://schemas.microsoft.com/office/drawing/2014/main" id="{2B771C13-8473-AEC6-BB0B-300E09441E0C}"/>
                </a:ext>
              </a:extLst>
            </p:cNvPr>
            <p:cNvSpPr/>
            <p:nvPr/>
          </p:nvSpPr>
          <p:spPr>
            <a:xfrm>
              <a:off x="7179022" y="1307090"/>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3"/>
          </p:nvPr>
        </p:nvSpPr>
        <p:spPr/>
        <p:txBody>
          <a:bodyPr/>
          <a:lstStyle/>
          <a:p>
            <a:pPr algn="l"/>
            <a:r>
              <a:t>Labor market conditions reflect participation changes, hiring momentum, and wage pressure signals that indicate how much slack remains or is tightening</a:t>
            </a:r>
          </a:p>
        </p:txBody>
      </p:sp>
      <p:sp>
        <p:nvSpPr>
          <p:cNvPr id="5" name="Subtitle 4"/>
          <p:cNvSpPr>
            <a:spLocks noGrp="1"/>
          </p:cNvSpPr>
          <p:nvPr>
            <p:ph type="subTitle" idx="14"/>
          </p:nvPr>
        </p:nvSpPr>
        <p:spPr/>
        <p:txBody>
          <a:bodyPr/>
          <a:lstStyle/>
          <a:p>
            <a:pPr algn="l"/>
            <a:r>
              <a:rPr cap="all"/>
              <a:t>Unemployment and slack</a:t>
            </a:r>
          </a:p>
        </p:txBody>
      </p:sp>
      <p:sp>
        <p:nvSpPr>
          <p:cNvPr id="6" name="Subtitle 5"/>
          <p:cNvSpPr>
            <a:spLocks noGrp="1"/>
          </p:cNvSpPr>
          <p:nvPr>
            <p:ph type="subTitle" idx="8"/>
          </p:nvPr>
        </p:nvSpPr>
        <p:spPr/>
        <p:txBody>
          <a:bodyPr/>
          <a:lstStyle/>
          <a:p>
            <a:pPr algn="l"/>
            <a:r>
              <a:t>The policy path is shifting the nominal rate, with real-rate implications affecting demand and transmission channels feeding through to consumption and investment</a:t>
            </a:r>
          </a:p>
        </p:txBody>
      </p:sp>
      <p:sp>
        <p:nvSpPr>
          <p:cNvPr id="7" name="Subtitle 6"/>
          <p:cNvSpPr>
            <a:spLocks noGrp="1"/>
          </p:cNvSpPr>
          <p:nvPr>
            <p:ph type="subTitle" idx="9"/>
          </p:nvPr>
        </p:nvSpPr>
        <p:spPr/>
        <p:txBody>
          <a:bodyPr/>
          <a:lstStyle/>
          <a:p>
            <a:pPr algn="l"/>
            <a:r>
              <a:rPr cap="all"/>
              <a:t>Interest rate transmission</a:t>
            </a:r>
          </a:p>
        </p:txBody>
      </p:sp>
      <p:sp>
        <p:nvSpPr>
          <p:cNvPr id="8" name="Subtitle 7"/>
          <p:cNvSpPr>
            <a:spLocks noGrp="1"/>
          </p:cNvSpPr>
          <p:nvPr>
            <p:ph type="subTitle" idx="6"/>
          </p:nvPr>
        </p:nvSpPr>
        <p:spPr/>
        <p:txBody>
          <a:bodyPr/>
          <a:lstStyle/>
          <a:p>
            <a:pPr algn="l"/>
            <a:r>
              <a:t>Headline CPI inflation is moving up or down, driven by core and energy components, with persistence indicators signaling whether the trend is likely to continue</a:t>
            </a:r>
          </a:p>
        </p:txBody>
      </p:sp>
      <p:sp>
        <p:nvSpPr>
          <p:cNvPr id="9" name="Subtitle 8"/>
          <p:cNvSpPr>
            <a:spLocks noGrp="1"/>
          </p:cNvSpPr>
          <p:nvPr>
            <p:ph type="subTitle" idx="7"/>
          </p:nvPr>
        </p:nvSpPr>
        <p:spPr/>
        <p:txBody>
          <a:bodyPr/>
          <a:lstStyle/>
          <a:p>
            <a:pPr algn="l"/>
            <a:r>
              <a:rPr cap="all"/>
              <a:t>CPI inflation direction</a:t>
            </a:r>
          </a:p>
        </p:txBody>
      </p:sp>
      <p:sp>
        <p:nvSpPr>
          <p:cNvPr id="10" name="Subtitle 9"/>
          <p:cNvSpPr>
            <a:spLocks noGrp="1"/>
          </p:cNvSpPr>
          <p:nvPr>
            <p:ph type="subTitle" idx="4"/>
          </p:nvPr>
        </p:nvSpPr>
        <p:spPr/>
        <p:txBody>
          <a:bodyPr/>
          <a:lstStyle/>
          <a:p>
            <a:pPr algn="l"/>
            <a:r>
              <a:t>Trend is strengthening or weakening as growth accelerates or decelerates, and the economy remains in a cyclical expansion or slowdown phase</a:t>
            </a:r>
          </a:p>
        </p:txBody>
      </p:sp>
      <p:sp>
        <p:nvSpPr>
          <p:cNvPr id="11" name="Subtitle 10"/>
          <p:cNvSpPr>
            <a:spLocks noGrp="1"/>
          </p:cNvSpPr>
          <p:nvPr>
            <p:ph type="subTitle" idx="5"/>
          </p:nvPr>
        </p:nvSpPr>
        <p:spPr/>
        <p:txBody>
          <a:bodyPr/>
          <a:lstStyle/>
          <a:p>
            <a:pPr algn="l"/>
            <a:r>
              <a:rPr cap="all"/>
              <a:t>GDP growth momentum</a:t>
            </a:r>
          </a:p>
        </p:txBody>
      </p:sp>
      <p:sp>
        <p:nvSpPr>
          <p:cNvPr id="12" name="Title 11"/>
          <p:cNvSpPr>
            <a:spLocks noGrp="1"/>
          </p:cNvSpPr>
          <p:nvPr>
            <p:ph type="title"/>
          </p:nvPr>
        </p:nvSpPr>
        <p:spPr/>
        <p:txBody>
          <a:bodyPr/>
          <a:lstStyle/>
          <a:p>
            <a:r>
              <a:t>Executive Macroeconomic Summary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Shape 22">
            <a:extLst>
              <a:ext uri="{FF2B5EF4-FFF2-40B4-BE49-F238E27FC236}">
                <a16:creationId xmlns:a16="http://schemas.microsoft.com/office/drawing/2014/main" id="{81BD96E5-CF0D-E940-AEA3-9F26D86CFCA9}"/>
              </a:ext>
            </a:extLst>
          </p:cNvPr>
          <p:cNvSpPr/>
          <p:nvPr userDrawn="1"/>
        </p:nvSpPr>
        <p:spPr>
          <a:xfrm>
            <a:off x="2447477" y="1814105"/>
            <a:ext cx="2052000" cy="2772000"/>
          </a:xfrm>
          <a:prstGeom prst="roundRect">
            <a:avLst>
              <a:gd name="adj" fmla="val 5263"/>
            </a:avLst>
          </a:prstGeom>
          <a:solidFill>
            <a:schemeClr val="accent4"/>
          </a:solidFill>
          <a:ln w="9525">
            <a:noFill/>
            <a:prstDash val="solid"/>
          </a:ln>
        </p:spPr>
      </p:sp>
      <p:sp>
        <p:nvSpPr>
          <p:cNvPr id="68" name="Shape 22">
            <a:extLst>
              <a:ext uri="{FF2B5EF4-FFF2-40B4-BE49-F238E27FC236}">
                <a16:creationId xmlns:a16="http://schemas.microsoft.com/office/drawing/2014/main" id="{2A7C0E1A-988E-9240-974F-D860042A0FF9}"/>
              </a:ext>
            </a:extLst>
          </p:cNvPr>
          <p:cNvSpPr/>
          <p:nvPr userDrawn="1"/>
        </p:nvSpPr>
        <p:spPr>
          <a:xfrm>
            <a:off x="4660304" y="1814105"/>
            <a:ext cx="2052000" cy="2772000"/>
          </a:xfrm>
          <a:prstGeom prst="roundRect">
            <a:avLst>
              <a:gd name="adj" fmla="val 5263"/>
            </a:avLst>
          </a:prstGeom>
          <a:solidFill>
            <a:schemeClr val="accent4"/>
          </a:solidFill>
          <a:ln w="9525">
            <a:noFill/>
            <a:prstDash val="solid"/>
          </a:ln>
        </p:spPr>
      </p:sp>
      <p:sp>
        <p:nvSpPr>
          <p:cNvPr id="69" name="Shape 22">
            <a:extLst>
              <a:ext uri="{FF2B5EF4-FFF2-40B4-BE49-F238E27FC236}">
                <a16:creationId xmlns:a16="http://schemas.microsoft.com/office/drawing/2014/main" id="{AF49C08E-5ECA-2E46-AF9A-62A10DD0E9C4}"/>
              </a:ext>
            </a:extLst>
          </p:cNvPr>
          <p:cNvSpPr/>
          <p:nvPr userDrawn="1"/>
        </p:nvSpPr>
        <p:spPr>
          <a:xfrm>
            <a:off x="6873131" y="1814105"/>
            <a:ext cx="2052000" cy="2772000"/>
          </a:xfrm>
          <a:prstGeom prst="roundRect">
            <a:avLst>
              <a:gd name="adj" fmla="val 5263"/>
            </a:avLst>
          </a:prstGeom>
          <a:solidFill>
            <a:schemeClr val="accent4"/>
          </a:solidFill>
          <a:ln w="9525">
            <a:noFill/>
            <a:prstDash val="solid"/>
          </a:ln>
        </p:spPr>
      </p:sp>
      <p:sp>
        <p:nvSpPr>
          <p:cNvPr id="70" name="Shape 22">
            <a:extLst>
              <a:ext uri="{FF2B5EF4-FFF2-40B4-BE49-F238E27FC236}">
                <a16:creationId xmlns:a16="http://schemas.microsoft.com/office/drawing/2014/main" id="{790AB331-D994-9446-8295-F79BD2E7284F}"/>
              </a:ext>
            </a:extLst>
          </p:cNvPr>
          <p:cNvSpPr/>
          <p:nvPr userDrawn="1"/>
        </p:nvSpPr>
        <p:spPr>
          <a:xfrm>
            <a:off x="234650" y="1814105"/>
            <a:ext cx="2052000" cy="2772000"/>
          </a:xfrm>
          <a:prstGeom prst="roundRect">
            <a:avLst>
              <a:gd name="adj" fmla="val 5263"/>
            </a:avLst>
          </a:prstGeom>
          <a:solidFill>
            <a:schemeClr val="accent4"/>
          </a:solidFill>
          <a:ln w="9525">
            <a:noFill/>
            <a:prstDash val="solid"/>
          </a:ln>
        </p:spPr>
      </p:sp>
      <p:sp>
        <p:nvSpPr>
          <p:cNvPr id="71" name="Shape 4">
            <a:extLst>
              <a:ext uri="{FF2B5EF4-FFF2-40B4-BE49-F238E27FC236}">
                <a16:creationId xmlns:a16="http://schemas.microsoft.com/office/drawing/2014/main" id="{97A8C361-CD2C-B81E-99B9-031DCD39574E}"/>
              </a:ext>
            </a:extLst>
          </p:cNvPr>
          <p:cNvSpPr/>
          <p:nvPr userDrawn="1"/>
        </p:nvSpPr>
        <p:spPr>
          <a:xfrm flipV="1">
            <a:off x="-72000" y="1613151"/>
            <a:ext cx="9288000" cy="0"/>
          </a:xfrm>
          <a:prstGeom prst="line">
            <a:avLst/>
          </a:prstGeom>
          <a:noFill/>
          <a:ln w="6350">
            <a:solidFill>
              <a:schemeClr val="tx1"/>
            </a:solidFill>
            <a:prstDash val="solid"/>
          </a:ln>
        </p:spPr>
      </p:sp>
      <p:sp>
        <p:nvSpPr>
          <p:cNvPr id="72" name="Google Shape;399;g3e4a1d512f3_0_1363">
            <a:extLst>
              <a:ext uri="{FF2B5EF4-FFF2-40B4-BE49-F238E27FC236}">
                <a16:creationId xmlns:a16="http://schemas.microsoft.com/office/drawing/2014/main" id="{D036C35F-0B16-9A5B-F3FC-FBF517F89652}"/>
              </a:ext>
            </a:extLst>
          </p:cNvPr>
          <p:cNvSpPr txBox="1"/>
          <p:nvPr userDrawn="1"/>
        </p:nvSpPr>
        <p:spPr>
          <a:xfrm>
            <a:off x="7614866"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04</a:t>
            </a:r>
            <a:endParaRPr sz="2400" b="1" dirty="0">
              <a:solidFill>
                <a:schemeClr val="tx2"/>
              </a:solidFill>
              <a:latin typeface="+mj-lt"/>
              <a:ea typeface="+mj-ea"/>
              <a:cs typeface="+mj-cs"/>
              <a:sym typeface="IBM Plex Sans"/>
            </a:endParaRPr>
          </a:p>
        </p:txBody>
      </p:sp>
      <p:sp>
        <p:nvSpPr>
          <p:cNvPr id="73" name="Google Shape;399;g3e4a1d512f3_0_1363">
            <a:extLst>
              <a:ext uri="{FF2B5EF4-FFF2-40B4-BE49-F238E27FC236}">
                <a16:creationId xmlns:a16="http://schemas.microsoft.com/office/drawing/2014/main" id="{3C9EEC59-3DE1-7AF4-5004-5C2703E651DA}"/>
              </a:ext>
            </a:extLst>
          </p:cNvPr>
          <p:cNvSpPr txBox="1"/>
          <p:nvPr userDrawn="1"/>
        </p:nvSpPr>
        <p:spPr>
          <a:xfrm>
            <a:off x="3184331"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02</a:t>
            </a:r>
            <a:endParaRPr sz="2400" b="1" dirty="0">
              <a:solidFill>
                <a:schemeClr val="tx2"/>
              </a:solidFill>
              <a:latin typeface="+mj-lt"/>
              <a:ea typeface="+mj-ea"/>
              <a:cs typeface="+mj-cs"/>
              <a:sym typeface="IBM Plex Sans"/>
            </a:endParaRPr>
          </a:p>
        </p:txBody>
      </p:sp>
      <p:sp>
        <p:nvSpPr>
          <p:cNvPr id="74" name="Google Shape;399;g3e4a1d512f3_0_1363">
            <a:extLst>
              <a:ext uri="{FF2B5EF4-FFF2-40B4-BE49-F238E27FC236}">
                <a16:creationId xmlns:a16="http://schemas.microsoft.com/office/drawing/2014/main" id="{C3EE3EF2-F152-850B-0892-FB41F7C3C826}"/>
              </a:ext>
            </a:extLst>
          </p:cNvPr>
          <p:cNvSpPr txBox="1"/>
          <p:nvPr userDrawn="1"/>
        </p:nvSpPr>
        <p:spPr>
          <a:xfrm>
            <a:off x="969064"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01</a:t>
            </a:r>
            <a:endParaRPr sz="2400" b="1" dirty="0">
              <a:solidFill>
                <a:schemeClr val="tx2"/>
              </a:solidFill>
              <a:latin typeface="+mj-lt"/>
              <a:ea typeface="+mj-ea"/>
              <a:cs typeface="+mj-cs"/>
              <a:sym typeface="IBM Plex Sans"/>
            </a:endParaRPr>
          </a:p>
        </p:txBody>
      </p:sp>
      <p:sp>
        <p:nvSpPr>
          <p:cNvPr id="75" name="Google Shape;399;g3e4a1d512f3_0_1363">
            <a:extLst>
              <a:ext uri="{FF2B5EF4-FFF2-40B4-BE49-F238E27FC236}">
                <a16:creationId xmlns:a16="http://schemas.microsoft.com/office/drawing/2014/main" id="{5CC8778A-0D73-661D-C86B-B506D09811C2}"/>
              </a:ext>
            </a:extLst>
          </p:cNvPr>
          <p:cNvSpPr txBox="1"/>
          <p:nvPr userDrawn="1"/>
        </p:nvSpPr>
        <p:spPr>
          <a:xfrm>
            <a:off x="5399598" y="1055826"/>
            <a:ext cx="560070" cy="463475"/>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uk-UA" sz="2400" b="1" dirty="0">
                <a:solidFill>
                  <a:schemeClr val="tx2"/>
                </a:solidFill>
                <a:latin typeface="+mj-lt"/>
                <a:ea typeface="+mj-ea"/>
                <a:cs typeface="+mj-cs"/>
                <a:sym typeface="IBM Plex Sans"/>
              </a:rPr>
              <a:t>03</a:t>
            </a:r>
            <a:endParaRPr sz="2400" b="1" dirty="0">
              <a:solidFill>
                <a:schemeClr val="tx2"/>
              </a:solidFill>
              <a:latin typeface="+mj-lt"/>
              <a:ea typeface="+mj-ea"/>
              <a:cs typeface="+mj-cs"/>
              <a:sym typeface="IBM Plex Sans"/>
            </a:endParaRPr>
          </a:p>
        </p:txBody>
      </p:sp>
      <p:sp>
        <p:nvSpPr>
          <p:cNvPr id="76" name="Shape 5">
            <a:extLst>
              <a:ext uri="{FF2B5EF4-FFF2-40B4-BE49-F238E27FC236}">
                <a16:creationId xmlns:a16="http://schemas.microsoft.com/office/drawing/2014/main" id="{9D975909-208E-AB8F-B5D4-A67EF0CEB917}"/>
              </a:ext>
            </a:extLst>
          </p:cNvPr>
          <p:cNvSpPr/>
          <p:nvPr userDrawn="1"/>
        </p:nvSpPr>
        <p:spPr>
          <a:xfrm>
            <a:off x="1154628" y="1513583"/>
            <a:ext cx="188942" cy="188942"/>
          </a:xfrm>
          <a:prstGeom prst="ellipse">
            <a:avLst/>
          </a:prstGeom>
          <a:solidFill>
            <a:schemeClr val="tx1"/>
          </a:solidFill>
          <a:ln w="38100">
            <a:solidFill>
              <a:schemeClr val="bg1"/>
            </a:solidFill>
            <a:prstDash val="solid"/>
          </a:ln>
        </p:spPr>
      </p:sp>
      <p:sp>
        <p:nvSpPr>
          <p:cNvPr id="77" name="Shape 5">
            <a:extLst>
              <a:ext uri="{FF2B5EF4-FFF2-40B4-BE49-F238E27FC236}">
                <a16:creationId xmlns:a16="http://schemas.microsoft.com/office/drawing/2014/main" id="{B56996E9-CD65-71E8-DC3C-DF107EB3E6DC}"/>
              </a:ext>
            </a:extLst>
          </p:cNvPr>
          <p:cNvSpPr/>
          <p:nvPr userDrawn="1"/>
        </p:nvSpPr>
        <p:spPr>
          <a:xfrm>
            <a:off x="3369895" y="1513583"/>
            <a:ext cx="188942" cy="188942"/>
          </a:xfrm>
          <a:prstGeom prst="ellipse">
            <a:avLst/>
          </a:prstGeom>
          <a:solidFill>
            <a:schemeClr val="tx1"/>
          </a:solidFill>
          <a:ln w="38100">
            <a:solidFill>
              <a:schemeClr val="bg1"/>
            </a:solidFill>
            <a:prstDash val="solid"/>
          </a:ln>
        </p:spPr>
      </p:sp>
      <p:sp>
        <p:nvSpPr>
          <p:cNvPr id="78" name="Shape 5">
            <a:extLst>
              <a:ext uri="{FF2B5EF4-FFF2-40B4-BE49-F238E27FC236}">
                <a16:creationId xmlns:a16="http://schemas.microsoft.com/office/drawing/2014/main" id="{7942BA9F-4C33-3C20-353D-7953276FE110}"/>
              </a:ext>
            </a:extLst>
          </p:cNvPr>
          <p:cNvSpPr/>
          <p:nvPr userDrawn="1"/>
        </p:nvSpPr>
        <p:spPr>
          <a:xfrm>
            <a:off x="5585162" y="1499617"/>
            <a:ext cx="188942" cy="188942"/>
          </a:xfrm>
          <a:prstGeom prst="ellipse">
            <a:avLst/>
          </a:prstGeom>
          <a:solidFill>
            <a:schemeClr val="tx1"/>
          </a:solidFill>
          <a:ln w="38100">
            <a:solidFill>
              <a:schemeClr val="bg1"/>
            </a:solidFill>
            <a:prstDash val="solid"/>
          </a:ln>
        </p:spPr>
      </p:sp>
      <p:sp>
        <p:nvSpPr>
          <p:cNvPr id="79" name="Shape 5">
            <a:extLst>
              <a:ext uri="{FF2B5EF4-FFF2-40B4-BE49-F238E27FC236}">
                <a16:creationId xmlns:a16="http://schemas.microsoft.com/office/drawing/2014/main" id="{5B66F85F-ABAA-85A6-8102-AEA5EBAEA13D}"/>
              </a:ext>
            </a:extLst>
          </p:cNvPr>
          <p:cNvSpPr/>
          <p:nvPr userDrawn="1"/>
        </p:nvSpPr>
        <p:spPr>
          <a:xfrm>
            <a:off x="7800430" y="1524841"/>
            <a:ext cx="188942" cy="188942"/>
          </a:xfrm>
          <a:prstGeom prst="ellipse">
            <a:avLst/>
          </a:prstGeom>
          <a:solidFill>
            <a:schemeClr val="tx1"/>
          </a:solidFill>
          <a:ln w="38100">
            <a:solidFill>
              <a:schemeClr val="bg1"/>
            </a:solidFill>
            <a:prstDash val="solid"/>
          </a:ln>
        </p:spPr>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3"/>
          </p:nvPr>
        </p:nvSpPr>
        <p:spPr/>
        <p:txBody>
          <a:bodyPr/>
          <a:lstStyle/>
          <a:p>
            <a:r>
              <a:t>How rates and liquidity flow into credit, demand, and inflation</a:t>
            </a:r>
          </a:p>
        </p:txBody>
      </p:sp>
      <p:sp>
        <p:nvSpPr>
          <p:cNvPr id="5" name="Subtitle 4"/>
          <p:cNvSpPr>
            <a:spLocks noGrp="1"/>
          </p:cNvSpPr>
          <p:nvPr>
            <p:ph type="subTitle" idx="14"/>
          </p:nvPr>
        </p:nvSpPr>
        <p:spPr/>
        <p:txBody>
          <a:bodyPr/>
          <a:lstStyle/>
          <a:p>
            <a:pPr algn="l"/>
            <a:r>
              <a:rPr cap="all"/>
              <a:t>Transmission mapping</a:t>
            </a:r>
          </a:p>
        </p:txBody>
      </p:sp>
      <p:sp>
        <p:nvSpPr>
          <p:cNvPr id="6" name="Subtitle 5"/>
          <p:cNvSpPr>
            <a:spLocks noGrp="1"/>
          </p:cNvSpPr>
          <p:nvPr>
            <p:ph type="subTitle" idx="8"/>
          </p:nvPr>
        </p:nvSpPr>
        <p:spPr/>
        <p:txBody>
          <a:bodyPr/>
          <a:lstStyle/>
          <a:p>
            <a:r>
              <a:t>Maturity profile, interest-cost burden, and crowding-out risk from debt and fiscal metrics</a:t>
            </a:r>
          </a:p>
        </p:txBody>
      </p:sp>
      <p:sp>
        <p:nvSpPr>
          <p:cNvPr id="7" name="Subtitle 6"/>
          <p:cNvSpPr>
            <a:spLocks noGrp="1"/>
          </p:cNvSpPr>
          <p:nvPr>
            <p:ph type="subTitle" idx="9"/>
          </p:nvPr>
        </p:nvSpPr>
        <p:spPr/>
        <p:txBody>
          <a:bodyPr/>
          <a:lstStyle/>
          <a:p>
            <a:pPr algn="l"/>
            <a:r>
              <a:rPr cap="all"/>
              <a:t>Debt and fiscal metrics</a:t>
            </a:r>
          </a:p>
        </p:txBody>
      </p:sp>
      <p:sp>
        <p:nvSpPr>
          <p:cNvPr id="8" name="Subtitle 7"/>
          <p:cNvSpPr>
            <a:spLocks noGrp="1"/>
          </p:cNvSpPr>
          <p:nvPr>
            <p:ph type="subTitle" idx="6"/>
          </p:nvPr>
        </p:nvSpPr>
        <p:spPr/>
        <p:txBody>
          <a:bodyPr/>
          <a:lstStyle/>
          <a:p>
            <a:r>
              <a:t>Quantitative tightening or easing pace and the resulting liquidity-channel effects</a:t>
            </a:r>
          </a:p>
        </p:txBody>
      </p:sp>
      <p:sp>
        <p:nvSpPr>
          <p:cNvPr id="9" name="Subtitle 8"/>
          <p:cNvSpPr>
            <a:spLocks noGrp="1"/>
          </p:cNvSpPr>
          <p:nvPr>
            <p:ph type="subTitle" idx="7"/>
          </p:nvPr>
        </p:nvSpPr>
        <p:spPr/>
        <p:txBody>
          <a:bodyPr/>
          <a:lstStyle/>
          <a:p>
            <a:pPr algn="l"/>
            <a:r>
              <a:rPr cap="all"/>
              <a:t>Balance sheet actions</a:t>
            </a:r>
          </a:p>
        </p:txBody>
      </p:sp>
      <p:sp>
        <p:nvSpPr>
          <p:cNvPr id="10" name="Subtitle 9"/>
          <p:cNvSpPr>
            <a:spLocks noGrp="1"/>
          </p:cNvSpPr>
          <p:nvPr>
            <p:ph type="subTitle" idx="4"/>
          </p:nvPr>
        </p:nvSpPr>
        <p:spPr/>
        <p:txBody>
          <a:bodyPr/>
          <a:lstStyle/>
          <a:p>
            <a:r>
              <a:t>Current policy rates, expected path, and forward guidance constraints</a:t>
            </a:r>
          </a:p>
        </p:txBody>
      </p:sp>
      <p:sp>
        <p:nvSpPr>
          <p:cNvPr id="11" name="Subtitle 10"/>
          <p:cNvSpPr>
            <a:spLocks noGrp="1"/>
          </p:cNvSpPr>
          <p:nvPr>
            <p:ph type="subTitle" idx="5"/>
          </p:nvPr>
        </p:nvSpPr>
        <p:spPr/>
        <p:txBody>
          <a:bodyPr/>
          <a:lstStyle/>
          <a:p>
            <a:pPr algn="l"/>
            <a:r>
              <a:rPr cap="all"/>
              <a:t>Policy rates</a:t>
            </a:r>
          </a:p>
        </p:txBody>
      </p:sp>
      <p:sp>
        <p:nvSpPr>
          <p:cNvPr id="12" name="Title 11"/>
          <p:cNvSpPr>
            <a:spLocks noGrp="1"/>
          </p:cNvSpPr>
          <p:nvPr>
            <p:ph type="title"/>
          </p:nvPr>
        </p:nvSpPr>
        <p:spPr/>
        <p:txBody>
          <a:bodyPr/>
          <a:lstStyle/>
          <a:p>
            <a:r>
              <a:t>Policy Stance and Transmission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9"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0"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1"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2"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3"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4"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5"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6"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7"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8"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9"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0"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1"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2"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3"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4"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5"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6"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7"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8"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9"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0"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1"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2"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3"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4"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5"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6"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7"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8"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9"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0"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1"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2"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3"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4"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5"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6"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7"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8"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9"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0"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1"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2"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3"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4"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5"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6"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7"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8"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9"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0"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1"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2"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3" name="Google Shape;651;g3e4a1d512f3_0_337">
            <a:extLst>
              <a:ext uri="{FF2B5EF4-FFF2-40B4-BE49-F238E27FC236}">
                <a16:creationId xmlns:a16="http://schemas.microsoft.com/office/drawing/2014/main" id="{F17BC3AB-3188-B690-E2AF-F37F448F026C}"/>
              </a:ext>
            </a:extLst>
          </p:cNvPr>
          <p:cNvSpPr/>
          <p:nvPr userDrawn="1"/>
        </p:nvSpPr>
        <p:spPr>
          <a:xfrm>
            <a:off x="237075" y="1766170"/>
            <a:ext cx="4227300" cy="277023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64" name="Google Shape;652;g3e4a1d512f3_0_337">
            <a:extLst>
              <a:ext uri="{FF2B5EF4-FFF2-40B4-BE49-F238E27FC236}">
                <a16:creationId xmlns:a16="http://schemas.microsoft.com/office/drawing/2014/main" id="{B9A05EC8-4D42-8617-2F74-4AEFF6BF80DC}"/>
              </a:ext>
            </a:extLst>
          </p:cNvPr>
          <p:cNvSpPr/>
          <p:nvPr userDrawn="1"/>
        </p:nvSpPr>
        <p:spPr>
          <a:xfrm>
            <a:off x="4700300" y="1766169"/>
            <a:ext cx="4227300" cy="2770231"/>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5" name="Google Shape;652;g3e4a1d512f3_0_337">
            <a:extLst>
              <a:ext uri="{FF2B5EF4-FFF2-40B4-BE49-F238E27FC236}">
                <a16:creationId xmlns:a16="http://schemas.microsoft.com/office/drawing/2014/main" id="{2B014452-0D77-EBA0-D34A-B62BA76A5A96}"/>
              </a:ext>
            </a:extLst>
          </p:cNvPr>
          <p:cNvSpPr/>
          <p:nvPr userDrawn="1"/>
        </p:nvSpPr>
        <p:spPr>
          <a:xfrm flipV="1">
            <a:off x="4697831" y="791209"/>
            <a:ext cx="4227300" cy="756000"/>
          </a:xfrm>
          <a:prstGeom prst="roundRect">
            <a:avLst>
              <a:gd name="adj" fmla="val 23784"/>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6" name="Google Shape;652;g3e4a1d512f3_0_337">
            <a:extLst>
              <a:ext uri="{FF2B5EF4-FFF2-40B4-BE49-F238E27FC236}">
                <a16:creationId xmlns:a16="http://schemas.microsoft.com/office/drawing/2014/main" id="{0AC5F62A-694F-E2DA-BE8F-EFA0638367EA}"/>
              </a:ext>
            </a:extLst>
          </p:cNvPr>
          <p:cNvSpPr/>
          <p:nvPr userDrawn="1"/>
        </p:nvSpPr>
        <p:spPr>
          <a:xfrm flipV="1">
            <a:off x="237075" y="791209"/>
            <a:ext cx="4227300" cy="756000"/>
          </a:xfrm>
          <a:prstGeom prst="roundRect">
            <a:avLst>
              <a:gd name="adj" fmla="val 23784"/>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4"/>
          </p:nvPr>
        </p:nvSpPr>
        <p:spPr/>
        <p:txBody>
          <a:bodyPr/>
          <a:lstStyle/>
          <a:p>
            <a:r>
              <a:t>Consumption, investment, and government impulses shift equilibrium price and output</a:t>
            </a:r>
          </a:p>
        </p:txBody>
      </p:sp>
      <p:sp>
        <p:nvSpPr>
          <p:cNvPr id="5" name="Title 4"/>
          <p:cNvSpPr>
            <a:spLocks noGrp="1"/>
          </p:cNvSpPr>
          <p:nvPr>
            <p:ph type="title"/>
          </p:nvPr>
        </p:nvSpPr>
        <p:spPr/>
        <p:txBody>
          <a:bodyPr/>
          <a:lstStyle/>
          <a:p>
            <a:r>
              <a:t>Supply Demand Equilibrium Dynamics</a:t>
            </a:r>
          </a:p>
        </p:txBody>
      </p:sp>
      <p:sp>
        <p:nvSpPr>
          <p:cNvPr id="6" name="Subtitle 5"/>
          <p:cNvSpPr>
            <a:spLocks noGrp="1"/>
          </p:cNvSpPr>
          <p:nvPr>
            <p:ph type="subTitle" idx="6"/>
          </p:nvPr>
        </p:nvSpPr>
        <p:spPr/>
        <p:txBody>
          <a:bodyPr/>
          <a:lstStyle/>
          <a:p>
            <a:r>
              <a:t>Productivity, input costs, and capacity constraints reshape equilibrium and inflation</a:t>
            </a:r>
          </a:p>
        </p:txBody>
      </p:sp>
      <p:sp>
        <p:nvSpPr>
          <p:cNvPr id="7" name="Subtitle 6"/>
          <p:cNvSpPr>
            <a:spLocks noGrp="1"/>
          </p:cNvSpPr>
          <p:nvPr>
            <p:ph type="subTitle" idx="5"/>
          </p:nvPr>
        </p:nvSpPr>
        <p:spPr/>
        <p:txBody>
          <a:bodyPr/>
          <a:lstStyle/>
          <a:p>
            <a:pPr algn="l"/>
            <a:r>
              <a:rPr cap="all"/>
              <a:t>Demand-side shifts</a:t>
            </a:r>
          </a:p>
        </p:txBody>
      </p:sp>
      <p:sp>
        <p:nvSpPr>
          <p:cNvPr id="8" name="Subtitle 7"/>
          <p:cNvSpPr>
            <a:spLocks noGrp="1"/>
          </p:cNvSpPr>
          <p:nvPr>
            <p:ph type="subTitle" idx="7"/>
          </p:nvPr>
        </p:nvSpPr>
        <p:spPr/>
        <p:txBody>
          <a:bodyPr/>
          <a:lstStyle/>
          <a:p>
            <a:pPr algn="l"/>
            <a:r>
              <a:rPr cap="all"/>
              <a:t>Supply-side shifts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555;g3e4eb65d001_0_149"/>
          <p:cNvSpPr/>
          <p:nvPr/>
        </p:nvSpPr>
        <p:spPr>
          <a:xfrm>
            <a:off x="237074" y="796425"/>
            <a:ext cx="4215051"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68" name="Google Shape;558;g3e4eb65d001_0_149"/>
          <p:cNvSpPr/>
          <p:nvPr/>
        </p:nvSpPr>
        <p:spPr>
          <a:xfrm>
            <a:off x="4691875" y="796425"/>
            <a:ext cx="4233067"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tx2"/>
              </a:solidFill>
              <a:latin typeface="+mn-lt"/>
              <a:ea typeface="+mn-ea"/>
              <a:cs typeface="+mn-cs"/>
              <a:sym typeface="Open Sans"/>
            </a:endParaRPr>
          </a:p>
        </p:txBody>
      </p:sp>
      <p:sp>
        <p:nvSpPr>
          <p:cNvPr id="69" name="Google Shape;561;g3e4eb65d001_0_149"/>
          <p:cNvSpPr/>
          <p:nvPr/>
        </p:nvSpPr>
        <p:spPr>
          <a:xfrm>
            <a:off x="238325" y="2748650"/>
            <a:ext cx="4234500" cy="1737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70" name="Google Shape;564;g3e4eb65d001_0_149"/>
          <p:cNvSpPr/>
          <p:nvPr/>
        </p:nvSpPr>
        <p:spPr>
          <a:xfrm>
            <a:off x="4691875" y="2748650"/>
            <a:ext cx="4234500" cy="1737000"/>
          </a:xfrm>
          <a:prstGeom prst="roundRect">
            <a:avLst>
              <a:gd name="adj" fmla="val 6532"/>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2"/>
              </a:solidFill>
              <a:latin typeface="+mn-lt"/>
              <a:ea typeface="+mn-ea"/>
              <a:cs typeface="+mn-cs"/>
              <a:sym typeface="Open Sans"/>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3"/>
          </p:nvPr>
        </p:nvSpPr>
        <p:spPr/>
        <p:txBody>
          <a:bodyPr/>
          <a:lstStyle/>
          <a:p>
            <a:r>
              <a:t>Behavioral channels including expectations anchoring, savings-rate shifts, and demand sensitivity to rates</a:t>
            </a:r>
          </a:p>
        </p:txBody>
      </p:sp>
      <p:sp>
        <p:nvSpPr>
          <p:cNvPr id="5" name="Subtitle 4"/>
          <p:cNvSpPr>
            <a:spLocks noGrp="1"/>
          </p:cNvSpPr>
          <p:nvPr>
            <p:ph type="subTitle" idx="14"/>
          </p:nvPr>
        </p:nvSpPr>
        <p:spPr/>
        <p:txBody>
          <a:bodyPr/>
          <a:lstStyle/>
          <a:p>
            <a:pPr algn="l"/>
            <a:r>
              <a:rPr cap="all"/>
              <a:t>Behavioral Demand Channels</a:t>
            </a:r>
          </a:p>
        </p:txBody>
      </p:sp>
      <p:sp>
        <p:nvSpPr>
          <p:cNvPr id="6" name="Subtitle 5"/>
          <p:cNvSpPr>
            <a:spLocks noGrp="1"/>
          </p:cNvSpPr>
          <p:nvPr>
            <p:ph type="subTitle" idx="8"/>
          </p:nvPr>
        </p:nvSpPr>
        <p:spPr/>
        <p:txBody>
          <a:bodyPr/>
          <a:lstStyle/>
          <a:p>
            <a:r>
              <a:t>Real wage growth adjusted for CPI, distributional effects, and consumption resilience metrics</a:t>
            </a:r>
          </a:p>
        </p:txBody>
      </p:sp>
      <p:sp>
        <p:nvSpPr>
          <p:cNvPr id="7" name="Subtitle 6"/>
          <p:cNvSpPr>
            <a:spLocks noGrp="1"/>
          </p:cNvSpPr>
          <p:nvPr>
            <p:ph type="subTitle" idx="9"/>
          </p:nvPr>
        </p:nvSpPr>
        <p:spPr/>
        <p:txBody>
          <a:bodyPr/>
          <a:lstStyle/>
          <a:p>
            <a:pPr algn="l"/>
            <a:r>
              <a:rPr cap="all"/>
              <a:t>CPI-Adjusted Real Wages</a:t>
            </a:r>
          </a:p>
        </p:txBody>
      </p:sp>
      <p:sp>
        <p:nvSpPr>
          <p:cNvPr id="8" name="Subtitle 7"/>
          <p:cNvSpPr>
            <a:spLocks noGrp="1"/>
          </p:cNvSpPr>
          <p:nvPr>
            <p:ph type="subTitle" idx="6"/>
          </p:nvPr>
        </p:nvSpPr>
        <p:spPr/>
        <p:txBody>
          <a:bodyPr/>
          <a:lstStyle/>
          <a:p>
            <a:r>
              <a:t>Services inflation and shelter components: persistence, re-pricing cycles, and pricing power indicators</a:t>
            </a:r>
          </a:p>
        </p:txBody>
      </p:sp>
      <p:sp>
        <p:nvSpPr>
          <p:cNvPr id="9" name="Subtitle 8"/>
          <p:cNvSpPr>
            <a:spLocks noGrp="1"/>
          </p:cNvSpPr>
          <p:nvPr>
            <p:ph type="subTitle" idx="7"/>
          </p:nvPr>
        </p:nvSpPr>
        <p:spPr/>
        <p:txBody>
          <a:bodyPr/>
          <a:lstStyle/>
          <a:p>
            <a:pPr algn="l"/>
            <a:r>
              <a:rPr cap="all"/>
              <a:t>Services and Shelter Inflation</a:t>
            </a:r>
          </a:p>
        </p:txBody>
      </p:sp>
      <p:sp>
        <p:nvSpPr>
          <p:cNvPr id="10" name="Subtitle 9"/>
          <p:cNvSpPr>
            <a:spLocks noGrp="1"/>
          </p:cNvSpPr>
          <p:nvPr>
            <p:ph type="subTitle" idx="4"/>
          </p:nvPr>
        </p:nvSpPr>
        <p:spPr/>
        <p:txBody>
          <a:bodyPr/>
          <a:lstStyle/>
          <a:p>
            <a:r>
              <a:t>Divergence sources between headline and core CPI, pass-through strength, and trend versus noise separation</a:t>
            </a:r>
          </a:p>
        </p:txBody>
      </p:sp>
      <p:sp>
        <p:nvSpPr>
          <p:cNvPr id="11" name="Subtitle 10"/>
          <p:cNvSpPr>
            <a:spLocks noGrp="1"/>
          </p:cNvSpPr>
          <p:nvPr>
            <p:ph type="subTitle" idx="5"/>
          </p:nvPr>
        </p:nvSpPr>
        <p:spPr/>
        <p:txBody>
          <a:bodyPr/>
          <a:lstStyle/>
          <a:p>
            <a:pPr algn="l"/>
            <a:r>
              <a:rPr cap="all"/>
              <a:t>Headline vs Core CPI</a:t>
            </a:r>
          </a:p>
        </p:txBody>
      </p:sp>
      <p:sp>
        <p:nvSpPr>
          <p:cNvPr id="12" name="Title 11"/>
          <p:cNvSpPr>
            <a:spLocks noGrp="1"/>
          </p:cNvSpPr>
          <p:nvPr>
            <p:ph type="title"/>
          </p:nvPr>
        </p:nvSpPr>
        <p:spPr/>
        <p:txBody>
          <a:bodyPr/>
          <a:lstStyle/>
          <a:p>
            <a:r>
              <a:t>Inflation Pressures and Consumer Behavior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749;g3e478b0359b_0_110">
            <a:extLst>
              <a:ext uri="{FF2B5EF4-FFF2-40B4-BE49-F238E27FC236}">
                <a16:creationId xmlns:a16="http://schemas.microsoft.com/office/drawing/2014/main" id="{B3F6E8FA-3B8C-24C6-C204-3DB5C5664E9B}"/>
              </a:ext>
            </a:extLst>
          </p:cNvPr>
          <p:cNvSpPr/>
          <p:nvPr userDrawn="1"/>
        </p:nvSpPr>
        <p:spPr>
          <a:xfrm>
            <a:off x="234650" y="791207"/>
            <a:ext cx="8690481" cy="3739975"/>
          </a:xfrm>
          <a:prstGeom prst="roundRect">
            <a:avLst>
              <a:gd name="adj" fmla="val 4357"/>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tx1"/>
              </a:solidFill>
              <a:latin typeface="+mn-lt"/>
              <a:ea typeface="+mn-ea"/>
              <a:cs typeface="+mn-cs"/>
              <a:sym typeface="Open Sans"/>
            </a:endParaRPr>
          </a:p>
        </p:txBody>
      </p:sp>
      <p:grpSp>
        <p:nvGrpSpPr>
          <p:cNvPr id="68" name="Group 13">
            <a:extLst>
              <a:ext uri="{FF2B5EF4-FFF2-40B4-BE49-F238E27FC236}">
                <a16:creationId xmlns:a16="http://schemas.microsoft.com/office/drawing/2014/main" id="{E30BB1C6-34BC-44B1-63F9-429A8AEE0866}"/>
              </a:ext>
            </a:extLst>
          </p:cNvPr>
          <p:cNvGrpSpPr/>
          <p:nvPr userDrawn="1"/>
        </p:nvGrpSpPr>
        <p:grpSpPr>
          <a:xfrm>
            <a:off x="517051" y="1888479"/>
            <a:ext cx="500659" cy="504000"/>
            <a:chOff x="369911" y="1167966"/>
            <a:chExt cx="500659" cy="504000"/>
          </a:xfrm>
        </p:grpSpPr>
        <p:sp>
          <p:nvSpPr>
            <p:cNvPr id="69" name="Shape 8">
              <a:extLst>
                <a:ext uri="{FF2B5EF4-FFF2-40B4-BE49-F238E27FC236}">
                  <a16:creationId xmlns:a16="http://schemas.microsoft.com/office/drawing/2014/main" id="{D44A8FD6-DF4A-2D2E-C4E9-80601AE93C64}"/>
                </a:ext>
              </a:extLst>
            </p:cNvPr>
            <p:cNvSpPr>
              <a:spLocks noChangeAspect="1"/>
            </p:cNvSpPr>
            <p:nvPr userDrawn="1"/>
          </p:nvSpPr>
          <p:spPr>
            <a:xfrm>
              <a:off x="369911" y="1167966"/>
              <a:ext cx="500659" cy="504000"/>
            </a:xfrm>
            <a:prstGeom prst="ellipse">
              <a:avLst/>
            </a:prstGeom>
            <a:solidFill>
              <a:schemeClr val="tx2"/>
            </a:solidFill>
            <a:ln w="12700">
              <a:noFill/>
              <a:prstDash val="solid"/>
            </a:ln>
          </p:spPr>
          <p:txBody>
            <a:bodyPr/>
            <a:lstStyle/>
            <a:p>
              <a:endParaRPr lang="ms-MY" dirty="0"/>
            </a:p>
          </p:txBody>
        </p:sp>
        <p:sp>
          <p:nvSpPr>
            <p:cNvPr id="70" name="Graphic 5">
              <a:extLst>
                <a:ext uri="{FF2B5EF4-FFF2-40B4-BE49-F238E27FC236}">
                  <a16:creationId xmlns:a16="http://schemas.microsoft.com/office/drawing/2014/main" id="{D6B78B1D-3A84-2395-E9CE-5A0FB0A06321}"/>
                </a:ext>
              </a:extLst>
            </p:cNvPr>
            <p:cNvSpPr/>
            <p:nvPr/>
          </p:nvSpPr>
          <p:spPr>
            <a:xfrm>
              <a:off x="548337" y="1347966"/>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grpSp>
        <p:nvGrpSpPr>
          <p:cNvPr id="71" name="Group 12">
            <a:extLst>
              <a:ext uri="{FF2B5EF4-FFF2-40B4-BE49-F238E27FC236}">
                <a16:creationId xmlns:a16="http://schemas.microsoft.com/office/drawing/2014/main" id="{E7637718-8BF7-D18E-9767-FEBA2C445950}"/>
              </a:ext>
            </a:extLst>
          </p:cNvPr>
          <p:cNvGrpSpPr/>
          <p:nvPr userDrawn="1"/>
        </p:nvGrpSpPr>
        <p:grpSpPr>
          <a:xfrm>
            <a:off x="2639344" y="1888479"/>
            <a:ext cx="500659" cy="504000"/>
            <a:chOff x="2590297" y="1167966"/>
            <a:chExt cx="500659" cy="504000"/>
          </a:xfrm>
        </p:grpSpPr>
        <p:sp>
          <p:nvSpPr>
            <p:cNvPr id="72" name="Shape 8">
              <a:extLst>
                <a:ext uri="{FF2B5EF4-FFF2-40B4-BE49-F238E27FC236}">
                  <a16:creationId xmlns:a16="http://schemas.microsoft.com/office/drawing/2014/main" id="{6596EC36-6017-B33D-7E64-A9605ECF04C4}"/>
                </a:ext>
              </a:extLst>
            </p:cNvPr>
            <p:cNvSpPr>
              <a:spLocks noChangeAspect="1"/>
            </p:cNvSpPr>
            <p:nvPr userDrawn="1"/>
          </p:nvSpPr>
          <p:spPr>
            <a:xfrm>
              <a:off x="2590297" y="1167966"/>
              <a:ext cx="500659" cy="504000"/>
            </a:xfrm>
            <a:prstGeom prst="ellipse">
              <a:avLst/>
            </a:prstGeom>
            <a:solidFill>
              <a:schemeClr val="tx2"/>
            </a:solidFill>
            <a:ln w="12700">
              <a:noFill/>
              <a:prstDash val="solid"/>
            </a:ln>
          </p:spPr>
          <p:txBody>
            <a:bodyPr/>
            <a:lstStyle/>
            <a:p>
              <a:endParaRPr lang="ms-MY" dirty="0"/>
            </a:p>
          </p:txBody>
        </p:sp>
        <p:grpSp>
          <p:nvGrpSpPr>
            <p:cNvPr id="73" name="Graphic 11">
              <a:extLst>
                <a:ext uri="{FF2B5EF4-FFF2-40B4-BE49-F238E27FC236}">
                  <a16:creationId xmlns:a16="http://schemas.microsoft.com/office/drawing/2014/main" id="{CA523155-1BE3-E2D6-A6A0-43F29E248603}"/>
                </a:ext>
              </a:extLst>
            </p:cNvPr>
            <p:cNvGrpSpPr/>
            <p:nvPr/>
          </p:nvGrpSpPr>
          <p:grpSpPr>
            <a:xfrm>
              <a:off x="2714673" y="1293966"/>
              <a:ext cx="252138" cy="252047"/>
              <a:chOff x="2714673" y="1293966"/>
              <a:chExt cx="252138" cy="252047"/>
            </a:xfrm>
            <a:solidFill>
              <a:schemeClr val="tx1"/>
            </a:solidFill>
          </p:grpSpPr>
          <p:sp>
            <p:nvSpPr>
              <p:cNvPr id="74" name="Freeform 10">
                <a:extLst>
                  <a:ext uri="{FF2B5EF4-FFF2-40B4-BE49-F238E27FC236}">
                    <a16:creationId xmlns:a16="http://schemas.microsoft.com/office/drawing/2014/main" id="{13996B65-2D61-236F-A9CA-1D26C1CA9655}"/>
                  </a:ext>
                </a:extLst>
              </p:cNvPr>
              <p:cNvSpPr/>
              <p:nvPr/>
            </p:nvSpPr>
            <p:spPr>
              <a:xfrm>
                <a:off x="2714673" y="1293966"/>
                <a:ext cx="252000" cy="252047"/>
              </a:xfrm>
              <a:custGeom>
                <a:avLst/>
                <a:gdLst>
                  <a:gd name="csX0" fmla="*/ 125953 w 252000"/>
                  <a:gd name="csY0" fmla="*/ 0 h 252047"/>
                  <a:gd name="csX1" fmla="*/ 143120 w 252000"/>
                  <a:gd name="csY1" fmla="*/ 1166 h 252047"/>
                  <a:gd name="csX2" fmla="*/ 148223 w 252000"/>
                  <a:gd name="csY2" fmla="*/ 12443 h 252047"/>
                  <a:gd name="csX3" fmla="*/ 148003 w 252000"/>
                  <a:gd name="csY3" fmla="*/ 12821 h 252047"/>
                  <a:gd name="csX4" fmla="*/ 144504 w 252000"/>
                  <a:gd name="csY4" fmla="*/ 15952 h 252047"/>
                  <a:gd name="csX5" fmla="*/ 139860 w 252000"/>
                  <a:gd name="csY5" fmla="*/ 16648 h 252047"/>
                  <a:gd name="csX6" fmla="*/ 93605 w 252000"/>
                  <a:gd name="csY6" fmla="*/ 20609 h 252047"/>
                  <a:gd name="csX7" fmla="*/ 53088 w 252000"/>
                  <a:gd name="csY7" fmla="*/ 43271 h 252047"/>
                  <a:gd name="csX8" fmla="*/ 25504 w 252000"/>
                  <a:gd name="csY8" fmla="*/ 80612 h 252047"/>
                  <a:gd name="csX9" fmla="*/ 15750 w 252000"/>
                  <a:gd name="csY9" fmla="*/ 126000 h 252047"/>
                  <a:gd name="csX10" fmla="*/ 126000 w 252000"/>
                  <a:gd name="csY10" fmla="*/ 236250 h 252047"/>
                  <a:gd name="csX11" fmla="*/ 171393 w 252000"/>
                  <a:gd name="csY11" fmla="*/ 226501 h 252047"/>
                  <a:gd name="csX12" fmla="*/ 208740 w 252000"/>
                  <a:gd name="csY12" fmla="*/ 198918 h 252047"/>
                  <a:gd name="csX13" fmla="*/ 231405 w 252000"/>
                  <a:gd name="csY13" fmla="*/ 158399 h 252047"/>
                  <a:gd name="csX14" fmla="*/ 235368 w 252000"/>
                  <a:gd name="csY14" fmla="*/ 112140 h 252047"/>
                  <a:gd name="csX15" fmla="*/ 236063 w 252000"/>
                  <a:gd name="csY15" fmla="*/ 107496 h 252047"/>
                  <a:gd name="csX16" fmla="*/ 239195 w 252000"/>
                  <a:gd name="csY16" fmla="*/ 103997 h 252047"/>
                  <a:gd name="csX17" fmla="*/ 239542 w 252000"/>
                  <a:gd name="csY17" fmla="*/ 103777 h 252047"/>
                  <a:gd name="csX18" fmla="*/ 250819 w 252000"/>
                  <a:gd name="csY18" fmla="*/ 108880 h 252047"/>
                  <a:gd name="csX19" fmla="*/ 252000 w 252000"/>
                  <a:gd name="csY19" fmla="*/ 126047 h 252047"/>
                  <a:gd name="csX20" fmla="*/ 126000 w 252000"/>
                  <a:gd name="csY20" fmla="*/ 252047 h 252047"/>
                  <a:gd name="csX21" fmla="*/ 0 w 252000"/>
                  <a:gd name="csY21" fmla="*/ 126047 h 252047"/>
                  <a:gd name="csX22" fmla="*/ 126000 w 252000"/>
                  <a:gd name="csY22" fmla="*/ 47 h 252047"/>
                  <a:gd name="csX23" fmla="*/ 125953 w 252000"/>
                  <a:gd name="csY23" fmla="*/ 0 h 252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2000" h="252047">
                    <a:moveTo>
                      <a:pt x="125953" y="0"/>
                    </a:moveTo>
                    <a:cubicBezTo>
                      <a:pt x="131749" y="11"/>
                      <a:pt x="137471" y="399"/>
                      <a:pt x="143120" y="1166"/>
                    </a:cubicBezTo>
                    <a:cubicBezTo>
                      <a:pt x="148428" y="1906"/>
                      <a:pt x="150979" y="7844"/>
                      <a:pt x="148223" y="12443"/>
                    </a:cubicBezTo>
                    <a:lnTo>
                      <a:pt x="148003" y="12821"/>
                    </a:lnTo>
                    <a:cubicBezTo>
                      <a:pt x="147167" y="14184"/>
                      <a:pt x="145951" y="15272"/>
                      <a:pt x="144504" y="15952"/>
                    </a:cubicBezTo>
                    <a:cubicBezTo>
                      <a:pt x="143057" y="16632"/>
                      <a:pt x="141443" y="16874"/>
                      <a:pt x="139860" y="16648"/>
                    </a:cubicBezTo>
                    <a:cubicBezTo>
                      <a:pt x="124335" y="14668"/>
                      <a:pt x="108567" y="16018"/>
                      <a:pt x="93605" y="20609"/>
                    </a:cubicBezTo>
                    <a:cubicBezTo>
                      <a:pt x="78643" y="25199"/>
                      <a:pt x="64831" y="32925"/>
                      <a:pt x="53088" y="43271"/>
                    </a:cubicBezTo>
                    <a:cubicBezTo>
                      <a:pt x="41346" y="53618"/>
                      <a:pt x="31942" y="66347"/>
                      <a:pt x="25504" y="80612"/>
                    </a:cubicBezTo>
                    <a:cubicBezTo>
                      <a:pt x="19066" y="94877"/>
                      <a:pt x="15741" y="110350"/>
                      <a:pt x="15750" y="126000"/>
                    </a:cubicBezTo>
                    <a:cubicBezTo>
                      <a:pt x="15750" y="186953"/>
                      <a:pt x="65047" y="236250"/>
                      <a:pt x="126000" y="236250"/>
                    </a:cubicBezTo>
                    <a:cubicBezTo>
                      <a:pt x="141652" y="236261"/>
                      <a:pt x="157126" y="232938"/>
                      <a:pt x="171393" y="226501"/>
                    </a:cubicBezTo>
                    <a:cubicBezTo>
                      <a:pt x="185660" y="220064"/>
                      <a:pt x="198392" y="210661"/>
                      <a:pt x="208740" y="198918"/>
                    </a:cubicBezTo>
                    <a:cubicBezTo>
                      <a:pt x="219087" y="187175"/>
                      <a:pt x="226814" y="173362"/>
                      <a:pt x="231405" y="158399"/>
                    </a:cubicBezTo>
                    <a:cubicBezTo>
                      <a:pt x="235998" y="143436"/>
                      <a:pt x="237348" y="127666"/>
                      <a:pt x="235368" y="112140"/>
                    </a:cubicBezTo>
                    <a:cubicBezTo>
                      <a:pt x="235141" y="110557"/>
                      <a:pt x="235384" y="108943"/>
                      <a:pt x="236063" y="107496"/>
                    </a:cubicBezTo>
                    <a:cubicBezTo>
                      <a:pt x="236743" y="106049"/>
                      <a:pt x="237831" y="104833"/>
                      <a:pt x="239195" y="103997"/>
                    </a:cubicBezTo>
                    <a:lnTo>
                      <a:pt x="239542" y="103777"/>
                    </a:lnTo>
                    <a:cubicBezTo>
                      <a:pt x="244141" y="101021"/>
                      <a:pt x="250094" y="103572"/>
                      <a:pt x="250819" y="108880"/>
                    </a:cubicBezTo>
                    <a:cubicBezTo>
                      <a:pt x="251606" y="114466"/>
                      <a:pt x="252000" y="120188"/>
                      <a:pt x="252000" y="126047"/>
                    </a:cubicBezTo>
                    <a:cubicBezTo>
                      <a:pt x="252000" y="195662"/>
                      <a:pt x="195615" y="252047"/>
                      <a:pt x="126000" y="252047"/>
                    </a:cubicBezTo>
                    <a:cubicBezTo>
                      <a:pt x="56385" y="252047"/>
                      <a:pt x="0" y="195662"/>
                      <a:pt x="0" y="126047"/>
                    </a:cubicBezTo>
                    <a:cubicBezTo>
                      <a:pt x="0" y="56432"/>
                      <a:pt x="56385" y="47"/>
                      <a:pt x="126000" y="47"/>
                    </a:cubicBezTo>
                    <a:lnTo>
                      <a:pt x="125953" y="0"/>
                    </a:lnTo>
                    <a:close/>
                  </a:path>
                </a:pathLst>
              </a:custGeom>
              <a:solidFill>
                <a:schemeClr val="tx1"/>
              </a:solidFill>
              <a:ln w="15478" cap="flat">
                <a:noFill/>
                <a:prstDash val="solid"/>
                <a:miter/>
              </a:ln>
            </p:spPr>
          </p:sp>
          <p:sp>
            <p:nvSpPr>
              <p:cNvPr id="75" name="Freeform 14">
                <a:extLst>
                  <a:ext uri="{FF2B5EF4-FFF2-40B4-BE49-F238E27FC236}">
                    <a16:creationId xmlns:a16="http://schemas.microsoft.com/office/drawing/2014/main" id="{307CB5B4-195E-3435-348B-764E5FE86C30}"/>
                  </a:ext>
                </a:extLst>
              </p:cNvPr>
              <p:cNvSpPr/>
              <p:nvPr/>
            </p:nvSpPr>
            <p:spPr>
              <a:xfrm>
                <a:off x="2777720" y="1356966"/>
                <a:ext cx="125999" cy="126078"/>
              </a:xfrm>
              <a:custGeom>
                <a:avLst/>
                <a:gdLst>
                  <a:gd name="csX0" fmla="*/ 62905 w 125999"/>
                  <a:gd name="csY0" fmla="*/ 0 h 126078"/>
                  <a:gd name="csX1" fmla="*/ 64921 w 125999"/>
                  <a:gd name="csY1" fmla="*/ 5292 h 126078"/>
                  <a:gd name="csX2" fmla="*/ 55597 w 125999"/>
                  <a:gd name="csY2" fmla="*/ 14616 h 126078"/>
                  <a:gd name="csX3" fmla="*/ 50684 w 125999"/>
                  <a:gd name="csY3" fmla="*/ 17341 h 126078"/>
                  <a:gd name="csX4" fmla="*/ 25450 w 125999"/>
                  <a:gd name="csY4" fmla="*/ 34245 h 126078"/>
                  <a:gd name="csX5" fmla="*/ 15719 w 125999"/>
                  <a:gd name="csY5" fmla="*/ 63016 h 126078"/>
                  <a:gd name="csX6" fmla="*/ 62969 w 125999"/>
                  <a:gd name="csY6" fmla="*/ 110266 h 126078"/>
                  <a:gd name="csX7" fmla="*/ 108643 w 125999"/>
                  <a:gd name="csY7" fmla="*/ 75301 h 126078"/>
                  <a:gd name="csX8" fmla="*/ 111368 w 125999"/>
                  <a:gd name="csY8" fmla="*/ 70387 h 126078"/>
                  <a:gd name="csX9" fmla="*/ 120692 w 125999"/>
                  <a:gd name="csY9" fmla="*/ 61063 h 126078"/>
                  <a:gd name="csX10" fmla="*/ 126000 w 125999"/>
                  <a:gd name="csY10" fmla="*/ 63079 h 126078"/>
                  <a:gd name="csX11" fmla="*/ 63000 w 125999"/>
                  <a:gd name="csY11" fmla="*/ 126079 h 126078"/>
                  <a:gd name="csX12" fmla="*/ 0 w 125999"/>
                  <a:gd name="csY12" fmla="*/ 63079 h 126078"/>
                  <a:gd name="csX13" fmla="*/ 63000 w 125999"/>
                  <a:gd name="csY13" fmla="*/ 79 h 126078"/>
                  <a:gd name="csX14" fmla="*/ 62905 w 125999"/>
                  <a:gd name="csY14" fmla="*/ 0 h 126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5999" h="126078">
                    <a:moveTo>
                      <a:pt x="62905" y="0"/>
                    </a:moveTo>
                    <a:cubicBezTo>
                      <a:pt x="65693" y="0"/>
                      <a:pt x="66890" y="3323"/>
                      <a:pt x="64921" y="5292"/>
                    </a:cubicBezTo>
                    <a:lnTo>
                      <a:pt x="55597" y="14616"/>
                    </a:lnTo>
                    <a:cubicBezTo>
                      <a:pt x="54222" y="15933"/>
                      <a:pt x="52529" y="16872"/>
                      <a:pt x="50684" y="17341"/>
                    </a:cubicBezTo>
                    <a:cubicBezTo>
                      <a:pt x="40641" y="20045"/>
                      <a:pt x="31772" y="25986"/>
                      <a:pt x="25450" y="34245"/>
                    </a:cubicBezTo>
                    <a:cubicBezTo>
                      <a:pt x="19128" y="42503"/>
                      <a:pt x="15707" y="52616"/>
                      <a:pt x="15719" y="63016"/>
                    </a:cubicBezTo>
                    <a:cubicBezTo>
                      <a:pt x="15719" y="89161"/>
                      <a:pt x="36823" y="110266"/>
                      <a:pt x="62969" y="110266"/>
                    </a:cubicBezTo>
                    <a:cubicBezTo>
                      <a:pt x="84861" y="110266"/>
                      <a:pt x="103288" y="95398"/>
                      <a:pt x="108643" y="75301"/>
                    </a:cubicBezTo>
                    <a:cubicBezTo>
                      <a:pt x="109113" y="73455"/>
                      <a:pt x="110051" y="71762"/>
                      <a:pt x="111368" y="70387"/>
                    </a:cubicBezTo>
                    <a:lnTo>
                      <a:pt x="120692" y="61063"/>
                    </a:lnTo>
                    <a:cubicBezTo>
                      <a:pt x="122677" y="59078"/>
                      <a:pt x="126000" y="60275"/>
                      <a:pt x="126000" y="63079"/>
                    </a:cubicBezTo>
                    <a:cubicBezTo>
                      <a:pt x="126000" y="97886"/>
                      <a:pt x="97807" y="126079"/>
                      <a:pt x="63000" y="126079"/>
                    </a:cubicBezTo>
                    <a:cubicBezTo>
                      <a:pt x="28193" y="126079"/>
                      <a:pt x="0" y="97886"/>
                      <a:pt x="0" y="63079"/>
                    </a:cubicBezTo>
                    <a:cubicBezTo>
                      <a:pt x="0" y="28271"/>
                      <a:pt x="28193" y="79"/>
                      <a:pt x="63000" y="79"/>
                    </a:cubicBezTo>
                    <a:lnTo>
                      <a:pt x="62905" y="0"/>
                    </a:lnTo>
                    <a:close/>
                  </a:path>
                </a:pathLst>
              </a:custGeom>
              <a:solidFill>
                <a:schemeClr val="tx1"/>
              </a:solidFill>
              <a:ln w="15478" cap="flat">
                <a:noFill/>
                <a:prstDash val="solid"/>
                <a:miter/>
              </a:ln>
            </p:spPr>
          </p:sp>
          <p:sp>
            <p:nvSpPr>
              <p:cNvPr id="76" name="Freeform 17">
                <a:extLst>
                  <a:ext uri="{FF2B5EF4-FFF2-40B4-BE49-F238E27FC236}">
                    <a16:creationId xmlns:a16="http://schemas.microsoft.com/office/drawing/2014/main" id="{8C396CEE-CB01-3642-90A9-86AE67BF7B0D}"/>
                  </a:ext>
                </a:extLst>
              </p:cNvPr>
              <p:cNvSpPr/>
              <p:nvPr/>
            </p:nvSpPr>
            <p:spPr>
              <a:xfrm>
                <a:off x="2841014" y="1294004"/>
                <a:ext cx="125797" cy="125777"/>
              </a:xfrm>
              <a:custGeom>
                <a:avLst/>
                <a:gdLst>
                  <a:gd name="csX0" fmla="*/ 72062 w 125797"/>
                  <a:gd name="csY0" fmla="*/ 87 h 125777"/>
                  <a:gd name="csX1" fmla="*/ 76216 w 125797"/>
                  <a:gd name="csY1" fmla="*/ 2208 h 125777"/>
                  <a:gd name="csX2" fmla="*/ 78440 w 125797"/>
                  <a:gd name="csY2" fmla="*/ 6308 h 125777"/>
                  <a:gd name="csX3" fmla="*/ 85292 w 125797"/>
                  <a:gd name="csY3" fmla="*/ 40485 h 125777"/>
                  <a:gd name="csX4" fmla="*/ 119469 w 125797"/>
                  <a:gd name="csY4" fmla="*/ 47336 h 125777"/>
                  <a:gd name="csX5" fmla="*/ 123564 w 125797"/>
                  <a:gd name="csY5" fmla="*/ 49564 h 125777"/>
                  <a:gd name="csX6" fmla="*/ 125681 w 125797"/>
                  <a:gd name="csY6" fmla="*/ 53716 h 125777"/>
                  <a:gd name="csX7" fmla="*/ 125081 w 125797"/>
                  <a:gd name="csY7" fmla="*/ 58338 h 125777"/>
                  <a:gd name="csX8" fmla="*/ 121973 w 125797"/>
                  <a:gd name="csY8" fmla="*/ 61811 h 125777"/>
                  <a:gd name="csX9" fmla="*/ 82598 w 125797"/>
                  <a:gd name="csY9" fmla="*/ 85436 h 125777"/>
                  <a:gd name="csX10" fmla="*/ 78551 w 125797"/>
                  <a:gd name="csY10" fmla="*/ 86554 h 125777"/>
                  <a:gd name="csX11" fmla="*/ 50358 w 125797"/>
                  <a:gd name="csY11" fmla="*/ 86554 h 125777"/>
                  <a:gd name="csX12" fmla="*/ 13346 w 125797"/>
                  <a:gd name="csY12" fmla="*/ 123566 h 125777"/>
                  <a:gd name="csX13" fmla="*/ 7806 w 125797"/>
                  <a:gd name="csY13" fmla="*/ 125777 h 125777"/>
                  <a:gd name="csX14" fmla="*/ 2307 w 125797"/>
                  <a:gd name="csY14" fmla="*/ 123471 h 125777"/>
                  <a:gd name="csX15" fmla="*/ 0 w 125797"/>
                  <a:gd name="csY15" fmla="*/ 117970 h 125777"/>
                  <a:gd name="csX16" fmla="*/ 2211 w 125797"/>
                  <a:gd name="csY16" fmla="*/ 112431 h 125777"/>
                  <a:gd name="csX17" fmla="*/ 39223 w 125797"/>
                  <a:gd name="csY17" fmla="*/ 75419 h 125777"/>
                  <a:gd name="csX18" fmla="*/ 39223 w 125797"/>
                  <a:gd name="csY18" fmla="*/ 47226 h 125777"/>
                  <a:gd name="csX19" fmla="*/ 39302 w 125797"/>
                  <a:gd name="csY19" fmla="*/ 46171 h 125777"/>
                  <a:gd name="csX20" fmla="*/ 40341 w 125797"/>
                  <a:gd name="csY20" fmla="*/ 43178 h 125777"/>
                  <a:gd name="csX21" fmla="*/ 63966 w 125797"/>
                  <a:gd name="csY21" fmla="*/ 3804 h 125777"/>
                  <a:gd name="csX22" fmla="*/ 64659 w 125797"/>
                  <a:gd name="csY22" fmla="*/ 2827 h 125777"/>
                  <a:gd name="csX23" fmla="*/ 67997 w 125797"/>
                  <a:gd name="csY23" fmla="*/ 480 h 125777"/>
                  <a:gd name="csX24" fmla="*/ 72062 w 125797"/>
                  <a:gd name="csY24" fmla="*/ 118 h 125777"/>
                  <a:gd name="csX25" fmla="*/ 72062 w 125797"/>
                  <a:gd name="csY25" fmla="*/ 87 h 12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5797" h="125777">
                    <a:moveTo>
                      <a:pt x="72062" y="87"/>
                    </a:moveTo>
                    <a:cubicBezTo>
                      <a:pt x="73629" y="358"/>
                      <a:pt x="75078" y="1098"/>
                      <a:pt x="76216" y="2208"/>
                    </a:cubicBezTo>
                    <a:cubicBezTo>
                      <a:pt x="77354" y="3319"/>
                      <a:pt x="78130" y="4748"/>
                      <a:pt x="78440" y="6308"/>
                    </a:cubicBezTo>
                    <a:lnTo>
                      <a:pt x="85292" y="40485"/>
                    </a:lnTo>
                    <a:lnTo>
                      <a:pt x="119469" y="47336"/>
                    </a:lnTo>
                    <a:cubicBezTo>
                      <a:pt x="121027" y="47649"/>
                      <a:pt x="122455" y="48425"/>
                      <a:pt x="123564" y="49564"/>
                    </a:cubicBezTo>
                    <a:cubicBezTo>
                      <a:pt x="124673" y="50702"/>
                      <a:pt x="125410" y="52149"/>
                      <a:pt x="125681" y="53716"/>
                    </a:cubicBezTo>
                    <a:cubicBezTo>
                      <a:pt x="125953" y="55281"/>
                      <a:pt x="125744" y="56893"/>
                      <a:pt x="125081" y="58338"/>
                    </a:cubicBezTo>
                    <a:cubicBezTo>
                      <a:pt x="124419" y="59782"/>
                      <a:pt x="123336" y="60993"/>
                      <a:pt x="121973" y="61811"/>
                    </a:cubicBezTo>
                    <a:lnTo>
                      <a:pt x="82598" y="85436"/>
                    </a:lnTo>
                    <a:cubicBezTo>
                      <a:pt x="81376" y="86168"/>
                      <a:pt x="79976" y="86555"/>
                      <a:pt x="78551" y="86554"/>
                    </a:cubicBezTo>
                    <a:lnTo>
                      <a:pt x="50358" y="86554"/>
                    </a:lnTo>
                    <a:lnTo>
                      <a:pt x="13346" y="123566"/>
                    </a:lnTo>
                    <a:cubicBezTo>
                      <a:pt x="11861" y="125001"/>
                      <a:pt x="9871" y="125795"/>
                      <a:pt x="7806" y="125777"/>
                    </a:cubicBezTo>
                    <a:cubicBezTo>
                      <a:pt x="5742" y="125759"/>
                      <a:pt x="3767" y="124931"/>
                      <a:pt x="2307" y="123471"/>
                    </a:cubicBezTo>
                    <a:cubicBezTo>
                      <a:pt x="846" y="122011"/>
                      <a:pt x="18" y="120035"/>
                      <a:pt x="0" y="117970"/>
                    </a:cubicBezTo>
                    <a:cubicBezTo>
                      <a:pt x="-18" y="115906"/>
                      <a:pt x="776" y="113917"/>
                      <a:pt x="2211" y="112431"/>
                    </a:cubicBezTo>
                    <a:lnTo>
                      <a:pt x="39223" y="75419"/>
                    </a:lnTo>
                    <a:lnTo>
                      <a:pt x="39223" y="47226"/>
                    </a:lnTo>
                    <a:lnTo>
                      <a:pt x="39302" y="46171"/>
                    </a:lnTo>
                    <a:cubicBezTo>
                      <a:pt x="39442" y="45113"/>
                      <a:pt x="39796" y="44095"/>
                      <a:pt x="40341" y="43178"/>
                    </a:cubicBezTo>
                    <a:lnTo>
                      <a:pt x="63966" y="3804"/>
                    </a:lnTo>
                    <a:lnTo>
                      <a:pt x="64659" y="2827"/>
                    </a:lnTo>
                    <a:cubicBezTo>
                      <a:pt x="65546" y="1765"/>
                      <a:pt x="66697" y="955"/>
                      <a:pt x="67997" y="480"/>
                    </a:cubicBezTo>
                    <a:cubicBezTo>
                      <a:pt x="69297" y="4"/>
                      <a:pt x="70699" y="-121"/>
                      <a:pt x="72062" y="118"/>
                    </a:cubicBezTo>
                    <a:lnTo>
                      <a:pt x="72062" y="87"/>
                    </a:lnTo>
                    <a:close/>
                  </a:path>
                </a:pathLst>
              </a:custGeom>
              <a:solidFill>
                <a:schemeClr val="tx1"/>
              </a:solidFill>
              <a:ln w="15478" cap="flat">
                <a:noFill/>
                <a:prstDash val="solid"/>
                <a:miter/>
              </a:ln>
            </p:spPr>
          </p:sp>
        </p:grpSp>
      </p:grpSp>
      <p:grpSp>
        <p:nvGrpSpPr>
          <p:cNvPr id="77" name="Group 16">
            <a:extLst>
              <a:ext uri="{FF2B5EF4-FFF2-40B4-BE49-F238E27FC236}">
                <a16:creationId xmlns:a16="http://schemas.microsoft.com/office/drawing/2014/main" id="{DA8FBE87-97A1-BEB7-FA7F-81D97DEDD1AF}"/>
              </a:ext>
            </a:extLst>
          </p:cNvPr>
          <p:cNvGrpSpPr/>
          <p:nvPr userDrawn="1"/>
        </p:nvGrpSpPr>
        <p:grpSpPr>
          <a:xfrm>
            <a:off x="4761637" y="1888479"/>
            <a:ext cx="500659" cy="504000"/>
            <a:chOff x="4810683" y="1167966"/>
            <a:chExt cx="500659" cy="504000"/>
          </a:xfrm>
        </p:grpSpPr>
        <p:sp>
          <p:nvSpPr>
            <p:cNvPr id="78" name="Shape 8">
              <a:extLst>
                <a:ext uri="{FF2B5EF4-FFF2-40B4-BE49-F238E27FC236}">
                  <a16:creationId xmlns:a16="http://schemas.microsoft.com/office/drawing/2014/main" id="{9DFAC43D-CDC5-4214-BEE7-AC42FF2C6D01}"/>
                </a:ext>
              </a:extLst>
            </p:cNvPr>
            <p:cNvSpPr>
              <a:spLocks noChangeAspect="1"/>
            </p:cNvSpPr>
            <p:nvPr userDrawn="1"/>
          </p:nvSpPr>
          <p:spPr>
            <a:xfrm>
              <a:off x="4810683" y="1167966"/>
              <a:ext cx="500659" cy="504000"/>
            </a:xfrm>
            <a:prstGeom prst="ellipse">
              <a:avLst/>
            </a:prstGeom>
            <a:solidFill>
              <a:schemeClr val="tx2"/>
            </a:solidFill>
            <a:ln w="12700">
              <a:noFill/>
              <a:prstDash val="solid"/>
            </a:ln>
          </p:spPr>
          <p:txBody>
            <a:bodyPr/>
            <a:lstStyle/>
            <a:p>
              <a:endParaRPr lang="ms-MY" dirty="0"/>
            </a:p>
          </p:txBody>
        </p:sp>
        <p:sp>
          <p:nvSpPr>
            <p:cNvPr id="79" name="Graphic 15">
              <a:extLst>
                <a:ext uri="{FF2B5EF4-FFF2-40B4-BE49-F238E27FC236}">
                  <a16:creationId xmlns:a16="http://schemas.microsoft.com/office/drawing/2014/main" id="{029E4C5C-90EC-8F94-604C-F9B4AD18BDED}"/>
                </a:ext>
              </a:extLst>
            </p:cNvPr>
            <p:cNvSpPr/>
            <p:nvPr/>
          </p:nvSpPr>
          <p:spPr>
            <a:xfrm>
              <a:off x="4940074" y="1299028"/>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1"/>
            </a:solidFill>
            <a:ln w="11113" cap="flat">
              <a:noFill/>
              <a:prstDash val="solid"/>
              <a:miter/>
            </a:ln>
          </p:spPr>
        </p:sp>
      </p:grpSp>
      <p:grpSp>
        <p:nvGrpSpPr>
          <p:cNvPr id="80" name="Group 23">
            <a:extLst>
              <a:ext uri="{FF2B5EF4-FFF2-40B4-BE49-F238E27FC236}">
                <a16:creationId xmlns:a16="http://schemas.microsoft.com/office/drawing/2014/main" id="{F733EAC1-6594-5B4D-70F2-6F8D14EDC350}"/>
              </a:ext>
            </a:extLst>
          </p:cNvPr>
          <p:cNvGrpSpPr/>
          <p:nvPr userDrawn="1"/>
        </p:nvGrpSpPr>
        <p:grpSpPr>
          <a:xfrm>
            <a:off x="6883929" y="1888479"/>
            <a:ext cx="500659" cy="504000"/>
            <a:chOff x="7031069" y="1167966"/>
            <a:chExt cx="500659" cy="504000"/>
          </a:xfrm>
        </p:grpSpPr>
        <p:sp>
          <p:nvSpPr>
            <p:cNvPr id="81" name="Shape 8">
              <a:extLst>
                <a:ext uri="{FF2B5EF4-FFF2-40B4-BE49-F238E27FC236}">
                  <a16:creationId xmlns:a16="http://schemas.microsoft.com/office/drawing/2014/main" id="{DE63EC37-5F3A-6809-2BE3-C61FE58F6E40}"/>
                </a:ext>
              </a:extLst>
            </p:cNvPr>
            <p:cNvSpPr>
              <a:spLocks noChangeAspect="1"/>
            </p:cNvSpPr>
            <p:nvPr userDrawn="1"/>
          </p:nvSpPr>
          <p:spPr>
            <a:xfrm>
              <a:off x="7031069" y="1167966"/>
              <a:ext cx="500659" cy="504000"/>
            </a:xfrm>
            <a:prstGeom prst="ellipse">
              <a:avLst/>
            </a:prstGeom>
            <a:solidFill>
              <a:schemeClr val="tx2"/>
            </a:solidFill>
            <a:ln w="12700">
              <a:noFill/>
              <a:prstDash val="solid"/>
            </a:ln>
          </p:spPr>
          <p:txBody>
            <a:bodyPr/>
            <a:lstStyle/>
            <a:p>
              <a:endParaRPr lang="ms-MY" dirty="0"/>
            </a:p>
          </p:txBody>
        </p:sp>
        <p:sp>
          <p:nvSpPr>
            <p:cNvPr id="82" name="Freeform 21">
              <a:extLst>
                <a:ext uri="{FF2B5EF4-FFF2-40B4-BE49-F238E27FC236}">
                  <a16:creationId xmlns:a16="http://schemas.microsoft.com/office/drawing/2014/main" id="{E18B7386-C11B-946F-47DA-37992E7224F3}"/>
                </a:ext>
              </a:extLst>
            </p:cNvPr>
            <p:cNvSpPr/>
            <p:nvPr/>
          </p:nvSpPr>
          <p:spPr>
            <a:xfrm>
              <a:off x="7242023" y="1349091"/>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83" name="Freeform 22">
              <a:extLst>
                <a:ext uri="{FF2B5EF4-FFF2-40B4-BE49-F238E27FC236}">
                  <a16:creationId xmlns:a16="http://schemas.microsoft.com/office/drawing/2014/main" id="{2B771C13-8473-AEC6-BB0B-300E09441E0C}"/>
                </a:ext>
              </a:extLst>
            </p:cNvPr>
            <p:cNvSpPr/>
            <p:nvPr/>
          </p:nvSpPr>
          <p:spPr>
            <a:xfrm>
              <a:off x="7179022" y="1307090"/>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3"/>
          </p:nvPr>
        </p:nvSpPr>
        <p:spPr/>
        <p:txBody>
          <a:bodyPr/>
          <a:lstStyle/>
          <a:p>
            <a:pPr algn="l"/>
            <a:r>
              <a:t>Risk premia, financial conditions, and hedging cost changes</a:t>
            </a:r>
          </a:p>
        </p:txBody>
      </p:sp>
      <p:sp>
        <p:nvSpPr>
          <p:cNvPr id="5" name="Subtitle 4"/>
          <p:cNvSpPr>
            <a:spLocks noGrp="1"/>
          </p:cNvSpPr>
          <p:nvPr>
            <p:ph type="subTitle" idx="14"/>
          </p:nvPr>
        </p:nvSpPr>
        <p:spPr/>
        <p:txBody>
          <a:bodyPr/>
          <a:lstStyle/>
          <a:p>
            <a:pPr algn="l"/>
            <a:r>
              <a:rPr cap="all"/>
              <a:t>Geopolitical risk transmission</a:t>
            </a:r>
          </a:p>
        </p:txBody>
      </p:sp>
      <p:sp>
        <p:nvSpPr>
          <p:cNvPr id="6" name="Subtitle 5"/>
          <p:cNvSpPr>
            <a:spLocks noGrp="1"/>
          </p:cNvSpPr>
          <p:nvPr>
            <p:ph type="subTitle" idx="8"/>
          </p:nvPr>
        </p:nvSpPr>
        <p:spPr/>
        <p:txBody>
          <a:bodyPr/>
          <a:lstStyle/>
          <a:p>
            <a:pPr algn="l"/>
            <a:r>
              <a:t>Shipping, energy, and commodity disruptions affecting cost and availability</a:t>
            </a:r>
          </a:p>
        </p:txBody>
      </p:sp>
      <p:sp>
        <p:nvSpPr>
          <p:cNvPr id="7" name="Subtitle 6"/>
          <p:cNvSpPr>
            <a:spLocks noGrp="1"/>
          </p:cNvSpPr>
          <p:nvPr>
            <p:ph type="subTitle" idx="9"/>
          </p:nvPr>
        </p:nvSpPr>
        <p:spPr/>
        <p:txBody>
          <a:bodyPr/>
          <a:lstStyle/>
          <a:p>
            <a:pPr algn="l"/>
            <a:r>
              <a:rPr cap="all"/>
              <a:t>Supply shocks</a:t>
            </a:r>
          </a:p>
        </p:txBody>
      </p:sp>
      <p:sp>
        <p:nvSpPr>
          <p:cNvPr id="8" name="Subtitle 7"/>
          <p:cNvSpPr>
            <a:spLocks noGrp="1"/>
          </p:cNvSpPr>
          <p:nvPr>
            <p:ph type="subTitle" idx="6"/>
          </p:nvPr>
        </p:nvSpPr>
        <p:spPr/>
        <p:txBody>
          <a:bodyPr/>
          <a:lstStyle/>
          <a:p>
            <a:pPr algn="l"/>
            <a:r>
              <a:t>Currency moves versus peers and implications for imported inflation</a:t>
            </a:r>
          </a:p>
        </p:txBody>
      </p:sp>
      <p:sp>
        <p:nvSpPr>
          <p:cNvPr id="9" name="Subtitle 8"/>
          <p:cNvSpPr>
            <a:spLocks noGrp="1"/>
          </p:cNvSpPr>
          <p:nvPr>
            <p:ph type="subTitle" idx="7"/>
          </p:nvPr>
        </p:nvSpPr>
        <p:spPr/>
        <p:txBody>
          <a:bodyPr/>
          <a:lstStyle/>
          <a:p>
            <a:pPr algn="l"/>
            <a:r>
              <a:rPr cap="all"/>
              <a:t>FX strength</a:t>
            </a:r>
          </a:p>
        </p:txBody>
      </p:sp>
      <p:sp>
        <p:nvSpPr>
          <p:cNvPr id="10" name="Subtitle 9"/>
          <p:cNvSpPr>
            <a:spLocks noGrp="1"/>
          </p:cNvSpPr>
          <p:nvPr>
            <p:ph type="subTitle" idx="4"/>
          </p:nvPr>
        </p:nvSpPr>
        <p:spPr/>
        <p:txBody>
          <a:bodyPr/>
          <a:lstStyle/>
          <a:p>
            <a:pPr algn="l"/>
            <a:r>
              <a:t>Trade balance trend, export competitiveness, and import demand elasticity</a:t>
            </a:r>
          </a:p>
        </p:txBody>
      </p:sp>
      <p:sp>
        <p:nvSpPr>
          <p:cNvPr id="11" name="Subtitle 10"/>
          <p:cNvSpPr>
            <a:spLocks noGrp="1"/>
          </p:cNvSpPr>
          <p:nvPr>
            <p:ph type="subTitle" idx="5"/>
          </p:nvPr>
        </p:nvSpPr>
        <p:spPr/>
        <p:txBody>
          <a:bodyPr/>
          <a:lstStyle/>
          <a:p>
            <a:pPr algn="l"/>
            <a:r>
              <a:rPr cap="all"/>
              <a:t>External balance</a:t>
            </a:r>
          </a:p>
        </p:txBody>
      </p:sp>
      <p:sp>
        <p:nvSpPr>
          <p:cNvPr id="12" name="Title 11"/>
          <p:cNvSpPr>
            <a:spLocks noGrp="1"/>
          </p:cNvSpPr>
          <p:nvPr>
            <p:ph type="title"/>
          </p:nvPr>
        </p:nvSpPr>
        <p:spPr/>
        <p:txBody>
          <a:bodyPr/>
          <a:lstStyle/>
          <a:p>
            <a:r>
              <a:t>Global Trade, FX, and Geopolitics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6"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7"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8"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9"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0"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1"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2"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13"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14"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15"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16"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17"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18"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19"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0"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1"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2"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23"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24"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25"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26"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27"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28"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29"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0"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1"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2"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33"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34"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35"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36"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37"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38"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39"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0"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1"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2"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43"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44"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45"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46"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47"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48"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49"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0"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1"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2"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53"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54"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55"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56"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57"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58"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9"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0" name="Rectangle 2">
            <a:extLst>
              <a:ext uri="{FF2B5EF4-FFF2-40B4-BE49-F238E27FC236}">
                <a16:creationId xmlns:a16="http://schemas.microsoft.com/office/drawing/2014/main" id="{9C3CF86E-EA45-B306-D815-BABE674CFE0F}"/>
              </a:ext>
            </a:extLst>
          </p:cNvPr>
          <p:cNvSpPr/>
          <p:nvPr userDrawn="1"/>
        </p:nvSpPr>
        <p:spPr>
          <a:xfrm>
            <a:off x="-54000" y="-56250"/>
            <a:ext cx="9252000" cy="525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Macroeconomic Outlook Report</a:t>
            </a:r>
          </a:p>
        </p:txBody>
      </p:sp>
      <p:sp>
        <p:nvSpPr>
          <p:cNvPr id="4" name="Title 3"/>
          <p:cNvSpPr>
            <a:spLocks noGrp="1"/>
          </p:cNvSpPr>
          <p:nvPr>
            <p:ph type="title"/>
          </p:nvPr>
        </p:nvSpPr>
        <p:spPr/>
        <p:txBody>
          <a:bodyPr/>
          <a:lstStyle/>
          <a:p>
            <a:r>
              <a:t>Forward Forecast and Econometric Scenarios</a:t>
            </a:r>
          </a:p>
        </p:txBody>
      </p:sp>
      <p:graphicFrame>
        <p:nvGraphicFramePr>
          <p:cNvPr id="5" name="Table 4"/>
          <p:cNvGraphicFramePr>
            <a:graphicFrameLocks noGrp="1"/>
          </p:cNvGraphicFramePr>
          <p:nvPr/>
        </p:nvGraphicFramePr>
        <p:xfrm>
          <a:off x="234649" y="877020"/>
          <a:ext cx="8690479" cy="2042104"/>
        </p:xfrm>
        <a:graphic>
          <a:graphicData uri="http://schemas.openxmlformats.org/drawingml/2006/table">
            <a:tbl>
              <a:tblPr firstRow="1" bandRow="1">
                <a:tableStyleId>{E929F9F4-4A8F-4326-A1B4-22849713DDAB}</a:tableStyleId>
              </a:tblPr>
              <a:tblGrid>
                <a:gridCol w="1738095"/>
                <a:gridCol w="1738095"/>
                <a:gridCol w="1738095"/>
                <a:gridCol w="1738095"/>
                <a:gridCol w="1738099"/>
              </a:tblGrid>
              <a:tr h="510526">
                <a:tc>
                  <a:txBody>
                    <a:bodyPr/>
                    <a:lstStyle/>
                    <a:p>
                      <a:pPr algn="l"/>
                      <a:r>
                        <a:rPr lang="en-UA" sz="1000" b="1" dirty="0">
                          <a:solidFill>
                            <a:schemeClr val="tx1"/>
                          </a:solidFill>
                        </a:rPr>
                        <a:t>Scenario</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GDP Growth</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CPI Inflation</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Policy Rate</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lang="en-UA" sz="1000" b="1" dirty="0">
                          <a:solidFill>
                            <a:schemeClr val="tx1"/>
                          </a:solidFill>
                        </a:rPr>
                        <a:t>Probability</a:t>
                      </a:r>
                    </a:p>
                  </a:txBody>
                  <a:tcP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r>
              <a:tr h="510526">
                <a:tc>
                  <a:txBody>
                    <a:bodyPr/>
                    <a:lstStyle/>
                    <a:p>
                      <a:pPr algn="l"/>
                      <a:r>
                        <a:rPr lang="en-UA" sz="1000" dirty="0">
                          <a:solidFill>
                            <a:schemeClr val="tx1"/>
                          </a:solidFill>
                        </a:rPr>
                        <a:t>Baseline</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Model-implied path</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Expected trajectory</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Rate reaction function</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Probability mass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Stagnation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Lower growth outcome</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Disinflation or sticky inflation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Policy easing bias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c>
                  <a:txBody>
                    <a:bodyPr/>
                    <a:lstStyle/>
                    <a:p>
                      <a:pPr algn="l"/>
                      <a:r>
                        <a:rPr lang="en-UA" sz="1000" dirty="0">
                          <a:solidFill>
                            <a:schemeClr val="tx1"/>
                          </a:solidFill>
                        </a:rPr>
                        <a:t>Probability mass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75000"/>
                        <a:lumOff val="25000"/>
                      </a:schemeClr>
                    </a:solidFill>
                  </a:tcPr>
                </a:tc>
              </a:tr>
              <a:tr h="510526">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Expansion</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Higher growth outcome</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Re-acceleration risk</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chemeClr val="bg1"/>
                        </a:buClr>
                        <a:buSzTx/>
                        <a:buFont typeface="Arial"/>
                        <a:buNone/>
                        <a:tabLst/>
                        <a:defRPr/>
                      </a:pPr>
                      <a:r>
                        <a:rPr kumimoji="0" lang="en-UA" sz="1000" b="0" u="none" strike="noStrike" kern="0" cap="none" spc="0" normalizeH="0" baseline="0" noProof="0" dirty="0">
                          <a:ln>
                            <a:noFill/>
                          </a:ln>
                          <a:solidFill>
                            <a:schemeClr val="tx1"/>
                          </a:solidFill>
                          <a:effectLst/>
                          <a:uLnTx/>
                          <a:uFillTx/>
                          <a:sym typeface="Arial"/>
                        </a:rPr>
                        <a:t>Policy tightening bias</a:t>
                      </a:r>
                      <a:endParaRPr kumimoji="0" lang="en-UA" sz="1000" b="0" i="0" u="none" strike="noStrike" kern="0" cap="none" spc="0" normalizeH="0" baseline="0" noProof="0" dirty="0">
                        <a:ln>
                          <a:noFill/>
                        </a:ln>
                        <a:solidFill>
                          <a:schemeClr val="tx1"/>
                        </a:solidFill>
                        <a:effectLst/>
                        <a:uLnTx/>
                        <a:uFillTx/>
                        <a:latin typeface="+mn-lt"/>
                        <a:cs typeface="+mn-cs"/>
                        <a:sym typeface="Arial"/>
                      </a:endParaRP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A" sz="1000" dirty="0">
                          <a:solidFill>
                            <a:schemeClr val="tx1"/>
                          </a:solidFill>
                        </a:rPr>
                        <a:t>Probability mass</a:t>
                      </a:r>
                    </a:p>
                  </a:txBody>
                  <a:tcPr anchor="ctr">
                    <a:lnL w="12700" cap="flat" cmpd="sng" algn="ctr">
                      <a:solidFill>
                        <a:schemeClr val="tx2">
                          <a:lumMod val="20000"/>
                          <a:lumOff val="80000"/>
                        </a:schemeClr>
                      </a:solidFill>
                      <a:prstDash val="solid"/>
                      <a:round/>
                      <a:headEnd type="none" w="med" len="med"/>
                      <a:tailEnd type="none" w="med" len="med"/>
                    </a:lnL>
                    <a:lnR w="12700" cap="flat" cmpd="sng" algn="ctr">
                      <a:solidFill>
                        <a:schemeClr val="tx2">
                          <a:lumMod val="20000"/>
                          <a:lumOff val="80000"/>
                        </a:schemeClr>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58">
            <a:extLst>
              <a:ext uri="{FF2B5EF4-FFF2-40B4-BE49-F238E27FC236}">
                <a16:creationId xmlns:a16="http://schemas.microsoft.com/office/drawing/2014/main" id="{011C2D78-16CE-EFA8-BAEB-D97C1C19B325}"/>
              </a:ext>
            </a:extLst>
          </p:cNvPr>
          <p:cNvGrpSpPr/>
          <p:nvPr userDrawn="1"/>
        </p:nvGrpSpPr>
        <p:grpSpPr>
          <a:xfrm>
            <a:off x="8154" y="482075"/>
            <a:ext cx="7498341" cy="7498405"/>
            <a:chOff x="8154" y="482075"/>
            <a:chExt cx="7498341" cy="7498405"/>
          </a:xfrm>
        </p:grpSpPr>
        <p:sp>
          <p:nvSpPr>
            <p:cNvPr id="14" name="Freeform 2">
              <a:extLst>
                <a:ext uri="{FF2B5EF4-FFF2-40B4-BE49-F238E27FC236}">
                  <a16:creationId xmlns:a16="http://schemas.microsoft.com/office/drawing/2014/main" id="{817BD4E8-5308-01B5-D22E-191BB27EAC68}"/>
                </a:ext>
              </a:extLst>
            </p:cNvPr>
            <p:cNvSpPr/>
            <p:nvPr/>
          </p:nvSpPr>
          <p:spPr>
            <a:xfrm>
              <a:off x="3235514" y="3934719"/>
              <a:ext cx="1044005" cy="592299"/>
            </a:xfrm>
            <a:custGeom>
              <a:avLst/>
              <a:gdLst>
                <a:gd name="csX0" fmla="*/ 579435 w 1044005"/>
                <a:gd name="csY0" fmla="*/ 404230 h 592299"/>
                <a:gd name="csX1" fmla="*/ 1040791 w 1044005"/>
                <a:gd name="csY1" fmla="*/ 20512 h 592299"/>
                <a:gd name="csX2" fmla="*/ 464576 w 1044005"/>
                <a:gd name="csY2" fmla="*/ 188070 h 592299"/>
                <a:gd name="csX3" fmla="*/ 3214 w 1044005"/>
                <a:gd name="csY3" fmla="*/ 571787 h 592299"/>
                <a:gd name="csX4" fmla="*/ 579435 w 1044005"/>
                <a:gd name="csY4" fmla="*/ 404230 h 592299"/>
              </a:gdLst>
              <a:ahLst/>
              <a:cxnLst>
                <a:cxn ang="0">
                  <a:pos x="csX0" y="csY0"/>
                </a:cxn>
                <a:cxn ang="0">
                  <a:pos x="csX1" y="csY1"/>
                </a:cxn>
                <a:cxn ang="0">
                  <a:pos x="csX2" y="csY2"/>
                </a:cxn>
                <a:cxn ang="0">
                  <a:pos x="csX3" y="csY3"/>
                </a:cxn>
                <a:cxn ang="0">
                  <a:pos x="csX4" y="csY4"/>
                </a:cxn>
              </a:cxnLst>
              <a:rect l="l" t="t" r="r" b="b"/>
              <a:pathLst>
                <a:path w="1044005" h="592299">
                  <a:moveTo>
                    <a:pt x="579435" y="404230"/>
                  </a:moveTo>
                  <a:cubicBezTo>
                    <a:pt x="865954" y="251997"/>
                    <a:pt x="1072505" y="80204"/>
                    <a:pt x="1040791" y="20512"/>
                  </a:cubicBezTo>
                  <a:cubicBezTo>
                    <a:pt x="1009078" y="-39179"/>
                    <a:pt x="751095" y="35837"/>
                    <a:pt x="464576" y="188070"/>
                  </a:cubicBezTo>
                  <a:cubicBezTo>
                    <a:pt x="178058" y="340302"/>
                    <a:pt x="-28499" y="512096"/>
                    <a:pt x="3214" y="571787"/>
                  </a:cubicBezTo>
                  <a:cubicBezTo>
                    <a:pt x="34933" y="631478"/>
                    <a:pt x="292911" y="556463"/>
                    <a:pt x="579435" y="404230"/>
                  </a:cubicBezTo>
                  <a:close/>
                </a:path>
              </a:pathLst>
            </a:custGeom>
            <a:noFill/>
            <a:ln w="16004" cap="flat">
              <a:solidFill>
                <a:srgbClr val="7F50FC">
                  <a:alpha val="40000"/>
                </a:srgbClr>
              </a:solidFill>
              <a:prstDash val="solid"/>
              <a:miter/>
            </a:ln>
          </p:spPr>
        </p:sp>
        <p:sp>
          <p:nvSpPr>
            <p:cNvPr id="15" name="Freeform 3">
              <a:extLst>
                <a:ext uri="{FF2B5EF4-FFF2-40B4-BE49-F238E27FC236}">
                  <a16:creationId xmlns:a16="http://schemas.microsoft.com/office/drawing/2014/main" id="{B4A91242-B342-66A6-A5D8-F0AF4B2BC53E}"/>
                </a:ext>
              </a:extLst>
            </p:cNvPr>
            <p:cNvSpPr/>
            <p:nvPr/>
          </p:nvSpPr>
          <p:spPr>
            <a:xfrm>
              <a:off x="3200138" y="3903230"/>
              <a:ext cx="1115422" cy="655796"/>
            </a:xfrm>
            <a:custGeom>
              <a:avLst/>
              <a:gdLst>
                <a:gd name="csX0" fmla="*/ 619237 w 1115422"/>
                <a:gd name="csY0" fmla="*/ 438396 h 655796"/>
                <a:gd name="csX1" fmla="*/ 1111970 w 1115422"/>
                <a:gd name="csY1" fmla="*/ 19273 h 655796"/>
                <a:gd name="csX2" fmla="*/ 496181 w 1115422"/>
                <a:gd name="csY2" fmla="*/ 217400 h 655796"/>
                <a:gd name="csX3" fmla="*/ 3454 w 1115422"/>
                <a:gd name="csY3" fmla="*/ 636523 h 655796"/>
                <a:gd name="csX4" fmla="*/ 619237 w 1115422"/>
                <a:gd name="csY4" fmla="*/ 438396 h 655796"/>
              </a:gdLst>
              <a:ahLst/>
              <a:cxnLst>
                <a:cxn ang="0">
                  <a:pos x="csX0" y="csY0"/>
                </a:cxn>
                <a:cxn ang="0">
                  <a:pos x="csX1" y="csY1"/>
                </a:cxn>
                <a:cxn ang="0">
                  <a:pos x="csX2" y="csY2"/>
                </a:cxn>
                <a:cxn ang="0">
                  <a:pos x="csX3" y="csY3"/>
                </a:cxn>
                <a:cxn ang="0">
                  <a:pos x="csX4" y="csY4"/>
                </a:cxn>
              </a:cxnLst>
              <a:rect l="l" t="t" r="r" b="b"/>
              <a:pathLst>
                <a:path w="1115422" h="655796">
                  <a:moveTo>
                    <a:pt x="619237" y="438396"/>
                  </a:moveTo>
                  <a:cubicBezTo>
                    <a:pt x="925341" y="267947"/>
                    <a:pt x="1145945" y="80297"/>
                    <a:pt x="1111970" y="19273"/>
                  </a:cubicBezTo>
                  <a:cubicBezTo>
                    <a:pt x="1077989" y="-41751"/>
                    <a:pt x="802284" y="46952"/>
                    <a:pt x="496181" y="217400"/>
                  </a:cubicBezTo>
                  <a:cubicBezTo>
                    <a:pt x="190071" y="387855"/>
                    <a:pt x="-30527" y="575506"/>
                    <a:pt x="3454" y="636523"/>
                  </a:cubicBezTo>
                  <a:cubicBezTo>
                    <a:pt x="37429" y="697547"/>
                    <a:pt x="313128" y="608845"/>
                    <a:pt x="619237" y="438396"/>
                  </a:cubicBezTo>
                  <a:close/>
                </a:path>
              </a:pathLst>
            </a:custGeom>
            <a:noFill/>
            <a:ln w="16004" cap="flat">
              <a:solidFill>
                <a:srgbClr val="7F50FC">
                  <a:alpha val="40000"/>
                </a:srgbClr>
              </a:solidFill>
              <a:prstDash val="solid"/>
              <a:miter/>
            </a:ln>
          </p:spPr>
        </p:sp>
        <p:sp>
          <p:nvSpPr>
            <p:cNvPr id="16" name="Freeform 4">
              <a:extLst>
                <a:ext uri="{FF2B5EF4-FFF2-40B4-BE49-F238E27FC236}">
                  <a16:creationId xmlns:a16="http://schemas.microsoft.com/office/drawing/2014/main" id="{CB53BBD2-02FA-8941-B649-105E715AEF16}"/>
                </a:ext>
              </a:extLst>
            </p:cNvPr>
            <p:cNvSpPr/>
            <p:nvPr/>
          </p:nvSpPr>
          <p:spPr>
            <a:xfrm>
              <a:off x="3163354" y="3867725"/>
              <a:ext cx="1192103" cy="725806"/>
            </a:xfrm>
            <a:custGeom>
              <a:avLst/>
              <a:gdLst>
                <a:gd name="csX0" fmla="*/ 661724 w 1192103"/>
                <a:gd name="csY0" fmla="*/ 475741 h 725806"/>
                <a:gd name="csX1" fmla="*/ 1188420 w 1192103"/>
                <a:gd name="csY1" fmla="*/ 18089 h 725806"/>
                <a:gd name="csX2" fmla="*/ 530373 w 1192103"/>
                <a:gd name="csY2" fmla="*/ 250069 h 725806"/>
                <a:gd name="csX3" fmla="*/ 3683 w 1192103"/>
                <a:gd name="csY3" fmla="*/ 707715 h 725806"/>
                <a:gd name="csX4" fmla="*/ 661724 w 1192103"/>
                <a:gd name="csY4" fmla="*/ 475741 h 725806"/>
              </a:gdLst>
              <a:ahLst/>
              <a:cxnLst>
                <a:cxn ang="0">
                  <a:pos x="csX0" y="csY0"/>
                </a:cxn>
                <a:cxn ang="0">
                  <a:pos x="csX1" y="csY1"/>
                </a:cxn>
                <a:cxn ang="0">
                  <a:pos x="csX2" y="csY2"/>
                </a:cxn>
                <a:cxn ang="0">
                  <a:pos x="csX3" y="csY3"/>
                </a:cxn>
                <a:cxn ang="0">
                  <a:pos x="csX4" y="csY4"/>
                </a:cxn>
              </a:cxnLst>
              <a:rect l="l" t="t" r="r" b="b"/>
              <a:pathLst>
                <a:path w="1192103" h="725806">
                  <a:moveTo>
                    <a:pt x="661724" y="475741"/>
                  </a:moveTo>
                  <a:cubicBezTo>
                    <a:pt x="988893" y="285297"/>
                    <a:pt x="1224699" y="80403"/>
                    <a:pt x="1188420" y="18089"/>
                  </a:cubicBezTo>
                  <a:cubicBezTo>
                    <a:pt x="1152153" y="-44225"/>
                    <a:pt x="857529" y="59637"/>
                    <a:pt x="530373" y="250069"/>
                  </a:cubicBezTo>
                  <a:cubicBezTo>
                    <a:pt x="203217" y="440506"/>
                    <a:pt x="-32596" y="645395"/>
                    <a:pt x="3683" y="707715"/>
                  </a:cubicBezTo>
                  <a:cubicBezTo>
                    <a:pt x="39956" y="770034"/>
                    <a:pt x="334568" y="666172"/>
                    <a:pt x="661724" y="475741"/>
                  </a:cubicBezTo>
                  <a:close/>
                </a:path>
              </a:pathLst>
            </a:custGeom>
            <a:noFill/>
            <a:ln w="16004" cap="flat">
              <a:solidFill>
                <a:srgbClr val="7F50FC">
                  <a:alpha val="40000"/>
                </a:srgbClr>
              </a:solidFill>
              <a:prstDash val="solid"/>
              <a:miter/>
            </a:ln>
          </p:spPr>
        </p:sp>
        <p:sp>
          <p:nvSpPr>
            <p:cNvPr id="17" name="Freeform 7">
              <a:extLst>
                <a:ext uri="{FF2B5EF4-FFF2-40B4-BE49-F238E27FC236}">
                  <a16:creationId xmlns:a16="http://schemas.microsoft.com/office/drawing/2014/main" id="{70C10F36-EEF3-D516-E859-90756CBBF9FB}"/>
                </a:ext>
              </a:extLst>
            </p:cNvPr>
            <p:cNvSpPr/>
            <p:nvPr/>
          </p:nvSpPr>
          <p:spPr>
            <a:xfrm>
              <a:off x="3121114" y="3831874"/>
              <a:ext cx="1270207" cy="800351"/>
            </a:xfrm>
            <a:custGeom>
              <a:avLst/>
              <a:gdLst>
                <a:gd name="csX0" fmla="*/ 704961 w 1270207"/>
                <a:gd name="csY0" fmla="*/ 515254 h 800351"/>
                <a:gd name="csX1" fmla="*/ 1266298 w 1270207"/>
                <a:gd name="csY1" fmla="*/ 17013 h 800351"/>
                <a:gd name="csX2" fmla="*/ 565241 w 1270207"/>
                <a:gd name="csY2" fmla="*/ 285095 h 800351"/>
                <a:gd name="csX3" fmla="*/ 3910 w 1270207"/>
                <a:gd name="csY3" fmla="*/ 783336 h 800351"/>
                <a:gd name="csX4" fmla="*/ 704961 w 1270207"/>
                <a:gd name="csY4" fmla="*/ 515254 h 800351"/>
              </a:gdLst>
              <a:ahLst/>
              <a:cxnLst>
                <a:cxn ang="0">
                  <a:pos x="csX0" y="csY0"/>
                </a:cxn>
                <a:cxn ang="0">
                  <a:pos x="csX1" y="csY1"/>
                </a:cxn>
                <a:cxn ang="0">
                  <a:pos x="csX2" y="csY2"/>
                </a:cxn>
                <a:cxn ang="0">
                  <a:pos x="csX3" y="csY3"/>
                </a:cxn>
                <a:cxn ang="0">
                  <a:pos x="csX4" y="csY4"/>
                </a:cxn>
              </a:cxnLst>
              <a:rect l="l" t="t" r="r" b="b"/>
              <a:pathLst>
                <a:path w="1270207" h="800351">
                  <a:moveTo>
                    <a:pt x="704961" y="515254"/>
                  </a:moveTo>
                  <a:cubicBezTo>
                    <a:pt x="1053561" y="303641"/>
                    <a:pt x="1304882" y="80573"/>
                    <a:pt x="1266298" y="17013"/>
                  </a:cubicBezTo>
                  <a:cubicBezTo>
                    <a:pt x="1227714" y="-46542"/>
                    <a:pt x="913841" y="73483"/>
                    <a:pt x="565241" y="285095"/>
                  </a:cubicBezTo>
                  <a:cubicBezTo>
                    <a:pt x="216641" y="496708"/>
                    <a:pt x="-34674" y="719781"/>
                    <a:pt x="3910" y="783336"/>
                  </a:cubicBezTo>
                  <a:cubicBezTo>
                    <a:pt x="42494" y="846896"/>
                    <a:pt x="356361" y="726872"/>
                    <a:pt x="704961" y="515254"/>
                  </a:cubicBezTo>
                  <a:close/>
                </a:path>
              </a:pathLst>
            </a:custGeom>
            <a:noFill/>
            <a:ln w="16004" cap="flat">
              <a:solidFill>
                <a:srgbClr val="7F50FC">
                  <a:alpha val="40000"/>
                </a:srgbClr>
              </a:solidFill>
              <a:prstDash val="solid"/>
              <a:miter/>
            </a:ln>
          </p:spPr>
        </p:sp>
        <p:sp>
          <p:nvSpPr>
            <p:cNvPr id="18" name="Freeform 8">
              <a:extLst>
                <a:ext uri="{FF2B5EF4-FFF2-40B4-BE49-F238E27FC236}">
                  <a16:creationId xmlns:a16="http://schemas.microsoft.com/office/drawing/2014/main" id="{D7C22284-8C83-49A8-09E7-E3F2DC46A937}"/>
                </a:ext>
              </a:extLst>
            </p:cNvPr>
            <p:cNvSpPr/>
            <p:nvPr/>
          </p:nvSpPr>
          <p:spPr>
            <a:xfrm>
              <a:off x="3083530" y="3791870"/>
              <a:ext cx="1349899" cy="879827"/>
            </a:xfrm>
            <a:custGeom>
              <a:avLst/>
              <a:gdLst>
                <a:gd name="csX0" fmla="*/ 749049 w 1349899"/>
                <a:gd name="csY0" fmla="*/ 557177 h 879827"/>
                <a:gd name="csX1" fmla="*/ 1345760 w 1349899"/>
                <a:gd name="csY1" fmla="*/ 16031 h 879827"/>
                <a:gd name="csX2" fmla="*/ 600851 w 1349899"/>
                <a:gd name="csY2" fmla="*/ 322648 h 879827"/>
                <a:gd name="csX3" fmla="*/ 4139 w 1349899"/>
                <a:gd name="csY3" fmla="*/ 863794 h 879827"/>
                <a:gd name="csX4" fmla="*/ 749049 w 1349899"/>
                <a:gd name="csY4" fmla="*/ 557177 h 879827"/>
              </a:gdLst>
              <a:ahLst/>
              <a:cxnLst>
                <a:cxn ang="0">
                  <a:pos x="csX0" y="csY0"/>
                </a:cxn>
                <a:cxn ang="0">
                  <a:pos x="csX1" y="csY1"/>
                </a:cxn>
                <a:cxn ang="0">
                  <a:pos x="csX2" y="csY2"/>
                </a:cxn>
                <a:cxn ang="0">
                  <a:pos x="csX3" y="csY3"/>
                </a:cxn>
                <a:cxn ang="0">
                  <a:pos x="csX4" y="csY4"/>
                </a:cxn>
              </a:cxnLst>
              <a:rect l="l" t="t" r="r" b="b"/>
              <a:pathLst>
                <a:path w="1349899" h="879827">
                  <a:moveTo>
                    <a:pt x="749049" y="557177"/>
                  </a:moveTo>
                  <a:cubicBezTo>
                    <a:pt x="1119527" y="323076"/>
                    <a:pt x="1386685" y="80796"/>
                    <a:pt x="1345760" y="16031"/>
                  </a:cubicBezTo>
                  <a:cubicBezTo>
                    <a:pt x="1304842" y="-48728"/>
                    <a:pt x="971334" y="88547"/>
                    <a:pt x="600851" y="322648"/>
                  </a:cubicBezTo>
                  <a:cubicBezTo>
                    <a:pt x="230367" y="556755"/>
                    <a:pt x="-36786" y="799029"/>
                    <a:pt x="4139" y="863794"/>
                  </a:cubicBezTo>
                  <a:cubicBezTo>
                    <a:pt x="45058" y="928559"/>
                    <a:pt x="378566" y="791278"/>
                    <a:pt x="749049" y="557177"/>
                  </a:cubicBezTo>
                  <a:close/>
                </a:path>
              </a:pathLst>
            </a:custGeom>
            <a:noFill/>
            <a:ln w="16004" cap="flat">
              <a:solidFill>
                <a:srgbClr val="7F50FC">
                  <a:alpha val="40000"/>
                </a:srgbClr>
              </a:solidFill>
              <a:prstDash val="solid"/>
              <a:miter/>
            </a:ln>
          </p:spPr>
        </p:sp>
        <p:sp>
          <p:nvSpPr>
            <p:cNvPr id="19" name="Freeform 12">
              <a:extLst>
                <a:ext uri="{FF2B5EF4-FFF2-40B4-BE49-F238E27FC236}">
                  <a16:creationId xmlns:a16="http://schemas.microsoft.com/office/drawing/2014/main" id="{4CAB76B0-7173-A635-C8B3-438A6C9685CD}"/>
                </a:ext>
              </a:extLst>
            </p:cNvPr>
            <p:cNvSpPr/>
            <p:nvPr/>
          </p:nvSpPr>
          <p:spPr>
            <a:xfrm>
              <a:off x="3040497" y="3747600"/>
              <a:ext cx="1434162" cy="966216"/>
            </a:xfrm>
            <a:custGeom>
              <a:avLst/>
              <a:gdLst>
                <a:gd name="csX0" fmla="*/ 795462 w 1434162"/>
                <a:gd name="csY0" fmla="*/ 602462 h 966216"/>
                <a:gd name="csX1" fmla="*/ 1429804 w 1434162"/>
                <a:gd name="csY1" fmla="*/ 15097 h 966216"/>
                <a:gd name="csX2" fmla="*/ 638706 w 1434162"/>
                <a:gd name="csY2" fmla="*/ 363751 h 966216"/>
                <a:gd name="csX3" fmla="*/ 4358 w 1434162"/>
                <a:gd name="csY3" fmla="*/ 951123 h 966216"/>
                <a:gd name="csX4" fmla="*/ 795462 w 1434162"/>
                <a:gd name="csY4" fmla="*/ 602462 h 966216"/>
              </a:gdLst>
              <a:ahLst/>
              <a:cxnLst>
                <a:cxn ang="0">
                  <a:pos x="csX0" y="csY0"/>
                </a:cxn>
                <a:cxn ang="0">
                  <a:pos x="csX1" y="csY1"/>
                </a:cxn>
                <a:cxn ang="0">
                  <a:pos x="csX2" y="csY2"/>
                </a:cxn>
                <a:cxn ang="0">
                  <a:pos x="csX3" y="csY3"/>
                </a:cxn>
                <a:cxn ang="0">
                  <a:pos x="csX4" y="csY4"/>
                </a:cxn>
              </a:cxnLst>
              <a:rect l="l" t="t" r="r" b="b"/>
              <a:pathLst>
                <a:path w="1434162" h="966216">
                  <a:moveTo>
                    <a:pt x="795462" y="602462"/>
                  </a:moveTo>
                  <a:cubicBezTo>
                    <a:pt x="1189083" y="343989"/>
                    <a:pt x="1473089" y="81005"/>
                    <a:pt x="1429804" y="15097"/>
                  </a:cubicBezTo>
                  <a:cubicBezTo>
                    <a:pt x="1386520" y="-50824"/>
                    <a:pt x="1032333" y="105272"/>
                    <a:pt x="638706" y="363751"/>
                  </a:cubicBezTo>
                  <a:cubicBezTo>
                    <a:pt x="245080" y="622231"/>
                    <a:pt x="-38926" y="885202"/>
                    <a:pt x="4358" y="951123"/>
                  </a:cubicBezTo>
                  <a:cubicBezTo>
                    <a:pt x="47649" y="1017037"/>
                    <a:pt x="401830" y="860941"/>
                    <a:pt x="795462" y="602462"/>
                  </a:cubicBezTo>
                  <a:close/>
                </a:path>
              </a:pathLst>
            </a:custGeom>
            <a:noFill/>
            <a:ln w="16004" cap="flat">
              <a:solidFill>
                <a:srgbClr val="7F50FC">
                  <a:alpha val="40000"/>
                </a:srgbClr>
              </a:solidFill>
              <a:prstDash val="solid"/>
              <a:miter/>
            </a:ln>
          </p:spPr>
        </p:sp>
        <p:sp>
          <p:nvSpPr>
            <p:cNvPr id="20" name="Freeform 13">
              <a:extLst>
                <a:ext uri="{FF2B5EF4-FFF2-40B4-BE49-F238E27FC236}">
                  <a16:creationId xmlns:a16="http://schemas.microsoft.com/office/drawing/2014/main" id="{D8D586DE-A394-D9CA-91DC-233F7722D0CF}"/>
                </a:ext>
              </a:extLst>
            </p:cNvPr>
            <p:cNvSpPr/>
            <p:nvPr/>
          </p:nvSpPr>
          <p:spPr>
            <a:xfrm>
              <a:off x="2995753" y="3702966"/>
              <a:ext cx="1519794" cy="1058249"/>
            </a:xfrm>
            <a:custGeom>
              <a:avLst/>
              <a:gdLst>
                <a:gd name="csX0" fmla="*/ 843733 w 1519794"/>
                <a:gd name="csY0" fmla="*/ 652181 h 1058249"/>
                <a:gd name="csX1" fmla="*/ 1515088 w 1519794"/>
                <a:gd name="csY1" fmla="*/ 14630 h 1058249"/>
                <a:gd name="csX2" fmla="*/ 676066 w 1519794"/>
                <a:gd name="csY2" fmla="*/ 406069 h 1058249"/>
                <a:gd name="csX3" fmla="*/ 4705 w 1519794"/>
                <a:gd name="csY3" fmla="*/ 1043620 h 1058249"/>
                <a:gd name="csX4" fmla="*/ 843733 w 1519794"/>
                <a:gd name="csY4" fmla="*/ 652181 h 1058249"/>
              </a:gdLst>
              <a:ahLst/>
              <a:cxnLst>
                <a:cxn ang="0">
                  <a:pos x="csX0" y="csY0"/>
                </a:cxn>
                <a:cxn ang="0">
                  <a:pos x="csX1" y="csY1"/>
                </a:cxn>
                <a:cxn ang="0">
                  <a:pos x="csX2" y="csY2"/>
                </a:cxn>
                <a:cxn ang="0">
                  <a:pos x="csX3" y="csY3"/>
                </a:cxn>
                <a:cxn ang="0">
                  <a:pos x="csX4" y="csY4"/>
                </a:cxn>
              </a:cxnLst>
              <a:rect l="l" t="t" r="r" b="b"/>
              <a:pathLst>
                <a:path w="1519794" h="1058249">
                  <a:moveTo>
                    <a:pt x="843733" y="652181"/>
                  </a:moveTo>
                  <a:cubicBezTo>
                    <a:pt x="1260815" y="368035"/>
                    <a:pt x="1561392" y="82599"/>
                    <a:pt x="1515088" y="14630"/>
                  </a:cubicBezTo>
                  <a:cubicBezTo>
                    <a:pt x="1468796" y="-53325"/>
                    <a:pt x="1093154" y="121922"/>
                    <a:pt x="676066" y="406069"/>
                  </a:cubicBezTo>
                  <a:cubicBezTo>
                    <a:pt x="258985" y="690215"/>
                    <a:pt x="-41593" y="975652"/>
                    <a:pt x="4705" y="1043620"/>
                  </a:cubicBezTo>
                  <a:cubicBezTo>
                    <a:pt x="51004" y="1111575"/>
                    <a:pt x="426658" y="936328"/>
                    <a:pt x="843733" y="652181"/>
                  </a:cubicBezTo>
                  <a:close/>
                </a:path>
              </a:pathLst>
            </a:custGeom>
            <a:noFill/>
            <a:ln w="16004" cap="flat">
              <a:solidFill>
                <a:srgbClr val="7F50FC">
                  <a:alpha val="40000"/>
                </a:srgbClr>
              </a:solidFill>
              <a:prstDash val="solid"/>
              <a:miter/>
            </a:ln>
          </p:spPr>
        </p:sp>
        <p:sp>
          <p:nvSpPr>
            <p:cNvPr id="21" name="Freeform 14">
              <a:extLst>
                <a:ext uri="{FF2B5EF4-FFF2-40B4-BE49-F238E27FC236}">
                  <a16:creationId xmlns:a16="http://schemas.microsoft.com/office/drawing/2014/main" id="{BFEE1A48-E0DA-F48E-E5EC-6101F642ABBD}"/>
                </a:ext>
              </a:extLst>
            </p:cNvPr>
            <p:cNvSpPr/>
            <p:nvPr/>
          </p:nvSpPr>
          <p:spPr>
            <a:xfrm>
              <a:off x="2950789" y="3652747"/>
              <a:ext cx="1609772" cy="1157608"/>
            </a:xfrm>
            <a:custGeom>
              <a:avLst/>
              <a:gdLst>
                <a:gd name="csX0" fmla="*/ 894291 w 1609772"/>
                <a:gd name="csY0" fmla="*/ 705451 h 1157608"/>
                <a:gd name="csX1" fmla="*/ 1604718 w 1609772"/>
                <a:gd name="csY1" fmla="*/ 14150 h 1157608"/>
                <a:gd name="csX2" fmla="*/ 715492 w 1609772"/>
                <a:gd name="csY2" fmla="*/ 452168 h 1157608"/>
                <a:gd name="csX3" fmla="*/ 5052 w 1609772"/>
                <a:gd name="csY3" fmla="*/ 1143456 h 1157608"/>
                <a:gd name="csX4" fmla="*/ 894291 w 1609772"/>
                <a:gd name="csY4" fmla="*/ 705451 h 1157608"/>
              </a:gdLst>
              <a:ahLst/>
              <a:cxnLst>
                <a:cxn ang="0">
                  <a:pos x="csX0" y="csY0"/>
                </a:cxn>
                <a:cxn ang="0">
                  <a:pos x="csX1" y="csY1"/>
                </a:cxn>
                <a:cxn ang="0">
                  <a:pos x="csX2" y="csY2"/>
                </a:cxn>
                <a:cxn ang="0">
                  <a:pos x="csX3" y="csY3"/>
                </a:cxn>
                <a:cxn ang="0">
                  <a:pos x="csX4" y="csY4"/>
                </a:cxn>
              </a:cxnLst>
              <a:rect l="l" t="t" r="r" b="b"/>
              <a:pathLst>
                <a:path w="1609772" h="1157608">
                  <a:moveTo>
                    <a:pt x="894291" y="705451"/>
                  </a:moveTo>
                  <a:cubicBezTo>
                    <a:pt x="1336025" y="393601"/>
                    <a:pt x="1654104" y="84099"/>
                    <a:pt x="1604718" y="14150"/>
                  </a:cubicBezTo>
                  <a:cubicBezTo>
                    <a:pt x="1555345" y="-55786"/>
                    <a:pt x="1157226" y="140318"/>
                    <a:pt x="715492" y="452168"/>
                  </a:cubicBezTo>
                  <a:cubicBezTo>
                    <a:pt x="273746" y="764012"/>
                    <a:pt x="-44321" y="1073520"/>
                    <a:pt x="5052" y="1143456"/>
                  </a:cubicBezTo>
                  <a:cubicBezTo>
                    <a:pt x="54431" y="1213399"/>
                    <a:pt x="452557" y="1017289"/>
                    <a:pt x="894291" y="705451"/>
                  </a:cubicBezTo>
                  <a:close/>
                </a:path>
              </a:pathLst>
            </a:custGeom>
            <a:noFill/>
            <a:ln w="16004" cap="flat">
              <a:solidFill>
                <a:srgbClr val="7F50FC">
                  <a:alpha val="40000"/>
                </a:srgbClr>
              </a:solidFill>
              <a:prstDash val="solid"/>
              <a:miter/>
            </a:ln>
          </p:spPr>
        </p:sp>
        <p:sp>
          <p:nvSpPr>
            <p:cNvPr id="22" name="Freeform 15">
              <a:extLst>
                <a:ext uri="{FF2B5EF4-FFF2-40B4-BE49-F238E27FC236}">
                  <a16:creationId xmlns:a16="http://schemas.microsoft.com/office/drawing/2014/main" id="{3595F63B-5F4C-4A11-EA04-5C68CE92D11A}"/>
                </a:ext>
              </a:extLst>
            </p:cNvPr>
            <p:cNvSpPr/>
            <p:nvPr/>
          </p:nvSpPr>
          <p:spPr>
            <a:xfrm>
              <a:off x="2908440" y="3600629"/>
              <a:ext cx="1697316" cy="1259798"/>
            </a:xfrm>
            <a:custGeom>
              <a:avLst/>
              <a:gdLst>
                <a:gd name="csX0" fmla="*/ 943730 w 1697316"/>
                <a:gd name="csY0" fmla="*/ 760008 h 1259798"/>
                <a:gd name="csX1" fmla="*/ 1691898 w 1697316"/>
                <a:gd name="csY1" fmla="*/ 13717 h 1259798"/>
                <a:gd name="csX2" fmla="*/ 753586 w 1697316"/>
                <a:gd name="csY2" fmla="*/ 499787 h 1259798"/>
                <a:gd name="csX3" fmla="*/ 5418 w 1697316"/>
                <a:gd name="csY3" fmla="*/ 1246084 h 1259798"/>
                <a:gd name="csX4" fmla="*/ 943730 w 1697316"/>
                <a:gd name="csY4" fmla="*/ 760008 h 1259798"/>
              </a:gdLst>
              <a:ahLst/>
              <a:cxnLst>
                <a:cxn ang="0">
                  <a:pos x="csX0" y="csY0"/>
                </a:cxn>
                <a:cxn ang="0">
                  <a:pos x="csX1" y="csY1"/>
                </a:cxn>
                <a:cxn ang="0">
                  <a:pos x="csX2" y="csY2"/>
                </a:cxn>
                <a:cxn ang="0">
                  <a:pos x="csX3" y="csY3"/>
                </a:cxn>
                <a:cxn ang="0">
                  <a:pos x="csX4" y="csY4"/>
                </a:cxn>
              </a:cxnLst>
              <a:rect l="l" t="t" r="r" b="b"/>
              <a:pathLst>
                <a:path w="1697316" h="1259798">
                  <a:moveTo>
                    <a:pt x="943730" y="760008"/>
                  </a:moveTo>
                  <a:cubicBezTo>
                    <a:pt x="1409445" y="419697"/>
                    <a:pt x="1744401" y="85573"/>
                    <a:pt x="1691898" y="13717"/>
                  </a:cubicBezTo>
                  <a:cubicBezTo>
                    <a:pt x="1639383" y="-58145"/>
                    <a:pt x="1219289" y="159476"/>
                    <a:pt x="753586" y="499787"/>
                  </a:cubicBezTo>
                  <a:cubicBezTo>
                    <a:pt x="287878" y="840098"/>
                    <a:pt x="-47084" y="1174235"/>
                    <a:pt x="5418" y="1246084"/>
                  </a:cubicBezTo>
                  <a:cubicBezTo>
                    <a:pt x="57933" y="1317940"/>
                    <a:pt x="478028" y="1100319"/>
                    <a:pt x="943730" y="760008"/>
                  </a:cubicBezTo>
                  <a:close/>
                </a:path>
              </a:pathLst>
            </a:custGeom>
            <a:noFill/>
            <a:ln w="16004" cap="flat">
              <a:solidFill>
                <a:srgbClr val="7F50FC">
                  <a:alpha val="40000"/>
                </a:srgbClr>
              </a:solidFill>
              <a:prstDash val="solid"/>
              <a:miter/>
            </a:ln>
          </p:spPr>
        </p:sp>
        <p:sp>
          <p:nvSpPr>
            <p:cNvPr id="23" name="Freeform 16">
              <a:extLst>
                <a:ext uri="{FF2B5EF4-FFF2-40B4-BE49-F238E27FC236}">
                  <a16:creationId xmlns:a16="http://schemas.microsoft.com/office/drawing/2014/main" id="{B2959ED7-F868-73EE-6002-4B73835C04E3}"/>
                </a:ext>
              </a:extLst>
            </p:cNvPr>
            <p:cNvSpPr/>
            <p:nvPr/>
          </p:nvSpPr>
          <p:spPr>
            <a:xfrm>
              <a:off x="2863214" y="3548668"/>
              <a:ext cx="1788869" cy="1369259"/>
            </a:xfrm>
            <a:custGeom>
              <a:avLst/>
              <a:gdLst>
                <a:gd name="csX0" fmla="*/ 995265 w 1788869"/>
                <a:gd name="csY0" fmla="*/ 818093 h 1369259"/>
                <a:gd name="csX1" fmla="*/ 1783086 w 1788869"/>
                <a:gd name="csY1" fmla="*/ 13266 h 1369259"/>
                <a:gd name="csX2" fmla="*/ 793610 w 1788869"/>
                <a:gd name="csY2" fmla="*/ 551166 h 1369259"/>
                <a:gd name="csX3" fmla="*/ 5782 w 1788869"/>
                <a:gd name="csY3" fmla="*/ 1355994 h 1369259"/>
                <a:gd name="csX4" fmla="*/ 995265 w 1788869"/>
                <a:gd name="csY4" fmla="*/ 818093 h 1369259"/>
              </a:gdLst>
              <a:ahLst/>
              <a:cxnLst>
                <a:cxn ang="0">
                  <a:pos x="csX0" y="csY0"/>
                </a:cxn>
                <a:cxn ang="0">
                  <a:pos x="csX1" y="csY1"/>
                </a:cxn>
                <a:cxn ang="0">
                  <a:pos x="csX2" y="csY2"/>
                </a:cxn>
                <a:cxn ang="0">
                  <a:pos x="csX3" y="csY3"/>
                </a:cxn>
                <a:cxn ang="0">
                  <a:pos x="csX4" y="csY4"/>
                </a:cxn>
              </a:cxnLst>
              <a:rect l="l" t="t" r="r" b="b"/>
              <a:pathLst>
                <a:path w="1788869" h="1369259">
                  <a:moveTo>
                    <a:pt x="995265" y="818093"/>
                  </a:moveTo>
                  <a:cubicBezTo>
                    <a:pt x="1486047" y="447304"/>
                    <a:pt x="1838773" y="86980"/>
                    <a:pt x="1783086" y="13266"/>
                  </a:cubicBezTo>
                  <a:cubicBezTo>
                    <a:pt x="1727399" y="-60436"/>
                    <a:pt x="1284393" y="180389"/>
                    <a:pt x="793610" y="551166"/>
                  </a:cubicBezTo>
                  <a:cubicBezTo>
                    <a:pt x="302821" y="921949"/>
                    <a:pt x="-49899" y="1282280"/>
                    <a:pt x="5782" y="1355994"/>
                  </a:cubicBezTo>
                  <a:cubicBezTo>
                    <a:pt x="61470" y="1429695"/>
                    <a:pt x="504476" y="1188876"/>
                    <a:pt x="995265" y="818093"/>
                  </a:cubicBezTo>
                  <a:close/>
                </a:path>
              </a:pathLst>
            </a:custGeom>
            <a:noFill/>
            <a:ln w="16004" cap="flat">
              <a:solidFill>
                <a:srgbClr val="7F50FC">
                  <a:alpha val="40000"/>
                </a:srgbClr>
              </a:solidFill>
              <a:prstDash val="solid"/>
              <a:miter/>
            </a:ln>
          </p:spPr>
        </p:sp>
        <p:sp>
          <p:nvSpPr>
            <p:cNvPr id="24" name="Freeform 17">
              <a:extLst>
                <a:ext uri="{FF2B5EF4-FFF2-40B4-BE49-F238E27FC236}">
                  <a16:creationId xmlns:a16="http://schemas.microsoft.com/office/drawing/2014/main" id="{4654D3EA-20A9-41AA-B584-21B173450F15}"/>
                </a:ext>
              </a:extLst>
            </p:cNvPr>
            <p:cNvSpPr/>
            <p:nvPr/>
          </p:nvSpPr>
          <p:spPr>
            <a:xfrm>
              <a:off x="2817358" y="3486897"/>
              <a:ext cx="1884284" cy="1487383"/>
            </a:xfrm>
            <a:custGeom>
              <a:avLst/>
              <a:gdLst>
                <a:gd name="csX0" fmla="*/ 1050101 w 1884284"/>
                <a:gd name="csY0" fmla="*/ 881974 h 1487383"/>
                <a:gd name="csX1" fmla="*/ 1877991 w 1884284"/>
                <a:gd name="csY1" fmla="*/ 13109 h 1487383"/>
                <a:gd name="csX2" fmla="*/ 834185 w 1884284"/>
                <a:gd name="csY2" fmla="*/ 605407 h 1487383"/>
                <a:gd name="csX3" fmla="*/ 6294 w 1884284"/>
                <a:gd name="csY3" fmla="*/ 1474278 h 1487383"/>
                <a:gd name="csX4" fmla="*/ 1050101 w 1884284"/>
                <a:gd name="csY4" fmla="*/ 881974 h 1487383"/>
              </a:gdLst>
              <a:ahLst/>
              <a:cxnLst>
                <a:cxn ang="0">
                  <a:pos x="csX0" y="csY0"/>
                </a:cxn>
                <a:cxn ang="0">
                  <a:pos x="csX1" y="csY1"/>
                </a:cxn>
                <a:cxn ang="0">
                  <a:pos x="csX2" y="csY2"/>
                </a:cxn>
                <a:cxn ang="0">
                  <a:pos x="csX3" y="csY3"/>
                </a:cxn>
                <a:cxn ang="0">
                  <a:pos x="csX4" y="csY4"/>
                </a:cxn>
              </a:cxnLst>
              <a:rect l="l" t="t" r="r" b="b"/>
              <a:pathLst>
                <a:path w="1884284" h="1487383">
                  <a:moveTo>
                    <a:pt x="1050101" y="881974"/>
                  </a:moveTo>
                  <a:cubicBezTo>
                    <a:pt x="1566949" y="478488"/>
                    <a:pt x="1937609" y="89476"/>
                    <a:pt x="1877991" y="13109"/>
                  </a:cubicBezTo>
                  <a:cubicBezTo>
                    <a:pt x="1818361" y="-63270"/>
                    <a:pt x="1351033" y="201915"/>
                    <a:pt x="834185" y="605407"/>
                  </a:cubicBezTo>
                  <a:cubicBezTo>
                    <a:pt x="317331" y="1008887"/>
                    <a:pt x="-53330" y="1397899"/>
                    <a:pt x="6294" y="1474278"/>
                  </a:cubicBezTo>
                  <a:cubicBezTo>
                    <a:pt x="65918" y="1550645"/>
                    <a:pt x="533241" y="1285467"/>
                    <a:pt x="1050101" y="881974"/>
                  </a:cubicBezTo>
                  <a:close/>
                </a:path>
              </a:pathLst>
            </a:custGeom>
            <a:noFill/>
            <a:ln w="16004" cap="flat">
              <a:solidFill>
                <a:srgbClr val="7F50FC">
                  <a:alpha val="40000"/>
                </a:srgbClr>
              </a:solidFill>
              <a:prstDash val="solid"/>
              <a:miter/>
            </a:ln>
          </p:spPr>
        </p:sp>
        <p:sp>
          <p:nvSpPr>
            <p:cNvPr id="25" name="Freeform 18">
              <a:extLst>
                <a:ext uri="{FF2B5EF4-FFF2-40B4-BE49-F238E27FC236}">
                  <a16:creationId xmlns:a16="http://schemas.microsoft.com/office/drawing/2014/main" id="{5171373B-FDBB-501D-74A3-7B175920ADC5}"/>
                </a:ext>
              </a:extLst>
            </p:cNvPr>
            <p:cNvSpPr/>
            <p:nvPr/>
          </p:nvSpPr>
          <p:spPr>
            <a:xfrm>
              <a:off x="2768603" y="3428483"/>
              <a:ext cx="1976673" cy="1607949"/>
            </a:xfrm>
            <a:custGeom>
              <a:avLst/>
              <a:gdLst>
                <a:gd name="csX0" fmla="*/ 1103538 w 1976673"/>
                <a:gd name="csY0" fmla="*/ 946910 h 1607949"/>
                <a:gd name="csX1" fmla="*/ 1969842 w 1976673"/>
                <a:gd name="csY1" fmla="*/ 12950 h 1607949"/>
                <a:gd name="csX2" fmla="*/ 873141 w 1976673"/>
                <a:gd name="csY2" fmla="*/ 661034 h 1607949"/>
                <a:gd name="csX3" fmla="*/ 6832 w 1976673"/>
                <a:gd name="csY3" fmla="*/ 1595000 h 1607949"/>
                <a:gd name="csX4" fmla="*/ 1103538 w 1976673"/>
                <a:gd name="csY4" fmla="*/ 946910 h 1607949"/>
              </a:gdLst>
              <a:ahLst/>
              <a:cxnLst>
                <a:cxn ang="0">
                  <a:pos x="csX0" y="csY0"/>
                </a:cxn>
                <a:cxn ang="0">
                  <a:pos x="csX1" y="csY1"/>
                </a:cxn>
                <a:cxn ang="0">
                  <a:pos x="csX2" y="csY2"/>
                </a:cxn>
                <a:cxn ang="0">
                  <a:pos x="csX3" y="csY3"/>
                </a:cxn>
                <a:cxn ang="0">
                  <a:pos x="csX4" y="csY4"/>
                </a:cxn>
              </a:cxnLst>
              <a:rect l="l" t="t" r="r" b="b"/>
              <a:pathLst>
                <a:path w="1976673" h="1607949">
                  <a:moveTo>
                    <a:pt x="1103538" y="946910"/>
                  </a:moveTo>
                  <a:cubicBezTo>
                    <a:pt x="1645602" y="510042"/>
                    <a:pt x="2033464" y="91884"/>
                    <a:pt x="1969842" y="12950"/>
                  </a:cubicBezTo>
                  <a:cubicBezTo>
                    <a:pt x="1906220" y="-65996"/>
                    <a:pt x="1415204" y="224165"/>
                    <a:pt x="873141" y="661034"/>
                  </a:cubicBezTo>
                  <a:cubicBezTo>
                    <a:pt x="331066" y="1097908"/>
                    <a:pt x="-56790" y="1516059"/>
                    <a:pt x="6832" y="1595000"/>
                  </a:cubicBezTo>
                  <a:cubicBezTo>
                    <a:pt x="70454" y="1673946"/>
                    <a:pt x="561463" y="1383784"/>
                    <a:pt x="1103538" y="946910"/>
                  </a:cubicBezTo>
                  <a:close/>
                </a:path>
              </a:pathLst>
            </a:custGeom>
            <a:noFill/>
            <a:ln w="16004" cap="flat">
              <a:solidFill>
                <a:srgbClr val="7F50FC">
                  <a:alpha val="40000"/>
                </a:srgbClr>
              </a:solidFill>
              <a:prstDash val="solid"/>
              <a:miter/>
            </a:ln>
          </p:spPr>
        </p:sp>
        <p:sp>
          <p:nvSpPr>
            <p:cNvPr id="26" name="Freeform 19">
              <a:extLst>
                <a:ext uri="{FF2B5EF4-FFF2-40B4-BE49-F238E27FC236}">
                  <a16:creationId xmlns:a16="http://schemas.microsoft.com/office/drawing/2014/main" id="{34062951-EF2F-8A62-5E7E-317FD1263AD6}"/>
                </a:ext>
              </a:extLst>
            </p:cNvPr>
            <p:cNvSpPr/>
            <p:nvPr/>
          </p:nvSpPr>
          <p:spPr>
            <a:xfrm>
              <a:off x="2719150" y="3363046"/>
              <a:ext cx="2072251" cy="1736676"/>
            </a:xfrm>
            <a:custGeom>
              <a:avLst/>
              <a:gdLst>
                <a:gd name="csX0" fmla="*/ 1158719 w 2072251"/>
                <a:gd name="csY0" fmla="*/ 1015752 h 1736676"/>
                <a:gd name="csX1" fmla="*/ 2064872 w 2072251"/>
                <a:gd name="csY1" fmla="*/ 12748 h 1736676"/>
                <a:gd name="csX2" fmla="*/ 913523 w 2072251"/>
                <a:gd name="csY2" fmla="*/ 720926 h 1736676"/>
                <a:gd name="csX3" fmla="*/ 7383 w 2072251"/>
                <a:gd name="csY3" fmla="*/ 1723930 h 1736676"/>
                <a:gd name="csX4" fmla="*/ 1158719 w 2072251"/>
                <a:gd name="csY4" fmla="*/ 1015752 h 1736676"/>
              </a:gdLst>
              <a:ahLst/>
              <a:cxnLst>
                <a:cxn ang="0">
                  <a:pos x="csX0" y="csY0"/>
                </a:cxn>
                <a:cxn ang="0">
                  <a:pos x="csX1" y="csY1"/>
                </a:cxn>
                <a:cxn ang="0">
                  <a:pos x="csX2" y="csY2"/>
                </a:cxn>
                <a:cxn ang="0">
                  <a:pos x="csX3" y="csY3"/>
                </a:cxn>
                <a:cxn ang="0">
                  <a:pos x="csX4" y="csY4"/>
                </a:cxn>
              </a:cxnLst>
              <a:rect l="l" t="t" r="r" b="b"/>
              <a:pathLst>
                <a:path w="2072251" h="1736676">
                  <a:moveTo>
                    <a:pt x="1158719" y="1015752"/>
                  </a:moveTo>
                  <a:cubicBezTo>
                    <a:pt x="1726884" y="543221"/>
                    <a:pt x="2132577" y="94164"/>
                    <a:pt x="2064872" y="12748"/>
                  </a:cubicBezTo>
                  <a:cubicBezTo>
                    <a:pt x="1997154" y="-68668"/>
                    <a:pt x="1481688" y="248402"/>
                    <a:pt x="913523" y="720926"/>
                  </a:cubicBezTo>
                  <a:cubicBezTo>
                    <a:pt x="345359" y="1193463"/>
                    <a:pt x="-60335" y="1642514"/>
                    <a:pt x="7383" y="1723930"/>
                  </a:cubicBezTo>
                  <a:cubicBezTo>
                    <a:pt x="75094" y="1805340"/>
                    <a:pt x="590567" y="1488282"/>
                    <a:pt x="1158719" y="1015752"/>
                  </a:cubicBezTo>
                  <a:close/>
                </a:path>
              </a:pathLst>
            </a:custGeom>
            <a:noFill/>
            <a:ln w="16004" cap="flat">
              <a:solidFill>
                <a:srgbClr val="7F50FC">
                  <a:alpha val="40000"/>
                </a:srgbClr>
              </a:solidFill>
              <a:prstDash val="solid"/>
              <a:miter/>
            </a:ln>
          </p:spPr>
        </p:sp>
        <p:sp>
          <p:nvSpPr>
            <p:cNvPr id="27" name="Freeform 20">
              <a:extLst>
                <a:ext uri="{FF2B5EF4-FFF2-40B4-BE49-F238E27FC236}">
                  <a16:creationId xmlns:a16="http://schemas.microsoft.com/office/drawing/2014/main" id="{CF5A9217-75A0-8E97-6F81-564188E55277}"/>
                </a:ext>
              </a:extLst>
            </p:cNvPr>
            <p:cNvSpPr/>
            <p:nvPr/>
          </p:nvSpPr>
          <p:spPr>
            <a:xfrm>
              <a:off x="2673352" y="3294795"/>
              <a:ext cx="2167926" cy="1871150"/>
            </a:xfrm>
            <a:custGeom>
              <a:avLst/>
              <a:gdLst>
                <a:gd name="csX0" fmla="*/ 1214113 w 2167926"/>
                <a:gd name="csY0" fmla="*/ 1087304 h 1871150"/>
                <a:gd name="csX1" fmla="*/ 2159975 w 2167926"/>
                <a:gd name="csY1" fmla="*/ 12530 h 1871150"/>
                <a:gd name="csX2" fmla="*/ 953807 w 2167926"/>
                <a:gd name="csY2" fmla="*/ 783847 h 1871150"/>
                <a:gd name="csX3" fmla="*/ 7952 w 2167926"/>
                <a:gd name="csY3" fmla="*/ 1858621 h 1871150"/>
                <a:gd name="csX4" fmla="*/ 1214113 w 2167926"/>
                <a:gd name="csY4" fmla="*/ 1087304 h 1871150"/>
              </a:gdLst>
              <a:ahLst/>
              <a:cxnLst>
                <a:cxn ang="0">
                  <a:pos x="csX0" y="csY0"/>
                </a:cxn>
                <a:cxn ang="0">
                  <a:pos x="csX1" y="csY1"/>
                </a:cxn>
                <a:cxn ang="0">
                  <a:pos x="csX2" y="csY2"/>
                </a:cxn>
                <a:cxn ang="0">
                  <a:pos x="csX3" y="csY3"/>
                </a:cxn>
                <a:cxn ang="0">
                  <a:pos x="csX4" y="csY4"/>
                </a:cxn>
              </a:cxnLst>
              <a:rect l="l" t="t" r="r" b="b"/>
              <a:pathLst>
                <a:path w="2167926" h="1871150">
                  <a:moveTo>
                    <a:pt x="1214113" y="1087304"/>
                  </a:moveTo>
                  <a:cubicBezTo>
                    <a:pt x="1808386" y="577516"/>
                    <a:pt x="2231855" y="96324"/>
                    <a:pt x="2159975" y="12530"/>
                  </a:cubicBezTo>
                  <a:cubicBezTo>
                    <a:pt x="2088088" y="-71264"/>
                    <a:pt x="1548067" y="274065"/>
                    <a:pt x="953807" y="783847"/>
                  </a:cubicBezTo>
                  <a:cubicBezTo>
                    <a:pt x="359540" y="1293629"/>
                    <a:pt x="-63929" y="1774821"/>
                    <a:pt x="7952" y="1858621"/>
                  </a:cubicBezTo>
                  <a:cubicBezTo>
                    <a:pt x="79838" y="1942415"/>
                    <a:pt x="619853" y="1597086"/>
                    <a:pt x="1214113" y="1087304"/>
                  </a:cubicBezTo>
                  <a:close/>
                </a:path>
              </a:pathLst>
            </a:custGeom>
            <a:noFill/>
            <a:ln w="16004" cap="flat">
              <a:solidFill>
                <a:srgbClr val="7F50FC">
                  <a:alpha val="40000"/>
                </a:srgbClr>
              </a:solidFill>
              <a:prstDash val="solid"/>
              <a:miter/>
            </a:ln>
          </p:spPr>
        </p:sp>
        <p:sp>
          <p:nvSpPr>
            <p:cNvPr id="28" name="Freeform 21">
              <a:extLst>
                <a:ext uri="{FF2B5EF4-FFF2-40B4-BE49-F238E27FC236}">
                  <a16:creationId xmlns:a16="http://schemas.microsoft.com/office/drawing/2014/main" id="{1A412A54-7984-4AB6-E022-AD835284F892}"/>
                </a:ext>
              </a:extLst>
            </p:cNvPr>
            <p:cNvSpPr/>
            <p:nvPr/>
          </p:nvSpPr>
          <p:spPr>
            <a:xfrm>
              <a:off x="2624987" y="3224566"/>
              <a:ext cx="2266644" cy="2014267"/>
            </a:xfrm>
            <a:custGeom>
              <a:avLst/>
              <a:gdLst>
                <a:gd name="csX0" fmla="*/ 1272510 w 2266644"/>
                <a:gd name="csY0" fmla="*/ 1164526 h 2014267"/>
                <a:gd name="csX1" fmla="*/ 2257946 w 2266644"/>
                <a:gd name="csY1" fmla="*/ 12523 h 2014267"/>
                <a:gd name="csX2" fmla="*/ 994128 w 2266644"/>
                <a:gd name="csY2" fmla="*/ 849748 h 2014267"/>
                <a:gd name="csX3" fmla="*/ 8699 w 2266644"/>
                <a:gd name="csY3" fmla="*/ 2001744 h 2014267"/>
                <a:gd name="csX4" fmla="*/ 1272510 w 2266644"/>
                <a:gd name="csY4" fmla="*/ 1164526 h 2014267"/>
              </a:gdLst>
              <a:ahLst/>
              <a:cxnLst>
                <a:cxn ang="0">
                  <a:pos x="csX0" y="csY0"/>
                </a:cxn>
                <a:cxn ang="0">
                  <a:pos x="csX1" y="csY1"/>
                </a:cxn>
                <a:cxn ang="0">
                  <a:pos x="csX2" y="csY2"/>
                </a:cxn>
                <a:cxn ang="0">
                  <a:pos x="csX3" y="csY3"/>
                </a:cxn>
                <a:cxn ang="0">
                  <a:pos x="csX4" y="csY4"/>
                </a:cxn>
              </a:cxnLst>
              <a:rect l="l" t="t" r="r" b="b"/>
              <a:pathLst>
                <a:path w="2266644" h="2014267">
                  <a:moveTo>
                    <a:pt x="1272510" y="1164526"/>
                  </a:moveTo>
                  <a:cubicBezTo>
                    <a:pt x="1893624" y="615212"/>
                    <a:pt x="2334820" y="99446"/>
                    <a:pt x="2257946" y="12523"/>
                  </a:cubicBezTo>
                  <a:cubicBezTo>
                    <a:pt x="2181071" y="-74401"/>
                    <a:pt x="1615242" y="300447"/>
                    <a:pt x="994128" y="849748"/>
                  </a:cubicBezTo>
                  <a:cubicBezTo>
                    <a:pt x="373020" y="1399061"/>
                    <a:pt x="-68176" y="1914821"/>
                    <a:pt x="8699" y="2001744"/>
                  </a:cubicBezTo>
                  <a:cubicBezTo>
                    <a:pt x="85573" y="2088668"/>
                    <a:pt x="651403" y="1713832"/>
                    <a:pt x="1272510" y="1164526"/>
                  </a:cubicBezTo>
                  <a:close/>
                </a:path>
              </a:pathLst>
            </a:custGeom>
            <a:noFill/>
            <a:ln w="16004" cap="flat">
              <a:solidFill>
                <a:srgbClr val="7F50FC">
                  <a:alpha val="40000"/>
                </a:srgbClr>
              </a:solidFill>
              <a:prstDash val="solid"/>
              <a:miter/>
            </a:ln>
          </p:spPr>
        </p:sp>
        <p:sp>
          <p:nvSpPr>
            <p:cNvPr id="29" name="Freeform 22">
              <a:extLst>
                <a:ext uri="{FF2B5EF4-FFF2-40B4-BE49-F238E27FC236}">
                  <a16:creationId xmlns:a16="http://schemas.microsoft.com/office/drawing/2014/main" id="{9F3DF75A-8AF3-7E21-F1B0-9CBCB34BC2FE}"/>
                </a:ext>
              </a:extLst>
            </p:cNvPr>
            <p:cNvSpPr/>
            <p:nvPr/>
          </p:nvSpPr>
          <p:spPr>
            <a:xfrm>
              <a:off x="2576276" y="3151295"/>
              <a:ext cx="2361865" cy="2160978"/>
            </a:xfrm>
            <a:custGeom>
              <a:avLst/>
              <a:gdLst>
                <a:gd name="csX0" fmla="*/ 1330720 w 2361865"/>
                <a:gd name="csY0" fmla="*/ 1244795 h 2160978"/>
                <a:gd name="csX1" fmla="*/ 2352197 w 2361865"/>
                <a:gd name="csY1" fmla="*/ 12721 h 2160978"/>
                <a:gd name="csX2" fmla="*/ 1031145 w 2361865"/>
                <a:gd name="csY2" fmla="*/ 916179 h 2160978"/>
                <a:gd name="csX3" fmla="*/ 9669 w 2361865"/>
                <a:gd name="csY3" fmla="*/ 2148259 h 2160978"/>
                <a:gd name="csX4" fmla="*/ 1330720 w 2361865"/>
                <a:gd name="csY4" fmla="*/ 1244795 h 2160978"/>
              </a:gdLst>
              <a:ahLst/>
              <a:cxnLst>
                <a:cxn ang="0">
                  <a:pos x="csX0" y="csY0"/>
                </a:cxn>
                <a:cxn ang="0">
                  <a:pos x="csX1" y="csY1"/>
                </a:cxn>
                <a:cxn ang="0">
                  <a:pos x="csX2" y="csY2"/>
                </a:cxn>
                <a:cxn ang="0">
                  <a:pos x="csX3" y="csY3"/>
                </a:cxn>
                <a:cxn ang="0">
                  <a:pos x="csX4" y="csY4"/>
                </a:cxn>
              </a:cxnLst>
              <a:rect l="l" t="t" r="r" b="b"/>
              <a:pathLst>
                <a:path w="2361865" h="2160978">
                  <a:moveTo>
                    <a:pt x="1330720" y="1244795"/>
                  </a:moveTo>
                  <a:cubicBezTo>
                    <a:pt x="1977593" y="655083"/>
                    <a:pt x="2434927" y="103466"/>
                    <a:pt x="2352197" y="12721"/>
                  </a:cubicBezTo>
                  <a:cubicBezTo>
                    <a:pt x="2269472" y="-78029"/>
                    <a:pt x="1678018" y="326466"/>
                    <a:pt x="1031145" y="916179"/>
                  </a:cubicBezTo>
                  <a:cubicBezTo>
                    <a:pt x="384266" y="1505891"/>
                    <a:pt x="-73062" y="2057508"/>
                    <a:pt x="9669" y="2148259"/>
                  </a:cubicBezTo>
                  <a:cubicBezTo>
                    <a:pt x="92393" y="2239003"/>
                    <a:pt x="683847" y="1834508"/>
                    <a:pt x="1330720" y="1244795"/>
                  </a:cubicBezTo>
                  <a:close/>
                </a:path>
              </a:pathLst>
            </a:custGeom>
            <a:noFill/>
            <a:ln w="16004" cap="flat">
              <a:solidFill>
                <a:srgbClr val="7F50FC">
                  <a:alpha val="40000"/>
                </a:srgbClr>
              </a:solidFill>
              <a:prstDash val="solid"/>
              <a:miter/>
            </a:ln>
          </p:spPr>
        </p:sp>
        <p:sp>
          <p:nvSpPr>
            <p:cNvPr id="30" name="Freeform 23">
              <a:extLst>
                <a:ext uri="{FF2B5EF4-FFF2-40B4-BE49-F238E27FC236}">
                  <a16:creationId xmlns:a16="http://schemas.microsoft.com/office/drawing/2014/main" id="{FDCBA8E8-BA69-F6F9-7E1E-A4FB10F3354C}"/>
                </a:ext>
              </a:extLst>
            </p:cNvPr>
            <p:cNvSpPr/>
            <p:nvPr/>
          </p:nvSpPr>
          <p:spPr>
            <a:xfrm>
              <a:off x="2530655" y="3073755"/>
              <a:ext cx="2456452" cy="2313783"/>
            </a:xfrm>
            <a:custGeom>
              <a:avLst/>
              <a:gdLst>
                <a:gd name="csX0" fmla="*/ 1388872 w 2456452"/>
                <a:gd name="csY0" fmla="*/ 1327849 h 2313783"/>
                <a:gd name="csX1" fmla="*/ 2445760 w 2456452"/>
                <a:gd name="csY1" fmla="*/ 12861 h 2313783"/>
                <a:gd name="csX2" fmla="*/ 1067591 w 2456452"/>
                <a:gd name="csY2" fmla="*/ 985931 h 2313783"/>
                <a:gd name="csX3" fmla="*/ 10691 w 2456452"/>
                <a:gd name="csY3" fmla="*/ 2300925 h 2313783"/>
                <a:gd name="csX4" fmla="*/ 1388872 w 2456452"/>
                <a:gd name="csY4" fmla="*/ 1327849 h 2313783"/>
              </a:gdLst>
              <a:ahLst/>
              <a:cxnLst>
                <a:cxn ang="0">
                  <a:pos x="csX0" y="csY0"/>
                </a:cxn>
                <a:cxn ang="0">
                  <a:pos x="csX1" y="csY1"/>
                </a:cxn>
                <a:cxn ang="0">
                  <a:pos x="csX2" y="csY2"/>
                </a:cxn>
                <a:cxn ang="0">
                  <a:pos x="csX3" y="csY3"/>
                </a:cxn>
                <a:cxn ang="0">
                  <a:pos x="csX4" y="csY4"/>
                </a:cxn>
              </a:cxnLst>
              <a:rect l="l" t="t" r="r" b="b"/>
              <a:pathLst>
                <a:path w="2456452" h="2313783">
                  <a:moveTo>
                    <a:pt x="1388872" y="1327849"/>
                  </a:moveTo>
                  <a:cubicBezTo>
                    <a:pt x="2061290" y="696013"/>
                    <a:pt x="2534487" y="107279"/>
                    <a:pt x="2445760" y="12861"/>
                  </a:cubicBezTo>
                  <a:cubicBezTo>
                    <a:pt x="2357045" y="-81563"/>
                    <a:pt x="1740015" y="354101"/>
                    <a:pt x="1067591" y="985931"/>
                  </a:cubicBezTo>
                  <a:cubicBezTo>
                    <a:pt x="395160" y="1617760"/>
                    <a:pt x="-78024" y="2206501"/>
                    <a:pt x="10691" y="2300925"/>
                  </a:cubicBezTo>
                  <a:cubicBezTo>
                    <a:pt x="99405" y="2395337"/>
                    <a:pt x="716442" y="1959685"/>
                    <a:pt x="1388872" y="1327849"/>
                  </a:cubicBezTo>
                  <a:close/>
                </a:path>
              </a:pathLst>
            </a:custGeom>
            <a:noFill/>
            <a:ln w="16004" cap="flat">
              <a:solidFill>
                <a:srgbClr val="7F50FC">
                  <a:alpha val="40000"/>
                </a:srgbClr>
              </a:solidFill>
              <a:prstDash val="solid"/>
              <a:miter/>
            </a:ln>
          </p:spPr>
        </p:sp>
        <p:sp>
          <p:nvSpPr>
            <p:cNvPr id="31" name="Freeform 24">
              <a:extLst>
                <a:ext uri="{FF2B5EF4-FFF2-40B4-BE49-F238E27FC236}">
                  <a16:creationId xmlns:a16="http://schemas.microsoft.com/office/drawing/2014/main" id="{73516195-4204-6E6E-83F5-0477A66806A5}"/>
                </a:ext>
              </a:extLst>
            </p:cNvPr>
            <p:cNvSpPr/>
            <p:nvPr/>
          </p:nvSpPr>
          <p:spPr>
            <a:xfrm>
              <a:off x="2483829" y="2994279"/>
              <a:ext cx="2549889" cy="2472414"/>
            </a:xfrm>
            <a:custGeom>
              <a:avLst/>
              <a:gdLst>
                <a:gd name="csX0" fmla="*/ 1446653 w 2549889"/>
                <a:gd name="csY0" fmla="*/ 1413524 h 2472414"/>
                <a:gd name="csX1" fmla="*/ 2538121 w 2549889"/>
                <a:gd name="csY1" fmla="*/ 12944 h 2472414"/>
                <a:gd name="csX2" fmla="*/ 1103237 w 2549889"/>
                <a:gd name="csY2" fmla="*/ 1058890 h 2472414"/>
                <a:gd name="csX3" fmla="*/ 11769 w 2549889"/>
                <a:gd name="csY3" fmla="*/ 2459470 h 2472414"/>
                <a:gd name="csX4" fmla="*/ 1446653 w 2549889"/>
                <a:gd name="csY4" fmla="*/ 1413524 h 2472414"/>
              </a:gdLst>
              <a:ahLst/>
              <a:cxnLst>
                <a:cxn ang="0">
                  <a:pos x="csX0" y="csY0"/>
                </a:cxn>
                <a:cxn ang="0">
                  <a:pos x="csX1" y="csY1"/>
                </a:cxn>
                <a:cxn ang="0">
                  <a:pos x="csX2" y="csY2"/>
                </a:cxn>
                <a:cxn ang="0">
                  <a:pos x="csX3" y="csY3"/>
                </a:cxn>
                <a:cxn ang="0">
                  <a:pos x="csX4" y="csY4"/>
                </a:cxn>
              </a:cxnLst>
              <a:rect l="l" t="t" r="r" b="b"/>
              <a:pathLst>
                <a:path w="2549889" h="2472414">
                  <a:moveTo>
                    <a:pt x="1446653" y="1413524"/>
                  </a:moveTo>
                  <a:cubicBezTo>
                    <a:pt x="2144292" y="737927"/>
                    <a:pt x="2632954" y="110871"/>
                    <a:pt x="2538121" y="12944"/>
                  </a:cubicBezTo>
                  <a:cubicBezTo>
                    <a:pt x="2443287" y="-84982"/>
                    <a:pt x="1800870" y="383306"/>
                    <a:pt x="1103237" y="1058890"/>
                  </a:cubicBezTo>
                  <a:cubicBezTo>
                    <a:pt x="405603" y="1734482"/>
                    <a:pt x="-83065" y="2361543"/>
                    <a:pt x="11769" y="2459470"/>
                  </a:cubicBezTo>
                  <a:cubicBezTo>
                    <a:pt x="106603" y="2557396"/>
                    <a:pt x="749019" y="2089108"/>
                    <a:pt x="1446653" y="1413524"/>
                  </a:cubicBezTo>
                  <a:close/>
                </a:path>
              </a:pathLst>
            </a:custGeom>
            <a:noFill/>
            <a:ln w="16004" cap="flat">
              <a:solidFill>
                <a:srgbClr val="7F50FC">
                  <a:alpha val="40000"/>
                </a:srgbClr>
              </a:solidFill>
              <a:prstDash val="solid"/>
              <a:miter/>
            </a:ln>
          </p:spPr>
        </p:sp>
        <p:sp>
          <p:nvSpPr>
            <p:cNvPr id="32" name="Freeform 25">
              <a:extLst>
                <a:ext uri="{FF2B5EF4-FFF2-40B4-BE49-F238E27FC236}">
                  <a16:creationId xmlns:a16="http://schemas.microsoft.com/office/drawing/2014/main" id="{2A65059F-410B-F2BD-9C85-EFDB8A19DA8A}"/>
                </a:ext>
              </a:extLst>
            </p:cNvPr>
            <p:cNvSpPr/>
            <p:nvPr/>
          </p:nvSpPr>
          <p:spPr>
            <a:xfrm>
              <a:off x="2434583" y="2912316"/>
              <a:ext cx="2645195" cy="2640171"/>
            </a:xfrm>
            <a:custGeom>
              <a:avLst/>
              <a:gdLst>
                <a:gd name="csX0" fmla="*/ 1507035 w 2645195"/>
                <a:gd name="csY0" fmla="*/ 1504882 h 2640171"/>
                <a:gd name="csX1" fmla="*/ 2632105 w 2645195"/>
                <a:gd name="csY1" fmla="*/ 13167 h 2640171"/>
                <a:gd name="csX2" fmla="*/ 1138160 w 2645195"/>
                <a:gd name="csY2" fmla="*/ 1135279 h 2640171"/>
                <a:gd name="csX3" fmla="*/ 13090 w 2645195"/>
                <a:gd name="csY3" fmla="*/ 2627005 h 2640171"/>
                <a:gd name="csX4" fmla="*/ 1507035 w 2645195"/>
                <a:gd name="csY4" fmla="*/ 1504882 h 2640171"/>
              </a:gdLst>
              <a:ahLst/>
              <a:cxnLst>
                <a:cxn ang="0">
                  <a:pos x="csX0" y="csY0"/>
                </a:cxn>
                <a:cxn ang="0">
                  <a:pos x="csX1" y="csY1"/>
                </a:cxn>
                <a:cxn ang="0">
                  <a:pos x="csX2" y="csY2"/>
                </a:cxn>
                <a:cxn ang="0">
                  <a:pos x="csX3" y="csY3"/>
                </a:cxn>
                <a:cxn ang="0">
                  <a:pos x="csX4" y="csY4"/>
                </a:cxn>
              </a:cxnLst>
              <a:rect l="l" t="t" r="r" b="b"/>
              <a:pathLst>
                <a:path w="2645195" h="2640171">
                  <a:moveTo>
                    <a:pt x="1507035" y="1504882"/>
                  </a:moveTo>
                  <a:cubicBezTo>
                    <a:pt x="2230257" y="783097"/>
                    <a:pt x="2733969" y="115226"/>
                    <a:pt x="2632105" y="13167"/>
                  </a:cubicBezTo>
                  <a:cubicBezTo>
                    <a:pt x="2530242" y="-88898"/>
                    <a:pt x="1861381" y="413493"/>
                    <a:pt x="1138160" y="1135279"/>
                  </a:cubicBezTo>
                  <a:cubicBezTo>
                    <a:pt x="414944" y="1857070"/>
                    <a:pt x="-88773" y="2524934"/>
                    <a:pt x="13090" y="2627005"/>
                  </a:cubicBezTo>
                  <a:cubicBezTo>
                    <a:pt x="114954" y="2729065"/>
                    <a:pt x="783814" y="2226673"/>
                    <a:pt x="1507035" y="1504882"/>
                  </a:cubicBezTo>
                  <a:close/>
                </a:path>
              </a:pathLst>
            </a:custGeom>
            <a:noFill/>
            <a:ln w="16004" cap="flat">
              <a:solidFill>
                <a:srgbClr val="7F50FC">
                  <a:alpha val="40000"/>
                </a:srgbClr>
              </a:solidFill>
              <a:prstDash val="solid"/>
              <a:miter/>
            </a:ln>
          </p:spPr>
        </p:sp>
        <p:sp>
          <p:nvSpPr>
            <p:cNvPr id="33" name="Freeform 26">
              <a:extLst>
                <a:ext uri="{FF2B5EF4-FFF2-40B4-BE49-F238E27FC236}">
                  <a16:creationId xmlns:a16="http://schemas.microsoft.com/office/drawing/2014/main" id="{D3037EDD-CD6A-13E3-FAE4-FDC68A9ADD5F}"/>
                </a:ext>
              </a:extLst>
            </p:cNvPr>
            <p:cNvSpPr/>
            <p:nvPr/>
          </p:nvSpPr>
          <p:spPr>
            <a:xfrm>
              <a:off x="2391447" y="2827214"/>
              <a:ext cx="2733209" cy="2808846"/>
            </a:xfrm>
            <a:custGeom>
              <a:avLst/>
              <a:gdLst>
                <a:gd name="csX0" fmla="*/ 1564078 w 2733209"/>
                <a:gd name="csY0" fmla="*/ 1596354 h 2808846"/>
                <a:gd name="csX1" fmla="*/ 2718685 w 2733209"/>
                <a:gd name="csY1" fmla="*/ 13350 h 2808846"/>
                <a:gd name="csX2" fmla="*/ 1169137 w 2733209"/>
                <a:gd name="csY2" fmla="*/ 1212483 h 2808846"/>
                <a:gd name="csX3" fmla="*/ 14524 w 2733209"/>
                <a:gd name="csY3" fmla="*/ 2795498 h 2808846"/>
                <a:gd name="csX4" fmla="*/ 1564078 w 2733209"/>
                <a:gd name="csY4" fmla="*/ 1596354 h 2808846"/>
              </a:gdLst>
              <a:ahLst/>
              <a:cxnLst>
                <a:cxn ang="0">
                  <a:pos x="csX0" y="csY0"/>
                </a:cxn>
                <a:cxn ang="0">
                  <a:pos x="csX1" y="csY1"/>
                </a:cxn>
                <a:cxn ang="0">
                  <a:pos x="csX2" y="csY2"/>
                </a:cxn>
                <a:cxn ang="0">
                  <a:pos x="csX3" y="csY3"/>
                </a:cxn>
                <a:cxn ang="0">
                  <a:pos x="csX4" y="csY4"/>
                </a:cxn>
              </a:cxnLst>
              <a:rect l="l" t="t" r="r" b="b"/>
              <a:pathLst>
                <a:path w="2733209" h="2808846">
                  <a:moveTo>
                    <a:pt x="1564078" y="1596354"/>
                  </a:moveTo>
                  <a:cubicBezTo>
                    <a:pt x="2310809" y="828087"/>
                    <a:pt x="2827749" y="119352"/>
                    <a:pt x="2718685" y="13350"/>
                  </a:cubicBezTo>
                  <a:cubicBezTo>
                    <a:pt x="2609626" y="-92657"/>
                    <a:pt x="1915869" y="444216"/>
                    <a:pt x="1169137" y="1212483"/>
                  </a:cubicBezTo>
                  <a:cubicBezTo>
                    <a:pt x="422400" y="1980750"/>
                    <a:pt x="-94540" y="2689490"/>
                    <a:pt x="14524" y="2795498"/>
                  </a:cubicBezTo>
                  <a:cubicBezTo>
                    <a:pt x="123583" y="2901500"/>
                    <a:pt x="817341" y="2364626"/>
                    <a:pt x="1564078" y="1596354"/>
                  </a:cubicBezTo>
                  <a:close/>
                </a:path>
              </a:pathLst>
            </a:custGeom>
            <a:noFill/>
            <a:ln w="16004" cap="flat">
              <a:solidFill>
                <a:srgbClr val="7F50FC">
                  <a:alpha val="40000"/>
                </a:srgbClr>
              </a:solidFill>
              <a:prstDash val="solid"/>
              <a:miter/>
            </a:ln>
          </p:spPr>
        </p:sp>
        <p:sp>
          <p:nvSpPr>
            <p:cNvPr id="34" name="Freeform 27">
              <a:extLst>
                <a:ext uri="{FF2B5EF4-FFF2-40B4-BE49-F238E27FC236}">
                  <a16:creationId xmlns:a16="http://schemas.microsoft.com/office/drawing/2014/main" id="{BB2B3F3B-1809-E521-C0E5-F42FEB4A53BD}"/>
                </a:ext>
              </a:extLst>
            </p:cNvPr>
            <p:cNvSpPr/>
            <p:nvPr/>
          </p:nvSpPr>
          <p:spPr>
            <a:xfrm>
              <a:off x="2345719" y="2736629"/>
              <a:ext cx="2822777" cy="2987490"/>
            </a:xfrm>
            <a:custGeom>
              <a:avLst/>
              <a:gdLst>
                <a:gd name="csX0" fmla="*/ 1625137 w 2822777"/>
                <a:gd name="csY0" fmla="*/ 1695210 h 2987490"/>
                <a:gd name="csX1" fmla="*/ 2806298 w 2822777"/>
                <a:gd name="csY1" fmla="*/ 13828 h 2987490"/>
                <a:gd name="csX2" fmla="*/ 1197640 w 2822777"/>
                <a:gd name="csY2" fmla="*/ 1292274 h 2987490"/>
                <a:gd name="csX3" fmla="*/ 16479 w 2822777"/>
                <a:gd name="csY3" fmla="*/ 2973662 h 2987490"/>
                <a:gd name="csX4" fmla="*/ 1625137 w 2822777"/>
                <a:gd name="csY4" fmla="*/ 1695210 h 2987490"/>
              </a:gdLst>
              <a:ahLst/>
              <a:cxnLst>
                <a:cxn ang="0">
                  <a:pos x="csX0" y="csY0"/>
                </a:cxn>
                <a:cxn ang="0">
                  <a:pos x="csX1" y="csY1"/>
                </a:cxn>
                <a:cxn ang="0">
                  <a:pos x="csX2" y="csY2"/>
                </a:cxn>
                <a:cxn ang="0">
                  <a:pos x="csX3" y="csY3"/>
                </a:cxn>
                <a:cxn ang="0">
                  <a:pos x="csX4" y="csY4"/>
                </a:cxn>
              </a:cxnLst>
              <a:rect l="l" t="t" r="r" b="b"/>
              <a:pathLst>
                <a:path w="2822777" h="2987490">
                  <a:moveTo>
                    <a:pt x="1625137" y="1695210"/>
                  </a:moveTo>
                  <a:cubicBezTo>
                    <a:pt x="2395525" y="877876"/>
                    <a:pt x="2924348" y="125099"/>
                    <a:pt x="2806298" y="13828"/>
                  </a:cubicBezTo>
                  <a:cubicBezTo>
                    <a:pt x="2688248" y="-97437"/>
                    <a:pt x="1968022" y="474939"/>
                    <a:pt x="1197640" y="1292274"/>
                  </a:cubicBezTo>
                  <a:cubicBezTo>
                    <a:pt x="427252" y="2109608"/>
                    <a:pt x="-101571" y="2862397"/>
                    <a:pt x="16479" y="2973662"/>
                  </a:cubicBezTo>
                  <a:cubicBezTo>
                    <a:pt x="134529" y="3084933"/>
                    <a:pt x="854743" y="2512550"/>
                    <a:pt x="1625137" y="1695210"/>
                  </a:cubicBezTo>
                  <a:close/>
                </a:path>
              </a:pathLst>
            </a:custGeom>
            <a:noFill/>
            <a:ln w="16004" cap="flat">
              <a:solidFill>
                <a:srgbClr val="7F50FC">
                  <a:alpha val="40000"/>
                </a:srgbClr>
              </a:solidFill>
              <a:prstDash val="solid"/>
              <a:miter/>
            </a:ln>
          </p:spPr>
        </p:sp>
        <p:sp>
          <p:nvSpPr>
            <p:cNvPr id="35" name="Freeform 28">
              <a:extLst>
                <a:ext uri="{FF2B5EF4-FFF2-40B4-BE49-F238E27FC236}">
                  <a16:creationId xmlns:a16="http://schemas.microsoft.com/office/drawing/2014/main" id="{4AB0E050-BBB7-CAF7-D6E7-0A3781BCDCEF}"/>
                </a:ext>
              </a:extLst>
            </p:cNvPr>
            <p:cNvSpPr/>
            <p:nvPr/>
          </p:nvSpPr>
          <p:spPr>
            <a:xfrm>
              <a:off x="2304160" y="2646904"/>
              <a:ext cx="2907154" cy="3169170"/>
            </a:xfrm>
            <a:custGeom>
              <a:avLst/>
              <a:gdLst>
                <a:gd name="csX0" fmla="*/ 1682461 w 2907154"/>
                <a:gd name="csY0" fmla="*/ 1793749 h 3169170"/>
                <a:gd name="csX1" fmla="*/ 2888807 w 2907154"/>
                <a:gd name="csY1" fmla="*/ 14049 h 3169170"/>
                <a:gd name="csX2" fmla="*/ 1224694 w 2907154"/>
                <a:gd name="csY2" fmla="*/ 1375421 h 3169170"/>
                <a:gd name="csX3" fmla="*/ 18348 w 2907154"/>
                <a:gd name="csY3" fmla="*/ 3155121 h 3169170"/>
                <a:gd name="csX4" fmla="*/ 1682461 w 2907154"/>
                <a:gd name="csY4" fmla="*/ 1793749 h 3169170"/>
              </a:gdLst>
              <a:ahLst/>
              <a:cxnLst>
                <a:cxn ang="0">
                  <a:pos x="csX0" y="csY0"/>
                </a:cxn>
                <a:cxn ang="0">
                  <a:pos x="csX1" y="csY1"/>
                </a:cxn>
                <a:cxn ang="0">
                  <a:pos x="csX2" y="csY2"/>
                </a:cxn>
                <a:cxn ang="0">
                  <a:pos x="csX3" y="csY3"/>
                </a:cxn>
                <a:cxn ang="0">
                  <a:pos x="csX4" y="csY4"/>
                </a:cxn>
              </a:cxnLst>
              <a:rect l="l" t="t" r="r" b="b"/>
              <a:pathLst>
                <a:path w="2907154" h="3169170">
                  <a:moveTo>
                    <a:pt x="1682461" y="1793749"/>
                  </a:moveTo>
                  <a:cubicBezTo>
                    <a:pt x="2475106" y="926363"/>
                    <a:pt x="3015207" y="129562"/>
                    <a:pt x="2888807" y="14049"/>
                  </a:cubicBezTo>
                  <a:cubicBezTo>
                    <a:pt x="2762394" y="-101464"/>
                    <a:pt x="2017350" y="508041"/>
                    <a:pt x="1224694" y="1375421"/>
                  </a:cubicBezTo>
                  <a:cubicBezTo>
                    <a:pt x="432043" y="2242812"/>
                    <a:pt x="-108052" y="3039608"/>
                    <a:pt x="18348" y="3155121"/>
                  </a:cubicBezTo>
                  <a:cubicBezTo>
                    <a:pt x="144755" y="3270640"/>
                    <a:pt x="889805" y="2661128"/>
                    <a:pt x="1682461" y="1793749"/>
                  </a:cubicBezTo>
                  <a:close/>
                </a:path>
              </a:pathLst>
            </a:custGeom>
            <a:noFill/>
            <a:ln w="16004" cap="flat">
              <a:solidFill>
                <a:srgbClr val="7F50FC">
                  <a:alpha val="40000"/>
                </a:srgbClr>
              </a:solidFill>
              <a:prstDash val="solid"/>
              <a:miter/>
            </a:ln>
          </p:spPr>
        </p:sp>
        <p:sp>
          <p:nvSpPr>
            <p:cNvPr id="36" name="Freeform 29">
              <a:extLst>
                <a:ext uri="{FF2B5EF4-FFF2-40B4-BE49-F238E27FC236}">
                  <a16:creationId xmlns:a16="http://schemas.microsoft.com/office/drawing/2014/main" id="{244391C0-3F8E-B5BF-2061-EBBAD18DA6D6}"/>
                </a:ext>
              </a:extLst>
            </p:cNvPr>
            <p:cNvSpPr/>
            <p:nvPr/>
          </p:nvSpPr>
          <p:spPr>
            <a:xfrm>
              <a:off x="2263091" y="2551852"/>
              <a:ext cx="2986821" cy="3355368"/>
            </a:xfrm>
            <a:custGeom>
              <a:avLst/>
              <a:gdLst>
                <a:gd name="csX0" fmla="*/ 1740817 w 2986821"/>
                <a:gd name="csY0" fmla="*/ 1896735 h 3355368"/>
                <a:gd name="csX1" fmla="*/ 2965947 w 2986821"/>
                <a:gd name="csY1" fmla="*/ 14554 h 3355368"/>
                <a:gd name="csX2" fmla="*/ 1246006 w 2986821"/>
                <a:gd name="csY2" fmla="*/ 1458626 h 3355368"/>
                <a:gd name="csX3" fmla="*/ 20876 w 2986821"/>
                <a:gd name="csY3" fmla="*/ 3340813 h 3355368"/>
                <a:gd name="csX4" fmla="*/ 1740817 w 2986821"/>
                <a:gd name="csY4" fmla="*/ 1896735 h 3355368"/>
              </a:gdLst>
              <a:ahLst/>
              <a:cxnLst>
                <a:cxn ang="0">
                  <a:pos x="csX0" y="csY0"/>
                </a:cxn>
                <a:cxn ang="0">
                  <a:pos x="csX1" y="csY1"/>
                </a:cxn>
                <a:cxn ang="0">
                  <a:pos x="csX2" y="csY2"/>
                </a:cxn>
                <a:cxn ang="0">
                  <a:pos x="csX3" y="csY3"/>
                </a:cxn>
                <a:cxn ang="0">
                  <a:pos x="csX4" y="csY4"/>
                </a:cxn>
              </a:cxnLst>
              <a:rect l="l" t="t" r="r" b="b"/>
              <a:pathLst>
                <a:path w="2986821" h="3355368">
                  <a:moveTo>
                    <a:pt x="1740817" y="1896735"/>
                  </a:moveTo>
                  <a:cubicBezTo>
                    <a:pt x="2554074" y="978222"/>
                    <a:pt x="3102586" y="135538"/>
                    <a:pt x="2965947" y="14554"/>
                  </a:cubicBezTo>
                  <a:cubicBezTo>
                    <a:pt x="2829308" y="-106424"/>
                    <a:pt x="2059256" y="540107"/>
                    <a:pt x="1246006" y="1458626"/>
                  </a:cubicBezTo>
                  <a:cubicBezTo>
                    <a:pt x="432743" y="2377151"/>
                    <a:pt x="-115769" y="3219829"/>
                    <a:pt x="20876" y="3340813"/>
                  </a:cubicBezTo>
                  <a:cubicBezTo>
                    <a:pt x="157515" y="3461797"/>
                    <a:pt x="927555" y="2815260"/>
                    <a:pt x="1740817" y="1896735"/>
                  </a:cubicBezTo>
                  <a:close/>
                </a:path>
              </a:pathLst>
            </a:custGeom>
            <a:noFill/>
            <a:ln w="16004" cap="flat">
              <a:solidFill>
                <a:srgbClr val="7F50FC">
                  <a:alpha val="40000"/>
                </a:srgbClr>
              </a:solidFill>
              <a:prstDash val="solid"/>
              <a:miter/>
            </a:ln>
          </p:spPr>
        </p:sp>
        <p:sp>
          <p:nvSpPr>
            <p:cNvPr id="37" name="Freeform 30">
              <a:extLst>
                <a:ext uri="{FF2B5EF4-FFF2-40B4-BE49-F238E27FC236}">
                  <a16:creationId xmlns:a16="http://schemas.microsoft.com/office/drawing/2014/main" id="{398903E7-18A1-6DF8-3F8A-3950DC815998}"/>
                </a:ext>
              </a:extLst>
            </p:cNvPr>
            <p:cNvSpPr/>
            <p:nvPr/>
          </p:nvSpPr>
          <p:spPr>
            <a:xfrm>
              <a:off x="2225756" y="2458000"/>
              <a:ext cx="3064749" cy="3548285"/>
            </a:xfrm>
            <a:custGeom>
              <a:avLst/>
              <a:gdLst>
                <a:gd name="csX0" fmla="*/ 1800250 w 3064749"/>
                <a:gd name="csY0" fmla="*/ 2003870 h 3548285"/>
                <a:gd name="csX1" fmla="*/ 3040894 w 3064749"/>
                <a:gd name="csY1" fmla="*/ 15137 h 3548285"/>
                <a:gd name="csX2" fmla="*/ 1264501 w 3064749"/>
                <a:gd name="csY2" fmla="*/ 1544409 h 3548285"/>
                <a:gd name="csX3" fmla="*/ 23857 w 3064749"/>
                <a:gd name="csY3" fmla="*/ 3533148 h 3548285"/>
                <a:gd name="csX4" fmla="*/ 1800250 w 3064749"/>
                <a:gd name="csY4" fmla="*/ 2003870 h 3548285"/>
              </a:gdLst>
              <a:ahLst/>
              <a:cxnLst>
                <a:cxn ang="0">
                  <a:pos x="csX0" y="csY0"/>
                </a:cxn>
                <a:cxn ang="0">
                  <a:pos x="csX1" y="csY1"/>
                </a:cxn>
                <a:cxn ang="0">
                  <a:pos x="csX2" y="csY2"/>
                </a:cxn>
                <a:cxn ang="0">
                  <a:pos x="csX3" y="csY3"/>
                </a:cxn>
                <a:cxn ang="0">
                  <a:pos x="csX4" y="csY4"/>
                </a:cxn>
              </a:cxnLst>
              <a:rect l="l" t="t" r="r" b="b"/>
              <a:pathLst>
                <a:path w="3064749" h="3548285">
                  <a:moveTo>
                    <a:pt x="1800250" y="2003870"/>
                  </a:moveTo>
                  <a:cubicBezTo>
                    <a:pt x="2633379" y="1032396"/>
                    <a:pt x="3188829" y="142014"/>
                    <a:pt x="3040894" y="15137"/>
                  </a:cubicBezTo>
                  <a:cubicBezTo>
                    <a:pt x="2892946" y="-111739"/>
                    <a:pt x="2097624" y="572941"/>
                    <a:pt x="1264501" y="1544409"/>
                  </a:cubicBezTo>
                  <a:cubicBezTo>
                    <a:pt x="431372" y="2515889"/>
                    <a:pt x="-124084" y="3406271"/>
                    <a:pt x="23857" y="3533148"/>
                  </a:cubicBezTo>
                  <a:cubicBezTo>
                    <a:pt x="171805" y="3660025"/>
                    <a:pt x="967120" y="2975344"/>
                    <a:pt x="1800250" y="2003870"/>
                  </a:cubicBezTo>
                  <a:close/>
                </a:path>
              </a:pathLst>
            </a:custGeom>
            <a:noFill/>
            <a:ln w="16004" cap="flat">
              <a:solidFill>
                <a:srgbClr val="7F50FC">
                  <a:alpha val="40000"/>
                </a:srgbClr>
              </a:solidFill>
              <a:prstDash val="solid"/>
              <a:miter/>
            </a:ln>
          </p:spPr>
        </p:sp>
        <p:sp>
          <p:nvSpPr>
            <p:cNvPr id="38" name="Freeform 31">
              <a:extLst>
                <a:ext uri="{FF2B5EF4-FFF2-40B4-BE49-F238E27FC236}">
                  <a16:creationId xmlns:a16="http://schemas.microsoft.com/office/drawing/2014/main" id="{5CC8247C-6587-E898-CE86-D9F7FB5F7346}"/>
                </a:ext>
              </a:extLst>
            </p:cNvPr>
            <p:cNvSpPr/>
            <p:nvPr/>
          </p:nvSpPr>
          <p:spPr>
            <a:xfrm>
              <a:off x="2189571" y="2361090"/>
              <a:ext cx="3133670" cy="3741867"/>
            </a:xfrm>
            <a:custGeom>
              <a:avLst/>
              <a:gdLst>
                <a:gd name="csX0" fmla="*/ 1855647 w 3133670"/>
                <a:gd name="csY0" fmla="*/ 2110622 h 3741867"/>
                <a:gd name="csX1" fmla="*/ 3106536 w 3133670"/>
                <a:gd name="csY1" fmla="*/ 15624 h 3741867"/>
                <a:gd name="csX2" fmla="*/ 1278019 w 3133670"/>
                <a:gd name="csY2" fmla="*/ 1631245 h 3741867"/>
                <a:gd name="csX3" fmla="*/ 27137 w 3133670"/>
                <a:gd name="csY3" fmla="*/ 3726243 h 3741867"/>
                <a:gd name="csX4" fmla="*/ 1855647 w 3133670"/>
                <a:gd name="csY4" fmla="*/ 2110622 h 3741867"/>
              </a:gdLst>
              <a:ahLst/>
              <a:cxnLst>
                <a:cxn ang="0">
                  <a:pos x="csX0" y="csY0"/>
                </a:cxn>
                <a:cxn ang="0">
                  <a:pos x="csX1" y="csY1"/>
                </a:cxn>
                <a:cxn ang="0">
                  <a:pos x="csX2" y="csY2"/>
                </a:cxn>
                <a:cxn ang="0">
                  <a:pos x="csX3" y="csY3"/>
                </a:cxn>
                <a:cxn ang="0">
                  <a:pos x="csX4" y="csY4"/>
                </a:cxn>
              </a:cxnLst>
              <a:rect l="l" t="t" r="r" b="b"/>
              <a:pathLst>
                <a:path w="3133670" h="3741867">
                  <a:moveTo>
                    <a:pt x="1855647" y="2110622"/>
                  </a:moveTo>
                  <a:cubicBezTo>
                    <a:pt x="2706002" y="1085954"/>
                    <a:pt x="3266043" y="148003"/>
                    <a:pt x="3106536" y="15624"/>
                  </a:cubicBezTo>
                  <a:cubicBezTo>
                    <a:pt x="2947029" y="-116748"/>
                    <a:pt x="2128375" y="606590"/>
                    <a:pt x="1278019" y="1631245"/>
                  </a:cubicBezTo>
                  <a:cubicBezTo>
                    <a:pt x="427664" y="2655913"/>
                    <a:pt x="-132376" y="3593877"/>
                    <a:pt x="27137" y="3726243"/>
                  </a:cubicBezTo>
                  <a:cubicBezTo>
                    <a:pt x="186637" y="3858615"/>
                    <a:pt x="1005292" y="3135277"/>
                    <a:pt x="1855647" y="2110622"/>
                  </a:cubicBezTo>
                  <a:close/>
                </a:path>
              </a:pathLst>
            </a:custGeom>
            <a:noFill/>
            <a:ln w="16004" cap="flat">
              <a:solidFill>
                <a:srgbClr val="7F50FC">
                  <a:alpha val="40000"/>
                </a:srgbClr>
              </a:solidFill>
              <a:prstDash val="solid"/>
              <a:miter/>
            </a:ln>
          </p:spPr>
        </p:sp>
        <p:sp>
          <p:nvSpPr>
            <p:cNvPr id="39" name="Freeform 32">
              <a:extLst>
                <a:ext uri="{FF2B5EF4-FFF2-40B4-BE49-F238E27FC236}">
                  <a16:creationId xmlns:a16="http://schemas.microsoft.com/office/drawing/2014/main" id="{FEAA6DDC-B622-6B5B-BC4D-257E3DA24F31}"/>
                </a:ext>
              </a:extLst>
            </p:cNvPr>
            <p:cNvSpPr/>
            <p:nvPr/>
          </p:nvSpPr>
          <p:spPr>
            <a:xfrm>
              <a:off x="2156807" y="2257443"/>
              <a:ext cx="3200300" cy="3943451"/>
            </a:xfrm>
            <a:custGeom>
              <a:avLst/>
              <a:gdLst>
                <a:gd name="csX0" fmla="*/ 1913583 w 3200300"/>
                <a:gd name="csY0" fmla="*/ 2223200 h 3943451"/>
                <a:gd name="csX1" fmla="*/ 3168990 w 3200300"/>
                <a:gd name="csY1" fmla="*/ 16320 h 3943451"/>
                <a:gd name="csX2" fmla="*/ 1286717 w 3200300"/>
                <a:gd name="csY2" fmla="*/ 1720252 h 3943451"/>
                <a:gd name="csX3" fmla="*/ 31311 w 3200300"/>
                <a:gd name="csY3" fmla="*/ 3927132 h 3943451"/>
                <a:gd name="csX4" fmla="*/ 1913583 w 3200300"/>
                <a:gd name="csY4" fmla="*/ 2223200 h 3943451"/>
              </a:gdLst>
              <a:ahLst/>
              <a:cxnLst>
                <a:cxn ang="0">
                  <a:pos x="csX0" y="csY0"/>
                </a:cxn>
                <a:cxn ang="0">
                  <a:pos x="csX1" y="csY1"/>
                </a:cxn>
                <a:cxn ang="0">
                  <a:pos x="csX2" y="csY2"/>
                </a:cxn>
                <a:cxn ang="0">
                  <a:pos x="csX3" y="csY3"/>
                </a:cxn>
                <a:cxn ang="0">
                  <a:pos x="csX4" y="csY4"/>
                </a:cxn>
              </a:cxnLst>
              <a:rect l="l" t="t" r="r" b="b"/>
              <a:pathLst>
                <a:path w="3200300" h="3943451">
                  <a:moveTo>
                    <a:pt x="1913583" y="2223200"/>
                  </a:moveTo>
                  <a:cubicBezTo>
                    <a:pt x="2780027" y="1143254"/>
                    <a:pt x="3342091" y="155208"/>
                    <a:pt x="3168990" y="16320"/>
                  </a:cubicBezTo>
                  <a:cubicBezTo>
                    <a:pt x="2995882" y="-122563"/>
                    <a:pt x="2153155" y="640313"/>
                    <a:pt x="1286717" y="1720252"/>
                  </a:cubicBezTo>
                  <a:cubicBezTo>
                    <a:pt x="420267" y="2800197"/>
                    <a:pt x="-141791" y="3788249"/>
                    <a:pt x="31311" y="3927132"/>
                  </a:cubicBezTo>
                  <a:cubicBezTo>
                    <a:pt x="204419" y="4066014"/>
                    <a:pt x="1047145" y="3303139"/>
                    <a:pt x="1913583" y="2223200"/>
                  </a:cubicBezTo>
                  <a:close/>
                </a:path>
              </a:pathLst>
            </a:custGeom>
            <a:noFill/>
            <a:ln w="16004" cap="flat">
              <a:solidFill>
                <a:srgbClr val="7F50FC">
                  <a:alpha val="40000"/>
                </a:srgbClr>
              </a:solidFill>
              <a:prstDash val="solid"/>
              <a:miter/>
            </a:ln>
          </p:spPr>
        </p:sp>
        <p:sp>
          <p:nvSpPr>
            <p:cNvPr id="40" name="Freeform 33">
              <a:extLst>
                <a:ext uri="{FF2B5EF4-FFF2-40B4-BE49-F238E27FC236}">
                  <a16:creationId xmlns:a16="http://schemas.microsoft.com/office/drawing/2014/main" id="{1BB766E6-135D-67E2-AF7A-B8F5BA9659A6}"/>
                </a:ext>
              </a:extLst>
            </p:cNvPr>
            <p:cNvSpPr/>
            <p:nvPr/>
          </p:nvSpPr>
          <p:spPr>
            <a:xfrm>
              <a:off x="2127692" y="2157811"/>
              <a:ext cx="3258947" cy="4145413"/>
            </a:xfrm>
            <a:custGeom>
              <a:avLst/>
              <a:gdLst>
                <a:gd name="csX0" fmla="*/ 1969656 w 3258947"/>
                <a:gd name="csY0" fmla="*/ 2336372 h 4145413"/>
                <a:gd name="csX1" fmla="*/ 3222697 w 3258947"/>
                <a:gd name="csY1" fmla="*/ 17066 h 4145413"/>
                <a:gd name="csX2" fmla="*/ 1289279 w 3258947"/>
                <a:gd name="csY2" fmla="*/ 1809040 h 4145413"/>
                <a:gd name="csX3" fmla="*/ 36250 w 3258947"/>
                <a:gd name="csY3" fmla="*/ 4128346 h 4145413"/>
                <a:gd name="csX4" fmla="*/ 1969656 w 3258947"/>
                <a:gd name="csY4" fmla="*/ 2336372 h 4145413"/>
              </a:gdLst>
              <a:ahLst/>
              <a:cxnLst>
                <a:cxn ang="0">
                  <a:pos x="csX0" y="csY0"/>
                </a:cxn>
                <a:cxn ang="0">
                  <a:pos x="csX1" y="csY1"/>
                </a:cxn>
                <a:cxn ang="0">
                  <a:pos x="csX2" y="csY2"/>
                </a:cxn>
                <a:cxn ang="0">
                  <a:pos x="csX3" y="csY3"/>
                </a:cxn>
                <a:cxn ang="0">
                  <a:pos x="csX4" y="csY4"/>
                </a:cxn>
              </a:cxnLst>
              <a:rect l="l" t="t" r="r" b="b"/>
              <a:pathLst>
                <a:path w="3258947" h="4145413">
                  <a:moveTo>
                    <a:pt x="1969656" y="2336372"/>
                  </a:moveTo>
                  <a:cubicBezTo>
                    <a:pt x="2849573" y="1201075"/>
                    <a:pt x="3410579" y="162679"/>
                    <a:pt x="3222697" y="17066"/>
                  </a:cubicBezTo>
                  <a:cubicBezTo>
                    <a:pt x="3034815" y="-128547"/>
                    <a:pt x="2169196" y="673744"/>
                    <a:pt x="1289279" y="1809040"/>
                  </a:cubicBezTo>
                  <a:cubicBezTo>
                    <a:pt x="409375" y="2944337"/>
                    <a:pt x="-151632" y="3982728"/>
                    <a:pt x="36250" y="4128346"/>
                  </a:cubicBezTo>
                  <a:cubicBezTo>
                    <a:pt x="224133" y="4273965"/>
                    <a:pt x="1089752" y="3471669"/>
                    <a:pt x="1969656" y="2336372"/>
                  </a:cubicBezTo>
                  <a:close/>
                </a:path>
              </a:pathLst>
            </a:custGeom>
            <a:noFill/>
            <a:ln w="16004" cap="flat">
              <a:solidFill>
                <a:srgbClr val="7F50FC">
                  <a:alpha val="40000"/>
                </a:srgbClr>
              </a:solidFill>
              <a:prstDash val="solid"/>
              <a:miter/>
            </a:ln>
          </p:spPr>
        </p:sp>
        <p:sp>
          <p:nvSpPr>
            <p:cNvPr id="41" name="Freeform 34">
              <a:extLst>
                <a:ext uri="{FF2B5EF4-FFF2-40B4-BE49-F238E27FC236}">
                  <a16:creationId xmlns:a16="http://schemas.microsoft.com/office/drawing/2014/main" id="{FEBD5DA0-7A2E-4790-02B2-A8E1C634A1E5}"/>
                </a:ext>
              </a:extLst>
            </p:cNvPr>
            <p:cNvSpPr/>
            <p:nvPr/>
          </p:nvSpPr>
          <p:spPr>
            <a:xfrm>
              <a:off x="2100792" y="2056623"/>
              <a:ext cx="3312413" cy="4351631"/>
            </a:xfrm>
            <a:custGeom>
              <a:avLst/>
              <a:gdLst>
                <a:gd name="csX0" fmla="*/ 2027010 w 3312413"/>
                <a:gd name="csY0" fmla="*/ 2453123 h 4351631"/>
                <a:gd name="csX1" fmla="*/ 3269995 w 3312413"/>
                <a:gd name="csY1" fmla="*/ 17986 h 4351631"/>
                <a:gd name="csX2" fmla="*/ 1285407 w 3312413"/>
                <a:gd name="csY2" fmla="*/ 1898498 h 4351631"/>
                <a:gd name="csX3" fmla="*/ 42416 w 3312413"/>
                <a:gd name="csY3" fmla="*/ 4333648 h 4351631"/>
                <a:gd name="csX4" fmla="*/ 2027010 w 3312413"/>
                <a:gd name="csY4" fmla="*/ 2453123 h 4351631"/>
              </a:gdLst>
              <a:ahLst/>
              <a:cxnLst>
                <a:cxn ang="0">
                  <a:pos x="csX0" y="csY0"/>
                </a:cxn>
                <a:cxn ang="0">
                  <a:pos x="csX1" y="csY1"/>
                </a:cxn>
                <a:cxn ang="0">
                  <a:pos x="csX2" y="csY2"/>
                </a:cxn>
                <a:cxn ang="0">
                  <a:pos x="csX3" y="csY3"/>
                </a:cxn>
                <a:cxn ang="0">
                  <a:pos x="csX4" y="csY4"/>
                </a:cxn>
              </a:cxnLst>
              <a:rect l="l" t="t" r="r" b="b"/>
              <a:pathLst>
                <a:path w="3312413" h="4351631">
                  <a:moveTo>
                    <a:pt x="2027010" y="2453123"/>
                  </a:moveTo>
                  <a:cubicBezTo>
                    <a:pt x="2918278" y="1261393"/>
                    <a:pt x="3474785" y="171142"/>
                    <a:pt x="3269995" y="17986"/>
                  </a:cubicBezTo>
                  <a:cubicBezTo>
                    <a:pt x="3065211" y="-135176"/>
                    <a:pt x="2176681" y="706768"/>
                    <a:pt x="1285407" y="1898498"/>
                  </a:cubicBezTo>
                  <a:cubicBezTo>
                    <a:pt x="394139" y="3090240"/>
                    <a:pt x="-162368" y="4180486"/>
                    <a:pt x="42416" y="4333648"/>
                  </a:cubicBezTo>
                  <a:cubicBezTo>
                    <a:pt x="247200" y="4486797"/>
                    <a:pt x="1135730" y="3644865"/>
                    <a:pt x="2027010" y="2453123"/>
                  </a:cubicBezTo>
                  <a:close/>
                </a:path>
              </a:pathLst>
            </a:custGeom>
            <a:noFill/>
            <a:ln w="16004" cap="flat">
              <a:solidFill>
                <a:srgbClr val="7F50FC">
                  <a:alpha val="40000"/>
                </a:srgbClr>
              </a:solidFill>
              <a:prstDash val="solid"/>
              <a:miter/>
            </a:ln>
          </p:spPr>
        </p:sp>
        <p:sp>
          <p:nvSpPr>
            <p:cNvPr id="42" name="Freeform 35">
              <a:extLst>
                <a:ext uri="{FF2B5EF4-FFF2-40B4-BE49-F238E27FC236}">
                  <a16:creationId xmlns:a16="http://schemas.microsoft.com/office/drawing/2014/main" id="{1B7C4BD8-E6CD-5781-9E7A-2ACFCB820DD5}"/>
                </a:ext>
              </a:extLst>
            </p:cNvPr>
            <p:cNvSpPr/>
            <p:nvPr/>
          </p:nvSpPr>
          <p:spPr>
            <a:xfrm>
              <a:off x="2079528" y="1953590"/>
              <a:ext cx="3354113" cy="4555393"/>
            </a:xfrm>
            <a:custGeom>
              <a:avLst/>
              <a:gdLst>
                <a:gd name="csX0" fmla="*/ 2079198 w 3354113"/>
                <a:gd name="csY0" fmla="*/ 2567471 h 4555393"/>
                <a:gd name="csX1" fmla="*/ 3304780 w 3354113"/>
                <a:gd name="csY1" fmla="*/ 18758 h 4555393"/>
                <a:gd name="csX2" fmla="*/ 1274921 w 3354113"/>
                <a:gd name="csY2" fmla="*/ 1987930 h 4555393"/>
                <a:gd name="csX3" fmla="*/ 49333 w 3354113"/>
                <a:gd name="csY3" fmla="*/ 4536630 h 4555393"/>
                <a:gd name="csX4" fmla="*/ 2079198 w 3354113"/>
                <a:gd name="csY4" fmla="*/ 2567471 h 4555393"/>
              </a:gdLst>
              <a:ahLst/>
              <a:cxnLst>
                <a:cxn ang="0">
                  <a:pos x="csX0" y="csY0"/>
                </a:cxn>
                <a:cxn ang="0">
                  <a:pos x="csX1" y="csY1"/>
                </a:cxn>
                <a:cxn ang="0">
                  <a:pos x="csX2" y="csY2"/>
                </a:cxn>
                <a:cxn ang="0">
                  <a:pos x="csX3" y="csY3"/>
                </a:cxn>
                <a:cxn ang="0">
                  <a:pos x="csX4" y="csY4"/>
                </a:cxn>
              </a:cxnLst>
              <a:rect l="l" t="t" r="r" b="b"/>
              <a:pathLst>
                <a:path w="3354113" h="4555393">
                  <a:moveTo>
                    <a:pt x="2079198" y="2567471"/>
                  </a:moveTo>
                  <a:cubicBezTo>
                    <a:pt x="2978162" y="1319894"/>
                    <a:pt x="3526876" y="178797"/>
                    <a:pt x="3304780" y="18758"/>
                  </a:cubicBezTo>
                  <a:cubicBezTo>
                    <a:pt x="3082691" y="-141275"/>
                    <a:pt x="2173885" y="740354"/>
                    <a:pt x="1274921" y="1987930"/>
                  </a:cubicBezTo>
                  <a:cubicBezTo>
                    <a:pt x="375951" y="3235500"/>
                    <a:pt x="-172763" y="4376598"/>
                    <a:pt x="49333" y="4536630"/>
                  </a:cubicBezTo>
                  <a:cubicBezTo>
                    <a:pt x="271428" y="4696688"/>
                    <a:pt x="1180228" y="3815047"/>
                    <a:pt x="2079198" y="2567471"/>
                  </a:cubicBezTo>
                  <a:close/>
                </a:path>
              </a:pathLst>
            </a:custGeom>
            <a:noFill/>
            <a:ln w="16004" cap="flat">
              <a:solidFill>
                <a:srgbClr val="7F50FC">
                  <a:alpha val="40000"/>
                </a:srgbClr>
              </a:solidFill>
              <a:prstDash val="solid"/>
              <a:miter/>
            </a:ln>
          </p:spPr>
        </p:sp>
        <p:sp>
          <p:nvSpPr>
            <p:cNvPr id="43" name="Freeform 36">
              <a:extLst>
                <a:ext uri="{FF2B5EF4-FFF2-40B4-BE49-F238E27FC236}">
                  <a16:creationId xmlns:a16="http://schemas.microsoft.com/office/drawing/2014/main" id="{11137517-2227-74EB-64FC-7D51D9A8374E}"/>
                </a:ext>
              </a:extLst>
            </p:cNvPr>
            <p:cNvSpPr/>
            <p:nvPr/>
          </p:nvSpPr>
          <p:spPr>
            <a:xfrm>
              <a:off x="2059840" y="1849310"/>
              <a:ext cx="3391345" cy="4763484"/>
            </a:xfrm>
            <a:custGeom>
              <a:avLst/>
              <a:gdLst>
                <a:gd name="csX0" fmla="*/ 2134866 w 3391345"/>
                <a:gd name="csY0" fmla="*/ 2686201 h 4763484"/>
                <a:gd name="csX1" fmla="*/ 3333045 w 3391345"/>
                <a:gd name="csY1" fmla="*/ 19805 h 4763484"/>
                <a:gd name="csX2" fmla="*/ 1256477 w 3391345"/>
                <a:gd name="csY2" fmla="*/ 2077270 h 4763484"/>
                <a:gd name="csX3" fmla="*/ 58299 w 3391345"/>
                <a:gd name="csY3" fmla="*/ 4743690 h 4763484"/>
                <a:gd name="csX4" fmla="*/ 2134866 w 3391345"/>
                <a:gd name="csY4" fmla="*/ 2686201 h 4763484"/>
              </a:gdLst>
              <a:ahLst/>
              <a:cxnLst>
                <a:cxn ang="0">
                  <a:pos x="csX0" y="csY0"/>
                </a:cxn>
                <a:cxn ang="0">
                  <a:pos x="csX1" y="csY1"/>
                </a:cxn>
                <a:cxn ang="0">
                  <a:pos x="csX2" y="csY2"/>
                </a:cxn>
                <a:cxn ang="0">
                  <a:pos x="csX3" y="csY3"/>
                </a:cxn>
                <a:cxn ang="0">
                  <a:pos x="csX4" y="csY4"/>
                </a:cxn>
              </a:cxnLst>
              <a:rect l="l" t="t" r="r" b="b"/>
              <a:pathLst>
                <a:path w="3391345" h="4763484">
                  <a:moveTo>
                    <a:pt x="2134866" y="2686201"/>
                  </a:moveTo>
                  <a:cubicBezTo>
                    <a:pt x="3039160" y="1381739"/>
                    <a:pt x="3575606" y="187955"/>
                    <a:pt x="3333045" y="19805"/>
                  </a:cubicBezTo>
                  <a:cubicBezTo>
                    <a:pt x="3090483" y="-148346"/>
                    <a:pt x="2160772" y="772808"/>
                    <a:pt x="1256477" y="2077270"/>
                  </a:cubicBezTo>
                  <a:cubicBezTo>
                    <a:pt x="352183" y="3381725"/>
                    <a:pt x="-184256" y="4575515"/>
                    <a:pt x="58299" y="4743690"/>
                  </a:cubicBezTo>
                  <a:cubicBezTo>
                    <a:pt x="300860" y="4911792"/>
                    <a:pt x="1230577" y="3990657"/>
                    <a:pt x="2134866" y="2686201"/>
                  </a:cubicBezTo>
                  <a:close/>
                </a:path>
              </a:pathLst>
            </a:custGeom>
            <a:noFill/>
            <a:ln w="16004" cap="flat">
              <a:solidFill>
                <a:srgbClr val="7F50FC">
                  <a:alpha val="40000"/>
                </a:srgbClr>
              </a:solidFill>
              <a:prstDash val="solid"/>
              <a:miter/>
            </a:ln>
          </p:spPr>
        </p:sp>
        <p:sp>
          <p:nvSpPr>
            <p:cNvPr id="44" name="Freeform 37">
              <a:extLst>
                <a:ext uri="{FF2B5EF4-FFF2-40B4-BE49-F238E27FC236}">
                  <a16:creationId xmlns:a16="http://schemas.microsoft.com/office/drawing/2014/main" id="{710413E3-4A8E-E67A-704A-FBA9D9F4529B}"/>
                </a:ext>
              </a:extLst>
            </p:cNvPr>
            <p:cNvSpPr/>
            <p:nvPr/>
          </p:nvSpPr>
          <p:spPr>
            <a:xfrm>
              <a:off x="2046337" y="1743488"/>
              <a:ext cx="3421534" cy="4972720"/>
            </a:xfrm>
            <a:custGeom>
              <a:avLst/>
              <a:gdLst>
                <a:gd name="csX0" fmla="*/ 2191287 w 3421534"/>
                <a:gd name="csY0" fmla="*/ 2806272 h 4972720"/>
                <a:gd name="csX1" fmla="*/ 3352202 w 3421534"/>
                <a:gd name="csY1" fmla="*/ 20946 h 4972720"/>
                <a:gd name="csX2" fmla="*/ 1230248 w 3421534"/>
                <a:gd name="csY2" fmla="*/ 2166435 h 4972720"/>
                <a:gd name="csX3" fmla="*/ 69333 w 3421534"/>
                <a:gd name="csY3" fmla="*/ 4951780 h 4972720"/>
                <a:gd name="csX4" fmla="*/ 2191287 w 3421534"/>
                <a:gd name="csY4" fmla="*/ 2806272 h 4972720"/>
              </a:gdLst>
              <a:ahLst/>
              <a:cxnLst>
                <a:cxn ang="0">
                  <a:pos x="csX0" y="csY0"/>
                </a:cxn>
                <a:cxn ang="0">
                  <a:pos x="csX1" y="csY1"/>
                </a:cxn>
                <a:cxn ang="0">
                  <a:pos x="csX2" y="csY2"/>
                </a:cxn>
                <a:cxn ang="0">
                  <a:pos x="csX3" y="csY3"/>
                </a:cxn>
                <a:cxn ang="0">
                  <a:pos x="csX4" y="csY4"/>
                </a:cxn>
              </a:cxnLst>
              <a:rect l="l" t="t" r="r" b="b"/>
              <a:pathLst>
                <a:path w="3421534" h="4972720">
                  <a:moveTo>
                    <a:pt x="2191287" y="2806272"/>
                  </a:moveTo>
                  <a:cubicBezTo>
                    <a:pt x="3097819" y="1444668"/>
                    <a:pt x="3617583" y="197636"/>
                    <a:pt x="3352202" y="20946"/>
                  </a:cubicBezTo>
                  <a:cubicBezTo>
                    <a:pt x="3086816" y="-155738"/>
                    <a:pt x="2136792" y="804825"/>
                    <a:pt x="1230248" y="2166435"/>
                  </a:cubicBezTo>
                  <a:cubicBezTo>
                    <a:pt x="323716" y="3528033"/>
                    <a:pt x="-196048" y="4775078"/>
                    <a:pt x="69333" y="4951780"/>
                  </a:cubicBezTo>
                  <a:cubicBezTo>
                    <a:pt x="334719" y="5128439"/>
                    <a:pt x="1284743" y="4167883"/>
                    <a:pt x="2191287" y="2806272"/>
                  </a:cubicBezTo>
                  <a:close/>
                </a:path>
              </a:pathLst>
            </a:custGeom>
            <a:noFill/>
            <a:ln w="16004" cap="flat">
              <a:solidFill>
                <a:srgbClr val="7F50FC">
                  <a:alpha val="40000"/>
                </a:srgbClr>
              </a:solidFill>
              <a:prstDash val="solid"/>
              <a:miter/>
            </a:ln>
          </p:spPr>
        </p:sp>
        <p:sp>
          <p:nvSpPr>
            <p:cNvPr id="45" name="Freeform 38">
              <a:extLst>
                <a:ext uri="{FF2B5EF4-FFF2-40B4-BE49-F238E27FC236}">
                  <a16:creationId xmlns:a16="http://schemas.microsoft.com/office/drawing/2014/main" id="{1286561E-1C74-E067-256B-DE2B01763548}"/>
                </a:ext>
              </a:extLst>
            </p:cNvPr>
            <p:cNvSpPr/>
            <p:nvPr/>
          </p:nvSpPr>
          <p:spPr>
            <a:xfrm>
              <a:off x="2036464" y="1638784"/>
              <a:ext cx="3443694" cy="5182034"/>
            </a:xfrm>
            <a:custGeom>
              <a:avLst/>
              <a:gdLst>
                <a:gd name="csX0" fmla="*/ 2246309 w 3443694"/>
                <a:gd name="csY0" fmla="*/ 2925745 h 5182034"/>
                <a:gd name="csX1" fmla="*/ 3361391 w 3443694"/>
                <a:gd name="csY1" fmla="*/ 22001 h 5182034"/>
                <a:gd name="csX2" fmla="*/ 1197381 w 3443694"/>
                <a:gd name="csY2" fmla="*/ 2256309 h 5182034"/>
                <a:gd name="csX3" fmla="*/ 82305 w 3443694"/>
                <a:gd name="csY3" fmla="*/ 5160034 h 5182034"/>
                <a:gd name="csX4" fmla="*/ 2246309 w 3443694"/>
                <a:gd name="csY4" fmla="*/ 2925745 h 5182034"/>
              </a:gdLst>
              <a:ahLst/>
              <a:cxnLst>
                <a:cxn ang="0">
                  <a:pos x="csX0" y="csY0"/>
                </a:cxn>
                <a:cxn ang="0">
                  <a:pos x="csX1" y="csY1"/>
                </a:cxn>
                <a:cxn ang="0">
                  <a:pos x="csX2" y="csY2"/>
                </a:cxn>
                <a:cxn ang="0">
                  <a:pos x="csX3" y="csY3"/>
                </a:cxn>
                <a:cxn ang="0">
                  <a:pos x="csX4" y="csY4"/>
                </a:cxn>
              </a:cxnLst>
              <a:rect l="l" t="t" r="r" b="b"/>
              <a:pathLst>
                <a:path w="3443694" h="5182034">
                  <a:moveTo>
                    <a:pt x="2246309" y="2925745"/>
                  </a:moveTo>
                  <a:cubicBezTo>
                    <a:pt x="3151802" y="1506906"/>
                    <a:pt x="3651045" y="206858"/>
                    <a:pt x="3361391" y="22001"/>
                  </a:cubicBezTo>
                  <a:cubicBezTo>
                    <a:pt x="3071731" y="-162849"/>
                    <a:pt x="2102873" y="837477"/>
                    <a:pt x="1197381" y="2256309"/>
                  </a:cubicBezTo>
                  <a:cubicBezTo>
                    <a:pt x="291882" y="3675147"/>
                    <a:pt x="-207349" y="4975183"/>
                    <a:pt x="82305" y="5160034"/>
                  </a:cubicBezTo>
                  <a:cubicBezTo>
                    <a:pt x="371953" y="5344884"/>
                    <a:pt x="1340811" y="4344576"/>
                    <a:pt x="2246309" y="2925745"/>
                  </a:cubicBezTo>
                  <a:close/>
                </a:path>
              </a:pathLst>
            </a:custGeom>
            <a:noFill/>
            <a:ln w="16004" cap="flat">
              <a:solidFill>
                <a:srgbClr val="7F50FC">
                  <a:alpha val="40000"/>
                </a:srgbClr>
              </a:solidFill>
              <a:prstDash val="solid"/>
              <a:miter/>
            </a:ln>
          </p:spPr>
        </p:sp>
        <p:sp>
          <p:nvSpPr>
            <p:cNvPr id="46" name="Freeform 39">
              <a:extLst>
                <a:ext uri="{FF2B5EF4-FFF2-40B4-BE49-F238E27FC236}">
                  <a16:creationId xmlns:a16="http://schemas.microsoft.com/office/drawing/2014/main" id="{4B6BFD98-803A-9BA3-F902-6D4DBA4763CC}"/>
                </a:ext>
              </a:extLst>
            </p:cNvPr>
            <p:cNvSpPr/>
            <p:nvPr/>
          </p:nvSpPr>
          <p:spPr>
            <a:xfrm>
              <a:off x="2029455" y="1537427"/>
              <a:ext cx="3457176" cy="5385267"/>
            </a:xfrm>
            <a:custGeom>
              <a:avLst/>
              <a:gdLst>
                <a:gd name="csX0" fmla="*/ 2304922 w 3457176"/>
                <a:gd name="csY0" fmla="*/ 3044389 h 5385267"/>
                <a:gd name="csX1" fmla="*/ 3357770 w 3457176"/>
                <a:gd name="csY1" fmla="*/ 23384 h 5385267"/>
                <a:gd name="csX2" fmla="*/ 1152253 w 3457176"/>
                <a:gd name="csY2" fmla="*/ 2340856 h 5385267"/>
                <a:gd name="csX3" fmla="*/ 99406 w 3457176"/>
                <a:gd name="csY3" fmla="*/ 5361886 h 5385267"/>
                <a:gd name="csX4" fmla="*/ 2304922 w 3457176"/>
                <a:gd name="csY4" fmla="*/ 3044389 h 5385267"/>
              </a:gdLst>
              <a:ahLst/>
              <a:cxnLst>
                <a:cxn ang="0">
                  <a:pos x="csX0" y="csY0"/>
                </a:cxn>
                <a:cxn ang="0">
                  <a:pos x="csX1" y="csY1"/>
                </a:cxn>
                <a:cxn ang="0">
                  <a:pos x="csX2" y="csY2"/>
                </a:cxn>
                <a:cxn ang="0">
                  <a:pos x="csX3" y="csY3"/>
                </a:cxn>
                <a:cxn ang="0">
                  <a:pos x="csX4" y="csY4"/>
                </a:cxn>
              </a:cxnLst>
              <a:rect l="l" t="t" r="r" b="b"/>
              <a:pathLst>
                <a:path w="3457176" h="5385267">
                  <a:moveTo>
                    <a:pt x="2304922" y="3044389"/>
                  </a:moveTo>
                  <a:cubicBezTo>
                    <a:pt x="3204693" y="1570212"/>
                    <a:pt x="3676068" y="217667"/>
                    <a:pt x="3357770" y="23384"/>
                  </a:cubicBezTo>
                  <a:cubicBezTo>
                    <a:pt x="3039477" y="-170886"/>
                    <a:pt x="2052031" y="866673"/>
                    <a:pt x="1152253" y="2340856"/>
                  </a:cubicBezTo>
                  <a:cubicBezTo>
                    <a:pt x="252489" y="3815027"/>
                    <a:pt x="-218892" y="5167560"/>
                    <a:pt x="99406" y="5361886"/>
                  </a:cubicBezTo>
                  <a:cubicBezTo>
                    <a:pt x="417705" y="5556150"/>
                    <a:pt x="1405146" y="4518560"/>
                    <a:pt x="2304922" y="3044389"/>
                  </a:cubicBezTo>
                  <a:close/>
                </a:path>
              </a:pathLst>
            </a:custGeom>
            <a:noFill/>
            <a:ln w="16004" cap="flat">
              <a:solidFill>
                <a:srgbClr val="7F50FC">
                  <a:alpha val="40000"/>
                </a:srgbClr>
              </a:solidFill>
              <a:prstDash val="solid"/>
              <a:miter/>
            </a:ln>
          </p:spPr>
        </p:sp>
        <p:sp>
          <p:nvSpPr>
            <p:cNvPr id="47" name="Freeform 40">
              <a:extLst>
                <a:ext uri="{FF2B5EF4-FFF2-40B4-BE49-F238E27FC236}">
                  <a16:creationId xmlns:a16="http://schemas.microsoft.com/office/drawing/2014/main" id="{C8D68CDC-830E-F869-7947-5903BBC1EECC}"/>
                </a:ext>
              </a:extLst>
            </p:cNvPr>
            <p:cNvSpPr/>
            <p:nvPr/>
          </p:nvSpPr>
          <p:spPr>
            <a:xfrm>
              <a:off x="2026219" y="1437423"/>
              <a:ext cx="3464166" cy="5587894"/>
            </a:xfrm>
            <a:custGeom>
              <a:avLst/>
              <a:gdLst>
                <a:gd name="csX0" fmla="*/ 2363167 w 3464166"/>
                <a:gd name="csY0" fmla="*/ 3161423 h 5587894"/>
                <a:gd name="csX1" fmla="*/ 3344611 w 3464166"/>
                <a:gd name="csY1" fmla="*/ 24593 h 5587894"/>
                <a:gd name="csX2" fmla="*/ 1101000 w 3464166"/>
                <a:gd name="csY2" fmla="*/ 2426502 h 5587894"/>
                <a:gd name="csX3" fmla="*/ 119556 w 3464166"/>
                <a:gd name="csY3" fmla="*/ 5563301 h 5587894"/>
                <a:gd name="csX4" fmla="*/ 2363167 w 3464166"/>
                <a:gd name="csY4" fmla="*/ 3161423 h 5587894"/>
              </a:gdLst>
              <a:ahLst/>
              <a:cxnLst>
                <a:cxn ang="0">
                  <a:pos x="csX0" y="csY0"/>
                </a:cxn>
                <a:cxn ang="0">
                  <a:pos x="csX1" y="csY1"/>
                </a:cxn>
                <a:cxn ang="0">
                  <a:pos x="csX2" y="csY2"/>
                </a:cxn>
                <a:cxn ang="0">
                  <a:pos x="csX3" y="csY3"/>
                </a:cxn>
                <a:cxn ang="0">
                  <a:pos x="csX4" y="csY4"/>
                </a:cxn>
              </a:cxnLst>
              <a:rect l="l" t="t" r="r" b="b"/>
              <a:pathLst>
                <a:path w="3464166" h="5587894">
                  <a:moveTo>
                    <a:pt x="2363167" y="3161423"/>
                  </a:moveTo>
                  <a:cubicBezTo>
                    <a:pt x="3253744" y="1631944"/>
                    <a:pt x="3693143" y="227538"/>
                    <a:pt x="3344611" y="24593"/>
                  </a:cubicBezTo>
                  <a:cubicBezTo>
                    <a:pt x="2996078" y="-178351"/>
                    <a:pt x="1991577" y="897016"/>
                    <a:pt x="1101000" y="2426502"/>
                  </a:cubicBezTo>
                  <a:cubicBezTo>
                    <a:pt x="210422" y="3955975"/>
                    <a:pt x="-228976" y="5360356"/>
                    <a:pt x="119556" y="5563301"/>
                  </a:cubicBezTo>
                  <a:cubicBezTo>
                    <a:pt x="468101" y="5766245"/>
                    <a:pt x="1472589" y="4690903"/>
                    <a:pt x="2363167" y="3161423"/>
                  </a:cubicBezTo>
                  <a:close/>
                </a:path>
              </a:pathLst>
            </a:custGeom>
            <a:noFill/>
            <a:ln w="16004" cap="flat">
              <a:solidFill>
                <a:srgbClr val="7F50FC">
                  <a:alpha val="40000"/>
                </a:srgbClr>
              </a:solidFill>
              <a:prstDash val="solid"/>
              <a:miter/>
            </a:ln>
          </p:spPr>
        </p:sp>
        <p:sp>
          <p:nvSpPr>
            <p:cNvPr id="48" name="Freeform 41">
              <a:extLst>
                <a:ext uri="{FF2B5EF4-FFF2-40B4-BE49-F238E27FC236}">
                  <a16:creationId xmlns:a16="http://schemas.microsoft.com/office/drawing/2014/main" id="{29034B4E-34DD-19B2-EE72-BA2C601D3AD6}"/>
                </a:ext>
              </a:extLst>
            </p:cNvPr>
            <p:cNvSpPr/>
            <p:nvPr/>
          </p:nvSpPr>
          <p:spPr>
            <a:xfrm>
              <a:off x="2022041" y="1337349"/>
              <a:ext cx="3466774" cy="5787103"/>
            </a:xfrm>
            <a:custGeom>
              <a:avLst/>
              <a:gdLst>
                <a:gd name="csX0" fmla="*/ 2427532 w 3466774"/>
                <a:gd name="csY0" fmla="*/ 3277922 h 5787103"/>
                <a:gd name="csX1" fmla="*/ 3321239 w 3466774"/>
                <a:gd name="csY1" fmla="*/ 25982 h 5787103"/>
                <a:gd name="csX2" fmla="*/ 1039246 w 3466774"/>
                <a:gd name="csY2" fmla="*/ 2509190 h 5787103"/>
                <a:gd name="csX3" fmla="*/ 145533 w 3466774"/>
                <a:gd name="csY3" fmla="*/ 5761117 h 5787103"/>
                <a:gd name="csX4" fmla="*/ 2427532 w 3466774"/>
                <a:gd name="csY4" fmla="*/ 3277922 h 5787103"/>
              </a:gdLst>
              <a:ahLst/>
              <a:cxnLst>
                <a:cxn ang="0">
                  <a:pos x="csX0" y="csY0"/>
                </a:cxn>
                <a:cxn ang="0">
                  <a:pos x="csX1" y="csY1"/>
                </a:cxn>
                <a:cxn ang="0">
                  <a:pos x="csX2" y="csY2"/>
                </a:cxn>
                <a:cxn ang="0">
                  <a:pos x="csX3" y="csY3"/>
                </a:cxn>
                <a:cxn ang="0">
                  <a:pos x="csX4" y="csY4"/>
                </a:cxn>
              </a:cxnLst>
              <a:rect l="l" t="t" r="r" b="b"/>
              <a:pathLst>
                <a:path w="3466774" h="5787103">
                  <a:moveTo>
                    <a:pt x="2427532" y="3277922"/>
                  </a:moveTo>
                  <a:cubicBezTo>
                    <a:pt x="3304472" y="1694197"/>
                    <a:pt x="3704608" y="238267"/>
                    <a:pt x="3321239" y="25982"/>
                  </a:cubicBezTo>
                  <a:cubicBezTo>
                    <a:pt x="2937876" y="-186296"/>
                    <a:pt x="1916192" y="925472"/>
                    <a:pt x="1039246" y="2509190"/>
                  </a:cubicBezTo>
                  <a:cubicBezTo>
                    <a:pt x="162300" y="4092914"/>
                    <a:pt x="-237830" y="5548882"/>
                    <a:pt x="145533" y="5761117"/>
                  </a:cubicBezTo>
                  <a:cubicBezTo>
                    <a:pt x="528902" y="5973414"/>
                    <a:pt x="1550586" y="4861640"/>
                    <a:pt x="2427532" y="3277922"/>
                  </a:cubicBezTo>
                  <a:close/>
                </a:path>
              </a:pathLst>
            </a:custGeom>
            <a:noFill/>
            <a:ln w="16004" cap="flat">
              <a:solidFill>
                <a:srgbClr val="7F50FC">
                  <a:alpha val="40000"/>
                </a:srgbClr>
              </a:solidFill>
              <a:prstDash val="solid"/>
              <a:miter/>
            </a:ln>
          </p:spPr>
        </p:sp>
        <p:sp>
          <p:nvSpPr>
            <p:cNvPr id="49" name="Freeform 42">
              <a:extLst>
                <a:ext uri="{FF2B5EF4-FFF2-40B4-BE49-F238E27FC236}">
                  <a16:creationId xmlns:a16="http://schemas.microsoft.com/office/drawing/2014/main" id="{EC27BD1D-7258-5191-F67D-3CE3D3783AE5}"/>
                </a:ext>
              </a:extLst>
            </p:cNvPr>
            <p:cNvSpPr/>
            <p:nvPr/>
          </p:nvSpPr>
          <p:spPr>
            <a:xfrm>
              <a:off x="2023103" y="1241536"/>
              <a:ext cx="3468933" cy="5982411"/>
            </a:xfrm>
            <a:custGeom>
              <a:avLst/>
              <a:gdLst>
                <a:gd name="csX0" fmla="*/ 2500232 w 3468933"/>
                <a:gd name="csY0" fmla="*/ 3393216 h 5982411"/>
                <a:gd name="csX1" fmla="*/ 3290303 w 3468933"/>
                <a:gd name="csY1" fmla="*/ 27493 h 5982411"/>
                <a:gd name="csX2" fmla="*/ 968706 w 3468933"/>
                <a:gd name="csY2" fmla="*/ 2589220 h 5982411"/>
                <a:gd name="csX3" fmla="*/ 178629 w 3468933"/>
                <a:gd name="csY3" fmla="*/ 5954918 h 5982411"/>
                <a:gd name="csX4" fmla="*/ 2500232 w 3468933"/>
                <a:gd name="csY4" fmla="*/ 3393216 h 5982411"/>
              </a:gdLst>
              <a:ahLst/>
              <a:cxnLst>
                <a:cxn ang="0">
                  <a:pos x="csX0" y="csY0"/>
                </a:cxn>
                <a:cxn ang="0">
                  <a:pos x="csX1" y="csY1"/>
                </a:cxn>
                <a:cxn ang="0">
                  <a:pos x="csX2" y="csY2"/>
                </a:cxn>
                <a:cxn ang="0">
                  <a:pos x="csX3" y="csY3"/>
                </a:cxn>
                <a:cxn ang="0">
                  <a:pos x="csX4" y="csY4"/>
                </a:cxn>
              </a:cxnLst>
              <a:rect l="l" t="t" r="r" b="b"/>
              <a:pathLst>
                <a:path w="3468933" h="5982411">
                  <a:moveTo>
                    <a:pt x="2500232" y="3393216"/>
                  </a:moveTo>
                  <a:cubicBezTo>
                    <a:pt x="3359494" y="1756390"/>
                    <a:pt x="3713229" y="249510"/>
                    <a:pt x="3290303" y="27493"/>
                  </a:cubicBezTo>
                  <a:cubicBezTo>
                    <a:pt x="2867385" y="-194523"/>
                    <a:pt x="1827967" y="952400"/>
                    <a:pt x="968706" y="2589220"/>
                  </a:cubicBezTo>
                  <a:cubicBezTo>
                    <a:pt x="109432" y="4226046"/>
                    <a:pt x="-244290" y="5732902"/>
                    <a:pt x="178629" y="5954918"/>
                  </a:cubicBezTo>
                  <a:cubicBezTo>
                    <a:pt x="601548" y="6176934"/>
                    <a:pt x="1640965" y="5030042"/>
                    <a:pt x="2500232" y="3393216"/>
                  </a:cubicBezTo>
                  <a:close/>
                </a:path>
              </a:pathLst>
            </a:custGeom>
            <a:noFill/>
            <a:ln w="16004" cap="flat">
              <a:solidFill>
                <a:srgbClr val="7F50FC">
                  <a:alpha val="40000"/>
                </a:srgbClr>
              </a:solidFill>
              <a:prstDash val="solid"/>
              <a:miter/>
            </a:ln>
          </p:spPr>
        </p:sp>
        <p:sp>
          <p:nvSpPr>
            <p:cNvPr id="50" name="Freeform 43">
              <a:extLst>
                <a:ext uri="{FF2B5EF4-FFF2-40B4-BE49-F238E27FC236}">
                  <a16:creationId xmlns:a16="http://schemas.microsoft.com/office/drawing/2014/main" id="{62EBDD5D-68A2-67E0-E3EC-39ECEA4C7B51}"/>
                </a:ext>
              </a:extLst>
            </p:cNvPr>
            <p:cNvSpPr/>
            <p:nvPr/>
          </p:nvSpPr>
          <p:spPr>
            <a:xfrm>
              <a:off x="2023974" y="1147028"/>
              <a:ext cx="3468826" cy="6169522"/>
            </a:xfrm>
            <a:custGeom>
              <a:avLst/>
              <a:gdLst>
                <a:gd name="csX0" fmla="*/ 2578804 w 3468826"/>
                <a:gd name="csY0" fmla="*/ 3503269 h 6169522"/>
                <a:gd name="csX1" fmla="*/ 3249046 w 3468826"/>
                <a:gd name="csY1" fmla="*/ 28898 h 6169522"/>
                <a:gd name="csX2" fmla="*/ 890025 w 3468826"/>
                <a:gd name="csY2" fmla="*/ 2666240 h 6169522"/>
                <a:gd name="csX3" fmla="*/ 219777 w 3468826"/>
                <a:gd name="csY3" fmla="*/ 6140630 h 6169522"/>
                <a:gd name="csX4" fmla="*/ 2578804 w 3468826"/>
                <a:gd name="csY4" fmla="*/ 3503269 h 6169522"/>
              </a:gdLst>
              <a:ahLst/>
              <a:cxnLst>
                <a:cxn ang="0">
                  <a:pos x="csX0" y="csY0"/>
                </a:cxn>
                <a:cxn ang="0">
                  <a:pos x="csX1" y="csY1"/>
                </a:cxn>
                <a:cxn ang="0">
                  <a:pos x="csX2" y="csY2"/>
                </a:cxn>
                <a:cxn ang="0">
                  <a:pos x="csX3" y="csY3"/>
                </a:cxn>
                <a:cxn ang="0">
                  <a:pos x="csX4" y="csY4"/>
                </a:cxn>
              </a:cxnLst>
              <a:rect l="l" t="t" r="r" b="b"/>
              <a:pathLst>
                <a:path w="3468826" h="6169522">
                  <a:moveTo>
                    <a:pt x="2578804" y="3503269"/>
                  </a:moveTo>
                  <a:cubicBezTo>
                    <a:pt x="3415307" y="1815560"/>
                    <a:pt x="3715390" y="260035"/>
                    <a:pt x="3249046" y="28898"/>
                  </a:cubicBezTo>
                  <a:cubicBezTo>
                    <a:pt x="2782708" y="-202250"/>
                    <a:pt x="1726541" y="978531"/>
                    <a:pt x="890025" y="2666240"/>
                  </a:cubicBezTo>
                  <a:cubicBezTo>
                    <a:pt x="53522" y="4353949"/>
                    <a:pt x="-246561" y="5909505"/>
                    <a:pt x="219777" y="6140630"/>
                  </a:cubicBezTo>
                  <a:cubicBezTo>
                    <a:pt x="686121" y="6371754"/>
                    <a:pt x="1742288" y="5190984"/>
                    <a:pt x="2578804" y="3503269"/>
                  </a:cubicBezTo>
                  <a:close/>
                </a:path>
              </a:pathLst>
            </a:custGeom>
            <a:noFill/>
            <a:ln w="16004" cap="flat">
              <a:solidFill>
                <a:srgbClr val="7F50FC">
                  <a:alpha val="40000"/>
                </a:srgbClr>
              </a:solidFill>
              <a:prstDash val="solid"/>
              <a:miter/>
            </a:ln>
          </p:spPr>
        </p:sp>
        <p:sp>
          <p:nvSpPr>
            <p:cNvPr id="51" name="Freeform 44">
              <a:extLst>
                <a:ext uri="{FF2B5EF4-FFF2-40B4-BE49-F238E27FC236}">
                  <a16:creationId xmlns:a16="http://schemas.microsoft.com/office/drawing/2014/main" id="{9C387417-3D92-727A-B70E-C2092632F2EF}"/>
                </a:ext>
              </a:extLst>
            </p:cNvPr>
            <p:cNvSpPr/>
            <p:nvPr/>
          </p:nvSpPr>
          <p:spPr>
            <a:xfrm>
              <a:off x="2020894" y="1055269"/>
              <a:ext cx="3475465" cy="6351237"/>
            </a:xfrm>
            <a:custGeom>
              <a:avLst/>
              <a:gdLst>
                <a:gd name="csX0" fmla="*/ 2671522 w 3475465"/>
                <a:gd name="csY0" fmla="*/ 3610634 h 6351237"/>
                <a:gd name="csX1" fmla="*/ 3202991 w 3475465"/>
                <a:gd name="csY1" fmla="*/ 30328 h 6351237"/>
                <a:gd name="csX2" fmla="*/ 803945 w 3475465"/>
                <a:gd name="csY2" fmla="*/ 2740614 h 6351237"/>
                <a:gd name="csX3" fmla="*/ 272469 w 3475465"/>
                <a:gd name="csY3" fmla="*/ 6320901 h 6351237"/>
                <a:gd name="csX4" fmla="*/ 2671522 w 3475465"/>
                <a:gd name="csY4" fmla="*/ 3610634 h 6351237"/>
              </a:gdLst>
              <a:ahLst/>
              <a:cxnLst>
                <a:cxn ang="0">
                  <a:pos x="csX0" y="csY0"/>
                </a:cxn>
                <a:cxn ang="0">
                  <a:pos x="csX1" y="csY1"/>
                </a:cxn>
                <a:cxn ang="0">
                  <a:pos x="csX2" y="csY2"/>
                </a:cxn>
                <a:cxn ang="0">
                  <a:pos x="csX3" y="csY3"/>
                </a:cxn>
                <a:cxn ang="0">
                  <a:pos x="csX4" y="csY4"/>
                </a:cxn>
              </a:cxnLst>
              <a:rect l="l" t="t" r="r" b="b"/>
              <a:pathLst>
                <a:path w="3475465" h="6351237">
                  <a:moveTo>
                    <a:pt x="2671522" y="3610634"/>
                  </a:moveTo>
                  <a:cubicBezTo>
                    <a:pt x="3480768" y="1873534"/>
                    <a:pt x="3718715" y="270579"/>
                    <a:pt x="3202991" y="30328"/>
                  </a:cubicBezTo>
                  <a:cubicBezTo>
                    <a:pt x="2687280" y="-209929"/>
                    <a:pt x="1613179" y="1003508"/>
                    <a:pt x="803945" y="2740614"/>
                  </a:cubicBezTo>
                  <a:cubicBezTo>
                    <a:pt x="-5296" y="4477714"/>
                    <a:pt x="-243248" y="6080669"/>
                    <a:pt x="272469" y="6320901"/>
                  </a:cubicBezTo>
                  <a:cubicBezTo>
                    <a:pt x="788192" y="6561195"/>
                    <a:pt x="1862281" y="5347740"/>
                    <a:pt x="2671522" y="3610634"/>
                  </a:cubicBezTo>
                  <a:close/>
                </a:path>
              </a:pathLst>
            </a:custGeom>
            <a:noFill/>
            <a:ln w="16004" cap="flat">
              <a:solidFill>
                <a:srgbClr val="7F50FC">
                  <a:alpha val="40000"/>
                </a:srgbClr>
              </a:solidFill>
              <a:prstDash val="solid"/>
              <a:miter/>
            </a:ln>
          </p:spPr>
        </p:sp>
        <p:sp>
          <p:nvSpPr>
            <p:cNvPr id="52" name="Freeform 45">
              <a:extLst>
                <a:ext uri="{FF2B5EF4-FFF2-40B4-BE49-F238E27FC236}">
                  <a16:creationId xmlns:a16="http://schemas.microsoft.com/office/drawing/2014/main" id="{AB2A1AFC-8C24-97DB-E8EC-FEEAF227BC32}"/>
                </a:ext>
              </a:extLst>
            </p:cNvPr>
            <p:cNvSpPr/>
            <p:nvPr/>
          </p:nvSpPr>
          <p:spPr>
            <a:xfrm>
              <a:off x="2011248" y="969606"/>
              <a:ext cx="3489793" cy="6522403"/>
            </a:xfrm>
            <a:custGeom>
              <a:avLst/>
              <a:gdLst>
                <a:gd name="csX0" fmla="*/ 2777187 w 3489793"/>
                <a:gd name="csY0" fmla="*/ 3710803 h 6522403"/>
                <a:gd name="csX1" fmla="*/ 3151534 w 3489793"/>
                <a:gd name="csY1" fmla="*/ 31545 h 6522403"/>
                <a:gd name="csX2" fmla="*/ 712601 w 3489793"/>
                <a:gd name="csY2" fmla="*/ 2811600 h 6522403"/>
                <a:gd name="csX3" fmla="*/ 338261 w 3489793"/>
                <a:gd name="csY3" fmla="*/ 6490859 h 6522403"/>
                <a:gd name="csX4" fmla="*/ 2777187 w 3489793"/>
                <a:gd name="csY4" fmla="*/ 3710803 h 6522403"/>
              </a:gdLst>
              <a:ahLst/>
              <a:cxnLst>
                <a:cxn ang="0">
                  <a:pos x="csX0" y="csY0"/>
                </a:cxn>
                <a:cxn ang="0">
                  <a:pos x="csX1" y="csY1"/>
                </a:cxn>
                <a:cxn ang="0">
                  <a:pos x="csX2" y="csY2"/>
                </a:cxn>
                <a:cxn ang="0">
                  <a:pos x="csX3" y="csY3"/>
                </a:cxn>
                <a:cxn ang="0">
                  <a:pos x="csX4" y="csY4"/>
                </a:cxn>
              </a:cxnLst>
              <a:rect l="l" t="t" r="r" b="b"/>
              <a:pathLst>
                <a:path w="3489793" h="6522403">
                  <a:moveTo>
                    <a:pt x="2777187" y="3710803"/>
                  </a:moveTo>
                  <a:cubicBezTo>
                    <a:pt x="3554055" y="1927111"/>
                    <a:pt x="3721655" y="279844"/>
                    <a:pt x="3151534" y="31545"/>
                  </a:cubicBezTo>
                  <a:cubicBezTo>
                    <a:pt x="2581407" y="-216764"/>
                    <a:pt x="1489469" y="1027902"/>
                    <a:pt x="712601" y="2811600"/>
                  </a:cubicBezTo>
                  <a:cubicBezTo>
                    <a:pt x="-64260" y="4595292"/>
                    <a:pt x="-231860" y="6242558"/>
                    <a:pt x="338261" y="6490859"/>
                  </a:cubicBezTo>
                  <a:cubicBezTo>
                    <a:pt x="908382" y="6739161"/>
                    <a:pt x="2000326" y="5494500"/>
                    <a:pt x="2777187" y="3710803"/>
                  </a:cubicBezTo>
                  <a:close/>
                </a:path>
              </a:pathLst>
            </a:custGeom>
            <a:noFill/>
            <a:ln w="16004" cap="flat">
              <a:solidFill>
                <a:srgbClr val="7F50FC">
                  <a:alpha val="40000"/>
                </a:srgbClr>
              </a:solidFill>
              <a:prstDash val="solid"/>
              <a:miter/>
            </a:ln>
          </p:spPr>
        </p:sp>
        <p:sp>
          <p:nvSpPr>
            <p:cNvPr id="53" name="Freeform 46">
              <a:extLst>
                <a:ext uri="{FF2B5EF4-FFF2-40B4-BE49-F238E27FC236}">
                  <a16:creationId xmlns:a16="http://schemas.microsoft.com/office/drawing/2014/main" id="{5BC2E459-04E5-F697-FD4E-B0F302EDE0CF}"/>
                </a:ext>
              </a:extLst>
            </p:cNvPr>
            <p:cNvSpPr/>
            <p:nvPr/>
          </p:nvSpPr>
          <p:spPr>
            <a:xfrm>
              <a:off x="1993841" y="891023"/>
              <a:ext cx="3525181" cy="6682963"/>
            </a:xfrm>
            <a:custGeom>
              <a:avLst/>
              <a:gdLst>
                <a:gd name="csX0" fmla="*/ 2908359 w 3525181"/>
                <a:gd name="csY0" fmla="*/ 3805278 h 6682963"/>
                <a:gd name="csX1" fmla="*/ 3101926 w 3525181"/>
                <a:gd name="csY1" fmla="*/ 32763 h 6682963"/>
                <a:gd name="csX2" fmla="*/ 616830 w 3525181"/>
                <a:gd name="csY2" fmla="*/ 2877694 h 6682963"/>
                <a:gd name="csX3" fmla="*/ 423250 w 3525181"/>
                <a:gd name="csY3" fmla="*/ 6650192 h 6682963"/>
                <a:gd name="csX4" fmla="*/ 2908359 w 3525181"/>
                <a:gd name="csY4" fmla="*/ 3805278 h 6682963"/>
              </a:gdLst>
              <a:ahLst/>
              <a:cxnLst>
                <a:cxn ang="0">
                  <a:pos x="csX0" y="csY0"/>
                </a:cxn>
                <a:cxn ang="0">
                  <a:pos x="csX1" y="csY1"/>
                </a:cxn>
                <a:cxn ang="0">
                  <a:pos x="csX2" y="csY2"/>
                </a:cxn>
                <a:cxn ang="0">
                  <a:pos x="csX3" y="csY3"/>
                </a:cxn>
                <a:cxn ang="0">
                  <a:pos x="csX4" y="csY4"/>
                </a:cxn>
              </a:cxnLst>
              <a:rect l="l" t="t" r="r" b="b"/>
              <a:pathLst>
                <a:path w="3525181" h="6682963">
                  <a:moveTo>
                    <a:pt x="2908359" y="3805278"/>
                  </a:moveTo>
                  <a:cubicBezTo>
                    <a:pt x="3648054" y="1977923"/>
                    <a:pt x="3734721" y="288906"/>
                    <a:pt x="3101926" y="32763"/>
                  </a:cubicBezTo>
                  <a:cubicBezTo>
                    <a:pt x="2469143" y="-223387"/>
                    <a:pt x="1356525" y="1050333"/>
                    <a:pt x="616830" y="2877694"/>
                  </a:cubicBezTo>
                  <a:cubicBezTo>
                    <a:pt x="-122872" y="4705050"/>
                    <a:pt x="-209539" y="6394067"/>
                    <a:pt x="423250" y="6650192"/>
                  </a:cubicBezTo>
                  <a:cubicBezTo>
                    <a:pt x="1056039" y="6906379"/>
                    <a:pt x="2168663" y="5632646"/>
                    <a:pt x="2908359" y="3805278"/>
                  </a:cubicBezTo>
                  <a:close/>
                </a:path>
              </a:pathLst>
            </a:custGeom>
            <a:noFill/>
            <a:ln w="16004" cap="flat">
              <a:solidFill>
                <a:srgbClr val="7F50FC">
                  <a:alpha val="40000"/>
                </a:srgbClr>
              </a:solidFill>
              <a:prstDash val="solid"/>
              <a:miter/>
            </a:ln>
          </p:spPr>
        </p:sp>
        <p:sp>
          <p:nvSpPr>
            <p:cNvPr id="54" name="Freeform 47">
              <a:extLst>
                <a:ext uri="{FF2B5EF4-FFF2-40B4-BE49-F238E27FC236}">
                  <a16:creationId xmlns:a16="http://schemas.microsoft.com/office/drawing/2014/main" id="{03DB064F-E7FD-604E-735A-4BA00D03F5FE}"/>
                </a:ext>
              </a:extLst>
            </p:cNvPr>
            <p:cNvSpPr/>
            <p:nvPr/>
          </p:nvSpPr>
          <p:spPr>
            <a:xfrm>
              <a:off x="1964495" y="815220"/>
              <a:ext cx="3583188" cy="6831670"/>
            </a:xfrm>
            <a:custGeom>
              <a:avLst/>
              <a:gdLst>
                <a:gd name="csX0" fmla="*/ 3062338 w 3583188"/>
                <a:gd name="csY0" fmla="*/ 3890318 h 6831670"/>
                <a:gd name="csX1" fmla="*/ 3054538 w 3583188"/>
                <a:gd name="csY1" fmla="*/ 33546 h 6831670"/>
                <a:gd name="csX2" fmla="*/ 520845 w 3583188"/>
                <a:gd name="csY2" fmla="*/ 2941333 h 6831670"/>
                <a:gd name="csX3" fmla="*/ 528657 w 3583188"/>
                <a:gd name="csY3" fmla="*/ 6798126 h 6831670"/>
                <a:gd name="csX4" fmla="*/ 3062338 w 3583188"/>
                <a:gd name="csY4" fmla="*/ 3890318 h 6831670"/>
              </a:gdLst>
              <a:ahLst/>
              <a:cxnLst>
                <a:cxn ang="0">
                  <a:pos x="csX0" y="csY0"/>
                </a:cxn>
                <a:cxn ang="0">
                  <a:pos x="csX1" y="csY1"/>
                </a:cxn>
                <a:cxn ang="0">
                  <a:pos x="csX2" y="csY2"/>
                </a:cxn>
                <a:cxn ang="0">
                  <a:pos x="csX3" y="csY3"/>
                </a:cxn>
                <a:cxn ang="0">
                  <a:pos x="csX4" y="csY4"/>
                </a:cxn>
              </a:cxnLst>
              <a:rect l="l" t="t" r="r" b="b"/>
              <a:pathLst>
                <a:path w="3583188" h="6831670">
                  <a:moveTo>
                    <a:pt x="3062338" y="3890318"/>
                  </a:moveTo>
                  <a:cubicBezTo>
                    <a:pt x="3759837" y="2022337"/>
                    <a:pt x="3756353" y="295598"/>
                    <a:pt x="3054538" y="33546"/>
                  </a:cubicBezTo>
                  <a:cubicBezTo>
                    <a:pt x="2352717" y="-228513"/>
                    <a:pt x="1218350" y="1073346"/>
                    <a:pt x="520845" y="2941333"/>
                  </a:cubicBezTo>
                  <a:cubicBezTo>
                    <a:pt x="-176654" y="4809314"/>
                    <a:pt x="-173157" y="6536071"/>
                    <a:pt x="528657" y="6798126"/>
                  </a:cubicBezTo>
                  <a:cubicBezTo>
                    <a:pt x="1230466" y="7060181"/>
                    <a:pt x="2364839" y="5758305"/>
                    <a:pt x="3062338" y="3890318"/>
                  </a:cubicBezTo>
                  <a:close/>
                </a:path>
              </a:pathLst>
            </a:custGeom>
            <a:noFill/>
            <a:ln w="16004" cap="flat">
              <a:solidFill>
                <a:srgbClr val="7F50FC">
                  <a:alpha val="40000"/>
                </a:srgbClr>
              </a:solidFill>
              <a:prstDash val="solid"/>
              <a:miter/>
            </a:ln>
          </p:spPr>
        </p:sp>
        <p:sp>
          <p:nvSpPr>
            <p:cNvPr id="55" name="Freeform 48">
              <a:extLst>
                <a:ext uri="{FF2B5EF4-FFF2-40B4-BE49-F238E27FC236}">
                  <a16:creationId xmlns:a16="http://schemas.microsoft.com/office/drawing/2014/main" id="{41079314-2A39-195E-50CF-3718DFF3F07C}"/>
                </a:ext>
              </a:extLst>
            </p:cNvPr>
            <p:cNvSpPr/>
            <p:nvPr/>
          </p:nvSpPr>
          <p:spPr>
            <a:xfrm>
              <a:off x="1916940" y="748704"/>
              <a:ext cx="3679436" cy="6966823"/>
            </a:xfrm>
            <a:custGeom>
              <a:avLst/>
              <a:gdLst>
                <a:gd name="csX0" fmla="*/ 3252675 w 3679436"/>
                <a:gd name="csY0" fmla="*/ 3966003 h 6966823"/>
                <a:gd name="csX1" fmla="*/ 3017834 w 3679436"/>
                <a:gd name="csY1" fmla="*/ 34025 h 6966823"/>
                <a:gd name="csX2" fmla="*/ 426761 w 3679436"/>
                <a:gd name="csY2" fmla="*/ 3000844 h 6966823"/>
                <a:gd name="csX3" fmla="*/ 661608 w 3679436"/>
                <a:gd name="csY3" fmla="*/ 6932800 h 6966823"/>
                <a:gd name="csX4" fmla="*/ 3252675 w 3679436"/>
                <a:gd name="csY4" fmla="*/ 3966003 h 6966823"/>
              </a:gdLst>
              <a:ahLst/>
              <a:cxnLst>
                <a:cxn ang="0">
                  <a:pos x="csX0" y="csY0"/>
                </a:cxn>
                <a:cxn ang="0">
                  <a:pos x="csX1" y="csY1"/>
                </a:cxn>
                <a:cxn ang="0">
                  <a:pos x="csX2" y="csY2"/>
                </a:cxn>
                <a:cxn ang="0">
                  <a:pos x="csX3" y="csY3"/>
                </a:cxn>
                <a:cxn ang="0">
                  <a:pos x="csX4" y="csY4"/>
                </a:cxn>
              </a:cxnLst>
              <a:rect l="l" t="t" r="r" b="b"/>
              <a:pathLst>
                <a:path w="3679436" h="6966823">
                  <a:moveTo>
                    <a:pt x="3252675" y="3966003"/>
                  </a:moveTo>
                  <a:cubicBezTo>
                    <a:pt x="3903332" y="2060961"/>
                    <a:pt x="3798180" y="300551"/>
                    <a:pt x="3017834" y="34025"/>
                  </a:cubicBezTo>
                  <a:cubicBezTo>
                    <a:pt x="2237477" y="-232500"/>
                    <a:pt x="1077405" y="1095789"/>
                    <a:pt x="426761" y="3000844"/>
                  </a:cubicBezTo>
                  <a:cubicBezTo>
                    <a:pt x="-223890" y="4905886"/>
                    <a:pt x="-118750" y="6666282"/>
                    <a:pt x="661608" y="6932800"/>
                  </a:cubicBezTo>
                  <a:cubicBezTo>
                    <a:pt x="1441965" y="7199317"/>
                    <a:pt x="2602025" y="5871070"/>
                    <a:pt x="3252675" y="3966003"/>
                  </a:cubicBezTo>
                  <a:close/>
                </a:path>
              </a:pathLst>
            </a:custGeom>
            <a:noFill/>
            <a:ln w="16004" cap="flat">
              <a:solidFill>
                <a:srgbClr val="7F50FC">
                  <a:alpha val="40000"/>
                </a:srgbClr>
              </a:solidFill>
              <a:prstDash val="solid"/>
              <a:miter/>
            </a:ln>
          </p:spPr>
        </p:sp>
        <p:sp>
          <p:nvSpPr>
            <p:cNvPr id="56" name="Freeform 49">
              <a:extLst>
                <a:ext uri="{FF2B5EF4-FFF2-40B4-BE49-F238E27FC236}">
                  <a16:creationId xmlns:a16="http://schemas.microsoft.com/office/drawing/2014/main" id="{CDBDDC84-4987-D1D4-BD4C-BBC47EF33151}"/>
                </a:ext>
              </a:extLst>
            </p:cNvPr>
            <p:cNvSpPr/>
            <p:nvPr/>
          </p:nvSpPr>
          <p:spPr>
            <a:xfrm>
              <a:off x="1846345" y="687532"/>
              <a:ext cx="3821506" cy="7087554"/>
            </a:xfrm>
            <a:custGeom>
              <a:avLst/>
              <a:gdLst>
                <a:gd name="csX0" fmla="*/ 3483462 w 3821506"/>
                <a:gd name="csY0" fmla="*/ 4029889 h 7087554"/>
                <a:gd name="csX1" fmla="*/ 2995595 w 3821506"/>
                <a:gd name="csY1" fmla="*/ 33939 h 7087554"/>
                <a:gd name="csX2" fmla="*/ 338044 w 3821506"/>
                <a:gd name="csY2" fmla="*/ 3057688 h 7087554"/>
                <a:gd name="csX3" fmla="*/ 825906 w 3821506"/>
                <a:gd name="csY3" fmla="*/ 7053632 h 7087554"/>
                <a:gd name="csX4" fmla="*/ 3483462 w 3821506"/>
                <a:gd name="csY4" fmla="*/ 4029889 h 7087554"/>
              </a:gdLst>
              <a:ahLst/>
              <a:cxnLst>
                <a:cxn ang="0">
                  <a:pos x="csX0" y="csY0"/>
                </a:cxn>
                <a:cxn ang="0">
                  <a:pos x="csX1" y="csY1"/>
                </a:cxn>
                <a:cxn ang="0">
                  <a:pos x="csX2" y="csY2"/>
                </a:cxn>
                <a:cxn ang="0">
                  <a:pos x="csX3" y="csY3"/>
                </a:cxn>
                <a:cxn ang="0">
                  <a:pos x="csX4" y="csY4"/>
                </a:cxn>
              </a:cxnLst>
              <a:rect l="l" t="t" r="r" b="b"/>
              <a:pathLst>
                <a:path w="3821506" h="7087554">
                  <a:moveTo>
                    <a:pt x="3483462" y="4029889"/>
                  </a:moveTo>
                  <a:cubicBezTo>
                    <a:pt x="4082612" y="2091452"/>
                    <a:pt x="3864178" y="302404"/>
                    <a:pt x="2995595" y="33939"/>
                  </a:cubicBezTo>
                  <a:cubicBezTo>
                    <a:pt x="2127011" y="-234551"/>
                    <a:pt x="937189" y="1119251"/>
                    <a:pt x="338044" y="3057688"/>
                  </a:cubicBezTo>
                  <a:cubicBezTo>
                    <a:pt x="-261100" y="4996124"/>
                    <a:pt x="-42678" y="6785158"/>
                    <a:pt x="825906" y="7053632"/>
                  </a:cubicBezTo>
                  <a:cubicBezTo>
                    <a:pt x="1694495" y="7322045"/>
                    <a:pt x="2884317" y="5968308"/>
                    <a:pt x="3483462" y="4029889"/>
                  </a:cubicBezTo>
                  <a:close/>
                </a:path>
              </a:pathLst>
            </a:custGeom>
            <a:noFill/>
            <a:ln w="16004" cap="flat">
              <a:solidFill>
                <a:srgbClr val="7F50FC">
                  <a:alpha val="40000"/>
                </a:srgbClr>
              </a:solidFill>
              <a:prstDash val="solid"/>
              <a:miter/>
            </a:ln>
          </p:spPr>
        </p:sp>
        <p:sp>
          <p:nvSpPr>
            <p:cNvPr id="57" name="Freeform 50">
              <a:extLst>
                <a:ext uri="{FF2B5EF4-FFF2-40B4-BE49-F238E27FC236}">
                  <a16:creationId xmlns:a16="http://schemas.microsoft.com/office/drawing/2014/main" id="{9A8DE56C-E582-1C70-155B-D0FA5E3C551C}"/>
                </a:ext>
              </a:extLst>
            </p:cNvPr>
            <p:cNvSpPr/>
            <p:nvPr/>
          </p:nvSpPr>
          <p:spPr>
            <a:xfrm>
              <a:off x="1745425" y="633432"/>
              <a:ext cx="4019389" cy="7195531"/>
            </a:xfrm>
            <a:custGeom>
              <a:avLst/>
              <a:gdLst>
                <a:gd name="csX0" fmla="*/ 3761555 w 4019389"/>
                <a:gd name="csY0" fmla="*/ 4081379 h 7195531"/>
                <a:gd name="csX1" fmla="*/ 2993783 w 4019389"/>
                <a:gd name="csY1" fmla="*/ 33080 h 7195531"/>
                <a:gd name="csX2" fmla="*/ 257831 w 4019389"/>
                <a:gd name="csY2" fmla="*/ 3114129 h 7195531"/>
                <a:gd name="csX3" fmla="*/ 1025608 w 4019389"/>
                <a:gd name="csY3" fmla="*/ 7162442 h 7195531"/>
                <a:gd name="csX4" fmla="*/ 3761555 w 4019389"/>
                <a:gd name="csY4" fmla="*/ 4081379 h 7195531"/>
              </a:gdLst>
              <a:ahLst/>
              <a:cxnLst>
                <a:cxn ang="0">
                  <a:pos x="csX0" y="csY0"/>
                </a:cxn>
                <a:cxn ang="0">
                  <a:pos x="csX1" y="csY1"/>
                </a:cxn>
                <a:cxn ang="0">
                  <a:pos x="csX2" y="csY2"/>
                </a:cxn>
                <a:cxn ang="0">
                  <a:pos x="csX3" y="csY3"/>
                </a:cxn>
                <a:cxn ang="0">
                  <a:pos x="csX4" y="csY4"/>
                </a:cxn>
              </a:cxnLst>
              <a:rect l="l" t="t" r="r" b="b"/>
              <a:pathLst>
                <a:path w="4019389" h="7195531">
                  <a:moveTo>
                    <a:pt x="3761555" y="4081379"/>
                  </a:moveTo>
                  <a:cubicBezTo>
                    <a:pt x="4305048" y="2112666"/>
                    <a:pt x="3961308" y="300184"/>
                    <a:pt x="2993783" y="33080"/>
                  </a:cubicBezTo>
                  <a:cubicBezTo>
                    <a:pt x="2026252" y="-234000"/>
                    <a:pt x="801324" y="1145410"/>
                    <a:pt x="257831" y="3114129"/>
                  </a:cubicBezTo>
                  <a:cubicBezTo>
                    <a:pt x="-285657" y="5082843"/>
                    <a:pt x="58083" y="6895313"/>
                    <a:pt x="1025608" y="7162442"/>
                  </a:cubicBezTo>
                  <a:cubicBezTo>
                    <a:pt x="1993139" y="7429571"/>
                    <a:pt x="3218055" y="6050099"/>
                    <a:pt x="3761555" y="4081379"/>
                  </a:cubicBezTo>
                  <a:close/>
                </a:path>
              </a:pathLst>
            </a:custGeom>
            <a:noFill/>
            <a:ln w="16004" cap="flat">
              <a:solidFill>
                <a:srgbClr val="7F50FC">
                  <a:alpha val="40000"/>
                </a:srgbClr>
              </a:solidFill>
              <a:prstDash val="solid"/>
              <a:miter/>
            </a:ln>
          </p:spPr>
        </p:sp>
        <p:sp>
          <p:nvSpPr>
            <p:cNvPr id="58" name="Freeform 51">
              <a:extLst>
                <a:ext uri="{FF2B5EF4-FFF2-40B4-BE49-F238E27FC236}">
                  <a16:creationId xmlns:a16="http://schemas.microsoft.com/office/drawing/2014/main" id="{72ABF0EE-DE2E-473C-D89D-48961235F39B}"/>
                </a:ext>
              </a:extLst>
            </p:cNvPr>
            <p:cNvSpPr/>
            <p:nvPr/>
          </p:nvSpPr>
          <p:spPr>
            <a:xfrm>
              <a:off x="1616519" y="588249"/>
              <a:ext cx="4281481" cy="7286161"/>
            </a:xfrm>
            <a:custGeom>
              <a:avLst/>
              <a:gdLst>
                <a:gd name="csX0" fmla="*/ 4093289 w 4281481"/>
                <a:gd name="csY0" fmla="*/ 4116849 h 7286161"/>
                <a:gd name="csX1" fmla="*/ 3017097 w 4281481"/>
                <a:gd name="csY1" fmla="*/ 31353 h 7286161"/>
                <a:gd name="csX2" fmla="*/ 188181 w 4281481"/>
                <a:gd name="csY2" fmla="*/ 3169307 h 7286161"/>
                <a:gd name="csX3" fmla="*/ 1264373 w 4281481"/>
                <a:gd name="csY3" fmla="*/ 7254816 h 7286161"/>
                <a:gd name="csX4" fmla="*/ 4093289 w 4281481"/>
                <a:gd name="csY4" fmla="*/ 4116849 h 7286161"/>
              </a:gdLst>
              <a:ahLst/>
              <a:cxnLst>
                <a:cxn ang="0">
                  <a:pos x="csX0" y="csY0"/>
                </a:cxn>
                <a:cxn ang="0">
                  <a:pos x="csX1" y="csY1"/>
                </a:cxn>
                <a:cxn ang="0">
                  <a:pos x="csX2" y="csY2"/>
                </a:cxn>
                <a:cxn ang="0">
                  <a:pos x="csX3" y="csY3"/>
                </a:cxn>
                <a:cxn ang="0">
                  <a:pos x="csX4" y="csY4"/>
                </a:cxn>
              </a:cxnLst>
              <a:rect l="l" t="t" r="r" b="b"/>
              <a:pathLst>
                <a:path w="4281481" h="7286161">
                  <a:moveTo>
                    <a:pt x="4093289" y="4116849"/>
                  </a:moveTo>
                  <a:cubicBezTo>
                    <a:pt x="4577318" y="2122150"/>
                    <a:pt x="4095465" y="293013"/>
                    <a:pt x="3017097" y="31353"/>
                  </a:cubicBezTo>
                  <a:cubicBezTo>
                    <a:pt x="1938729" y="-230306"/>
                    <a:pt x="672185" y="1174608"/>
                    <a:pt x="188181" y="3169307"/>
                  </a:cubicBezTo>
                  <a:cubicBezTo>
                    <a:pt x="-295823" y="5164012"/>
                    <a:pt x="186011" y="6993128"/>
                    <a:pt x="1264373" y="7254816"/>
                  </a:cubicBezTo>
                  <a:cubicBezTo>
                    <a:pt x="2342741" y="7516443"/>
                    <a:pt x="3609291" y="6111542"/>
                    <a:pt x="4093289" y="4116849"/>
                  </a:cubicBezTo>
                  <a:close/>
                </a:path>
              </a:pathLst>
            </a:custGeom>
            <a:noFill/>
            <a:ln w="16004" cap="flat">
              <a:solidFill>
                <a:srgbClr val="7F50FC">
                  <a:alpha val="40000"/>
                </a:srgbClr>
              </a:solidFill>
              <a:prstDash val="solid"/>
              <a:miter/>
            </a:ln>
          </p:spPr>
        </p:sp>
        <p:sp>
          <p:nvSpPr>
            <p:cNvPr id="59" name="Freeform 52">
              <a:extLst>
                <a:ext uri="{FF2B5EF4-FFF2-40B4-BE49-F238E27FC236}">
                  <a16:creationId xmlns:a16="http://schemas.microsoft.com/office/drawing/2014/main" id="{981F611E-C41B-7CD0-7894-6DEAAE80E4E2}"/>
                </a:ext>
              </a:extLst>
            </p:cNvPr>
            <p:cNvSpPr/>
            <p:nvPr/>
          </p:nvSpPr>
          <p:spPr>
            <a:xfrm>
              <a:off x="1450172" y="552499"/>
              <a:ext cx="4613142" cy="7357249"/>
            </a:xfrm>
            <a:custGeom>
              <a:avLst/>
              <a:gdLst>
                <a:gd name="csX0" fmla="*/ 4483058 w 4613142"/>
                <a:gd name="csY0" fmla="*/ 4132892 h 7357249"/>
                <a:gd name="csX1" fmla="*/ 3068365 w 4613142"/>
                <a:gd name="csY1" fmla="*/ 28547 h 7357249"/>
                <a:gd name="csX2" fmla="*/ 130097 w 4613142"/>
                <a:gd name="csY2" fmla="*/ 3224410 h 7357249"/>
                <a:gd name="csX3" fmla="*/ 1544784 w 4613142"/>
                <a:gd name="csY3" fmla="*/ 7328710 h 7357249"/>
                <a:gd name="csX4" fmla="*/ 4483058 w 4613142"/>
                <a:gd name="csY4" fmla="*/ 4132892 h 7357249"/>
              </a:gdLst>
              <a:ahLst/>
              <a:cxnLst>
                <a:cxn ang="0">
                  <a:pos x="csX0" y="csY0"/>
                </a:cxn>
                <a:cxn ang="0">
                  <a:pos x="csX1" y="csY1"/>
                </a:cxn>
                <a:cxn ang="0">
                  <a:pos x="csX2" y="csY2"/>
                </a:cxn>
                <a:cxn ang="0">
                  <a:pos x="csX3" y="csY3"/>
                </a:cxn>
                <a:cxn ang="0">
                  <a:pos x="csX4" y="csY4"/>
                </a:cxn>
              </a:cxnLst>
              <a:rect l="l" t="t" r="r" b="b"/>
              <a:pathLst>
                <a:path w="4613142" h="7357249">
                  <a:moveTo>
                    <a:pt x="4483058" y="4132892"/>
                  </a:moveTo>
                  <a:cubicBezTo>
                    <a:pt x="4903758" y="2116994"/>
                    <a:pt x="4270401" y="279415"/>
                    <a:pt x="3068365" y="28547"/>
                  </a:cubicBezTo>
                  <a:cubicBezTo>
                    <a:pt x="1866323" y="-222355"/>
                    <a:pt x="550822" y="1208512"/>
                    <a:pt x="130097" y="3224410"/>
                  </a:cubicBezTo>
                  <a:cubicBezTo>
                    <a:pt x="-290633" y="5240296"/>
                    <a:pt x="342749" y="7077902"/>
                    <a:pt x="1544784" y="7328710"/>
                  </a:cubicBezTo>
                  <a:cubicBezTo>
                    <a:pt x="2746826" y="7579578"/>
                    <a:pt x="4062327" y="6148759"/>
                    <a:pt x="4483058" y="4132892"/>
                  </a:cubicBezTo>
                  <a:close/>
                </a:path>
              </a:pathLst>
            </a:custGeom>
            <a:noFill/>
            <a:ln w="16004" cap="flat">
              <a:solidFill>
                <a:srgbClr val="7F50FC">
                  <a:alpha val="40000"/>
                </a:srgbClr>
              </a:solidFill>
              <a:prstDash val="solid"/>
              <a:miter/>
            </a:ln>
          </p:spPr>
        </p:sp>
        <p:sp>
          <p:nvSpPr>
            <p:cNvPr id="60" name="Freeform 53">
              <a:extLst>
                <a:ext uri="{FF2B5EF4-FFF2-40B4-BE49-F238E27FC236}">
                  <a16:creationId xmlns:a16="http://schemas.microsoft.com/office/drawing/2014/main" id="{35720C1F-411B-5962-6781-5221DCBE3C0B}"/>
                </a:ext>
              </a:extLst>
            </p:cNvPr>
            <p:cNvSpPr/>
            <p:nvPr/>
          </p:nvSpPr>
          <p:spPr>
            <a:xfrm>
              <a:off x="1242924" y="524050"/>
              <a:ext cx="5026997" cy="7415778"/>
            </a:xfrm>
            <a:custGeom>
              <a:avLst/>
              <a:gdLst>
                <a:gd name="csX0" fmla="*/ 4942905 w 5026997"/>
                <a:gd name="csY0" fmla="*/ 4131577 h 7415778"/>
                <a:gd name="csX1" fmla="*/ 3155852 w 5026997"/>
                <a:gd name="csY1" fmla="*/ 24638 h 7415778"/>
                <a:gd name="csX2" fmla="*/ 84106 w 5026997"/>
                <a:gd name="csY2" fmla="*/ 3284217 h 7415778"/>
                <a:gd name="csX3" fmla="*/ 1871141 w 5026997"/>
                <a:gd name="csY3" fmla="*/ 7391145 h 7415778"/>
                <a:gd name="csX4" fmla="*/ 4942905 w 5026997"/>
                <a:gd name="csY4" fmla="*/ 4131577 h 7415778"/>
              </a:gdLst>
              <a:ahLst/>
              <a:cxnLst>
                <a:cxn ang="0">
                  <a:pos x="csX0" y="csY0"/>
                </a:cxn>
                <a:cxn ang="0">
                  <a:pos x="csX1" y="csY1"/>
                </a:cxn>
                <a:cxn ang="0">
                  <a:pos x="csX2" y="csY2"/>
                </a:cxn>
                <a:cxn ang="0">
                  <a:pos x="csX3" y="csY3"/>
                </a:cxn>
                <a:cxn ang="0">
                  <a:pos x="csX4" y="csY4"/>
                </a:cxn>
              </a:cxnLst>
              <a:rect l="l" t="t" r="r" b="b"/>
              <a:pathLst>
                <a:path w="5026997" h="7415778">
                  <a:moveTo>
                    <a:pt x="4942905" y="4131577"/>
                  </a:moveTo>
                  <a:cubicBezTo>
                    <a:pt x="5297630" y="2097377"/>
                    <a:pt x="4497565" y="258635"/>
                    <a:pt x="3155852" y="24638"/>
                  </a:cubicBezTo>
                  <a:cubicBezTo>
                    <a:pt x="1814139" y="-209384"/>
                    <a:pt x="438873" y="1250005"/>
                    <a:pt x="84106" y="3284217"/>
                  </a:cubicBezTo>
                  <a:cubicBezTo>
                    <a:pt x="-270656" y="5318429"/>
                    <a:pt x="529428" y="7157148"/>
                    <a:pt x="1871141" y="7391145"/>
                  </a:cubicBezTo>
                  <a:cubicBezTo>
                    <a:pt x="3212853" y="7625143"/>
                    <a:pt x="4588119" y="6165777"/>
                    <a:pt x="4942905" y="4131577"/>
                  </a:cubicBezTo>
                  <a:close/>
                </a:path>
              </a:pathLst>
            </a:custGeom>
            <a:noFill/>
            <a:ln w="16004" cap="flat">
              <a:solidFill>
                <a:srgbClr val="7F50FC">
                  <a:alpha val="40000"/>
                </a:srgbClr>
              </a:solidFill>
              <a:prstDash val="solid"/>
              <a:miter/>
            </a:ln>
          </p:spPr>
        </p:sp>
        <p:sp>
          <p:nvSpPr>
            <p:cNvPr id="61" name="Freeform 54">
              <a:extLst>
                <a:ext uri="{FF2B5EF4-FFF2-40B4-BE49-F238E27FC236}">
                  <a16:creationId xmlns:a16="http://schemas.microsoft.com/office/drawing/2014/main" id="{3698AD2A-F111-3244-E450-D7381DDC06B0}"/>
                </a:ext>
              </a:extLst>
            </p:cNvPr>
            <p:cNvSpPr/>
            <p:nvPr/>
          </p:nvSpPr>
          <p:spPr>
            <a:xfrm>
              <a:off x="998138" y="501196"/>
              <a:ext cx="5517545" cy="7457402"/>
            </a:xfrm>
            <a:custGeom>
              <a:avLst/>
              <a:gdLst>
                <a:gd name="csX0" fmla="*/ 5467901 w 5517545"/>
                <a:gd name="csY0" fmla="*/ 4107289 h 7457402"/>
                <a:gd name="csX1" fmla="*/ 3277086 w 5517545"/>
                <a:gd name="csY1" fmla="*/ 19563 h 7457402"/>
                <a:gd name="csX2" fmla="*/ 49647 w 5517545"/>
                <a:gd name="csY2" fmla="*/ 3350123 h 7457402"/>
                <a:gd name="csX3" fmla="*/ 2240450 w 5517545"/>
                <a:gd name="csY3" fmla="*/ 7437839 h 7457402"/>
                <a:gd name="csX4" fmla="*/ 5467901 w 5517545"/>
                <a:gd name="csY4" fmla="*/ 4107289 h 7457402"/>
              </a:gdLst>
              <a:ahLst/>
              <a:cxnLst>
                <a:cxn ang="0">
                  <a:pos x="csX0" y="csY0"/>
                </a:cxn>
                <a:cxn ang="0">
                  <a:pos x="csX1" y="csY1"/>
                </a:cxn>
                <a:cxn ang="0">
                  <a:pos x="csX2" y="csY2"/>
                </a:cxn>
                <a:cxn ang="0">
                  <a:pos x="csX3" y="csY3"/>
                </a:cxn>
                <a:cxn ang="0">
                  <a:pos x="csX4" y="csY4"/>
                </a:cxn>
              </a:cxnLst>
              <a:rect l="l" t="t" r="r" b="b"/>
              <a:pathLst>
                <a:path w="5517545" h="7457402">
                  <a:moveTo>
                    <a:pt x="5467901" y="4107289"/>
                  </a:moveTo>
                  <a:cubicBezTo>
                    <a:pt x="5754162" y="2058779"/>
                    <a:pt x="4773299" y="228645"/>
                    <a:pt x="3277086" y="19563"/>
                  </a:cubicBezTo>
                  <a:cubicBezTo>
                    <a:pt x="1780885" y="-189551"/>
                    <a:pt x="335902" y="1301626"/>
                    <a:pt x="49647" y="3350123"/>
                  </a:cubicBezTo>
                  <a:cubicBezTo>
                    <a:pt x="-236621" y="5398633"/>
                    <a:pt x="744236" y="7228782"/>
                    <a:pt x="2240450" y="7437839"/>
                  </a:cubicBezTo>
                  <a:cubicBezTo>
                    <a:pt x="3736663" y="7646957"/>
                    <a:pt x="5181639" y="6155805"/>
                    <a:pt x="5467901" y="4107289"/>
                  </a:cubicBezTo>
                  <a:close/>
                </a:path>
              </a:pathLst>
            </a:custGeom>
            <a:noFill/>
            <a:ln w="16004" cap="flat">
              <a:solidFill>
                <a:srgbClr val="7F50FC">
                  <a:alpha val="40000"/>
                </a:srgbClr>
              </a:solidFill>
              <a:prstDash val="solid"/>
              <a:miter/>
            </a:ln>
          </p:spPr>
        </p:sp>
        <p:sp>
          <p:nvSpPr>
            <p:cNvPr id="62" name="Freeform 55">
              <a:extLst>
                <a:ext uri="{FF2B5EF4-FFF2-40B4-BE49-F238E27FC236}">
                  <a16:creationId xmlns:a16="http://schemas.microsoft.com/office/drawing/2014/main" id="{9EB44C22-73DC-8530-E8A1-65FEF2B54D6B}"/>
                </a:ext>
              </a:extLst>
            </p:cNvPr>
            <p:cNvSpPr/>
            <p:nvPr/>
          </p:nvSpPr>
          <p:spPr>
            <a:xfrm>
              <a:off x="709048" y="491393"/>
              <a:ext cx="6092179" cy="7480367"/>
            </a:xfrm>
            <a:custGeom>
              <a:avLst/>
              <a:gdLst>
                <a:gd name="csX0" fmla="*/ 6066664 w 6092179"/>
                <a:gd name="csY0" fmla="*/ 4056973 h 7480367"/>
                <a:gd name="csX1" fmla="*/ 3436915 w 6092179"/>
                <a:gd name="csY1" fmla="*/ 13659 h 7480367"/>
                <a:gd name="csX2" fmla="*/ 25518 w 6092179"/>
                <a:gd name="csY2" fmla="*/ 3423396 h 7480367"/>
                <a:gd name="csX3" fmla="*/ 2655261 w 6092179"/>
                <a:gd name="csY3" fmla="*/ 7466714 h 7480367"/>
                <a:gd name="csX4" fmla="*/ 6066664 w 6092179"/>
                <a:gd name="csY4" fmla="*/ 4056973 h 7480367"/>
              </a:gdLst>
              <a:ahLst/>
              <a:cxnLst>
                <a:cxn ang="0">
                  <a:pos x="csX0" y="csY0"/>
                </a:cxn>
                <a:cxn ang="0">
                  <a:pos x="csX1" y="csY1"/>
                </a:cxn>
                <a:cxn ang="0">
                  <a:pos x="csX2" y="csY2"/>
                </a:cxn>
                <a:cxn ang="0">
                  <a:pos x="csX3" y="csY3"/>
                </a:cxn>
                <a:cxn ang="0">
                  <a:pos x="csX4" y="csY4"/>
                </a:cxn>
              </a:cxnLst>
              <a:rect l="l" t="t" r="r" b="b"/>
              <a:pathLst>
                <a:path w="6092179" h="7480367">
                  <a:moveTo>
                    <a:pt x="6066664" y="4056973"/>
                  </a:moveTo>
                  <a:cubicBezTo>
                    <a:pt x="6282507" y="1998873"/>
                    <a:pt x="5105130" y="188615"/>
                    <a:pt x="3436915" y="13659"/>
                  </a:cubicBezTo>
                  <a:cubicBezTo>
                    <a:pt x="1768694" y="-161322"/>
                    <a:pt x="241361" y="1365295"/>
                    <a:pt x="25518" y="3423396"/>
                  </a:cubicBezTo>
                  <a:cubicBezTo>
                    <a:pt x="-190338" y="5481503"/>
                    <a:pt x="987041" y="7291766"/>
                    <a:pt x="2655261" y="7466714"/>
                  </a:cubicBezTo>
                  <a:cubicBezTo>
                    <a:pt x="4323476" y="7641662"/>
                    <a:pt x="5850822" y="6115056"/>
                    <a:pt x="6066664" y="4056973"/>
                  </a:cubicBezTo>
                  <a:close/>
                </a:path>
              </a:pathLst>
            </a:custGeom>
            <a:noFill/>
            <a:ln w="16004" cap="flat">
              <a:solidFill>
                <a:srgbClr val="7F50FC">
                  <a:alpha val="40000"/>
                </a:srgbClr>
              </a:solidFill>
              <a:prstDash val="solid"/>
              <a:miter/>
            </a:ln>
          </p:spPr>
        </p:sp>
        <p:sp>
          <p:nvSpPr>
            <p:cNvPr id="63" name="Freeform 56">
              <a:extLst>
                <a:ext uri="{FF2B5EF4-FFF2-40B4-BE49-F238E27FC236}">
                  <a16:creationId xmlns:a16="http://schemas.microsoft.com/office/drawing/2014/main" id="{4B53D06A-4DAB-56A5-432E-341BF6A347E2}"/>
                </a:ext>
              </a:extLst>
            </p:cNvPr>
            <p:cNvSpPr/>
            <p:nvPr/>
          </p:nvSpPr>
          <p:spPr>
            <a:xfrm>
              <a:off x="381571" y="482267"/>
              <a:ext cx="6752149" cy="7495411"/>
            </a:xfrm>
            <a:custGeom>
              <a:avLst/>
              <a:gdLst>
                <a:gd name="csX0" fmla="*/ 6741836 w 6752149"/>
                <a:gd name="csY0" fmla="*/ 3983051 h 7495411"/>
                <a:gd name="csX1" fmla="*/ 3637589 w 6752149"/>
                <a:gd name="csY1" fmla="*/ 7526 h 7495411"/>
                <a:gd name="csX2" fmla="*/ 10313 w 6752149"/>
                <a:gd name="csY2" fmla="*/ 3512354 h 7495411"/>
                <a:gd name="csX3" fmla="*/ 3114530 w 6752149"/>
                <a:gd name="csY3" fmla="*/ 7487882 h 7495411"/>
                <a:gd name="csX4" fmla="*/ 6741836 w 6752149"/>
                <a:gd name="csY4" fmla="*/ 3983051 h 7495411"/>
              </a:gdLst>
              <a:ahLst/>
              <a:cxnLst>
                <a:cxn ang="0">
                  <a:pos x="csX0" y="csY0"/>
                </a:cxn>
                <a:cxn ang="0">
                  <a:pos x="csX1" y="csY1"/>
                </a:cxn>
                <a:cxn ang="0">
                  <a:pos x="csX2" y="csY2"/>
                </a:cxn>
                <a:cxn ang="0">
                  <a:pos x="csX3" y="csY3"/>
                </a:cxn>
                <a:cxn ang="0">
                  <a:pos x="csX4" y="csY4"/>
                </a:cxn>
              </a:cxnLst>
              <a:rect l="l" t="t" r="r" b="b"/>
              <a:pathLst>
                <a:path w="6752149" h="7495411">
                  <a:moveTo>
                    <a:pt x="6741836" y="3983051"/>
                  </a:moveTo>
                  <a:cubicBezTo>
                    <a:pt x="6886282" y="1917407"/>
                    <a:pt x="5496443" y="137500"/>
                    <a:pt x="3637589" y="7526"/>
                  </a:cubicBezTo>
                  <a:cubicBezTo>
                    <a:pt x="1778741" y="-122456"/>
                    <a:pt x="154754" y="1446710"/>
                    <a:pt x="10313" y="3512354"/>
                  </a:cubicBezTo>
                  <a:cubicBezTo>
                    <a:pt x="-134128" y="5577992"/>
                    <a:pt x="1255682" y="7357925"/>
                    <a:pt x="3114530" y="7487882"/>
                  </a:cubicBezTo>
                  <a:cubicBezTo>
                    <a:pt x="4973385" y="7617901"/>
                    <a:pt x="6597391" y="6048695"/>
                    <a:pt x="6741836" y="3983051"/>
                  </a:cubicBezTo>
                  <a:close/>
                </a:path>
              </a:pathLst>
            </a:custGeom>
            <a:noFill/>
            <a:ln w="16004" cap="flat">
              <a:solidFill>
                <a:srgbClr val="7F50FC">
                  <a:alpha val="40000"/>
                </a:srgbClr>
              </a:solidFill>
              <a:prstDash val="solid"/>
              <a:miter/>
            </a:ln>
          </p:spPr>
        </p:sp>
        <p:sp>
          <p:nvSpPr>
            <p:cNvPr id="64" name="Freeform 57">
              <a:extLst>
                <a:ext uri="{FF2B5EF4-FFF2-40B4-BE49-F238E27FC236}">
                  <a16:creationId xmlns:a16="http://schemas.microsoft.com/office/drawing/2014/main" id="{54CCDC47-1E86-7E22-3ECB-03CE150E8ADA}"/>
                </a:ext>
              </a:extLst>
            </p:cNvPr>
            <p:cNvSpPr/>
            <p:nvPr/>
          </p:nvSpPr>
          <p:spPr>
            <a:xfrm>
              <a:off x="8154" y="482075"/>
              <a:ext cx="7498341" cy="7498405"/>
            </a:xfrm>
            <a:custGeom>
              <a:avLst/>
              <a:gdLst>
                <a:gd name="csX0" fmla="*/ 3749171 w 7498341"/>
                <a:gd name="csY0" fmla="*/ 7498405 h 7498405"/>
                <a:gd name="csX1" fmla="*/ 7498342 w 7498341"/>
                <a:gd name="csY1" fmla="*/ 3749203 h 7498405"/>
                <a:gd name="csX2" fmla="*/ 3749171 w 7498341"/>
                <a:gd name="csY2" fmla="*/ 0 h 7498405"/>
                <a:gd name="csX3" fmla="*/ 0 w 7498341"/>
                <a:gd name="csY3" fmla="*/ 3749203 h 7498405"/>
                <a:gd name="csX4" fmla="*/ 3749171 w 7498341"/>
                <a:gd name="csY4" fmla="*/ 7498405 h 7498405"/>
              </a:gdLst>
              <a:ahLst/>
              <a:cxnLst>
                <a:cxn ang="0">
                  <a:pos x="csX0" y="csY0"/>
                </a:cxn>
                <a:cxn ang="0">
                  <a:pos x="csX1" y="csY1"/>
                </a:cxn>
                <a:cxn ang="0">
                  <a:pos x="csX2" y="csY2"/>
                </a:cxn>
                <a:cxn ang="0">
                  <a:pos x="csX3" y="csY3"/>
                </a:cxn>
                <a:cxn ang="0">
                  <a:pos x="csX4" y="csY4"/>
                </a:cxn>
              </a:cxnLst>
              <a:rect l="l" t="t" r="r" b="b"/>
              <a:pathLst>
                <a:path w="7498341" h="7498405">
                  <a:moveTo>
                    <a:pt x="3749171" y="7498405"/>
                  </a:moveTo>
                  <a:cubicBezTo>
                    <a:pt x="5819784" y="7498405"/>
                    <a:pt x="7498342" y="5819817"/>
                    <a:pt x="7498342" y="3749203"/>
                  </a:cubicBezTo>
                  <a:cubicBezTo>
                    <a:pt x="7498342" y="1678596"/>
                    <a:pt x="5819784" y="0"/>
                    <a:pt x="3749171" y="0"/>
                  </a:cubicBezTo>
                  <a:cubicBezTo>
                    <a:pt x="1678564" y="0"/>
                    <a:pt x="0" y="1678596"/>
                    <a:pt x="0" y="3749203"/>
                  </a:cubicBezTo>
                  <a:cubicBezTo>
                    <a:pt x="0" y="5819817"/>
                    <a:pt x="1678564" y="7498405"/>
                    <a:pt x="3749171" y="7498405"/>
                  </a:cubicBezTo>
                  <a:close/>
                </a:path>
              </a:pathLst>
            </a:custGeom>
            <a:noFill/>
            <a:ln w="16004" cap="flat">
              <a:solidFill>
                <a:srgbClr val="7F50FC">
                  <a:alpha val="40000"/>
                </a:srgbClr>
              </a:solidFill>
              <a:prstDash val="solid"/>
              <a:miter/>
            </a:ln>
          </p:spPr>
        </p:sp>
      </p:grpSp>
      <p:sp>
        <p:nvSpPr>
          <p:cNvPr id="65" name="Rectangle 10">
            <a:extLst>
              <a:ext uri="{FF2B5EF4-FFF2-40B4-BE49-F238E27FC236}">
                <a16:creationId xmlns:a16="http://schemas.microsoft.com/office/drawing/2014/main" id="{0DC3F2C9-E342-B8B7-9015-3C3FAD86CAC1}"/>
              </a:ext>
            </a:extLst>
          </p:cNvPr>
          <p:cNvSpPr/>
          <p:nvPr userDrawn="1"/>
        </p:nvSpPr>
        <p:spPr>
          <a:xfrm>
            <a:off x="-54864" y="473921"/>
            <a:ext cx="9253728" cy="3993439"/>
          </a:xfrm>
          <a:prstGeom prst="rect">
            <a:avLst/>
          </a:prstGeom>
          <a:gradFill flip="none" rotWithShape="1">
            <a:gsLst>
              <a:gs pos="0">
                <a:schemeClr val="bg2">
                  <a:alpha val="0"/>
                </a:schemeClr>
              </a:gs>
              <a:gs pos="100000">
                <a:schemeClr val="bg2"/>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Rectangle 11">
            <a:extLst>
              <a:ext uri="{FF2B5EF4-FFF2-40B4-BE49-F238E27FC236}">
                <a16:creationId xmlns:a16="http://schemas.microsoft.com/office/drawing/2014/main" id="{1FCC51EF-0CF9-A211-5EA6-E109300B6CEE}"/>
              </a:ext>
            </a:extLst>
          </p:cNvPr>
          <p:cNvSpPr/>
          <p:nvPr userDrawn="1"/>
        </p:nvSpPr>
        <p:spPr>
          <a:xfrm flipV="1">
            <a:off x="-54864" y="4467360"/>
            <a:ext cx="9253728" cy="728174"/>
          </a:xfrm>
          <a:prstGeom prst="rect">
            <a:avLst/>
          </a:prstGeom>
          <a:solidFill>
            <a:schemeClr val="bg2">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7" name="Google Shape;725;g3e4eb65d001_0_303"/>
          <p:cNvSpPr/>
          <p:nvPr/>
        </p:nvSpPr>
        <p:spPr>
          <a:xfrm>
            <a:off x="218869"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sym typeface="Open Sans"/>
            </a:endParaRPr>
          </a:p>
        </p:txBody>
      </p:sp>
      <p:sp>
        <p:nvSpPr>
          <p:cNvPr id="68" name="Google Shape;726;g3e4eb65d001_0_303"/>
          <p:cNvSpPr/>
          <p:nvPr/>
        </p:nvSpPr>
        <p:spPr>
          <a:xfrm>
            <a:off x="2435796" y="1305765"/>
            <a:ext cx="2058000" cy="3066000"/>
          </a:xfrm>
          <a:prstGeom prst="roundRect">
            <a:avLst>
              <a:gd name="adj" fmla="val 6532"/>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69" name="Google Shape;727;g3e4eb65d001_0_303"/>
          <p:cNvSpPr/>
          <p:nvPr/>
        </p:nvSpPr>
        <p:spPr>
          <a:xfrm>
            <a:off x="4652723"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sp>
        <p:nvSpPr>
          <p:cNvPr id="70" name="Google Shape;728;g3e4eb65d001_0_303"/>
          <p:cNvSpPr/>
          <p:nvPr/>
        </p:nvSpPr>
        <p:spPr>
          <a:xfrm>
            <a:off x="6869650" y="1305765"/>
            <a:ext cx="2058000" cy="3066000"/>
          </a:xfrm>
          <a:prstGeom prst="roundRect">
            <a:avLst>
              <a:gd name="adj" fmla="val 6532"/>
            </a:avLst>
          </a:prstGeom>
          <a:solidFill>
            <a:schemeClr val="tx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sym typeface="Open Sans"/>
            </a:endParaRPr>
          </a:p>
        </p:txBody>
      </p:sp>
      <p:grpSp>
        <p:nvGrpSpPr>
          <p:cNvPr id="71" name="Group 23">
            <a:extLst>
              <a:ext uri="{FF2B5EF4-FFF2-40B4-BE49-F238E27FC236}">
                <a16:creationId xmlns:a16="http://schemas.microsoft.com/office/drawing/2014/main" id="{39802F23-D51E-ED00-7101-2191B7A8B08E}"/>
              </a:ext>
            </a:extLst>
          </p:cNvPr>
          <p:cNvGrpSpPr/>
          <p:nvPr userDrawn="1"/>
        </p:nvGrpSpPr>
        <p:grpSpPr>
          <a:xfrm>
            <a:off x="986769" y="1052980"/>
            <a:ext cx="500659" cy="504000"/>
            <a:chOff x="8206884" y="1882586"/>
            <a:chExt cx="500659" cy="504000"/>
          </a:xfrm>
        </p:grpSpPr>
        <p:sp>
          <p:nvSpPr>
            <p:cNvPr id="72" name="Shape 8">
              <a:extLst>
                <a:ext uri="{FF2B5EF4-FFF2-40B4-BE49-F238E27FC236}">
                  <a16:creationId xmlns:a16="http://schemas.microsoft.com/office/drawing/2014/main" id="{9E6F3EB1-E064-0272-B445-60A34C32B3F9}"/>
                </a:ext>
              </a:extLst>
            </p:cNvPr>
            <p:cNvSpPr>
              <a:spLocks noChangeAspect="1"/>
            </p:cNvSpPr>
            <p:nvPr userDrawn="1"/>
          </p:nvSpPr>
          <p:spPr>
            <a:xfrm>
              <a:off x="8206884" y="1882586"/>
              <a:ext cx="500659" cy="504000"/>
            </a:xfrm>
            <a:prstGeom prst="ellipse">
              <a:avLst/>
            </a:prstGeom>
            <a:solidFill>
              <a:schemeClr val="tx2"/>
            </a:solidFill>
            <a:ln w="12700">
              <a:noFill/>
              <a:prstDash val="solid"/>
            </a:ln>
          </p:spPr>
          <p:txBody>
            <a:bodyPr/>
            <a:lstStyle/>
            <a:p>
              <a:endParaRPr lang="ms-MY" dirty="0"/>
            </a:p>
          </p:txBody>
        </p:sp>
        <p:sp>
          <p:nvSpPr>
            <p:cNvPr id="73" name="Graphic 25">
              <a:extLst>
                <a:ext uri="{FF2B5EF4-FFF2-40B4-BE49-F238E27FC236}">
                  <a16:creationId xmlns:a16="http://schemas.microsoft.com/office/drawing/2014/main" id="{7FF06EF6-CB32-76F9-D9DA-3CFDC996A0DE}"/>
                </a:ext>
              </a:extLst>
            </p:cNvPr>
            <p:cNvSpPr/>
            <p:nvPr/>
          </p:nvSpPr>
          <p:spPr>
            <a:xfrm>
              <a:off x="8347182" y="2053243"/>
              <a:ext cx="220049" cy="162337"/>
            </a:xfrm>
            <a:custGeom>
              <a:avLst/>
              <a:gdLst>
                <a:gd name="csX0" fmla="*/ 76950 w 220049"/>
                <a:gd name="csY0" fmla="*/ 162337 h 162337"/>
                <a:gd name="csX1" fmla="*/ 0 w 220049"/>
                <a:gd name="csY1" fmla="*/ 85387 h 162337"/>
                <a:gd name="csX2" fmla="*/ 19238 w 220049"/>
                <a:gd name="csY2" fmla="*/ 66150 h 162337"/>
                <a:gd name="csX3" fmla="*/ 76950 w 220049"/>
                <a:gd name="csY3" fmla="*/ 123862 h 162337"/>
                <a:gd name="csX4" fmla="*/ 200812 w 220049"/>
                <a:gd name="csY4" fmla="*/ 0 h 162337"/>
                <a:gd name="csX5" fmla="*/ 220050 w 220049"/>
                <a:gd name="csY5" fmla="*/ 19238 h 162337"/>
                <a:gd name="csX6" fmla="*/ 76950 w 220049"/>
                <a:gd name="csY6" fmla="*/ 162337 h 1623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0049" h="162337">
                  <a:moveTo>
                    <a:pt x="76950" y="162337"/>
                  </a:moveTo>
                  <a:lnTo>
                    <a:pt x="0" y="85387"/>
                  </a:lnTo>
                  <a:lnTo>
                    <a:pt x="19238" y="66150"/>
                  </a:lnTo>
                  <a:lnTo>
                    <a:pt x="76950" y="123862"/>
                  </a:lnTo>
                  <a:lnTo>
                    <a:pt x="200812" y="0"/>
                  </a:lnTo>
                  <a:lnTo>
                    <a:pt x="220050" y="19238"/>
                  </a:lnTo>
                  <a:lnTo>
                    <a:pt x="76950" y="162337"/>
                  </a:lnTo>
                  <a:close/>
                </a:path>
              </a:pathLst>
            </a:custGeom>
            <a:solidFill>
              <a:schemeClr val="tx1"/>
            </a:solidFill>
            <a:ln w="13494" cap="flat">
              <a:noFill/>
              <a:prstDash val="solid"/>
              <a:miter/>
            </a:ln>
          </p:spPr>
        </p:sp>
      </p:grpSp>
      <p:grpSp>
        <p:nvGrpSpPr>
          <p:cNvPr id="74" name="Group 3">
            <a:extLst>
              <a:ext uri="{FF2B5EF4-FFF2-40B4-BE49-F238E27FC236}">
                <a16:creationId xmlns:a16="http://schemas.microsoft.com/office/drawing/2014/main" id="{8062C194-2DC1-20AB-6A0F-1C3B316B5AF0}"/>
              </a:ext>
            </a:extLst>
          </p:cNvPr>
          <p:cNvGrpSpPr/>
          <p:nvPr userDrawn="1"/>
        </p:nvGrpSpPr>
        <p:grpSpPr>
          <a:xfrm>
            <a:off x="3207286" y="1052980"/>
            <a:ext cx="500659" cy="504000"/>
            <a:chOff x="3207286" y="1052980"/>
            <a:chExt cx="500659" cy="504000"/>
          </a:xfrm>
        </p:grpSpPr>
        <p:sp>
          <p:nvSpPr>
            <p:cNvPr id="75" name="Shape 8">
              <a:extLst>
                <a:ext uri="{FF2B5EF4-FFF2-40B4-BE49-F238E27FC236}">
                  <a16:creationId xmlns:a16="http://schemas.microsoft.com/office/drawing/2014/main" id="{525329A8-9ED5-9372-028D-629B2C7E90F9}"/>
                </a:ext>
              </a:extLst>
            </p:cNvPr>
            <p:cNvSpPr>
              <a:spLocks noChangeAspect="1"/>
            </p:cNvSpPr>
            <p:nvPr userDrawn="1"/>
          </p:nvSpPr>
          <p:spPr>
            <a:xfrm>
              <a:off x="3207286" y="1052980"/>
              <a:ext cx="500659" cy="504000"/>
            </a:xfrm>
            <a:prstGeom prst="ellipse">
              <a:avLst/>
            </a:prstGeom>
            <a:solidFill>
              <a:schemeClr val="tx1"/>
            </a:solidFill>
            <a:ln w="12700">
              <a:noFill/>
              <a:prstDash val="solid"/>
            </a:ln>
          </p:spPr>
          <p:txBody>
            <a:bodyPr/>
            <a:lstStyle/>
            <a:p>
              <a:endParaRPr lang="ms-MY" dirty="0"/>
            </a:p>
          </p:txBody>
        </p:sp>
        <p:sp>
          <p:nvSpPr>
            <p:cNvPr id="76" name="Graphic 2">
              <a:extLst>
                <a:ext uri="{FF2B5EF4-FFF2-40B4-BE49-F238E27FC236}">
                  <a16:creationId xmlns:a16="http://schemas.microsoft.com/office/drawing/2014/main" id="{A4A91BD4-6AC4-731D-D171-03A040483B77}"/>
                </a:ext>
              </a:extLst>
            </p:cNvPr>
            <p:cNvSpPr/>
            <p:nvPr/>
          </p:nvSpPr>
          <p:spPr>
            <a:xfrm>
              <a:off x="3336677" y="1184042"/>
              <a:ext cx="237193" cy="241849"/>
            </a:xfrm>
            <a:custGeom>
              <a:avLst/>
              <a:gdLst>
                <a:gd name="csX0" fmla="*/ 170369 w 237193"/>
                <a:gd name="csY0" fmla="*/ 8676 h 241849"/>
                <a:gd name="csX1" fmla="*/ 171117 w 237193"/>
                <a:gd name="csY1" fmla="*/ 8877 h 241849"/>
                <a:gd name="csX2" fmla="*/ 200995 w 237193"/>
                <a:gd name="csY2" fmla="*/ 17602 h 241849"/>
                <a:gd name="csX3" fmla="*/ 220609 w 237193"/>
                <a:gd name="csY3" fmla="*/ 28670 h 241849"/>
                <a:gd name="csX4" fmla="*/ 236121 w 237193"/>
                <a:gd name="csY4" fmla="*/ 55538 h 241849"/>
                <a:gd name="csX5" fmla="*/ 235900 w 237193"/>
                <a:gd name="csY5" fmla="*/ 78058 h 241849"/>
                <a:gd name="csX6" fmla="*/ 228517 w 237193"/>
                <a:gd name="csY6" fmla="*/ 108297 h 241849"/>
                <a:gd name="csX7" fmla="*/ 222492 w 237193"/>
                <a:gd name="csY7" fmla="*/ 130778 h 241849"/>
                <a:gd name="csX8" fmla="*/ 213768 w 237193"/>
                <a:gd name="csY8" fmla="*/ 160656 h 241849"/>
                <a:gd name="csX9" fmla="*/ 202699 w 237193"/>
                <a:gd name="csY9" fmla="*/ 180269 h 241849"/>
                <a:gd name="csX10" fmla="*/ 176811 w 237193"/>
                <a:gd name="csY10" fmla="*/ 195543 h 241849"/>
                <a:gd name="csX11" fmla="*/ 164359 w 237193"/>
                <a:gd name="csY11" fmla="*/ 213180 h 241849"/>
                <a:gd name="csX12" fmla="*/ 144745 w 237193"/>
                <a:gd name="csY12" fmla="*/ 224249 h 241849"/>
                <a:gd name="csX13" fmla="*/ 114868 w 237193"/>
                <a:gd name="csY13" fmla="*/ 232973 h 241849"/>
                <a:gd name="csX14" fmla="*/ 114120 w 237193"/>
                <a:gd name="csY14" fmla="*/ 233173 h 241849"/>
                <a:gd name="csX15" fmla="*/ 83881 w 237193"/>
                <a:gd name="csY15" fmla="*/ 240556 h 241849"/>
                <a:gd name="csX16" fmla="*/ 61361 w 237193"/>
                <a:gd name="csY16" fmla="*/ 240777 h 241849"/>
                <a:gd name="csX17" fmla="*/ 34494 w 237193"/>
                <a:gd name="csY17" fmla="*/ 225266 h 241849"/>
                <a:gd name="csX18" fmla="*/ 23425 w 237193"/>
                <a:gd name="csY18" fmla="*/ 205652 h 241849"/>
                <a:gd name="csX19" fmla="*/ 14700 w 237193"/>
                <a:gd name="csY19" fmla="*/ 175773 h 241849"/>
                <a:gd name="csX20" fmla="*/ 8676 w 237193"/>
                <a:gd name="csY20" fmla="*/ 153293 h 241849"/>
                <a:gd name="csX21" fmla="*/ 1293 w 237193"/>
                <a:gd name="csY21" fmla="*/ 123055 h 241849"/>
                <a:gd name="csX22" fmla="*/ 1072 w 237193"/>
                <a:gd name="csY22" fmla="*/ 100535 h 241849"/>
                <a:gd name="csX23" fmla="*/ 16584 w 237193"/>
                <a:gd name="csY23" fmla="*/ 73667 h 241849"/>
                <a:gd name="csX24" fmla="*/ 36198 w 237193"/>
                <a:gd name="csY24" fmla="*/ 62598 h 241849"/>
                <a:gd name="csX25" fmla="*/ 66076 w 237193"/>
                <a:gd name="csY25" fmla="*/ 53873 h 241849"/>
                <a:gd name="csX26" fmla="*/ 66450 w 237193"/>
                <a:gd name="csY26" fmla="*/ 53773 h 241849"/>
                <a:gd name="csX27" fmla="*/ 74905 w 237193"/>
                <a:gd name="csY27" fmla="*/ 51519 h 241849"/>
                <a:gd name="csX28" fmla="*/ 90744 w 237193"/>
                <a:gd name="csY28" fmla="*/ 16584 h 241849"/>
                <a:gd name="csX29" fmla="*/ 117611 w 237193"/>
                <a:gd name="csY29" fmla="*/ 1072 h 241849"/>
                <a:gd name="csX30" fmla="*/ 140131 w 237193"/>
                <a:gd name="csY30" fmla="*/ 1293 h 241849"/>
                <a:gd name="csX31" fmla="*/ 170369 w 237193"/>
                <a:gd name="csY31" fmla="*/ 8676 h 241849"/>
                <a:gd name="csX32" fmla="*/ 69806 w 237193"/>
                <a:gd name="csY32" fmla="*/ 70344 h 241849"/>
                <a:gd name="csX33" fmla="*/ 41931 w 237193"/>
                <a:gd name="csY33" fmla="*/ 78469 h 241849"/>
                <a:gd name="csX34" fmla="*/ 28120 w 237193"/>
                <a:gd name="csY34" fmla="*/ 85983 h 241849"/>
                <a:gd name="csX35" fmla="*/ 17506 w 237193"/>
                <a:gd name="csY35" fmla="*/ 104366 h 241849"/>
                <a:gd name="csX36" fmla="*/ 17905 w 237193"/>
                <a:gd name="csY36" fmla="*/ 120085 h 241849"/>
                <a:gd name="csX37" fmla="*/ 25076 w 237193"/>
                <a:gd name="csY37" fmla="*/ 149299 h 241849"/>
                <a:gd name="csX38" fmla="*/ 30900 w 237193"/>
                <a:gd name="csY38" fmla="*/ 171033 h 241849"/>
                <a:gd name="csX39" fmla="*/ 39296 w 237193"/>
                <a:gd name="csY39" fmla="*/ 199918 h 241849"/>
                <a:gd name="csX40" fmla="*/ 46810 w 237193"/>
                <a:gd name="csY40" fmla="*/ 213730 h 241849"/>
                <a:gd name="csX41" fmla="*/ 65193 w 237193"/>
                <a:gd name="csY41" fmla="*/ 224343 h 241849"/>
                <a:gd name="csX42" fmla="*/ 80911 w 237193"/>
                <a:gd name="csY42" fmla="*/ 223945 h 241849"/>
                <a:gd name="csX43" fmla="*/ 110125 w 237193"/>
                <a:gd name="csY43" fmla="*/ 216773 h 241849"/>
                <a:gd name="csX44" fmla="*/ 139012 w 237193"/>
                <a:gd name="csY44" fmla="*/ 208377 h 241849"/>
                <a:gd name="csX45" fmla="*/ 152823 w 237193"/>
                <a:gd name="csY45" fmla="*/ 200863 h 241849"/>
                <a:gd name="csX46" fmla="*/ 157046 w 237193"/>
                <a:gd name="csY46" fmla="*/ 196161 h 241849"/>
                <a:gd name="csX47" fmla="*/ 150814 w 237193"/>
                <a:gd name="csY47" fmla="*/ 195087 h 241849"/>
                <a:gd name="csX48" fmla="*/ 122972 w 237193"/>
                <a:gd name="csY48" fmla="*/ 188150 h 241849"/>
                <a:gd name="csX49" fmla="*/ 122326 w 237193"/>
                <a:gd name="csY49" fmla="*/ 187976 h 241849"/>
                <a:gd name="csX50" fmla="*/ 92448 w 237193"/>
                <a:gd name="csY50" fmla="*/ 179252 h 241849"/>
                <a:gd name="csX51" fmla="*/ 72834 w 237193"/>
                <a:gd name="csY51" fmla="*/ 168183 h 241849"/>
                <a:gd name="csX52" fmla="*/ 57322 w 237193"/>
                <a:gd name="csY52" fmla="*/ 141315 h 241849"/>
                <a:gd name="csX53" fmla="*/ 57543 w 237193"/>
                <a:gd name="csY53" fmla="*/ 118794 h 241849"/>
                <a:gd name="csX54" fmla="*/ 64926 w 237193"/>
                <a:gd name="csY54" fmla="*/ 88557 h 241849"/>
                <a:gd name="csX55" fmla="*/ 69806 w 237193"/>
                <a:gd name="csY55" fmla="*/ 70344 h 241849"/>
                <a:gd name="csX56" fmla="*/ 137161 w 237193"/>
                <a:gd name="csY56" fmla="*/ 17905 h 241849"/>
                <a:gd name="csX57" fmla="*/ 121444 w 237193"/>
                <a:gd name="csY57" fmla="*/ 17506 h 241849"/>
                <a:gd name="csX58" fmla="*/ 103060 w 237193"/>
                <a:gd name="csY58" fmla="*/ 28120 h 241849"/>
                <a:gd name="csX59" fmla="*/ 89884 w 237193"/>
                <a:gd name="csY59" fmla="*/ 60674 h 241849"/>
                <a:gd name="csX60" fmla="*/ 87150 w 237193"/>
                <a:gd name="csY60" fmla="*/ 70817 h 241849"/>
                <a:gd name="csX61" fmla="*/ 81326 w 237193"/>
                <a:gd name="csY61" fmla="*/ 92551 h 241849"/>
                <a:gd name="csX62" fmla="*/ 74155 w 237193"/>
                <a:gd name="csY62" fmla="*/ 121766 h 241849"/>
                <a:gd name="csX63" fmla="*/ 73756 w 237193"/>
                <a:gd name="csY63" fmla="*/ 137483 h 241849"/>
                <a:gd name="csX64" fmla="*/ 84370 w 237193"/>
                <a:gd name="csY64" fmla="*/ 155867 h 241849"/>
                <a:gd name="csX65" fmla="*/ 98181 w 237193"/>
                <a:gd name="csY65" fmla="*/ 163380 h 241849"/>
                <a:gd name="csX66" fmla="*/ 127068 w 237193"/>
                <a:gd name="csY66" fmla="*/ 171776 h 241849"/>
                <a:gd name="csX67" fmla="*/ 154105 w 237193"/>
                <a:gd name="csY67" fmla="*/ 178536 h 241849"/>
                <a:gd name="csX68" fmla="*/ 169574 w 237193"/>
                <a:gd name="csY68" fmla="*/ 179775 h 241849"/>
                <a:gd name="csX69" fmla="*/ 172000 w 237193"/>
                <a:gd name="csY69" fmla="*/ 179346 h 241849"/>
                <a:gd name="csX70" fmla="*/ 190383 w 237193"/>
                <a:gd name="csY70" fmla="*/ 168733 h 241849"/>
                <a:gd name="csX71" fmla="*/ 197896 w 237193"/>
                <a:gd name="csY71" fmla="*/ 154922 h 241849"/>
                <a:gd name="csX72" fmla="*/ 206294 w 237193"/>
                <a:gd name="csY72" fmla="*/ 126036 h 241849"/>
                <a:gd name="csX73" fmla="*/ 212116 w 237193"/>
                <a:gd name="csY73" fmla="*/ 104302 h 241849"/>
                <a:gd name="csX74" fmla="*/ 219288 w 237193"/>
                <a:gd name="csY74" fmla="*/ 75088 h 241849"/>
                <a:gd name="csX75" fmla="*/ 219687 w 237193"/>
                <a:gd name="csY75" fmla="*/ 59370 h 241849"/>
                <a:gd name="csX76" fmla="*/ 209073 w 237193"/>
                <a:gd name="csY76" fmla="*/ 40987 h 241849"/>
                <a:gd name="csX77" fmla="*/ 195262 w 237193"/>
                <a:gd name="csY77" fmla="*/ 33473 h 241849"/>
                <a:gd name="csX78" fmla="*/ 166375 w 237193"/>
                <a:gd name="csY78" fmla="*/ 25076 h 241849"/>
                <a:gd name="csX79" fmla="*/ 137161 w 237193"/>
                <a:gd name="csY79" fmla="*/ 17905 h 241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Lst>
              <a:rect l="l" t="t" r="r" b="b"/>
              <a:pathLst>
                <a:path w="237193" h="241849">
                  <a:moveTo>
                    <a:pt x="170369" y="8676"/>
                  </a:moveTo>
                  <a:lnTo>
                    <a:pt x="171117" y="8877"/>
                  </a:lnTo>
                  <a:cubicBezTo>
                    <a:pt x="183485" y="12191"/>
                    <a:pt x="193286" y="14817"/>
                    <a:pt x="200995" y="17602"/>
                  </a:cubicBezTo>
                  <a:cubicBezTo>
                    <a:pt x="208881" y="20450"/>
                    <a:pt x="215312" y="23709"/>
                    <a:pt x="220609" y="28670"/>
                  </a:cubicBezTo>
                  <a:cubicBezTo>
                    <a:pt x="228322" y="35895"/>
                    <a:pt x="233721" y="45245"/>
                    <a:pt x="236121" y="55538"/>
                  </a:cubicBezTo>
                  <a:cubicBezTo>
                    <a:pt x="237769" y="62607"/>
                    <a:pt x="237376" y="69805"/>
                    <a:pt x="235900" y="78058"/>
                  </a:cubicBezTo>
                  <a:cubicBezTo>
                    <a:pt x="234457" y="86127"/>
                    <a:pt x="231831" y="95928"/>
                    <a:pt x="228517" y="108297"/>
                  </a:cubicBezTo>
                  <a:lnTo>
                    <a:pt x="222492" y="130778"/>
                  </a:lnTo>
                  <a:cubicBezTo>
                    <a:pt x="219179" y="143145"/>
                    <a:pt x="216552" y="152946"/>
                    <a:pt x="213768" y="160656"/>
                  </a:cubicBezTo>
                  <a:cubicBezTo>
                    <a:pt x="210920" y="168541"/>
                    <a:pt x="207660" y="174971"/>
                    <a:pt x="202699" y="180269"/>
                  </a:cubicBezTo>
                  <a:cubicBezTo>
                    <a:pt x="195704" y="187737"/>
                    <a:pt x="186717" y="193035"/>
                    <a:pt x="176811" y="195543"/>
                  </a:cubicBezTo>
                  <a:cubicBezTo>
                    <a:pt x="173917" y="202177"/>
                    <a:pt x="169690" y="208186"/>
                    <a:pt x="164359" y="213180"/>
                  </a:cubicBezTo>
                  <a:cubicBezTo>
                    <a:pt x="159062" y="218141"/>
                    <a:pt x="152631" y="221399"/>
                    <a:pt x="144745" y="224249"/>
                  </a:cubicBezTo>
                  <a:cubicBezTo>
                    <a:pt x="137036" y="227033"/>
                    <a:pt x="127235" y="229659"/>
                    <a:pt x="114868" y="232973"/>
                  </a:cubicBezTo>
                  <a:lnTo>
                    <a:pt x="114120" y="233173"/>
                  </a:lnTo>
                  <a:cubicBezTo>
                    <a:pt x="101752" y="236487"/>
                    <a:pt x="91950" y="239113"/>
                    <a:pt x="83881" y="240556"/>
                  </a:cubicBezTo>
                  <a:cubicBezTo>
                    <a:pt x="75628" y="242033"/>
                    <a:pt x="68430" y="242425"/>
                    <a:pt x="61361" y="240777"/>
                  </a:cubicBezTo>
                  <a:cubicBezTo>
                    <a:pt x="51069" y="238377"/>
                    <a:pt x="41719" y="232979"/>
                    <a:pt x="34494" y="225266"/>
                  </a:cubicBezTo>
                  <a:cubicBezTo>
                    <a:pt x="29532" y="219968"/>
                    <a:pt x="26273" y="213537"/>
                    <a:pt x="23425" y="205652"/>
                  </a:cubicBezTo>
                  <a:cubicBezTo>
                    <a:pt x="20640" y="197943"/>
                    <a:pt x="18014" y="188142"/>
                    <a:pt x="14700" y="175773"/>
                  </a:cubicBezTo>
                  <a:lnTo>
                    <a:pt x="8676" y="153293"/>
                  </a:lnTo>
                  <a:cubicBezTo>
                    <a:pt x="5362" y="140924"/>
                    <a:pt x="2736" y="131123"/>
                    <a:pt x="1293" y="123055"/>
                  </a:cubicBezTo>
                  <a:cubicBezTo>
                    <a:pt x="-183" y="114802"/>
                    <a:pt x="-576" y="107603"/>
                    <a:pt x="1072" y="100535"/>
                  </a:cubicBezTo>
                  <a:cubicBezTo>
                    <a:pt x="3472" y="90242"/>
                    <a:pt x="8871" y="80892"/>
                    <a:pt x="16584" y="73667"/>
                  </a:cubicBezTo>
                  <a:cubicBezTo>
                    <a:pt x="21882" y="68705"/>
                    <a:pt x="28312" y="65447"/>
                    <a:pt x="36198" y="62598"/>
                  </a:cubicBezTo>
                  <a:cubicBezTo>
                    <a:pt x="43907" y="59813"/>
                    <a:pt x="53708" y="57187"/>
                    <a:pt x="66076" y="53873"/>
                  </a:cubicBezTo>
                  <a:lnTo>
                    <a:pt x="66450" y="53773"/>
                  </a:lnTo>
                  <a:cubicBezTo>
                    <a:pt x="69425" y="52976"/>
                    <a:pt x="72240" y="52223"/>
                    <a:pt x="74905" y="51519"/>
                  </a:cubicBezTo>
                  <a:cubicBezTo>
                    <a:pt x="79311" y="35778"/>
                    <a:pt x="83188" y="24652"/>
                    <a:pt x="90744" y="16584"/>
                  </a:cubicBezTo>
                  <a:cubicBezTo>
                    <a:pt x="97969" y="8871"/>
                    <a:pt x="107318" y="3472"/>
                    <a:pt x="117611" y="1072"/>
                  </a:cubicBezTo>
                  <a:cubicBezTo>
                    <a:pt x="124680" y="-576"/>
                    <a:pt x="131878" y="-183"/>
                    <a:pt x="140131" y="1293"/>
                  </a:cubicBezTo>
                  <a:cubicBezTo>
                    <a:pt x="148200" y="2736"/>
                    <a:pt x="158001" y="5362"/>
                    <a:pt x="170369" y="8676"/>
                  </a:cubicBezTo>
                  <a:close/>
                  <a:moveTo>
                    <a:pt x="69806" y="70344"/>
                  </a:moveTo>
                  <a:cubicBezTo>
                    <a:pt x="57512" y="73639"/>
                    <a:pt x="48702" y="76023"/>
                    <a:pt x="41931" y="78469"/>
                  </a:cubicBezTo>
                  <a:cubicBezTo>
                    <a:pt x="35075" y="80946"/>
                    <a:pt x="31049" y="83240"/>
                    <a:pt x="28120" y="85983"/>
                  </a:cubicBezTo>
                  <a:cubicBezTo>
                    <a:pt x="22842" y="90927"/>
                    <a:pt x="19149" y="97324"/>
                    <a:pt x="17506" y="104366"/>
                  </a:cubicBezTo>
                  <a:cubicBezTo>
                    <a:pt x="16595" y="108276"/>
                    <a:pt x="16622" y="112908"/>
                    <a:pt x="17905" y="120085"/>
                  </a:cubicBezTo>
                  <a:cubicBezTo>
                    <a:pt x="19206" y="127364"/>
                    <a:pt x="21640" y="136474"/>
                    <a:pt x="25076" y="149299"/>
                  </a:cubicBezTo>
                  <a:lnTo>
                    <a:pt x="30900" y="171033"/>
                  </a:lnTo>
                  <a:cubicBezTo>
                    <a:pt x="34336" y="183858"/>
                    <a:pt x="36784" y="192963"/>
                    <a:pt x="39296" y="199918"/>
                  </a:cubicBezTo>
                  <a:cubicBezTo>
                    <a:pt x="41773" y="206775"/>
                    <a:pt x="44066" y="210800"/>
                    <a:pt x="46810" y="213730"/>
                  </a:cubicBezTo>
                  <a:cubicBezTo>
                    <a:pt x="51753" y="219007"/>
                    <a:pt x="58151" y="222701"/>
                    <a:pt x="65193" y="224343"/>
                  </a:cubicBezTo>
                  <a:cubicBezTo>
                    <a:pt x="69102" y="225254"/>
                    <a:pt x="73735" y="225228"/>
                    <a:pt x="80911" y="223945"/>
                  </a:cubicBezTo>
                  <a:cubicBezTo>
                    <a:pt x="88190" y="222643"/>
                    <a:pt x="97300" y="220210"/>
                    <a:pt x="110125" y="216773"/>
                  </a:cubicBezTo>
                  <a:cubicBezTo>
                    <a:pt x="122950" y="213336"/>
                    <a:pt x="132057" y="210889"/>
                    <a:pt x="139012" y="208377"/>
                  </a:cubicBezTo>
                  <a:cubicBezTo>
                    <a:pt x="145868" y="205900"/>
                    <a:pt x="149894" y="203607"/>
                    <a:pt x="152823" y="200863"/>
                  </a:cubicBezTo>
                  <a:cubicBezTo>
                    <a:pt x="154371" y="199413"/>
                    <a:pt x="155782" y="197839"/>
                    <a:pt x="157046" y="196161"/>
                  </a:cubicBezTo>
                  <a:cubicBezTo>
                    <a:pt x="155032" y="195876"/>
                    <a:pt x="152958" y="195514"/>
                    <a:pt x="150814" y="195087"/>
                  </a:cubicBezTo>
                  <a:cubicBezTo>
                    <a:pt x="143256" y="193584"/>
                    <a:pt x="134178" y="191152"/>
                    <a:pt x="122972" y="188150"/>
                  </a:cubicBezTo>
                  <a:lnTo>
                    <a:pt x="122326" y="187976"/>
                  </a:lnTo>
                  <a:cubicBezTo>
                    <a:pt x="109958" y="184662"/>
                    <a:pt x="100156" y="182036"/>
                    <a:pt x="92448" y="179252"/>
                  </a:cubicBezTo>
                  <a:cubicBezTo>
                    <a:pt x="84562" y="176402"/>
                    <a:pt x="78132" y="173144"/>
                    <a:pt x="72834" y="168183"/>
                  </a:cubicBezTo>
                  <a:cubicBezTo>
                    <a:pt x="65121" y="160958"/>
                    <a:pt x="59722" y="151607"/>
                    <a:pt x="57322" y="141315"/>
                  </a:cubicBezTo>
                  <a:cubicBezTo>
                    <a:pt x="55674" y="134246"/>
                    <a:pt x="56067" y="127048"/>
                    <a:pt x="57543" y="118794"/>
                  </a:cubicBezTo>
                  <a:cubicBezTo>
                    <a:pt x="58986" y="110726"/>
                    <a:pt x="61612" y="100925"/>
                    <a:pt x="64926" y="88557"/>
                  </a:cubicBezTo>
                  <a:lnTo>
                    <a:pt x="69806" y="70344"/>
                  </a:lnTo>
                  <a:close/>
                  <a:moveTo>
                    <a:pt x="137161" y="17905"/>
                  </a:moveTo>
                  <a:cubicBezTo>
                    <a:pt x="129985" y="16622"/>
                    <a:pt x="125352" y="16595"/>
                    <a:pt x="121444" y="17506"/>
                  </a:cubicBezTo>
                  <a:cubicBezTo>
                    <a:pt x="114401" y="19149"/>
                    <a:pt x="108003" y="22842"/>
                    <a:pt x="103060" y="28120"/>
                  </a:cubicBezTo>
                  <a:cubicBezTo>
                    <a:pt x="98154" y="33358"/>
                    <a:pt x="95135" y="41451"/>
                    <a:pt x="89884" y="60674"/>
                  </a:cubicBezTo>
                  <a:cubicBezTo>
                    <a:pt x="89031" y="63798"/>
                    <a:pt x="88129" y="67165"/>
                    <a:pt x="87150" y="70817"/>
                  </a:cubicBezTo>
                  <a:lnTo>
                    <a:pt x="81326" y="92551"/>
                  </a:lnTo>
                  <a:cubicBezTo>
                    <a:pt x="77890" y="105375"/>
                    <a:pt x="75456" y="114486"/>
                    <a:pt x="74155" y="121766"/>
                  </a:cubicBezTo>
                  <a:cubicBezTo>
                    <a:pt x="72872" y="128941"/>
                    <a:pt x="72845" y="133574"/>
                    <a:pt x="73756" y="137483"/>
                  </a:cubicBezTo>
                  <a:cubicBezTo>
                    <a:pt x="75399" y="144525"/>
                    <a:pt x="79092" y="150923"/>
                    <a:pt x="84370" y="155867"/>
                  </a:cubicBezTo>
                  <a:cubicBezTo>
                    <a:pt x="87299" y="158610"/>
                    <a:pt x="91325" y="160903"/>
                    <a:pt x="98181" y="163380"/>
                  </a:cubicBezTo>
                  <a:cubicBezTo>
                    <a:pt x="105136" y="165893"/>
                    <a:pt x="114243" y="168341"/>
                    <a:pt x="127068" y="171776"/>
                  </a:cubicBezTo>
                  <a:cubicBezTo>
                    <a:pt x="138603" y="174868"/>
                    <a:pt x="147153" y="177154"/>
                    <a:pt x="154105" y="178536"/>
                  </a:cubicBezTo>
                  <a:cubicBezTo>
                    <a:pt x="161027" y="179912"/>
                    <a:pt x="165724" y="180251"/>
                    <a:pt x="169574" y="179775"/>
                  </a:cubicBezTo>
                  <a:cubicBezTo>
                    <a:pt x="170411" y="179673"/>
                    <a:pt x="171215" y="179530"/>
                    <a:pt x="172000" y="179346"/>
                  </a:cubicBezTo>
                  <a:cubicBezTo>
                    <a:pt x="179043" y="177704"/>
                    <a:pt x="185439" y="174011"/>
                    <a:pt x="190383" y="168733"/>
                  </a:cubicBezTo>
                  <a:cubicBezTo>
                    <a:pt x="193127" y="165804"/>
                    <a:pt x="195420" y="161778"/>
                    <a:pt x="197896" y="154922"/>
                  </a:cubicBezTo>
                  <a:cubicBezTo>
                    <a:pt x="200410" y="147967"/>
                    <a:pt x="202857" y="138861"/>
                    <a:pt x="206294" y="126036"/>
                  </a:cubicBezTo>
                  <a:lnTo>
                    <a:pt x="212116" y="104302"/>
                  </a:lnTo>
                  <a:cubicBezTo>
                    <a:pt x="215553" y="91477"/>
                    <a:pt x="217987" y="82367"/>
                    <a:pt x="219288" y="75088"/>
                  </a:cubicBezTo>
                  <a:cubicBezTo>
                    <a:pt x="220572" y="67912"/>
                    <a:pt x="220598" y="63279"/>
                    <a:pt x="219687" y="59370"/>
                  </a:cubicBezTo>
                  <a:cubicBezTo>
                    <a:pt x="218044" y="52327"/>
                    <a:pt x="214351" y="45930"/>
                    <a:pt x="209073" y="40987"/>
                  </a:cubicBezTo>
                  <a:cubicBezTo>
                    <a:pt x="206144" y="38243"/>
                    <a:pt x="202118" y="35949"/>
                    <a:pt x="195262" y="33473"/>
                  </a:cubicBezTo>
                  <a:cubicBezTo>
                    <a:pt x="188307" y="30960"/>
                    <a:pt x="179200" y="28513"/>
                    <a:pt x="166375" y="25076"/>
                  </a:cubicBezTo>
                  <a:cubicBezTo>
                    <a:pt x="153550" y="21640"/>
                    <a:pt x="144441" y="19206"/>
                    <a:pt x="137161" y="17905"/>
                  </a:cubicBezTo>
                  <a:close/>
                </a:path>
              </a:pathLst>
            </a:custGeom>
            <a:solidFill>
              <a:schemeClr val="tx2"/>
            </a:solidFill>
            <a:ln w="11113" cap="flat">
              <a:noFill/>
              <a:prstDash val="solid"/>
              <a:miter/>
            </a:ln>
          </p:spPr>
        </p:sp>
      </p:grpSp>
      <p:grpSp>
        <p:nvGrpSpPr>
          <p:cNvPr id="77" name="Group 6">
            <a:extLst>
              <a:ext uri="{FF2B5EF4-FFF2-40B4-BE49-F238E27FC236}">
                <a16:creationId xmlns:a16="http://schemas.microsoft.com/office/drawing/2014/main" id="{724042E4-9864-5062-F600-CB1DC7C9A66F}"/>
              </a:ext>
            </a:extLst>
          </p:cNvPr>
          <p:cNvGrpSpPr/>
          <p:nvPr userDrawn="1"/>
        </p:nvGrpSpPr>
        <p:grpSpPr>
          <a:xfrm>
            <a:off x="5427803" y="1052980"/>
            <a:ext cx="500659" cy="504000"/>
            <a:chOff x="5427803" y="1052980"/>
            <a:chExt cx="500659" cy="504000"/>
          </a:xfrm>
        </p:grpSpPr>
        <p:sp>
          <p:nvSpPr>
            <p:cNvPr id="78" name="Shape 8">
              <a:extLst>
                <a:ext uri="{FF2B5EF4-FFF2-40B4-BE49-F238E27FC236}">
                  <a16:creationId xmlns:a16="http://schemas.microsoft.com/office/drawing/2014/main" id="{D743E1B6-C801-9180-D096-EACD887D4C7D}"/>
                </a:ext>
              </a:extLst>
            </p:cNvPr>
            <p:cNvSpPr>
              <a:spLocks noChangeAspect="1"/>
            </p:cNvSpPr>
            <p:nvPr userDrawn="1"/>
          </p:nvSpPr>
          <p:spPr>
            <a:xfrm>
              <a:off x="5427803" y="1052980"/>
              <a:ext cx="500659" cy="504000"/>
            </a:xfrm>
            <a:prstGeom prst="ellipse">
              <a:avLst/>
            </a:prstGeom>
            <a:solidFill>
              <a:schemeClr val="tx2"/>
            </a:solidFill>
            <a:ln w="12700">
              <a:noFill/>
              <a:prstDash val="solid"/>
            </a:ln>
          </p:spPr>
          <p:txBody>
            <a:bodyPr/>
            <a:lstStyle/>
            <a:p>
              <a:endParaRPr lang="ms-MY" dirty="0"/>
            </a:p>
          </p:txBody>
        </p:sp>
        <p:sp>
          <p:nvSpPr>
            <p:cNvPr id="79" name="Freeform 7">
              <a:extLst>
                <a:ext uri="{FF2B5EF4-FFF2-40B4-BE49-F238E27FC236}">
                  <a16:creationId xmlns:a16="http://schemas.microsoft.com/office/drawing/2014/main" id="{97B436D4-8650-13B4-AD70-177984873CC5}"/>
                </a:ext>
              </a:extLst>
            </p:cNvPr>
            <p:cNvSpPr/>
            <p:nvPr/>
          </p:nvSpPr>
          <p:spPr>
            <a:xfrm>
              <a:off x="5638757" y="1234105"/>
              <a:ext cx="78750" cy="15750"/>
            </a:xfrm>
            <a:custGeom>
              <a:avLst/>
              <a:gdLst>
                <a:gd name="csX0" fmla="*/ 7875 w 78750"/>
                <a:gd name="csY0" fmla="*/ 0 h 15750"/>
                <a:gd name="csX1" fmla="*/ 0 w 78750"/>
                <a:gd name="csY1" fmla="*/ 7875 h 15750"/>
                <a:gd name="csX2" fmla="*/ 7875 w 78750"/>
                <a:gd name="csY2" fmla="*/ 15750 h 15750"/>
                <a:gd name="csX3" fmla="*/ 70875 w 78750"/>
                <a:gd name="csY3" fmla="*/ 15750 h 15750"/>
                <a:gd name="csX4" fmla="*/ 78750 w 78750"/>
                <a:gd name="csY4" fmla="*/ 7875 h 15750"/>
                <a:gd name="csX5" fmla="*/ 70875 w 78750"/>
                <a:gd name="csY5" fmla="*/ 0 h 15750"/>
                <a:gd name="csX6" fmla="*/ 7875 w 78750"/>
                <a:gd name="csY6" fmla="*/ 0 h 157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750" h="15750">
                  <a:moveTo>
                    <a:pt x="7875" y="0"/>
                  </a:moveTo>
                  <a:cubicBezTo>
                    <a:pt x="3526" y="0"/>
                    <a:pt x="0" y="3526"/>
                    <a:pt x="0" y="7875"/>
                  </a:cubicBezTo>
                  <a:cubicBezTo>
                    <a:pt x="0" y="12224"/>
                    <a:pt x="3526" y="15750"/>
                    <a:pt x="7875" y="15750"/>
                  </a:cubicBezTo>
                  <a:lnTo>
                    <a:pt x="70875" y="15750"/>
                  </a:lnTo>
                  <a:cubicBezTo>
                    <a:pt x="75224" y="15750"/>
                    <a:pt x="78750" y="12224"/>
                    <a:pt x="78750" y="7875"/>
                  </a:cubicBezTo>
                  <a:cubicBezTo>
                    <a:pt x="78750" y="3526"/>
                    <a:pt x="75224" y="0"/>
                    <a:pt x="70875" y="0"/>
                  </a:cubicBezTo>
                  <a:lnTo>
                    <a:pt x="7875" y="0"/>
                  </a:lnTo>
                  <a:close/>
                </a:path>
              </a:pathLst>
            </a:custGeom>
            <a:solidFill>
              <a:schemeClr val="tx1"/>
            </a:solidFill>
            <a:ln w="10319" cap="flat">
              <a:noFill/>
              <a:prstDash val="solid"/>
              <a:miter/>
            </a:ln>
          </p:spPr>
        </p:sp>
        <p:sp>
          <p:nvSpPr>
            <p:cNvPr id="80" name="Freeform 10">
              <a:extLst>
                <a:ext uri="{FF2B5EF4-FFF2-40B4-BE49-F238E27FC236}">
                  <a16:creationId xmlns:a16="http://schemas.microsoft.com/office/drawing/2014/main" id="{EA695473-F248-3455-CF89-57ABD3B66678}"/>
                </a:ext>
              </a:extLst>
            </p:cNvPr>
            <p:cNvSpPr/>
            <p:nvPr/>
          </p:nvSpPr>
          <p:spPr>
            <a:xfrm>
              <a:off x="5575756" y="1192104"/>
              <a:ext cx="204750" cy="225750"/>
            </a:xfrm>
            <a:custGeom>
              <a:avLst/>
              <a:gdLst>
                <a:gd name="csX0" fmla="*/ 101771 w 204750"/>
                <a:gd name="csY0" fmla="*/ 0 h 225750"/>
                <a:gd name="csX1" fmla="*/ 49468 w 204750"/>
                <a:gd name="csY1" fmla="*/ 1820 h 225750"/>
                <a:gd name="csX2" fmla="*/ 16116 w 204750"/>
                <a:gd name="csY2" fmla="*/ 16326 h 225750"/>
                <a:gd name="csX3" fmla="*/ 1799 w 204750"/>
                <a:gd name="csY3" fmla="*/ 49953 h 225750"/>
                <a:gd name="csX4" fmla="*/ 0 w 204750"/>
                <a:gd name="csY4" fmla="*/ 102807 h 225750"/>
                <a:gd name="csX5" fmla="*/ 0 w 204750"/>
                <a:gd name="csY5" fmla="*/ 156335 h 225750"/>
                <a:gd name="csX6" fmla="*/ 1008 w 204750"/>
                <a:gd name="csY6" fmla="*/ 194132 h 225750"/>
                <a:gd name="csX7" fmla="*/ 10246 w 204750"/>
                <a:gd name="csY7" fmla="*/ 217495 h 225750"/>
                <a:gd name="csX8" fmla="*/ 27947 w 204750"/>
                <a:gd name="csY8" fmla="*/ 225610 h 225750"/>
                <a:gd name="csX9" fmla="*/ 51541 w 204750"/>
                <a:gd name="csY9" fmla="*/ 217221 h 225750"/>
                <a:gd name="csX10" fmla="*/ 80352 w 204750"/>
                <a:gd name="csY10" fmla="*/ 193094 h 225750"/>
                <a:gd name="csX11" fmla="*/ 80735 w 204750"/>
                <a:gd name="csY11" fmla="*/ 192755 h 225750"/>
                <a:gd name="csX12" fmla="*/ 92978 w 204750"/>
                <a:gd name="csY12" fmla="*/ 182410 h 225750"/>
                <a:gd name="csX13" fmla="*/ 99313 w 204750"/>
                <a:gd name="csY13" fmla="*/ 179133 h 225750"/>
                <a:gd name="csX14" fmla="*/ 105437 w 204750"/>
                <a:gd name="csY14" fmla="*/ 179133 h 225750"/>
                <a:gd name="csX15" fmla="*/ 111773 w 204750"/>
                <a:gd name="csY15" fmla="*/ 182410 h 225750"/>
                <a:gd name="csX16" fmla="*/ 124016 w 204750"/>
                <a:gd name="csY16" fmla="*/ 192755 h 225750"/>
                <a:gd name="csX17" fmla="*/ 124399 w 204750"/>
                <a:gd name="csY17" fmla="*/ 193095 h 225750"/>
                <a:gd name="csX18" fmla="*/ 153209 w 204750"/>
                <a:gd name="csY18" fmla="*/ 217221 h 225750"/>
                <a:gd name="csX19" fmla="*/ 176802 w 204750"/>
                <a:gd name="csY19" fmla="*/ 225610 h 225750"/>
                <a:gd name="csX20" fmla="*/ 194504 w 204750"/>
                <a:gd name="csY20" fmla="*/ 217495 h 225750"/>
                <a:gd name="csX21" fmla="*/ 203742 w 204750"/>
                <a:gd name="csY21" fmla="*/ 194132 h 225750"/>
                <a:gd name="csX22" fmla="*/ 204750 w 204750"/>
                <a:gd name="csY22" fmla="*/ 156335 h 225750"/>
                <a:gd name="csX23" fmla="*/ 204750 w 204750"/>
                <a:gd name="csY23" fmla="*/ 102806 h 225750"/>
                <a:gd name="csX24" fmla="*/ 202951 w 204750"/>
                <a:gd name="csY24" fmla="*/ 49953 h 225750"/>
                <a:gd name="csX25" fmla="*/ 188635 w 204750"/>
                <a:gd name="csY25" fmla="*/ 16326 h 225750"/>
                <a:gd name="csX26" fmla="*/ 155281 w 204750"/>
                <a:gd name="csY26" fmla="*/ 1820 h 225750"/>
                <a:gd name="csX27" fmla="*/ 102979 w 204750"/>
                <a:gd name="csY27" fmla="*/ 0 h 225750"/>
                <a:gd name="csX28" fmla="*/ 101771 w 204750"/>
                <a:gd name="csY28" fmla="*/ 0 h 225750"/>
                <a:gd name="csX29" fmla="*/ 27313 w 204750"/>
                <a:gd name="csY29" fmla="*/ 27403 h 225750"/>
                <a:gd name="csX30" fmla="*/ 51589 w 204750"/>
                <a:gd name="csY30" fmla="*/ 17427 h 225750"/>
                <a:gd name="csX31" fmla="*/ 102375 w 204750"/>
                <a:gd name="csY31" fmla="*/ 15750 h 225750"/>
                <a:gd name="csX32" fmla="*/ 153160 w 204750"/>
                <a:gd name="csY32" fmla="*/ 17427 h 225750"/>
                <a:gd name="csX33" fmla="*/ 177437 w 204750"/>
                <a:gd name="csY33" fmla="*/ 27403 h 225750"/>
                <a:gd name="csX34" fmla="*/ 187339 w 204750"/>
                <a:gd name="csY34" fmla="*/ 52029 h 225750"/>
                <a:gd name="csX35" fmla="*/ 189000 w 204750"/>
                <a:gd name="csY35" fmla="*/ 103399 h 225750"/>
                <a:gd name="csX36" fmla="*/ 189000 w 204750"/>
                <a:gd name="csY36" fmla="*/ 155829 h 225750"/>
                <a:gd name="csX37" fmla="*/ 188081 w 204750"/>
                <a:gd name="csY37" fmla="*/ 192459 h 225750"/>
                <a:gd name="csX38" fmla="*/ 183830 w 204750"/>
                <a:gd name="csY38" fmla="*/ 205913 h 225750"/>
                <a:gd name="csX39" fmla="*/ 175012 w 204750"/>
                <a:gd name="csY39" fmla="*/ 209962 h 225750"/>
                <a:gd name="csX40" fmla="*/ 162312 w 204750"/>
                <a:gd name="csY40" fmla="*/ 204369 h 225750"/>
                <a:gd name="csX41" fmla="*/ 134449 w 204750"/>
                <a:gd name="csY41" fmla="*/ 180957 h 225750"/>
                <a:gd name="csX42" fmla="*/ 134175 w 204750"/>
                <a:gd name="csY42" fmla="*/ 180714 h 225750"/>
                <a:gd name="csX43" fmla="*/ 121069 w 204750"/>
                <a:gd name="csY43" fmla="*/ 169697 h 225750"/>
                <a:gd name="csX44" fmla="*/ 108547 w 204750"/>
                <a:gd name="csY44" fmla="*/ 163693 h 225750"/>
                <a:gd name="csX45" fmla="*/ 96203 w 204750"/>
                <a:gd name="csY45" fmla="*/ 163693 h 225750"/>
                <a:gd name="csX46" fmla="*/ 83681 w 204750"/>
                <a:gd name="csY46" fmla="*/ 169697 h 225750"/>
                <a:gd name="csX47" fmla="*/ 70575 w 204750"/>
                <a:gd name="csY47" fmla="*/ 180714 h 225750"/>
                <a:gd name="csX48" fmla="*/ 70300 w 204750"/>
                <a:gd name="csY48" fmla="*/ 180957 h 225750"/>
                <a:gd name="csX49" fmla="*/ 42437 w 204750"/>
                <a:gd name="csY49" fmla="*/ 204369 h 225750"/>
                <a:gd name="csX50" fmla="*/ 29738 w 204750"/>
                <a:gd name="csY50" fmla="*/ 209962 h 225750"/>
                <a:gd name="csX51" fmla="*/ 20920 w 204750"/>
                <a:gd name="csY51" fmla="*/ 205913 h 225750"/>
                <a:gd name="csX52" fmla="*/ 16669 w 204750"/>
                <a:gd name="csY52" fmla="*/ 192459 h 225750"/>
                <a:gd name="csX53" fmla="*/ 15750 w 204750"/>
                <a:gd name="csY53" fmla="*/ 155829 h 225750"/>
                <a:gd name="csX54" fmla="*/ 15750 w 204750"/>
                <a:gd name="csY54" fmla="*/ 103399 h 225750"/>
                <a:gd name="csX55" fmla="*/ 17411 w 204750"/>
                <a:gd name="csY55" fmla="*/ 52029 h 225750"/>
                <a:gd name="csX56" fmla="*/ 27313 w 204750"/>
                <a:gd name="csY56" fmla="*/ 27403 h 22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204750" h="225750">
                  <a:moveTo>
                    <a:pt x="101771" y="0"/>
                  </a:moveTo>
                  <a:cubicBezTo>
                    <a:pt x="80009" y="0"/>
                    <a:pt x="62865" y="0"/>
                    <a:pt x="49468" y="1820"/>
                  </a:cubicBezTo>
                  <a:cubicBezTo>
                    <a:pt x="35713" y="3690"/>
                    <a:pt x="24739" y="7609"/>
                    <a:pt x="16116" y="16326"/>
                  </a:cubicBezTo>
                  <a:cubicBezTo>
                    <a:pt x="7504" y="25031"/>
                    <a:pt x="3643" y="36089"/>
                    <a:pt x="1799" y="49953"/>
                  </a:cubicBezTo>
                  <a:cubicBezTo>
                    <a:pt x="0" y="63478"/>
                    <a:pt x="0" y="80794"/>
                    <a:pt x="0" y="102807"/>
                  </a:cubicBezTo>
                  <a:lnTo>
                    <a:pt x="0" y="156335"/>
                  </a:lnTo>
                  <a:cubicBezTo>
                    <a:pt x="0" y="172164"/>
                    <a:pt x="0" y="184697"/>
                    <a:pt x="1008" y="194132"/>
                  </a:cubicBezTo>
                  <a:cubicBezTo>
                    <a:pt x="2005" y="203457"/>
                    <a:pt x="4142" y="211869"/>
                    <a:pt x="10246" y="217495"/>
                  </a:cubicBezTo>
                  <a:cubicBezTo>
                    <a:pt x="15144" y="222009"/>
                    <a:pt x="21337" y="224853"/>
                    <a:pt x="27947" y="225610"/>
                  </a:cubicBezTo>
                  <a:cubicBezTo>
                    <a:pt x="36216" y="226556"/>
                    <a:pt x="43936" y="222608"/>
                    <a:pt x="51541" y="217221"/>
                  </a:cubicBezTo>
                  <a:cubicBezTo>
                    <a:pt x="59237" y="211769"/>
                    <a:pt x="68573" y="203512"/>
                    <a:pt x="80352" y="193094"/>
                  </a:cubicBezTo>
                  <a:lnTo>
                    <a:pt x="80735" y="192755"/>
                  </a:lnTo>
                  <a:cubicBezTo>
                    <a:pt x="86196" y="187925"/>
                    <a:pt x="89893" y="184666"/>
                    <a:pt x="92978" y="182410"/>
                  </a:cubicBezTo>
                  <a:cubicBezTo>
                    <a:pt x="95958" y="180230"/>
                    <a:pt x="97779" y="179442"/>
                    <a:pt x="99313" y="179133"/>
                  </a:cubicBezTo>
                  <a:cubicBezTo>
                    <a:pt x="101334" y="178726"/>
                    <a:pt x="103416" y="178726"/>
                    <a:pt x="105437" y="179133"/>
                  </a:cubicBezTo>
                  <a:cubicBezTo>
                    <a:pt x="106971" y="179442"/>
                    <a:pt x="108792" y="180230"/>
                    <a:pt x="111773" y="182410"/>
                  </a:cubicBezTo>
                  <a:cubicBezTo>
                    <a:pt x="114857" y="184666"/>
                    <a:pt x="118554" y="187925"/>
                    <a:pt x="124016" y="192755"/>
                  </a:cubicBezTo>
                  <a:lnTo>
                    <a:pt x="124399" y="193095"/>
                  </a:lnTo>
                  <a:cubicBezTo>
                    <a:pt x="136178" y="203512"/>
                    <a:pt x="145513" y="211770"/>
                    <a:pt x="153209" y="217221"/>
                  </a:cubicBezTo>
                  <a:cubicBezTo>
                    <a:pt x="160814" y="222608"/>
                    <a:pt x="168534" y="226556"/>
                    <a:pt x="176802" y="225610"/>
                  </a:cubicBezTo>
                  <a:cubicBezTo>
                    <a:pt x="183413" y="224853"/>
                    <a:pt x="189606" y="222009"/>
                    <a:pt x="194504" y="217495"/>
                  </a:cubicBezTo>
                  <a:cubicBezTo>
                    <a:pt x="200608" y="211869"/>
                    <a:pt x="202746" y="203457"/>
                    <a:pt x="203742" y="194132"/>
                  </a:cubicBezTo>
                  <a:cubicBezTo>
                    <a:pt x="204750" y="184697"/>
                    <a:pt x="204750" y="172164"/>
                    <a:pt x="204750" y="156335"/>
                  </a:cubicBezTo>
                  <a:lnTo>
                    <a:pt x="204750" y="102806"/>
                  </a:lnTo>
                  <a:cubicBezTo>
                    <a:pt x="204750" y="80794"/>
                    <a:pt x="204750" y="63478"/>
                    <a:pt x="202951" y="49953"/>
                  </a:cubicBezTo>
                  <a:cubicBezTo>
                    <a:pt x="201108" y="36089"/>
                    <a:pt x="197246" y="25031"/>
                    <a:pt x="188635" y="16326"/>
                  </a:cubicBezTo>
                  <a:cubicBezTo>
                    <a:pt x="180011" y="7609"/>
                    <a:pt x="169037" y="3690"/>
                    <a:pt x="155281" y="1820"/>
                  </a:cubicBezTo>
                  <a:cubicBezTo>
                    <a:pt x="141884" y="0"/>
                    <a:pt x="124741" y="0"/>
                    <a:pt x="102979" y="0"/>
                  </a:cubicBezTo>
                  <a:lnTo>
                    <a:pt x="101771" y="0"/>
                  </a:lnTo>
                  <a:close/>
                  <a:moveTo>
                    <a:pt x="27313" y="27403"/>
                  </a:moveTo>
                  <a:cubicBezTo>
                    <a:pt x="32529" y="22130"/>
                    <a:pt x="39611" y="19055"/>
                    <a:pt x="51589" y="17427"/>
                  </a:cubicBezTo>
                  <a:cubicBezTo>
                    <a:pt x="63803" y="15767"/>
                    <a:pt x="79876" y="15750"/>
                    <a:pt x="102375" y="15750"/>
                  </a:cubicBezTo>
                  <a:cubicBezTo>
                    <a:pt x="124873" y="15750"/>
                    <a:pt x="140948" y="15767"/>
                    <a:pt x="153160" y="17427"/>
                  </a:cubicBezTo>
                  <a:cubicBezTo>
                    <a:pt x="165139" y="19055"/>
                    <a:pt x="172221" y="22130"/>
                    <a:pt x="177437" y="27403"/>
                  </a:cubicBezTo>
                  <a:cubicBezTo>
                    <a:pt x="182665" y="32687"/>
                    <a:pt x="185723" y="39881"/>
                    <a:pt x="187339" y="52029"/>
                  </a:cubicBezTo>
                  <a:cubicBezTo>
                    <a:pt x="188983" y="64396"/>
                    <a:pt x="189000" y="80663"/>
                    <a:pt x="189000" y="103399"/>
                  </a:cubicBezTo>
                  <a:lnTo>
                    <a:pt x="189000" y="155829"/>
                  </a:lnTo>
                  <a:cubicBezTo>
                    <a:pt x="189000" y="172276"/>
                    <a:pt x="188990" y="183962"/>
                    <a:pt x="188081" y="192459"/>
                  </a:cubicBezTo>
                  <a:cubicBezTo>
                    <a:pt x="187151" y="201167"/>
                    <a:pt x="185434" y="204435"/>
                    <a:pt x="183830" y="205913"/>
                  </a:cubicBezTo>
                  <a:cubicBezTo>
                    <a:pt x="181375" y="208176"/>
                    <a:pt x="178288" y="209587"/>
                    <a:pt x="175012" y="209962"/>
                  </a:cubicBezTo>
                  <a:cubicBezTo>
                    <a:pt x="172916" y="210202"/>
                    <a:pt x="169402" y="209391"/>
                    <a:pt x="162312" y="204369"/>
                  </a:cubicBezTo>
                  <a:cubicBezTo>
                    <a:pt x="155397" y="199471"/>
                    <a:pt x="146697" y="191790"/>
                    <a:pt x="134449" y="180957"/>
                  </a:cubicBezTo>
                  <a:lnTo>
                    <a:pt x="134175" y="180714"/>
                  </a:lnTo>
                  <a:cubicBezTo>
                    <a:pt x="129059" y="176189"/>
                    <a:pt x="124816" y="172436"/>
                    <a:pt x="121069" y="169697"/>
                  </a:cubicBezTo>
                  <a:cubicBezTo>
                    <a:pt x="117153" y="166832"/>
                    <a:pt x="113203" y="164632"/>
                    <a:pt x="108547" y="163693"/>
                  </a:cubicBezTo>
                  <a:cubicBezTo>
                    <a:pt x="104473" y="162873"/>
                    <a:pt x="100277" y="162873"/>
                    <a:pt x="96203" y="163693"/>
                  </a:cubicBezTo>
                  <a:cubicBezTo>
                    <a:pt x="91547" y="164632"/>
                    <a:pt x="87597" y="166832"/>
                    <a:pt x="83681" y="169697"/>
                  </a:cubicBezTo>
                  <a:cubicBezTo>
                    <a:pt x="79935" y="172436"/>
                    <a:pt x="75691" y="176189"/>
                    <a:pt x="70575" y="180714"/>
                  </a:cubicBezTo>
                  <a:lnTo>
                    <a:pt x="70300" y="180957"/>
                  </a:lnTo>
                  <a:cubicBezTo>
                    <a:pt x="58053" y="191790"/>
                    <a:pt x="49353" y="199471"/>
                    <a:pt x="42437" y="204369"/>
                  </a:cubicBezTo>
                  <a:cubicBezTo>
                    <a:pt x="35348" y="209391"/>
                    <a:pt x="31834" y="210202"/>
                    <a:pt x="29738" y="209962"/>
                  </a:cubicBezTo>
                  <a:cubicBezTo>
                    <a:pt x="26462" y="209587"/>
                    <a:pt x="23375" y="208176"/>
                    <a:pt x="20920" y="205913"/>
                  </a:cubicBezTo>
                  <a:cubicBezTo>
                    <a:pt x="19316" y="204435"/>
                    <a:pt x="17599" y="201167"/>
                    <a:pt x="16669" y="192459"/>
                  </a:cubicBezTo>
                  <a:cubicBezTo>
                    <a:pt x="15761" y="183962"/>
                    <a:pt x="15750" y="172276"/>
                    <a:pt x="15750" y="155829"/>
                  </a:cubicBezTo>
                  <a:lnTo>
                    <a:pt x="15750" y="103399"/>
                  </a:lnTo>
                  <a:cubicBezTo>
                    <a:pt x="15750" y="80663"/>
                    <a:pt x="15766" y="64396"/>
                    <a:pt x="17411" y="52029"/>
                  </a:cubicBezTo>
                  <a:cubicBezTo>
                    <a:pt x="19027" y="39881"/>
                    <a:pt x="22085" y="32687"/>
                    <a:pt x="27313" y="27403"/>
                  </a:cubicBezTo>
                  <a:close/>
                </a:path>
              </a:pathLst>
            </a:custGeom>
            <a:solidFill>
              <a:schemeClr val="tx1"/>
            </a:solidFill>
            <a:ln w="10319" cap="flat">
              <a:noFill/>
              <a:prstDash val="solid"/>
              <a:miter/>
            </a:ln>
          </p:spPr>
        </p:sp>
      </p:grpSp>
      <p:grpSp>
        <p:nvGrpSpPr>
          <p:cNvPr id="81" name="Group 9">
            <a:extLst>
              <a:ext uri="{FF2B5EF4-FFF2-40B4-BE49-F238E27FC236}">
                <a16:creationId xmlns:a16="http://schemas.microsoft.com/office/drawing/2014/main" id="{80F5A1E3-1D88-09C7-8E52-49C556AFCD04}"/>
              </a:ext>
            </a:extLst>
          </p:cNvPr>
          <p:cNvGrpSpPr/>
          <p:nvPr userDrawn="1"/>
        </p:nvGrpSpPr>
        <p:grpSpPr>
          <a:xfrm>
            <a:off x="7648320" y="1052980"/>
            <a:ext cx="500659" cy="504000"/>
            <a:chOff x="7648320" y="1052980"/>
            <a:chExt cx="500659" cy="504000"/>
          </a:xfrm>
        </p:grpSpPr>
        <p:sp>
          <p:nvSpPr>
            <p:cNvPr id="82" name="Shape 8">
              <a:extLst>
                <a:ext uri="{FF2B5EF4-FFF2-40B4-BE49-F238E27FC236}">
                  <a16:creationId xmlns:a16="http://schemas.microsoft.com/office/drawing/2014/main" id="{C51CD46E-457B-7CC5-7EC5-F4964C3B5C39}"/>
                </a:ext>
              </a:extLst>
            </p:cNvPr>
            <p:cNvSpPr>
              <a:spLocks noChangeAspect="1"/>
            </p:cNvSpPr>
            <p:nvPr userDrawn="1"/>
          </p:nvSpPr>
          <p:spPr>
            <a:xfrm>
              <a:off x="7648320" y="1052980"/>
              <a:ext cx="500659" cy="504000"/>
            </a:xfrm>
            <a:prstGeom prst="ellipse">
              <a:avLst/>
            </a:prstGeom>
            <a:solidFill>
              <a:schemeClr val="tx2"/>
            </a:solidFill>
            <a:ln w="12700">
              <a:noFill/>
              <a:prstDash val="solid"/>
            </a:ln>
          </p:spPr>
          <p:txBody>
            <a:bodyPr/>
            <a:lstStyle/>
            <a:p>
              <a:endParaRPr lang="ms-MY" dirty="0"/>
            </a:p>
          </p:txBody>
        </p:sp>
        <p:sp>
          <p:nvSpPr>
            <p:cNvPr id="83" name="Graphic 8">
              <a:extLst>
                <a:ext uri="{FF2B5EF4-FFF2-40B4-BE49-F238E27FC236}">
                  <a16:creationId xmlns:a16="http://schemas.microsoft.com/office/drawing/2014/main" id="{246D6F0A-73D9-0AFE-0A4F-893884DF992E}"/>
                </a:ext>
              </a:extLst>
            </p:cNvPr>
            <p:cNvSpPr/>
            <p:nvPr/>
          </p:nvSpPr>
          <p:spPr>
            <a:xfrm>
              <a:off x="7826746" y="1232980"/>
              <a:ext cx="143293" cy="144069"/>
            </a:xfrm>
            <a:custGeom>
              <a:avLst/>
              <a:gdLst>
                <a:gd name="csX0" fmla="*/ 3373 w 143293"/>
                <a:gd name="csY0" fmla="*/ 123480 h 144069"/>
                <a:gd name="csX1" fmla="*/ 102853 w 143293"/>
                <a:gd name="csY1" fmla="*/ 24000 h 144069"/>
                <a:gd name="csX2" fmla="*/ 35893 w 143293"/>
                <a:gd name="csY2" fmla="*/ 24000 h 144069"/>
                <a:gd name="csX3" fmla="*/ 27408 w 143293"/>
                <a:gd name="csY3" fmla="*/ 20485 h 144069"/>
                <a:gd name="csX4" fmla="*/ 23893 w 143293"/>
                <a:gd name="csY4" fmla="*/ 12000 h 144069"/>
                <a:gd name="csX5" fmla="*/ 27408 w 143293"/>
                <a:gd name="csY5" fmla="*/ 3515 h 144069"/>
                <a:gd name="csX6" fmla="*/ 35893 w 143293"/>
                <a:gd name="csY6" fmla="*/ 0 h 144069"/>
                <a:gd name="csX7" fmla="*/ 131293 w 143293"/>
                <a:gd name="csY7" fmla="*/ 0 h 144069"/>
                <a:gd name="csX8" fmla="*/ 139778 w 143293"/>
                <a:gd name="csY8" fmla="*/ 3515 h 144069"/>
                <a:gd name="csX9" fmla="*/ 143293 w 143293"/>
                <a:gd name="csY9" fmla="*/ 12000 h 144069"/>
                <a:gd name="csX10" fmla="*/ 143293 w 143293"/>
                <a:gd name="csY10" fmla="*/ 108000 h 144069"/>
                <a:gd name="csX11" fmla="*/ 139778 w 143293"/>
                <a:gd name="csY11" fmla="*/ 116485 h 144069"/>
                <a:gd name="csX12" fmla="*/ 131293 w 143293"/>
                <a:gd name="csY12" fmla="*/ 120000 h 144069"/>
                <a:gd name="csX13" fmla="*/ 131893 w 143293"/>
                <a:gd name="csY13" fmla="*/ 120000 h 144069"/>
                <a:gd name="csX14" fmla="*/ 123408 w 143293"/>
                <a:gd name="csY14" fmla="*/ 116485 h 144069"/>
                <a:gd name="csX15" fmla="*/ 119893 w 143293"/>
                <a:gd name="csY15" fmla="*/ 108000 h 144069"/>
                <a:gd name="csX16" fmla="*/ 119893 w 143293"/>
                <a:gd name="csY16" fmla="*/ 41400 h 144069"/>
                <a:gd name="csX17" fmla="*/ 20773 w 143293"/>
                <a:gd name="csY17" fmla="*/ 140520 h 144069"/>
                <a:gd name="csX18" fmla="*/ 16868 w 143293"/>
                <a:gd name="csY18" fmla="*/ 143147 h 144069"/>
                <a:gd name="csX19" fmla="*/ 12253 w 143293"/>
                <a:gd name="csY19" fmla="*/ 144070 h 144069"/>
                <a:gd name="csX20" fmla="*/ 7638 w 143293"/>
                <a:gd name="csY20" fmla="*/ 143147 h 144069"/>
                <a:gd name="csX21" fmla="*/ 3733 w 143293"/>
                <a:gd name="csY21" fmla="*/ 140520 h 144069"/>
                <a:gd name="csX22" fmla="*/ 1023 w 143293"/>
                <a:gd name="csY22" fmla="*/ 136670 h 144069"/>
                <a:gd name="csX23" fmla="*/ 3 w 143293"/>
                <a:gd name="csY23" fmla="*/ 132076 h 144069"/>
                <a:gd name="csX24" fmla="*/ 828 w 143293"/>
                <a:gd name="csY24" fmla="*/ 127440 h 144069"/>
                <a:gd name="csX25" fmla="*/ 3373 w 143293"/>
                <a:gd name="csY25" fmla="*/ 123480 h 1440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43293" h="144069">
                  <a:moveTo>
                    <a:pt x="3373" y="123480"/>
                  </a:moveTo>
                  <a:lnTo>
                    <a:pt x="102853" y="24000"/>
                  </a:lnTo>
                  <a:lnTo>
                    <a:pt x="35893" y="24000"/>
                  </a:lnTo>
                  <a:cubicBezTo>
                    <a:pt x="32711" y="24000"/>
                    <a:pt x="29659" y="22736"/>
                    <a:pt x="27408" y="20485"/>
                  </a:cubicBezTo>
                  <a:cubicBezTo>
                    <a:pt x="25158" y="18235"/>
                    <a:pt x="23893" y="15183"/>
                    <a:pt x="23893" y="12000"/>
                  </a:cubicBezTo>
                  <a:cubicBezTo>
                    <a:pt x="23893" y="8817"/>
                    <a:pt x="25158" y="5765"/>
                    <a:pt x="27408" y="3515"/>
                  </a:cubicBezTo>
                  <a:cubicBezTo>
                    <a:pt x="29659" y="1264"/>
                    <a:pt x="32711" y="0"/>
                    <a:pt x="35893" y="0"/>
                  </a:cubicBezTo>
                  <a:lnTo>
                    <a:pt x="131293" y="0"/>
                  </a:lnTo>
                  <a:cubicBezTo>
                    <a:pt x="134476" y="0"/>
                    <a:pt x="137528" y="1264"/>
                    <a:pt x="139778" y="3515"/>
                  </a:cubicBezTo>
                  <a:cubicBezTo>
                    <a:pt x="142030" y="5765"/>
                    <a:pt x="143293" y="8817"/>
                    <a:pt x="143293" y="12000"/>
                  </a:cubicBezTo>
                  <a:lnTo>
                    <a:pt x="143293" y="108000"/>
                  </a:lnTo>
                  <a:cubicBezTo>
                    <a:pt x="143293" y="111182"/>
                    <a:pt x="142030" y="114235"/>
                    <a:pt x="139778" y="116485"/>
                  </a:cubicBezTo>
                  <a:cubicBezTo>
                    <a:pt x="137528" y="118735"/>
                    <a:pt x="134476" y="120000"/>
                    <a:pt x="131293" y="120000"/>
                  </a:cubicBezTo>
                  <a:lnTo>
                    <a:pt x="131893" y="120000"/>
                  </a:lnTo>
                  <a:cubicBezTo>
                    <a:pt x="128711" y="120000"/>
                    <a:pt x="125658" y="118735"/>
                    <a:pt x="123408" y="116485"/>
                  </a:cubicBezTo>
                  <a:cubicBezTo>
                    <a:pt x="121158" y="114235"/>
                    <a:pt x="119893" y="111182"/>
                    <a:pt x="119893" y="108000"/>
                  </a:cubicBezTo>
                  <a:lnTo>
                    <a:pt x="119893" y="41400"/>
                  </a:lnTo>
                  <a:lnTo>
                    <a:pt x="20773" y="140520"/>
                  </a:lnTo>
                  <a:cubicBezTo>
                    <a:pt x="19658" y="141644"/>
                    <a:pt x="18331" y="142537"/>
                    <a:pt x="16868" y="143147"/>
                  </a:cubicBezTo>
                  <a:cubicBezTo>
                    <a:pt x="15406" y="143756"/>
                    <a:pt x="13837" y="144070"/>
                    <a:pt x="12253" y="144070"/>
                  </a:cubicBezTo>
                  <a:cubicBezTo>
                    <a:pt x="10669" y="144070"/>
                    <a:pt x="9101" y="143756"/>
                    <a:pt x="7638" y="143147"/>
                  </a:cubicBezTo>
                  <a:cubicBezTo>
                    <a:pt x="6176" y="142537"/>
                    <a:pt x="4849" y="141644"/>
                    <a:pt x="3733" y="140520"/>
                  </a:cubicBezTo>
                  <a:cubicBezTo>
                    <a:pt x="2585" y="139428"/>
                    <a:pt x="1664" y="138120"/>
                    <a:pt x="1023" y="136670"/>
                  </a:cubicBezTo>
                  <a:cubicBezTo>
                    <a:pt x="383" y="135221"/>
                    <a:pt x="36" y="133660"/>
                    <a:pt x="3" y="132076"/>
                  </a:cubicBezTo>
                  <a:cubicBezTo>
                    <a:pt x="-31" y="130490"/>
                    <a:pt x="250" y="128916"/>
                    <a:pt x="828" y="127440"/>
                  </a:cubicBezTo>
                  <a:cubicBezTo>
                    <a:pt x="1407" y="125965"/>
                    <a:pt x="2272" y="124619"/>
                    <a:pt x="3373" y="123480"/>
                  </a:cubicBezTo>
                  <a:close/>
                </a:path>
              </a:pathLst>
            </a:custGeom>
            <a:solidFill>
              <a:schemeClr val="tx1"/>
            </a:solidFill>
            <a:ln w="11906" cap="flat">
              <a:noFill/>
              <a:prstDash val="solid"/>
              <a:miter/>
            </a:ln>
          </p:spPr>
        </p:sp>
      </p:gr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Macroeconomic Outlook Report</a:t>
            </a:r>
          </a:p>
        </p:txBody>
      </p:sp>
      <p:sp>
        <p:nvSpPr>
          <p:cNvPr id="4" name="Subtitle 3"/>
          <p:cNvSpPr>
            <a:spLocks noGrp="1"/>
          </p:cNvSpPr>
          <p:nvPr>
            <p:ph type="subTitle" idx="13"/>
          </p:nvPr>
        </p:nvSpPr>
        <p:spPr/>
        <p:txBody>
          <a:bodyPr/>
          <a:lstStyle/>
          <a:p>
            <a:pPr algn="l"/>
            <a:r>
              <a:t>Enterprise hedging options should use FX and rates hedges aligned to macro transmission channels</a:t>
            </a:r>
          </a:p>
        </p:txBody>
      </p:sp>
      <p:sp>
        <p:nvSpPr>
          <p:cNvPr id="5" name="Subtitle 4"/>
          <p:cNvSpPr>
            <a:spLocks noGrp="1"/>
          </p:cNvSpPr>
          <p:nvPr>
            <p:ph type="subTitle" idx="14"/>
          </p:nvPr>
        </p:nvSpPr>
        <p:spPr/>
        <p:txBody>
          <a:bodyPr/>
          <a:lstStyle/>
          <a:p>
            <a:pPr algn="l"/>
            <a:r>
              <a:rPr cap="all"/>
              <a:t>Enterprise hedging</a:t>
            </a:r>
          </a:p>
        </p:txBody>
      </p:sp>
      <p:sp>
        <p:nvSpPr>
          <p:cNvPr id="6" name="Subtitle 5"/>
          <p:cNvSpPr>
            <a:spLocks noGrp="1"/>
          </p:cNvSpPr>
          <p:nvPr>
            <p:ph type="subTitle" idx="8"/>
          </p:nvPr>
        </p:nvSpPr>
        <p:spPr/>
        <p:txBody>
          <a:bodyPr/>
          <a:lstStyle/>
          <a:p>
            <a:pPr algn="l"/>
            <a:r>
              <a:t>Risk management should define scenario triggers, run stress tests, and include a communication plan for volatility</a:t>
            </a:r>
          </a:p>
        </p:txBody>
      </p:sp>
      <p:sp>
        <p:nvSpPr>
          <p:cNvPr id="7" name="Subtitle 6"/>
          <p:cNvSpPr>
            <a:spLocks noGrp="1"/>
          </p:cNvSpPr>
          <p:nvPr>
            <p:ph type="subTitle" idx="9"/>
          </p:nvPr>
        </p:nvSpPr>
        <p:spPr/>
        <p:txBody>
          <a:bodyPr/>
          <a:lstStyle/>
          <a:p>
            <a:pPr algn="l"/>
            <a:r>
              <a:rPr cap="all"/>
              <a:t>Risk management</a:t>
            </a:r>
          </a:p>
        </p:txBody>
      </p:sp>
      <p:sp>
        <p:nvSpPr>
          <p:cNvPr id="8" name="Subtitle 7"/>
          <p:cNvSpPr>
            <a:spLocks noGrp="1"/>
          </p:cNvSpPr>
          <p:nvPr>
            <p:ph type="subTitle" idx="6"/>
          </p:nvPr>
        </p:nvSpPr>
        <p:spPr/>
        <p:txBody>
          <a:bodyPr/>
          <a:lstStyle/>
          <a:p>
            <a:pPr algn="l"/>
            <a:r>
              <a:t>Monetary coordination should align rate and liquidity strategy with inflation persistence and output gaps</a:t>
            </a:r>
          </a:p>
        </p:txBody>
      </p:sp>
      <p:sp>
        <p:nvSpPr>
          <p:cNvPr id="9" name="Subtitle 8"/>
          <p:cNvSpPr>
            <a:spLocks noGrp="1"/>
          </p:cNvSpPr>
          <p:nvPr>
            <p:ph type="subTitle" idx="7"/>
          </p:nvPr>
        </p:nvSpPr>
        <p:spPr/>
        <p:txBody>
          <a:bodyPr/>
          <a:lstStyle/>
          <a:p>
            <a:pPr algn="l"/>
            <a:r>
              <a:rPr cap="all"/>
              <a:t>Monetary coordination</a:t>
            </a:r>
          </a:p>
        </p:txBody>
      </p:sp>
      <p:sp>
        <p:nvSpPr>
          <p:cNvPr id="10" name="Subtitle 9"/>
          <p:cNvSpPr>
            <a:spLocks noGrp="1"/>
          </p:cNvSpPr>
          <p:nvPr>
            <p:ph type="subTitle" idx="4"/>
          </p:nvPr>
        </p:nvSpPr>
        <p:spPr/>
        <p:txBody>
          <a:bodyPr/>
          <a:lstStyle/>
          <a:p>
            <a:pPr algn="l"/>
            <a:r>
              <a:t>Targeted support should be weighed against consolidation, with debt sustainability guardrails and multiplier considerations informing the fiscal mix</a:t>
            </a:r>
          </a:p>
        </p:txBody>
      </p:sp>
      <p:sp>
        <p:nvSpPr>
          <p:cNvPr id="11" name="Subtitle 10"/>
          <p:cNvSpPr>
            <a:spLocks noGrp="1"/>
          </p:cNvSpPr>
          <p:nvPr>
            <p:ph type="subTitle" idx="5"/>
          </p:nvPr>
        </p:nvSpPr>
        <p:spPr/>
        <p:txBody>
          <a:bodyPr/>
          <a:lstStyle/>
          <a:p>
            <a:r>
              <a:rPr cap="all"/>
              <a:t>Fiscal mix</a:t>
            </a:r>
          </a:p>
        </p:txBody>
      </p:sp>
      <p:sp>
        <p:nvSpPr>
          <p:cNvPr id="12" name="Title 11"/>
          <p:cNvSpPr>
            <a:spLocks noGrp="1"/>
          </p:cNvSpPr>
          <p:nvPr>
            <p:ph type="title"/>
          </p:nvPr>
        </p:nvSpPr>
        <p:spPr/>
        <p:txBody>
          <a:bodyPr/>
          <a:lstStyle/>
          <a:p>
            <a:r>
              <a:t>Policy Implications and Strategic Recommendations</a:t>
            </a:r>
          </a:p>
        </p:txBody>
      </p:sp>
    </p:spTree>
  </p:cSld>
  <p:clrMapOvr>
    <a:masterClrMapping/>
  </p:clrMapOvr>
</p:sld>
</file>

<file path=ppt/theme/theme1.xml><?xml version="1.0" encoding="utf-8"?>
<a:theme xmlns:a="http://schemas.openxmlformats.org/drawingml/2006/main" name="Elysium  [1790926574768]">
  <a:themeElements>
    <a:clrScheme name="Пользовательские 12">
      <a:dk1>
        <a:srgbClr val="050505"/>
      </a:dk1>
      <a:lt1>
        <a:srgbClr val="F0F0F0"/>
      </a:lt1>
      <a:dk2>
        <a:srgbClr val="050505"/>
      </a:dk2>
      <a:lt2>
        <a:srgbClr val="7F50FC"/>
      </a:lt2>
      <a:accent1>
        <a:srgbClr val="F1C232"/>
      </a:accent1>
      <a:accent2>
        <a:srgbClr val="E5528A"/>
      </a:accent2>
      <a:accent3>
        <a:srgbClr val="716D82"/>
      </a:accent3>
      <a:accent4>
        <a:srgbClr val="1E182A"/>
      </a:accent4>
      <a:accent5>
        <a:srgbClr val="5B9BD5"/>
      </a:accent5>
      <a:accent6>
        <a:srgbClr val="70AD47"/>
      </a:accent6>
      <a:hlink>
        <a:srgbClr val="0563C1"/>
      </a:hlink>
      <a:folHlink>
        <a:srgbClr val="954F71"/>
      </a:folHlink>
    </a:clrScheme>
    <a:fontScheme name="Стандартная">
      <a:majorFont>
        <a:latin typeface="Tahom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lysium  [1790926699049]">
  <a:themeElements>
    <a:clrScheme name="Пользовательские 12">
      <a:dk1>
        <a:srgbClr val="050505"/>
      </a:dk1>
      <a:lt1>
        <a:srgbClr val="F0F0F0"/>
      </a:lt1>
      <a:dk2>
        <a:srgbClr val="050505"/>
      </a:dk2>
      <a:lt2>
        <a:srgbClr val="7F50FC"/>
      </a:lt2>
      <a:accent1>
        <a:srgbClr val="F1C232"/>
      </a:accent1>
      <a:accent2>
        <a:srgbClr val="E5528A"/>
      </a:accent2>
      <a:accent3>
        <a:srgbClr val="716D82"/>
      </a:accent3>
      <a:accent4>
        <a:srgbClr val="1E182A"/>
      </a:accent4>
      <a:accent5>
        <a:srgbClr val="5B9BD5"/>
      </a:accent5>
      <a:accent6>
        <a:srgbClr val="70AD47"/>
      </a:accent6>
      <a:hlink>
        <a:srgbClr val="0563C1"/>
      </a:hlink>
      <a:folHlink>
        <a:srgbClr val="954F71"/>
      </a:folHlink>
    </a:clrScheme>
    <a:fontScheme name="Стандартная">
      <a:majorFont>
        <a:latin typeface="Tahom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DBA83DD-CFED-5546-988F-3DD2C12A8868}">
  <we:reference id="wa200010001" version="1.0.0.1" store="en-GB" storeType="OMEX"/>
  <we:alternateReferences>
    <we:reference id="wa200010001" version="1.0.0.1" store="wa200010001" storeType="OMEX"/>
  </we:alternateReferences>
  <we:properties>
    <we:property name="claude.fileId" value="&quot;9aecd808-d550-40f2-a02d-a60b75a2081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15130</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60</vt:i4>
      </vt:variant>
    </vt:vector>
  </HeadingPairs>
  <TitlesOfParts>
    <vt:vector size="68" baseType="lpstr">
      <vt:lpstr>Geist</vt:lpstr>
      <vt:lpstr>Tahoma</vt:lpstr>
      <vt:lpstr>Arial</vt:lpstr>
      <vt:lpstr>Funnel Sans</vt:lpstr>
      <vt:lpstr>Calibri</vt:lpstr>
      <vt:lpstr>IBM Plex Sans</vt:lpstr>
      <vt:lpstr>Elysium  [1790926574768]</vt:lpstr>
      <vt:lpstr>Elysium  [1790926699049]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Macroeconomic Outlook Report</dc:title>
  <cp:lastModifiedBy>Daria Shendorova</cp:lastModifiedBy>
  <cp:revision>261</cp:revision>
  <dcterms:modified xsi:type="dcterms:W3CDTF">2026-10-02T13:16:49Z</dcterms:modified>
</cp:coreProperties>
</file>