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handoutMasters/handoutMaster1.xml" ContentType="application/vnd.openxmlformats-officedocument.presentationml.handoutMaster+xml"/>
  <Override PartName="/ppt/metadata" ContentType="application/binary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</Types>
</file>

<file path=_rels/.rels><?xml version='1.0' encoding='UTF-8' standalone='yes'?>
<Relationships xmlns="http://schemas.openxmlformats.org/package/2006/relationships"><Relationship Id="rId1" Type="http://schemas.microsoft.com/office/2011/relationships/webextensiontaskpanes" Target="ppt/webextensions/taskpanes.xml"/><Relationship Id="rId2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7550" r:id="rId1"/>
  </p:sldMasterIdLst>
  <p:notesMasterIdLst>
    <p:notesMasterId r:id="rId62"/>
  </p:notesMasterIdLst>
  <p:handoutMasterIdLst>
    <p:handoutMasterId r:id="rId63"/>
  </p:handoutMasterIdLst>
  <p:sldIdLst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64"/>
      <p:bold r:id="rId65"/>
      <p:italic r:id="rId66"/>
      <p:boldItalic r:id="rId6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5" roundtripDataSignature="AMtx7miEfnWiAfuaHh6KLS/AKlaDrw5wT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ED337F2-5EF9-4EC5-8057-203B44DC6CB3}">
  <a:tblStyle styleId="{0ED337F2-5EF9-4EC5-8057-203B44DC6CB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153"/>
    <p:restoredTop sz="94800"/>
  </p:normalViewPr>
  <p:slideViewPr>
    <p:cSldViewPr snapToGrid="0">
      <p:cViewPr varScale="1">
        <p:scale>
          <a:sx n="102" d="100"/>
          <a:sy n="102" d="100"/>
        </p:scale>
        <p:origin x="184" y="6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20" d="100"/>
          <a:sy n="120" d="100"/>
        </p:scale>
        <p:origin x="4264" y="17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3" Type="http://schemas.openxmlformats.org/officeDocument/2006/relationships/slide" Target="slides/slide1.xml"/><Relationship Id="rId14" Type="http://schemas.openxmlformats.org/officeDocument/2006/relationships/slide" Target="slides/slide2.xml"/><Relationship Id="rId15" Type="http://schemas.openxmlformats.org/officeDocument/2006/relationships/slide" Target="slides/slide3.xml"/><Relationship Id="rId16" Type="http://schemas.openxmlformats.org/officeDocument/2006/relationships/slide" Target="slides/slide4.xml"/><Relationship Id="rId17" Type="http://schemas.openxmlformats.org/officeDocument/2006/relationships/slide" Target="slides/slide5.xml"/><Relationship Id="rId18" Type="http://schemas.openxmlformats.org/officeDocument/2006/relationships/slide" Target="slides/slide6.xml"/><Relationship Id="rId19" Type="http://schemas.openxmlformats.org/officeDocument/2006/relationships/slide" Target="slides/slide7.xml"/><Relationship Id="rId20" Type="http://schemas.openxmlformats.org/officeDocument/2006/relationships/slide" Target="slides/slide8.xml"/><Relationship Id="rId21" Type="http://schemas.openxmlformats.org/officeDocument/2006/relationships/slide" Target="slides/slide9.xml"/><Relationship Id="rId22" Type="http://schemas.openxmlformats.org/officeDocument/2006/relationships/slide" Target="slides/slide10.xml"/><Relationship Id="rId62" Type="http://schemas.openxmlformats.org/officeDocument/2006/relationships/notesMaster" Target="notesMasters/notesMaster1.xml"/><Relationship Id="rId63" Type="http://schemas.openxmlformats.org/officeDocument/2006/relationships/handoutMaster" Target="handoutMasters/handoutMaster1.xml"/><Relationship Id="rId64" Type="http://schemas.openxmlformats.org/officeDocument/2006/relationships/font" Target="fonts/font1.fntdata"/><Relationship Id="rId65" Type="http://schemas.openxmlformats.org/officeDocument/2006/relationships/font" Target="fonts/font2.fntdata"/><Relationship Id="rId66" Type="http://schemas.openxmlformats.org/officeDocument/2006/relationships/font" Target="fonts/font3.fntdata"/><Relationship Id="rId67" Type="http://schemas.openxmlformats.org/officeDocument/2006/relationships/font" Target="fonts/font4.fntdata"/><Relationship Id="rId75" Type="http://customschemas.google.com/relationships/presentationmetadata" Target="metadata"/><Relationship Id="rId76" Type="http://schemas.openxmlformats.org/officeDocument/2006/relationships/presProps" Target="presProps.xml"/><Relationship Id="rId77" Type="http://schemas.openxmlformats.org/officeDocument/2006/relationships/viewProps" Target="viewProps.xml"/><Relationship Id="rId78" Type="http://schemas.openxmlformats.org/officeDocument/2006/relationships/theme" Target="theme/theme1.xml"/><Relationship Id="rId79" Type="http://schemas.openxmlformats.org/officeDocument/2006/relationships/tableStyles" Target="tableStyles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Spend Share</c:v>
                </c:pt>
              </c:strCache>
            </c:strRef>
          </c:tx>
          <c:spPr>
            <a:ln w="9525">
              <a:solidFill>
                <a:schemeClr val="tx1">
                  <a:alpha val="30413"/>
                </a:schemeClr>
              </a:solidFill>
            </a:ln>
          </c:spPr>
          <c:dPt>
            <c:idx val="0"/>
            <c:bubble3D val="0"/>
            <c:spPr>
              <a:solidFill>
                <a:schemeClr val="accent5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27E-8C43-8B2C-02675DA06FE1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627E-8C43-8B2C-02675DA06FE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27E-8C43-8B2C-02675DA06FE1}"/>
              </c:ext>
            </c:extLst>
          </c:dPt>
          <c:dPt>
            <c:idx val="3"/>
            <c:bubble3D val="0"/>
            <c:spPr>
              <a:solidFill>
                <a:schemeClr val="accent2"/>
              </a:solidFill>
              <a:ln w="952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627E-8C43-8B2C-02675DA06FE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A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Paid Search</c:v>
                </c:pt>
                <c:pt idx="1">
                  <c:v>Paid Social</c:v>
                </c:pt>
                <c:pt idx="2">
                  <c:v>SEO</c:v>
                </c:pt>
                <c:pt idx="3">
                  <c:v>Email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0.35</c:v>
                </c:pt>
                <c:pt idx="1">
                  <c:v>0.3</c:v>
                </c:pt>
                <c:pt idx="2">
                  <c:v>0.2</c:v>
                </c:pt>
                <c:pt idx="3">
                  <c:v>0.15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7714085745256528"/>
          <c:y val="0.93297266879353524"/>
          <c:w val="0.61060143237600095"/>
          <c:h val="5.437825503355704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A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A"/>
    </a:p>
  </c:txPr>
  <c:externalData r:id="rId1">
    <c:autoUpdate val="0"/>
  </c:externalData>
</c:chartSpace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2716DB8-A6F0-5B2F-055E-6408AD0391C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038564-8D4C-DC8A-685A-0C566B4DBA7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C39521-5B9C-4149-A468-F33AF4A9733E}" type="datetimeFigureOut">
              <a:rPr lang="en-UA" smtClean="0"/>
              <a:t>01.10.2026</a:t>
            </a:fld>
            <a:endParaRPr lang="en-U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6DA027-CD7B-C584-DE00-14B1EAD7DCE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6D022B-B125-F324-EEB4-FA7C91F8136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70BE8D-0192-B744-B2B1-EA3BFB57A8B6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60123388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/ Option A" userDrawn="1">
  <p:cSld name="Title / Option A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22F332-F2B3-022A-46F6-F24322C529F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-1" t="29923" r="33304"/>
          <a:stretch>
            <a:fillRect/>
          </a:stretch>
        </p:blipFill>
        <p:spPr>
          <a:xfrm>
            <a:off x="7687954" y="-36576"/>
            <a:ext cx="1492621" cy="1491344"/>
          </a:xfrm>
          <a:prstGeom prst="rect">
            <a:avLst/>
          </a:prstGeom>
        </p:spPr>
      </p:pic>
      <p:sp>
        <p:nvSpPr>
          <p:cNvPr id="5" name="Picture placeholder">
            <a:extLst>
              <a:ext uri="{FF2B5EF4-FFF2-40B4-BE49-F238E27FC236}">
                <a16:creationId xmlns:a16="http://schemas.microsoft.com/office/drawing/2014/main" id="{F0A806B0-4135-1601-CB79-BA1AE3C677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508171" y="284615"/>
            <a:ext cx="3332843" cy="4574269"/>
          </a:xfrm>
          <a:prstGeom prst="roundRect">
            <a:avLst>
              <a:gd name="adj" fmla="val 6560"/>
            </a:avLst>
          </a:prstGeom>
          <a:solidFill>
            <a:schemeClr val="tx1"/>
          </a:solidFill>
          <a:ln w="9525">
            <a:solidFill>
              <a:schemeClr val="tx1">
                <a:alpha val="40000"/>
              </a:schemeClr>
            </a:solidFill>
          </a:ln>
          <a:effectLst>
            <a:outerShdw blurRad="127000" dir="5400000" algn="ctr" rotWithShape="0">
              <a:prstClr val="black">
                <a:alpha val="20000"/>
              </a:prstClr>
            </a:outerShdw>
            <a:softEdge rad="0"/>
          </a:effectLst>
        </p:spPr>
        <p:txBody>
          <a:bodyPr>
            <a:noAutofit/>
          </a:bodyPr>
          <a:lstStyle/>
          <a:p>
            <a:endParaRPr lang="en-UA" dirty="0"/>
          </a:p>
        </p:txBody>
      </p:sp>
      <p:sp>
        <p:nvSpPr>
          <p:cNvPr id="11" name="Subtitle"/>
          <p:cNvSpPr txBox="1">
            <a:spLocks noGrp="1"/>
          </p:cNvSpPr>
          <p:nvPr>
            <p:ph type="subTitle" idx="1" hasCustomPrompt="1"/>
          </p:nvPr>
        </p:nvSpPr>
        <p:spPr>
          <a:xfrm>
            <a:off x="314457" y="3487169"/>
            <a:ext cx="3221224" cy="938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lang="en-UA" b="0" i="0" u="none" strike="noStrike" smtClean="0">
                <a:solidFill>
                  <a:schemeClr val="bg1"/>
                </a:solidFill>
                <a:effectLst/>
                <a:latin typeface="+mn-lt"/>
                <a:cs typeface="+mn-c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Whether you are planning a launch, organizing client requests, or tracking internal tasks, having</a:t>
            </a:r>
            <a:endParaRPr dirty="0"/>
          </a:p>
        </p:txBody>
      </p:sp>
      <p:sp>
        <p:nvSpPr>
          <p:cNvPr id="10" name="Slide title"/>
          <p:cNvSpPr txBox="1">
            <a:spLocks noGrp="1"/>
          </p:cNvSpPr>
          <p:nvPr>
            <p:ph type="ctrTitle" hasCustomPrompt="1"/>
          </p:nvPr>
        </p:nvSpPr>
        <p:spPr>
          <a:xfrm>
            <a:off x="314456" y="284615"/>
            <a:ext cx="4823601" cy="20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Arial"/>
              <a:buNone/>
              <a:tabLst/>
              <a:defRPr sz="3400" b="1">
                <a:solidFill>
                  <a:schemeClr val="tx1"/>
                </a:solidFill>
                <a:latin typeface="+mj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5200"/>
              <a:buFont typeface="Arial"/>
              <a:buNone/>
              <a:defRPr sz="5200">
                <a:solidFill>
                  <a:srgbClr val="0D0D0D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5200"/>
              <a:buFont typeface="Arial"/>
              <a:buNone/>
              <a:defRPr sz="5200">
                <a:solidFill>
                  <a:srgbClr val="0D0D0D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5200"/>
              <a:buFont typeface="Arial"/>
              <a:buNone/>
              <a:defRPr sz="5200">
                <a:solidFill>
                  <a:srgbClr val="0D0D0D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5200"/>
              <a:buFont typeface="Arial"/>
              <a:buNone/>
              <a:defRPr sz="5200">
                <a:solidFill>
                  <a:srgbClr val="0D0D0D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5200"/>
              <a:buFont typeface="Arial"/>
              <a:buNone/>
              <a:defRPr sz="5200">
                <a:solidFill>
                  <a:srgbClr val="0D0D0D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5200"/>
              <a:buFont typeface="Arial"/>
              <a:buNone/>
              <a:defRPr sz="5200">
                <a:solidFill>
                  <a:srgbClr val="0D0D0D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5200"/>
              <a:buFont typeface="Arial"/>
              <a:buNone/>
              <a:defRPr sz="5200">
                <a:solidFill>
                  <a:srgbClr val="0D0D0D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5200"/>
              <a:buFont typeface="Arial"/>
              <a:buNone/>
              <a:defRPr sz="5200">
                <a:solidFill>
                  <a:srgbClr val="0D0D0D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9D33E8-E38E-7D94-B19F-DF2DF9D383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-1" t="29923" r="5839"/>
          <a:stretch>
            <a:fillRect/>
          </a:stretch>
        </p:blipFill>
        <p:spPr>
          <a:xfrm rot="10800000">
            <a:off x="4235921" y="3691779"/>
            <a:ext cx="2107257" cy="1491344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03DFFD8-36E6-7E88-D1CA-7F0F89DFC52B}"/>
              </a:ext>
            </a:extLst>
          </p:cNvPr>
          <p:cNvCxnSpPr>
            <a:cxnSpLocks/>
          </p:cNvCxnSpPr>
          <p:nvPr userDrawn="1"/>
        </p:nvCxnSpPr>
        <p:spPr>
          <a:xfrm>
            <a:off x="302264" y="3177437"/>
            <a:ext cx="750884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C / Page 1 / Option A" userDrawn="1">
  <p:cSld name="TOC / Page 1 / Option A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46">
            <a:extLst>
              <a:ext uri="{FF2B5EF4-FFF2-40B4-BE49-F238E27FC236}">
                <a16:creationId xmlns:a16="http://schemas.microsoft.com/office/drawing/2014/main" id="{AF54FAD5-0A8E-24A0-51C9-FA9A14C842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1273" y="1744899"/>
            <a:ext cx="2527939" cy="322016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BD97A2F4-97BD-3DF3-9973-70A6427FDF6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25345" r="28569"/>
          <a:stretch>
            <a:fillRect/>
          </a:stretch>
        </p:blipFill>
        <p:spPr>
          <a:xfrm>
            <a:off x="7218063" y="-36576"/>
            <a:ext cx="1962514" cy="1950469"/>
          </a:xfrm>
          <a:prstGeom prst="rect">
            <a:avLst/>
          </a:prstGeom>
        </p:spPr>
      </p:pic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7C886996-6AA6-D97E-D5DD-62ED5A6DB082}"/>
              </a:ext>
            </a:extLst>
          </p:cNvPr>
          <p:cNvSpPr/>
          <p:nvPr userDrawn="1"/>
        </p:nvSpPr>
        <p:spPr>
          <a:xfrm>
            <a:off x="2631233" y="282679"/>
            <a:ext cx="6293264" cy="4578142"/>
          </a:xfrm>
          <a:prstGeom prst="roundRect">
            <a:avLst>
              <a:gd name="adj" fmla="val 5254"/>
            </a:avLst>
          </a:prstGeom>
          <a:solidFill>
            <a:schemeClr val="tx2">
              <a:alpha val="60124"/>
            </a:schemeClr>
          </a:solidFill>
          <a:ln w="9525">
            <a:solidFill>
              <a:schemeClr val="accent2">
                <a:alpha val="20114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8" name="Google Shape;28;p25"/>
          <p:cNvSpPr txBox="1"/>
          <p:nvPr/>
        </p:nvSpPr>
        <p:spPr>
          <a:xfrm>
            <a:off x="2929524" y="476442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accent2"/>
                </a:solidFill>
                <a:latin typeface="+mn-lt"/>
                <a:ea typeface="+mn-ea"/>
                <a:cs typeface="+mn-cs"/>
                <a:sym typeface="Arial"/>
              </a:rPr>
              <a:t>01</a:t>
            </a:r>
            <a:endParaRPr sz="1800" b="1" dirty="0">
              <a:solidFill>
                <a:schemeClr val="accen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9" name="Google Shape;29;p25"/>
          <p:cNvSpPr txBox="1"/>
          <p:nvPr/>
        </p:nvSpPr>
        <p:spPr>
          <a:xfrm>
            <a:off x="2929524" y="904560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accent2"/>
                </a:solidFill>
                <a:latin typeface="+mn-lt"/>
                <a:ea typeface="+mn-ea"/>
                <a:cs typeface="+mn-cs"/>
                <a:sym typeface="Arial"/>
              </a:rPr>
              <a:t>02</a:t>
            </a:r>
            <a:endParaRPr sz="1800" b="1">
              <a:solidFill>
                <a:schemeClr val="accen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0" name="Google Shape;30;p25"/>
          <p:cNvSpPr txBox="1"/>
          <p:nvPr/>
        </p:nvSpPr>
        <p:spPr>
          <a:xfrm>
            <a:off x="2929524" y="1332679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accent2"/>
                </a:solidFill>
                <a:latin typeface="+mn-lt"/>
                <a:ea typeface="+mn-ea"/>
                <a:cs typeface="+mn-cs"/>
                <a:sym typeface="Arial"/>
              </a:rPr>
              <a:t>03</a:t>
            </a:r>
            <a:endParaRPr sz="1800" b="1" dirty="0">
              <a:solidFill>
                <a:schemeClr val="accen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1" name="Google Shape;31;p25"/>
          <p:cNvSpPr txBox="1"/>
          <p:nvPr/>
        </p:nvSpPr>
        <p:spPr>
          <a:xfrm>
            <a:off x="2929524" y="1760797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accent2"/>
                </a:solidFill>
                <a:latin typeface="+mn-lt"/>
                <a:ea typeface="+mn-ea"/>
                <a:cs typeface="+mn-cs"/>
                <a:sym typeface="Arial"/>
              </a:rPr>
              <a:t>04</a:t>
            </a:r>
            <a:endParaRPr sz="1800" b="1">
              <a:solidFill>
                <a:schemeClr val="accen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2" name="Google Shape;32;p25"/>
          <p:cNvSpPr txBox="1"/>
          <p:nvPr/>
        </p:nvSpPr>
        <p:spPr>
          <a:xfrm>
            <a:off x="2929524" y="2188916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accent2"/>
                </a:solidFill>
                <a:latin typeface="+mn-lt"/>
                <a:ea typeface="+mn-ea"/>
                <a:cs typeface="+mn-cs"/>
                <a:sym typeface="Arial"/>
              </a:rPr>
              <a:t>05</a:t>
            </a:r>
            <a:endParaRPr sz="1800" b="1">
              <a:solidFill>
                <a:schemeClr val="accen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3" name="Google Shape;33;p25"/>
          <p:cNvSpPr txBox="1"/>
          <p:nvPr/>
        </p:nvSpPr>
        <p:spPr>
          <a:xfrm>
            <a:off x="2929524" y="2617034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accent2"/>
                </a:solidFill>
                <a:latin typeface="+mn-lt"/>
                <a:ea typeface="+mn-ea"/>
                <a:cs typeface="+mn-cs"/>
                <a:sym typeface="Arial"/>
              </a:rPr>
              <a:t>06</a:t>
            </a:r>
            <a:endParaRPr sz="1800" b="1">
              <a:solidFill>
                <a:schemeClr val="accen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4" name="Google Shape;34;p25"/>
          <p:cNvSpPr txBox="1"/>
          <p:nvPr/>
        </p:nvSpPr>
        <p:spPr>
          <a:xfrm>
            <a:off x="2929524" y="3045153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accent2"/>
                </a:solidFill>
                <a:latin typeface="+mn-lt"/>
                <a:ea typeface="+mn-ea"/>
                <a:cs typeface="+mn-cs"/>
                <a:sym typeface="Arial"/>
              </a:rPr>
              <a:t>07</a:t>
            </a:r>
            <a:endParaRPr sz="1800" b="1">
              <a:solidFill>
                <a:schemeClr val="accen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5" name="Google Shape;35;p25"/>
          <p:cNvSpPr txBox="1"/>
          <p:nvPr/>
        </p:nvSpPr>
        <p:spPr>
          <a:xfrm>
            <a:off x="2929524" y="3473271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accent2"/>
                </a:solidFill>
                <a:latin typeface="+mn-lt"/>
                <a:ea typeface="+mn-ea"/>
                <a:cs typeface="+mn-cs"/>
                <a:sym typeface="Arial"/>
              </a:rPr>
              <a:t>08</a:t>
            </a:r>
            <a:endParaRPr sz="1800" b="1">
              <a:solidFill>
                <a:schemeClr val="accen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6" name="Item 10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3334608" y="4316583"/>
            <a:ext cx="52113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Designing digital tools for more reliable work</a:t>
            </a:r>
          </a:p>
        </p:txBody>
      </p:sp>
      <p:sp>
        <p:nvSpPr>
          <p:cNvPr id="27" name="Item 9 / Title"/>
          <p:cNvSpPr txBox="1">
            <a:spLocks noGrp="1"/>
          </p:cNvSpPr>
          <p:nvPr>
            <p:ph type="subTitle" idx="13" hasCustomPrompt="1"/>
          </p:nvPr>
        </p:nvSpPr>
        <p:spPr>
          <a:xfrm>
            <a:off x="3334608" y="3890048"/>
            <a:ext cx="52113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Whether you are planning a launch</a:t>
            </a:r>
          </a:p>
        </p:txBody>
      </p:sp>
      <p:sp>
        <p:nvSpPr>
          <p:cNvPr id="21" name="Item 8 / Title"/>
          <p:cNvSpPr txBox="1">
            <a:spLocks noGrp="1"/>
          </p:cNvSpPr>
          <p:nvPr>
            <p:ph type="subTitle" idx="4" hasCustomPrompt="1"/>
          </p:nvPr>
        </p:nvSpPr>
        <p:spPr>
          <a:xfrm>
            <a:off x="3334608" y="3463513"/>
            <a:ext cx="52113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Clear notes, visible deadlines, and easy access</a:t>
            </a:r>
          </a:p>
        </p:txBody>
      </p:sp>
      <p:sp>
        <p:nvSpPr>
          <p:cNvPr id="22" name="Item 7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3334608" y="3036978"/>
            <a:ext cx="52113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/>
              <a:t>Whether you are planning a launch</a:t>
            </a:r>
          </a:p>
        </p:txBody>
      </p:sp>
      <p:sp>
        <p:nvSpPr>
          <p:cNvPr id="24" name="Item 6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3334608" y="2610443"/>
            <a:ext cx="52113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Designing digital tools for more reliable work</a:t>
            </a:r>
          </a:p>
        </p:txBody>
      </p:sp>
      <p:sp>
        <p:nvSpPr>
          <p:cNvPr id="20" name="Item 5 / Title"/>
          <p:cNvSpPr txBox="1">
            <a:spLocks noGrp="1"/>
          </p:cNvSpPr>
          <p:nvPr>
            <p:ph type="subTitle" idx="3" hasCustomPrompt="1"/>
          </p:nvPr>
        </p:nvSpPr>
        <p:spPr>
          <a:xfrm>
            <a:off x="3334608" y="2183907"/>
            <a:ext cx="52113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Clear notes, visible deadlines, and easy access</a:t>
            </a:r>
          </a:p>
        </p:txBody>
      </p:sp>
      <p:sp>
        <p:nvSpPr>
          <p:cNvPr id="23" name="Item 4 / Title"/>
          <p:cNvSpPr txBox="1">
            <a:spLocks noGrp="1"/>
          </p:cNvSpPr>
          <p:nvPr>
            <p:ph type="subTitle" idx="6" hasCustomPrompt="1"/>
          </p:nvPr>
        </p:nvSpPr>
        <p:spPr>
          <a:xfrm>
            <a:off x="3334608" y="1757372"/>
            <a:ext cx="52113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Whether you are planning a launch</a:t>
            </a:r>
          </a:p>
        </p:txBody>
      </p:sp>
      <p:sp>
        <p:nvSpPr>
          <p:cNvPr id="19" name="Item 3 / Title"/>
          <p:cNvSpPr txBox="1">
            <a:spLocks noGrp="1"/>
          </p:cNvSpPr>
          <p:nvPr>
            <p:ph type="subTitle" idx="2" hasCustomPrompt="1"/>
          </p:nvPr>
        </p:nvSpPr>
        <p:spPr>
          <a:xfrm>
            <a:off x="3334608" y="1330837"/>
            <a:ext cx="52113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lang="en-UA" sz="1200" b="0" i="0" u="none" strike="noStrike" smtClean="0">
                <a:solidFill>
                  <a:schemeClr val="tx1"/>
                </a:solidFill>
                <a:effectLst/>
                <a:latin typeface="+mn-lt"/>
                <a:cs typeface="+mn-c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/>
              <a:t>Clear notes, visible deadlines, and easy access</a:t>
            </a:r>
            <a:endParaRPr dirty="0"/>
          </a:p>
        </p:txBody>
      </p:sp>
      <p:sp>
        <p:nvSpPr>
          <p:cNvPr id="18" name="Item 2 / Title"/>
          <p:cNvSpPr txBox="1">
            <a:spLocks noGrp="1"/>
          </p:cNvSpPr>
          <p:nvPr>
            <p:ph type="subTitle" idx="1" hasCustomPrompt="1"/>
          </p:nvPr>
        </p:nvSpPr>
        <p:spPr>
          <a:xfrm>
            <a:off x="3334608" y="904302"/>
            <a:ext cx="52206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lang="en-UA" sz="1200" b="0" i="0" u="none" strike="noStrike" smtClean="0">
                <a:solidFill>
                  <a:schemeClr val="tx1"/>
                </a:solidFill>
                <a:effectLst/>
                <a:latin typeface="+mn-lt"/>
                <a:cs typeface="+mn-c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/>
              <a:t>Whether you are planning a launch</a:t>
            </a:r>
            <a:endParaRPr dirty="0"/>
          </a:p>
        </p:txBody>
      </p:sp>
      <p:sp>
        <p:nvSpPr>
          <p:cNvPr id="25" name="Item 1 / Title"/>
          <p:cNvSpPr txBox="1">
            <a:spLocks noGrp="1"/>
          </p:cNvSpPr>
          <p:nvPr>
            <p:ph type="subTitle" idx="8" hasCustomPrompt="1"/>
          </p:nvPr>
        </p:nvSpPr>
        <p:spPr>
          <a:xfrm>
            <a:off x="3334608" y="478800"/>
            <a:ext cx="52206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lang="en-UA" sz="1200" b="0" i="0" u="none" strike="noStrike" smtClean="0">
                <a:solidFill>
                  <a:schemeClr val="tx1"/>
                </a:solidFill>
                <a:effectLst/>
                <a:latin typeface="+mn-lt"/>
                <a:cs typeface="+mn-c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Designing digital tools for more reliable work</a:t>
            </a:r>
            <a:endParaRPr dirty="0"/>
          </a:p>
        </p:txBody>
      </p:sp>
      <p:sp>
        <p:nvSpPr>
          <p:cNvPr id="4" name="Slide title">
            <a:extLst>
              <a:ext uri="{FF2B5EF4-FFF2-40B4-BE49-F238E27FC236}">
                <a16:creationId xmlns:a16="http://schemas.microsoft.com/office/drawing/2014/main" id="{C926CA19-F848-DE35-8505-6B28ECFE1A19}"/>
              </a:ext>
            </a:extLst>
          </p:cNvPr>
          <p:cNvSpPr txBox="1">
            <a:spLocks/>
          </p:cNvSpPr>
          <p:nvPr userDrawn="1"/>
        </p:nvSpPr>
        <p:spPr>
          <a:xfrm>
            <a:off x="219503" y="0"/>
            <a:ext cx="2160000" cy="1188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tabLst/>
              <a:defRPr lang="en-UA" sz="2000" b="1" i="0" u="none" strike="noStrike" cap="none" smtClean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US" sz="2600" dirty="0">
                <a:solidFill>
                  <a:schemeClr val="tx1"/>
                </a:solidFill>
              </a:rPr>
              <a:t>Table </a:t>
            </a:r>
            <a:br>
              <a:rPr lang="en-US" sz="2600" dirty="0">
                <a:solidFill>
                  <a:schemeClr val="tx1"/>
                </a:solidFill>
              </a:rPr>
            </a:br>
            <a:r>
              <a:rPr lang="en-US" sz="2600" dirty="0">
                <a:solidFill>
                  <a:schemeClr val="tx1"/>
                </a:solidFill>
              </a:rPr>
              <a:t>of Contents</a:t>
            </a:r>
            <a:endParaRPr lang="en-GB" sz="2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/ Items / 4 Items / Option A" userDrawn="1">
  <p:cSld name="Content / Items / 4 Items / Option A"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842;g3e47ced7bc8_0_121">
            <a:extLst>
              <a:ext uri="{FF2B5EF4-FFF2-40B4-BE49-F238E27FC236}">
                <a16:creationId xmlns:a16="http://schemas.microsoft.com/office/drawing/2014/main" id="{0E8AD8E2-2D00-E21D-E84B-91A11F141AAF}"/>
              </a:ext>
            </a:extLst>
          </p:cNvPr>
          <p:cNvSpPr/>
          <p:nvPr userDrawn="1"/>
        </p:nvSpPr>
        <p:spPr>
          <a:xfrm>
            <a:off x="222698" y="1068882"/>
            <a:ext cx="2084220" cy="3420000"/>
          </a:xfrm>
          <a:prstGeom prst="roundRect">
            <a:avLst>
              <a:gd name="adj" fmla="val 6532"/>
            </a:avLst>
          </a:prstGeom>
          <a:gradFill>
            <a:gsLst>
              <a:gs pos="0">
                <a:schemeClr val="bg2">
                  <a:alpha val="9592"/>
                </a:schemeClr>
              </a:gs>
              <a:gs pos="100000">
                <a:schemeClr val="tx1">
                  <a:alpha val="8231"/>
                </a:schemeClr>
              </a:gs>
            </a:gsLst>
            <a:lin ang="2700000" scaled="1"/>
          </a:gradFill>
          <a:ln>
            <a:solidFill>
              <a:schemeClr val="accent2">
                <a:alpha val="30406"/>
              </a:schemeClr>
            </a:solidFill>
          </a:ln>
          <a:effectLst>
            <a:outerShdw blurRad="127000" dir="5400000" algn="ctr" rotWithShape="0">
              <a:prstClr val="black">
                <a:alpha val="20000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528" name="Page #"/>
          <p:cNvSpPr txBox="1">
            <a:spLocks noGrp="1"/>
          </p:cNvSpPr>
          <p:nvPr>
            <p:ph type="subTitle" idx="3"/>
          </p:nvPr>
        </p:nvSpPr>
        <p:spPr>
          <a:xfrm>
            <a:off x="6337300" y="4885690"/>
            <a:ext cx="2588260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sz="800" dirty="0"/>
          </a:p>
        </p:txBody>
      </p:sp>
      <p:sp>
        <p:nvSpPr>
          <p:cNvPr id="525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34950" y="4885690"/>
            <a:ext cx="5400040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 sz="800"/>
            </a:pPr>
            <a:r>
              <a:rPr lang="en-GB" sz="800" dirty="0"/>
              <a:t>Remove unnecessary steps, and design each</a:t>
            </a:r>
          </a:p>
        </p:txBody>
      </p:sp>
      <p:sp>
        <p:nvSpPr>
          <p:cNvPr id="533" name="Item 1 / Text"/>
          <p:cNvSpPr txBox="1">
            <a:spLocks noGrp="1"/>
          </p:cNvSpPr>
          <p:nvPr>
            <p:ph type="subTitle" idx="4" hasCustomPrompt="1"/>
          </p:nvPr>
        </p:nvSpPr>
        <p:spPr>
          <a:xfrm>
            <a:off x="389863" y="2553487"/>
            <a:ext cx="1749618" cy="17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 confidence.</a:t>
            </a:r>
          </a:p>
        </p:txBody>
      </p:sp>
      <p:sp>
        <p:nvSpPr>
          <p:cNvPr id="534" name="Item 1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389863" y="1900265"/>
            <a:ext cx="1749618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547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234950" y="227329"/>
            <a:ext cx="7315200" cy="389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tabLst/>
              <a:defRPr sz="2000" b="1">
                <a:solidFill>
                  <a:schemeClr val="tx1"/>
                </a:solidFill>
                <a:latin typeface="+mj-lt"/>
                <a:ea typeface="+mn-ea"/>
                <a:cs typeface="+mn-cs"/>
                <a:sym typeface="Arial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r>
              <a:rPr lang="en-GB" sz="2000" dirty="0"/>
              <a:t>Designing Digital Tools for More Reliable Work</a:t>
            </a:r>
            <a:endParaRPr sz="2000" dirty="0"/>
          </a:p>
        </p:txBody>
      </p:sp>
      <p:sp>
        <p:nvSpPr>
          <p:cNvPr id="6" name="Graphic 16">
            <a:extLst>
              <a:ext uri="{FF2B5EF4-FFF2-40B4-BE49-F238E27FC236}">
                <a16:creationId xmlns:a16="http://schemas.microsoft.com/office/drawing/2014/main" id="{3DA1B7A3-7EE1-81F9-351C-7166F82EE174}"/>
              </a:ext>
            </a:extLst>
          </p:cNvPr>
          <p:cNvSpPr/>
          <p:nvPr/>
        </p:nvSpPr>
        <p:spPr>
          <a:xfrm>
            <a:off x="389862" y="1230028"/>
            <a:ext cx="468144" cy="468144"/>
          </a:xfrm>
          <a:custGeom>
            <a:avLst/>
            <a:gdLst>
              <a:gd name="csX0" fmla="*/ 468144 w 468144"/>
              <a:gd name="csY0" fmla="*/ 234079 h 468144"/>
              <a:gd name="csX1" fmla="*/ 328140 w 468144"/>
              <a:gd name="csY1" fmla="*/ 234079 h 468144"/>
              <a:gd name="csX2" fmla="*/ 368958 w 468144"/>
              <a:gd name="csY2" fmla="*/ 203449 h 468144"/>
              <a:gd name="csX3" fmla="*/ 399586 w 468144"/>
              <a:gd name="csY3" fmla="*/ 68564 h 468144"/>
              <a:gd name="csX4" fmla="*/ 300592 w 468144"/>
              <a:gd name="csY4" fmla="*/ 167560 h 468144"/>
              <a:gd name="csX5" fmla="*/ 307797 w 468144"/>
              <a:gd name="csY5" fmla="*/ 117036 h 468144"/>
              <a:gd name="csX6" fmla="*/ 234079 w 468144"/>
              <a:gd name="csY6" fmla="*/ 0 h 468144"/>
              <a:gd name="csX7" fmla="*/ 234079 w 468144"/>
              <a:gd name="csY7" fmla="*/ 140004 h 468144"/>
              <a:gd name="csX8" fmla="*/ 203449 w 468144"/>
              <a:gd name="csY8" fmla="*/ 99187 h 468144"/>
              <a:gd name="csX9" fmla="*/ 68564 w 468144"/>
              <a:gd name="csY9" fmla="*/ 68557 h 468144"/>
              <a:gd name="csX10" fmla="*/ 167560 w 468144"/>
              <a:gd name="csY10" fmla="*/ 167552 h 468144"/>
              <a:gd name="csX11" fmla="*/ 117036 w 468144"/>
              <a:gd name="csY11" fmla="*/ 160345 h 468144"/>
              <a:gd name="csX12" fmla="*/ 0 w 468144"/>
              <a:gd name="csY12" fmla="*/ 234065 h 468144"/>
              <a:gd name="csX13" fmla="*/ 140004 w 468144"/>
              <a:gd name="csY13" fmla="*/ 234065 h 468144"/>
              <a:gd name="csX14" fmla="*/ 99187 w 468144"/>
              <a:gd name="csY14" fmla="*/ 264695 h 468144"/>
              <a:gd name="csX15" fmla="*/ 68557 w 468144"/>
              <a:gd name="csY15" fmla="*/ 399580 h 468144"/>
              <a:gd name="csX16" fmla="*/ 167552 w 468144"/>
              <a:gd name="csY16" fmla="*/ 300584 h 468144"/>
              <a:gd name="csX17" fmla="*/ 160345 w 468144"/>
              <a:gd name="csY17" fmla="*/ 351108 h 468144"/>
              <a:gd name="csX18" fmla="*/ 234065 w 468144"/>
              <a:gd name="csY18" fmla="*/ 468144 h 468144"/>
              <a:gd name="csX19" fmla="*/ 234065 w 468144"/>
              <a:gd name="csY19" fmla="*/ 328140 h 468144"/>
              <a:gd name="csX20" fmla="*/ 264695 w 468144"/>
              <a:gd name="csY20" fmla="*/ 368958 h 468144"/>
              <a:gd name="csX21" fmla="*/ 399579 w 468144"/>
              <a:gd name="csY21" fmla="*/ 399586 h 468144"/>
              <a:gd name="csX22" fmla="*/ 300584 w 468144"/>
              <a:gd name="csY22" fmla="*/ 300592 h 468144"/>
              <a:gd name="csX23" fmla="*/ 351108 w 468144"/>
              <a:gd name="csY23" fmla="*/ 307799 h 468144"/>
              <a:gd name="csX24" fmla="*/ 468144 w 468144"/>
              <a:gd name="csY24" fmla="*/ 234079 h 4681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468144" h="468144">
                <a:moveTo>
                  <a:pt x="468144" y="234079"/>
                </a:moveTo>
                <a:lnTo>
                  <a:pt x="328140" y="234079"/>
                </a:lnTo>
                <a:cubicBezTo>
                  <a:pt x="342219" y="226531"/>
                  <a:pt x="356163" y="216244"/>
                  <a:pt x="368958" y="203449"/>
                </a:cubicBezTo>
                <a:cubicBezTo>
                  <a:pt x="414659" y="157748"/>
                  <a:pt x="428377" y="97355"/>
                  <a:pt x="399586" y="68564"/>
                </a:cubicBezTo>
                <a:lnTo>
                  <a:pt x="300592" y="167560"/>
                </a:lnTo>
                <a:cubicBezTo>
                  <a:pt x="305214" y="152266"/>
                  <a:pt x="307797" y="135134"/>
                  <a:pt x="307797" y="117036"/>
                </a:cubicBezTo>
                <a:cubicBezTo>
                  <a:pt x="307797" y="52398"/>
                  <a:pt x="274790" y="0"/>
                  <a:pt x="234079" y="0"/>
                </a:cubicBezTo>
                <a:lnTo>
                  <a:pt x="234079" y="140004"/>
                </a:lnTo>
                <a:cubicBezTo>
                  <a:pt x="226531" y="125925"/>
                  <a:pt x="216244" y="111981"/>
                  <a:pt x="203449" y="99187"/>
                </a:cubicBezTo>
                <a:cubicBezTo>
                  <a:pt x="157748" y="53484"/>
                  <a:pt x="97355" y="39774"/>
                  <a:pt x="68564" y="68557"/>
                </a:cubicBezTo>
                <a:lnTo>
                  <a:pt x="167560" y="167552"/>
                </a:lnTo>
                <a:cubicBezTo>
                  <a:pt x="152267" y="162937"/>
                  <a:pt x="135134" y="160345"/>
                  <a:pt x="117036" y="160345"/>
                </a:cubicBezTo>
                <a:cubicBezTo>
                  <a:pt x="52398" y="160345"/>
                  <a:pt x="0" y="193353"/>
                  <a:pt x="0" y="234065"/>
                </a:cubicBezTo>
                <a:lnTo>
                  <a:pt x="140004" y="234065"/>
                </a:lnTo>
                <a:cubicBezTo>
                  <a:pt x="125925" y="241613"/>
                  <a:pt x="111981" y="251900"/>
                  <a:pt x="99187" y="264695"/>
                </a:cubicBezTo>
                <a:cubicBezTo>
                  <a:pt x="53484" y="310396"/>
                  <a:pt x="39774" y="370789"/>
                  <a:pt x="68557" y="399580"/>
                </a:cubicBezTo>
                <a:lnTo>
                  <a:pt x="167552" y="300584"/>
                </a:lnTo>
                <a:cubicBezTo>
                  <a:pt x="162937" y="315878"/>
                  <a:pt x="160345" y="333010"/>
                  <a:pt x="160345" y="351108"/>
                </a:cubicBezTo>
                <a:cubicBezTo>
                  <a:pt x="160345" y="415747"/>
                  <a:pt x="193354" y="468144"/>
                  <a:pt x="234065" y="468144"/>
                </a:cubicBezTo>
                <a:lnTo>
                  <a:pt x="234065" y="328140"/>
                </a:lnTo>
                <a:cubicBezTo>
                  <a:pt x="241613" y="342219"/>
                  <a:pt x="251900" y="356163"/>
                  <a:pt x="264695" y="368958"/>
                </a:cubicBezTo>
                <a:cubicBezTo>
                  <a:pt x="310396" y="414660"/>
                  <a:pt x="370789" y="428377"/>
                  <a:pt x="399579" y="399586"/>
                </a:cubicBezTo>
                <a:lnTo>
                  <a:pt x="300584" y="300592"/>
                </a:lnTo>
                <a:cubicBezTo>
                  <a:pt x="315877" y="305207"/>
                  <a:pt x="333010" y="307799"/>
                  <a:pt x="351108" y="307799"/>
                </a:cubicBezTo>
                <a:cubicBezTo>
                  <a:pt x="415747" y="307799"/>
                  <a:pt x="468144" y="274791"/>
                  <a:pt x="468144" y="234079"/>
                </a:cubicBezTo>
                <a:close/>
              </a:path>
            </a:pathLst>
          </a:custGeom>
          <a:gradFill>
            <a:gsLst>
              <a:gs pos="0">
                <a:srgbClr val="EF6BE3"/>
              </a:gs>
              <a:gs pos="50000">
                <a:srgbClr val="DFAC99"/>
              </a:gs>
              <a:gs pos="100000">
                <a:srgbClr val="D0ED4F"/>
              </a:gs>
            </a:gsLst>
            <a:lin ang="5400000" scaled="1"/>
          </a:gradFill>
          <a:ln w="11967" cap="flat">
            <a:noFill/>
            <a:prstDash val="solid"/>
            <a:miter/>
          </a:ln>
        </p:spPr>
      </p:sp>
      <p:sp>
        <p:nvSpPr>
          <p:cNvPr id="2" name="Google Shape;842;g3e47ced7bc8_0_121">
            <a:extLst>
              <a:ext uri="{FF2B5EF4-FFF2-40B4-BE49-F238E27FC236}">
                <a16:creationId xmlns:a16="http://schemas.microsoft.com/office/drawing/2014/main" id="{C25BEA5F-2A80-9118-E979-055255EBFA6F}"/>
              </a:ext>
            </a:extLst>
          </p:cNvPr>
          <p:cNvSpPr/>
          <p:nvPr userDrawn="1"/>
        </p:nvSpPr>
        <p:spPr>
          <a:xfrm>
            <a:off x="2429097" y="1068882"/>
            <a:ext cx="2084220" cy="3420000"/>
          </a:xfrm>
          <a:prstGeom prst="roundRect">
            <a:avLst>
              <a:gd name="adj" fmla="val 6532"/>
            </a:avLst>
          </a:prstGeom>
          <a:gradFill>
            <a:gsLst>
              <a:gs pos="0">
                <a:schemeClr val="bg2">
                  <a:alpha val="9592"/>
                </a:schemeClr>
              </a:gs>
              <a:gs pos="100000">
                <a:schemeClr val="tx1">
                  <a:alpha val="8231"/>
                </a:schemeClr>
              </a:gs>
            </a:gsLst>
            <a:lin ang="2700000" scaled="1"/>
          </a:gradFill>
          <a:ln>
            <a:solidFill>
              <a:schemeClr val="accent2">
                <a:alpha val="30406"/>
              </a:schemeClr>
            </a:solidFill>
          </a:ln>
          <a:effectLst>
            <a:outerShdw blurRad="127000" dir="5400000" algn="ctr" rotWithShape="0">
              <a:prstClr val="black">
                <a:alpha val="20000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" name="Item 2 / Text">
            <a:extLst>
              <a:ext uri="{FF2B5EF4-FFF2-40B4-BE49-F238E27FC236}">
                <a16:creationId xmlns:a16="http://schemas.microsoft.com/office/drawing/2014/main" id="{99620018-7327-364B-B67A-3BA979D454CF}"/>
              </a:ext>
            </a:extLst>
          </p:cNvPr>
          <p:cNvSpPr>
            <a:spLocks noGrp="1"/>
          </p:cNvSpPr>
          <p:nvPr userDrawn="1">
            <p:ph type="body" idx="10" hasCustomPrompt="1"/>
          </p:nvPr>
        </p:nvSpPr>
        <p:spPr>
          <a:xfrm>
            <a:off x="2586459" y="2553487"/>
            <a:ext cx="1749618" cy="17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 confidence.</a:t>
            </a:r>
          </a:p>
        </p:txBody>
      </p:sp>
      <p:sp>
        <p:nvSpPr>
          <p:cNvPr id="4" name="Item 2 / Title">
            <a:extLst>
              <a:ext uri="{FF2B5EF4-FFF2-40B4-BE49-F238E27FC236}">
                <a16:creationId xmlns:a16="http://schemas.microsoft.com/office/drawing/2014/main" id="{02516FB7-F667-AC9E-F5A5-8F5A0DA2BCC8}"/>
              </a:ext>
            </a:extLst>
          </p:cNvPr>
          <p:cNvSpPr>
            <a:spLocks noGrp="1"/>
          </p:cNvSpPr>
          <p:nvPr userDrawn="1">
            <p:ph type="body" idx="11" hasCustomPrompt="1"/>
          </p:nvPr>
        </p:nvSpPr>
        <p:spPr>
          <a:xfrm>
            <a:off x="2586459" y="1900264"/>
            <a:ext cx="1749618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Arial"/>
              <a:buNone/>
              <a:tabLst/>
              <a:defRPr sz="1100" b="1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7" name="Google Shape;842;g3e47ced7bc8_0_121">
            <a:extLst>
              <a:ext uri="{FF2B5EF4-FFF2-40B4-BE49-F238E27FC236}">
                <a16:creationId xmlns:a16="http://schemas.microsoft.com/office/drawing/2014/main" id="{36A3BDF2-7236-5178-B0D7-2ECECD9FF229}"/>
              </a:ext>
            </a:extLst>
          </p:cNvPr>
          <p:cNvSpPr/>
          <p:nvPr userDrawn="1"/>
        </p:nvSpPr>
        <p:spPr>
          <a:xfrm>
            <a:off x="4635496" y="1075836"/>
            <a:ext cx="2084220" cy="3420000"/>
          </a:xfrm>
          <a:prstGeom prst="roundRect">
            <a:avLst>
              <a:gd name="adj" fmla="val 6532"/>
            </a:avLst>
          </a:prstGeom>
          <a:gradFill>
            <a:gsLst>
              <a:gs pos="0">
                <a:schemeClr val="bg2">
                  <a:alpha val="9592"/>
                </a:schemeClr>
              </a:gs>
              <a:gs pos="100000">
                <a:schemeClr val="tx1">
                  <a:alpha val="8231"/>
                </a:schemeClr>
              </a:gs>
            </a:gsLst>
            <a:lin ang="2700000" scaled="1"/>
          </a:gradFill>
          <a:ln>
            <a:solidFill>
              <a:schemeClr val="accent2">
                <a:alpha val="30406"/>
              </a:schemeClr>
            </a:solidFill>
          </a:ln>
          <a:effectLst>
            <a:outerShdw blurRad="127000" dir="5400000" algn="ctr" rotWithShape="0">
              <a:prstClr val="black">
                <a:alpha val="20000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8" name="Item 3 / Text">
            <a:extLst>
              <a:ext uri="{FF2B5EF4-FFF2-40B4-BE49-F238E27FC236}">
                <a16:creationId xmlns:a16="http://schemas.microsoft.com/office/drawing/2014/main" id="{8801BDE4-909C-A987-CDFD-3BD66135FF14}"/>
              </a:ext>
            </a:extLst>
          </p:cNvPr>
          <p:cNvSpPr>
            <a:spLocks noGrp="1"/>
          </p:cNvSpPr>
          <p:nvPr userDrawn="1">
            <p:ph type="body" idx="12" hasCustomPrompt="1"/>
          </p:nvPr>
        </p:nvSpPr>
        <p:spPr>
          <a:xfrm>
            <a:off x="4806717" y="2560441"/>
            <a:ext cx="1749618" cy="17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 confidence.</a:t>
            </a:r>
          </a:p>
        </p:txBody>
      </p:sp>
      <p:sp>
        <p:nvSpPr>
          <p:cNvPr id="9" name="Item 3 / Title">
            <a:extLst>
              <a:ext uri="{FF2B5EF4-FFF2-40B4-BE49-F238E27FC236}">
                <a16:creationId xmlns:a16="http://schemas.microsoft.com/office/drawing/2014/main" id="{57D7999E-27C7-FA4F-68FA-E7ECA50783BF}"/>
              </a:ext>
            </a:extLst>
          </p:cNvPr>
          <p:cNvSpPr>
            <a:spLocks noGrp="1"/>
          </p:cNvSpPr>
          <p:nvPr userDrawn="1">
            <p:ph type="body" idx="13" hasCustomPrompt="1"/>
          </p:nvPr>
        </p:nvSpPr>
        <p:spPr>
          <a:xfrm>
            <a:off x="4806717" y="1900264"/>
            <a:ext cx="1749618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Arial"/>
              <a:buNone/>
              <a:tabLst/>
              <a:defRPr sz="1100" b="1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15" name="Google Shape;842;g3e47ced7bc8_0_121">
            <a:extLst>
              <a:ext uri="{FF2B5EF4-FFF2-40B4-BE49-F238E27FC236}">
                <a16:creationId xmlns:a16="http://schemas.microsoft.com/office/drawing/2014/main" id="{2E542988-BFF6-0B92-EE4C-A456CE3B5188}"/>
              </a:ext>
            </a:extLst>
          </p:cNvPr>
          <p:cNvSpPr/>
          <p:nvPr userDrawn="1"/>
        </p:nvSpPr>
        <p:spPr>
          <a:xfrm>
            <a:off x="6841896" y="1075836"/>
            <a:ext cx="2084220" cy="3420000"/>
          </a:xfrm>
          <a:prstGeom prst="roundRect">
            <a:avLst>
              <a:gd name="adj" fmla="val 6532"/>
            </a:avLst>
          </a:prstGeom>
          <a:gradFill>
            <a:gsLst>
              <a:gs pos="0">
                <a:schemeClr val="bg2">
                  <a:alpha val="9592"/>
                </a:schemeClr>
              </a:gs>
              <a:gs pos="100000">
                <a:schemeClr val="tx1">
                  <a:alpha val="8231"/>
                </a:schemeClr>
              </a:gs>
            </a:gsLst>
            <a:lin ang="2700000" scaled="1"/>
          </a:gradFill>
          <a:ln>
            <a:solidFill>
              <a:schemeClr val="accent2">
                <a:alpha val="30406"/>
              </a:schemeClr>
            </a:solidFill>
          </a:ln>
          <a:effectLst>
            <a:outerShdw blurRad="127000" dir="5400000" algn="ctr" rotWithShape="0">
              <a:prstClr val="black">
                <a:alpha val="20000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6" name="Item 4 / Text">
            <a:extLst>
              <a:ext uri="{FF2B5EF4-FFF2-40B4-BE49-F238E27FC236}">
                <a16:creationId xmlns:a16="http://schemas.microsoft.com/office/drawing/2014/main" id="{2E32E1CF-F570-9CA2-84D3-4464E41F5945}"/>
              </a:ext>
            </a:extLst>
          </p:cNvPr>
          <p:cNvSpPr>
            <a:spLocks noGrp="1"/>
          </p:cNvSpPr>
          <p:nvPr userDrawn="1">
            <p:ph type="body" idx="14" hasCustomPrompt="1"/>
          </p:nvPr>
        </p:nvSpPr>
        <p:spPr>
          <a:xfrm>
            <a:off x="7009061" y="2560441"/>
            <a:ext cx="1749618" cy="17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 b="0" i="0" u="none" strike="noStrike" cap="none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 confidence.</a:t>
            </a:r>
          </a:p>
        </p:txBody>
      </p:sp>
      <p:sp>
        <p:nvSpPr>
          <p:cNvPr id="22" name="Item 4 / Title">
            <a:extLst>
              <a:ext uri="{FF2B5EF4-FFF2-40B4-BE49-F238E27FC236}">
                <a16:creationId xmlns:a16="http://schemas.microsoft.com/office/drawing/2014/main" id="{F2492CF1-DA91-21C5-09A5-DC1E89BC5FD0}"/>
              </a:ext>
            </a:extLst>
          </p:cNvPr>
          <p:cNvSpPr>
            <a:spLocks noGrp="1"/>
          </p:cNvSpPr>
          <p:nvPr userDrawn="1">
            <p:ph type="body" idx="15" hasCustomPrompt="1"/>
          </p:nvPr>
        </p:nvSpPr>
        <p:spPr>
          <a:xfrm>
            <a:off x="7009061" y="1900264"/>
            <a:ext cx="1749618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Arial"/>
              <a:buNone/>
              <a:tabLst/>
              <a:defRPr sz="1100" b="1" i="0" u="none" strike="noStrike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10" name="Graphic 10">
            <a:extLst>
              <a:ext uri="{FF2B5EF4-FFF2-40B4-BE49-F238E27FC236}">
                <a16:creationId xmlns:a16="http://schemas.microsoft.com/office/drawing/2014/main" id="{FDB5C0A2-D068-E919-5EA9-540B8E125CB9}"/>
              </a:ext>
            </a:extLst>
          </p:cNvPr>
          <p:cNvSpPr/>
          <p:nvPr/>
        </p:nvSpPr>
        <p:spPr>
          <a:xfrm>
            <a:off x="2586459" y="1249208"/>
            <a:ext cx="430380" cy="430378"/>
          </a:xfrm>
          <a:custGeom>
            <a:avLst/>
            <a:gdLst>
              <a:gd name="csX0" fmla="*/ 430381 w 430380"/>
              <a:gd name="csY0" fmla="*/ 177000 h 430378"/>
              <a:gd name="csX1" fmla="*/ 307387 w 430380"/>
              <a:gd name="csY1" fmla="*/ 177000 h 430378"/>
              <a:gd name="csX2" fmla="*/ 394356 w 430380"/>
              <a:gd name="csY2" fmla="*/ 90031 h 430378"/>
              <a:gd name="csX3" fmla="*/ 340351 w 430380"/>
              <a:gd name="csY3" fmla="*/ 36023 h 430378"/>
              <a:gd name="csX4" fmla="*/ 253379 w 430380"/>
              <a:gd name="csY4" fmla="*/ 122996 h 430378"/>
              <a:gd name="csX5" fmla="*/ 253379 w 430380"/>
              <a:gd name="csY5" fmla="*/ 0 h 430378"/>
              <a:gd name="csX6" fmla="*/ 177003 w 430380"/>
              <a:gd name="csY6" fmla="*/ 0 h 430378"/>
              <a:gd name="csX7" fmla="*/ 177003 w 430380"/>
              <a:gd name="csY7" fmla="*/ 122996 h 430378"/>
              <a:gd name="csX8" fmla="*/ 90030 w 430380"/>
              <a:gd name="csY8" fmla="*/ 36023 h 430378"/>
              <a:gd name="csX9" fmla="*/ 36025 w 430380"/>
              <a:gd name="csY9" fmla="*/ 90031 h 430378"/>
              <a:gd name="csX10" fmla="*/ 122996 w 430380"/>
              <a:gd name="csY10" fmla="*/ 177000 h 430378"/>
              <a:gd name="csX11" fmla="*/ 0 w 430380"/>
              <a:gd name="csY11" fmla="*/ 177000 h 430378"/>
              <a:gd name="csX12" fmla="*/ 0 w 430380"/>
              <a:gd name="csY12" fmla="*/ 253379 h 430378"/>
              <a:gd name="csX13" fmla="*/ 122996 w 430380"/>
              <a:gd name="csY13" fmla="*/ 253379 h 430378"/>
              <a:gd name="csX14" fmla="*/ 36025 w 430380"/>
              <a:gd name="csY14" fmla="*/ 340348 h 430378"/>
              <a:gd name="csX15" fmla="*/ 90030 w 430380"/>
              <a:gd name="csY15" fmla="*/ 394354 h 430378"/>
              <a:gd name="csX16" fmla="*/ 177003 w 430380"/>
              <a:gd name="csY16" fmla="*/ 307383 h 430378"/>
              <a:gd name="csX17" fmla="*/ 177003 w 430380"/>
              <a:gd name="csY17" fmla="*/ 430379 h 430378"/>
              <a:gd name="csX18" fmla="*/ 253379 w 430380"/>
              <a:gd name="csY18" fmla="*/ 430379 h 430378"/>
              <a:gd name="csX19" fmla="*/ 253379 w 430380"/>
              <a:gd name="csY19" fmla="*/ 307383 h 430378"/>
              <a:gd name="csX20" fmla="*/ 340351 w 430380"/>
              <a:gd name="csY20" fmla="*/ 394354 h 430378"/>
              <a:gd name="csX21" fmla="*/ 394356 w 430380"/>
              <a:gd name="csY21" fmla="*/ 340348 h 430378"/>
              <a:gd name="csX22" fmla="*/ 307384 w 430380"/>
              <a:gd name="csY22" fmla="*/ 253379 h 430378"/>
              <a:gd name="csX23" fmla="*/ 430381 w 430380"/>
              <a:gd name="csY23" fmla="*/ 253379 h 430378"/>
              <a:gd name="csX24" fmla="*/ 430381 w 430380"/>
              <a:gd name="csY24" fmla="*/ 177000 h 43037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430380" h="430378">
                <a:moveTo>
                  <a:pt x="430381" y="177000"/>
                </a:moveTo>
                <a:lnTo>
                  <a:pt x="307387" y="177000"/>
                </a:lnTo>
                <a:lnTo>
                  <a:pt x="394356" y="90031"/>
                </a:lnTo>
                <a:lnTo>
                  <a:pt x="340351" y="36023"/>
                </a:lnTo>
                <a:lnTo>
                  <a:pt x="253379" y="122996"/>
                </a:lnTo>
                <a:lnTo>
                  <a:pt x="253379" y="0"/>
                </a:lnTo>
                <a:lnTo>
                  <a:pt x="177003" y="0"/>
                </a:lnTo>
                <a:lnTo>
                  <a:pt x="177003" y="122996"/>
                </a:lnTo>
                <a:lnTo>
                  <a:pt x="90030" y="36023"/>
                </a:lnTo>
                <a:lnTo>
                  <a:pt x="36025" y="90031"/>
                </a:lnTo>
                <a:lnTo>
                  <a:pt x="122996" y="177000"/>
                </a:lnTo>
                <a:lnTo>
                  <a:pt x="0" y="177000"/>
                </a:lnTo>
                <a:lnTo>
                  <a:pt x="0" y="253379"/>
                </a:lnTo>
                <a:lnTo>
                  <a:pt x="122996" y="253379"/>
                </a:lnTo>
                <a:lnTo>
                  <a:pt x="36025" y="340348"/>
                </a:lnTo>
                <a:lnTo>
                  <a:pt x="90030" y="394354"/>
                </a:lnTo>
                <a:lnTo>
                  <a:pt x="177003" y="307383"/>
                </a:lnTo>
                <a:lnTo>
                  <a:pt x="177003" y="430379"/>
                </a:lnTo>
                <a:lnTo>
                  <a:pt x="253379" y="430379"/>
                </a:lnTo>
                <a:lnTo>
                  <a:pt x="253379" y="307383"/>
                </a:lnTo>
                <a:lnTo>
                  <a:pt x="340351" y="394354"/>
                </a:lnTo>
                <a:lnTo>
                  <a:pt x="394356" y="340348"/>
                </a:lnTo>
                <a:lnTo>
                  <a:pt x="307384" y="253379"/>
                </a:lnTo>
                <a:lnTo>
                  <a:pt x="430381" y="253379"/>
                </a:lnTo>
                <a:lnTo>
                  <a:pt x="430381" y="177000"/>
                </a:lnTo>
                <a:close/>
              </a:path>
            </a:pathLst>
          </a:custGeom>
          <a:gradFill>
            <a:gsLst>
              <a:gs pos="0">
                <a:srgbClr val="EF6BE3"/>
              </a:gs>
              <a:gs pos="50000">
                <a:srgbClr val="DFAC99"/>
              </a:gs>
              <a:gs pos="100000">
                <a:srgbClr val="D0ED4F"/>
              </a:gs>
            </a:gsLst>
            <a:lin ang="5400000" scaled="1"/>
          </a:gradFill>
          <a:ln w="4659" cap="flat">
            <a:noFill/>
            <a:prstDash val="solid"/>
            <a:miter/>
          </a:ln>
        </p:spPr>
      </p:sp>
      <p:sp>
        <p:nvSpPr>
          <p:cNvPr id="21" name="Graphic 11">
            <a:extLst>
              <a:ext uri="{FF2B5EF4-FFF2-40B4-BE49-F238E27FC236}">
                <a16:creationId xmlns:a16="http://schemas.microsoft.com/office/drawing/2014/main" id="{5B76F07C-6F52-A0F0-AE35-192FFBB71956}"/>
              </a:ext>
            </a:extLst>
          </p:cNvPr>
          <p:cNvSpPr/>
          <p:nvPr/>
        </p:nvSpPr>
        <p:spPr>
          <a:xfrm>
            <a:off x="4806717" y="1255054"/>
            <a:ext cx="428002" cy="427997"/>
          </a:xfrm>
          <a:custGeom>
            <a:avLst/>
            <a:gdLst>
              <a:gd name="csX0" fmla="*/ 350900 w 428002"/>
              <a:gd name="csY0" fmla="*/ 0 h 427997"/>
              <a:gd name="csX1" fmla="*/ 272958 w 428002"/>
              <a:gd name="csY1" fmla="*/ 158072 h 427997"/>
              <a:gd name="csX2" fmla="*/ 428002 w 428002"/>
              <a:gd name="csY2" fmla="*/ 77103 h 427997"/>
              <a:gd name="csX3" fmla="*/ 428002 w 428002"/>
              <a:gd name="csY3" fmla="*/ 350904 h 427997"/>
              <a:gd name="csX4" fmla="*/ 276092 w 428002"/>
              <a:gd name="csY4" fmla="*/ 276092 h 427997"/>
              <a:gd name="csX5" fmla="*/ 350900 w 428002"/>
              <a:gd name="csY5" fmla="*/ 427997 h 427997"/>
              <a:gd name="csX6" fmla="*/ 77103 w 428002"/>
              <a:gd name="csY6" fmla="*/ 427997 h 427997"/>
              <a:gd name="csX7" fmla="*/ 158057 w 428002"/>
              <a:gd name="csY7" fmla="*/ 272968 h 427997"/>
              <a:gd name="csX8" fmla="*/ 0 w 428002"/>
              <a:gd name="csY8" fmla="*/ 350904 h 427997"/>
              <a:gd name="csX9" fmla="*/ 0 w 428002"/>
              <a:gd name="csY9" fmla="*/ 77103 h 427997"/>
              <a:gd name="csX10" fmla="*/ 161377 w 428002"/>
              <a:gd name="csY10" fmla="*/ 161377 h 427997"/>
              <a:gd name="csX11" fmla="*/ 77103 w 428002"/>
              <a:gd name="csY11" fmla="*/ 0 h 427997"/>
              <a:gd name="csX12" fmla="*/ 350900 w 428002"/>
              <a:gd name="csY12" fmla="*/ 0 h 4279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428002" h="427997">
                <a:moveTo>
                  <a:pt x="350900" y="0"/>
                </a:moveTo>
                <a:cubicBezTo>
                  <a:pt x="317402" y="69440"/>
                  <a:pt x="292084" y="120513"/>
                  <a:pt x="272958" y="158072"/>
                </a:cubicBezTo>
                <a:lnTo>
                  <a:pt x="428002" y="77103"/>
                </a:lnTo>
                <a:cubicBezTo>
                  <a:pt x="428002" y="77103"/>
                  <a:pt x="353730" y="214005"/>
                  <a:pt x="428002" y="350904"/>
                </a:cubicBezTo>
                <a:cubicBezTo>
                  <a:pt x="362288" y="319203"/>
                  <a:pt x="313022" y="294826"/>
                  <a:pt x="276092" y="276092"/>
                </a:cubicBezTo>
                <a:cubicBezTo>
                  <a:pt x="294826" y="313022"/>
                  <a:pt x="319200" y="362286"/>
                  <a:pt x="350900" y="427997"/>
                </a:cubicBezTo>
                <a:cubicBezTo>
                  <a:pt x="214000" y="353725"/>
                  <a:pt x="77103" y="427997"/>
                  <a:pt x="77103" y="427997"/>
                </a:cubicBezTo>
                <a:lnTo>
                  <a:pt x="158057" y="272968"/>
                </a:lnTo>
                <a:cubicBezTo>
                  <a:pt x="120499" y="292094"/>
                  <a:pt x="69431" y="317411"/>
                  <a:pt x="0" y="350904"/>
                </a:cubicBezTo>
                <a:cubicBezTo>
                  <a:pt x="74272" y="214005"/>
                  <a:pt x="0" y="77103"/>
                  <a:pt x="0" y="77103"/>
                </a:cubicBezTo>
                <a:lnTo>
                  <a:pt x="161377" y="161377"/>
                </a:lnTo>
                <a:lnTo>
                  <a:pt x="77103" y="0"/>
                </a:lnTo>
                <a:cubicBezTo>
                  <a:pt x="77103" y="0"/>
                  <a:pt x="214000" y="74271"/>
                  <a:pt x="350900" y="0"/>
                </a:cubicBezTo>
                <a:close/>
              </a:path>
            </a:pathLst>
          </a:custGeom>
          <a:gradFill>
            <a:gsLst>
              <a:gs pos="0">
                <a:srgbClr val="EF6BE3"/>
              </a:gs>
              <a:gs pos="50000">
                <a:srgbClr val="DFAC99"/>
              </a:gs>
              <a:gs pos="100000">
                <a:srgbClr val="D0ED4F"/>
              </a:gs>
            </a:gsLst>
            <a:lin ang="5400000" scaled="1"/>
          </a:gradFill>
          <a:ln w="5103" cap="flat">
            <a:noFill/>
            <a:prstDash val="solid"/>
            <a:miter/>
          </a:ln>
        </p:spPr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B445703-1A21-3506-AF0C-994B21F201CC}"/>
              </a:ext>
            </a:extLst>
          </p:cNvPr>
          <p:cNvCxnSpPr>
            <a:cxnSpLocks/>
          </p:cNvCxnSpPr>
          <p:nvPr userDrawn="1"/>
        </p:nvCxnSpPr>
        <p:spPr>
          <a:xfrm>
            <a:off x="1707481" y="1474169"/>
            <a:ext cx="432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30CE070-AE93-10BB-B10F-3347CA6AF99B}"/>
              </a:ext>
            </a:extLst>
          </p:cNvPr>
          <p:cNvCxnSpPr>
            <a:cxnSpLocks/>
          </p:cNvCxnSpPr>
          <p:nvPr userDrawn="1"/>
        </p:nvCxnSpPr>
        <p:spPr>
          <a:xfrm>
            <a:off x="3904077" y="1474169"/>
            <a:ext cx="432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E32FF00-1CAD-D0C4-5B1F-920213095F02}"/>
              </a:ext>
            </a:extLst>
          </p:cNvPr>
          <p:cNvCxnSpPr>
            <a:cxnSpLocks/>
          </p:cNvCxnSpPr>
          <p:nvPr userDrawn="1"/>
        </p:nvCxnSpPr>
        <p:spPr>
          <a:xfrm>
            <a:off x="6124335" y="1474169"/>
            <a:ext cx="432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0C2B302-885A-020C-F452-ED4E046D3C6D}"/>
              </a:ext>
            </a:extLst>
          </p:cNvPr>
          <p:cNvCxnSpPr>
            <a:cxnSpLocks/>
          </p:cNvCxnSpPr>
          <p:nvPr userDrawn="1"/>
        </p:nvCxnSpPr>
        <p:spPr>
          <a:xfrm>
            <a:off x="8326679" y="1474169"/>
            <a:ext cx="432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Graphic 19">
            <a:extLst>
              <a:ext uri="{FF2B5EF4-FFF2-40B4-BE49-F238E27FC236}">
                <a16:creationId xmlns:a16="http://schemas.microsoft.com/office/drawing/2014/main" id="{B951B5EF-A9E8-5679-2198-BBD580B25C4B}"/>
              </a:ext>
            </a:extLst>
          </p:cNvPr>
          <p:cNvSpPr/>
          <p:nvPr/>
        </p:nvSpPr>
        <p:spPr>
          <a:xfrm>
            <a:off x="6998303" y="1252106"/>
            <a:ext cx="458241" cy="417926"/>
          </a:xfrm>
          <a:custGeom>
            <a:avLst/>
            <a:gdLst>
              <a:gd name="csX0" fmla="*/ 458241 w 458241"/>
              <a:gd name="csY0" fmla="*/ 177773 h 417926"/>
              <a:gd name="csX1" fmla="*/ 414821 w 458241"/>
              <a:gd name="csY1" fmla="*/ 104481 h 417926"/>
              <a:gd name="csX2" fmla="*/ 315957 w 458241"/>
              <a:gd name="csY2" fmla="*/ 160106 h 417926"/>
              <a:gd name="csX3" fmla="*/ 315957 w 458241"/>
              <a:gd name="csY3" fmla="*/ 0 h 417926"/>
              <a:gd name="csX4" fmla="*/ 229124 w 458241"/>
              <a:gd name="csY4" fmla="*/ 0 h 417926"/>
              <a:gd name="csX5" fmla="*/ 229124 w 458241"/>
              <a:gd name="csY5" fmla="*/ 111249 h 417926"/>
              <a:gd name="csX6" fmla="*/ 86839 w 458241"/>
              <a:gd name="csY6" fmla="*/ 31196 h 417926"/>
              <a:gd name="csX7" fmla="*/ 43420 w 458241"/>
              <a:gd name="csY7" fmla="*/ 104481 h 417926"/>
              <a:gd name="csX8" fmla="*/ 142285 w 458241"/>
              <a:gd name="csY8" fmla="*/ 160106 h 417926"/>
              <a:gd name="csX9" fmla="*/ 0 w 458241"/>
              <a:gd name="csY9" fmla="*/ 240159 h 417926"/>
              <a:gd name="csX10" fmla="*/ 43420 w 458241"/>
              <a:gd name="csY10" fmla="*/ 313444 h 417926"/>
              <a:gd name="csX11" fmla="*/ 142285 w 458241"/>
              <a:gd name="csY11" fmla="*/ 257826 h 417926"/>
              <a:gd name="csX12" fmla="*/ 142285 w 458241"/>
              <a:gd name="csY12" fmla="*/ 417927 h 417926"/>
              <a:gd name="csX13" fmla="*/ 229124 w 458241"/>
              <a:gd name="csY13" fmla="*/ 417927 h 417926"/>
              <a:gd name="csX14" fmla="*/ 229124 w 458241"/>
              <a:gd name="csY14" fmla="*/ 306682 h 417926"/>
              <a:gd name="csX15" fmla="*/ 371403 w 458241"/>
              <a:gd name="csY15" fmla="*/ 386736 h 417926"/>
              <a:gd name="csX16" fmla="*/ 414821 w 458241"/>
              <a:gd name="csY16" fmla="*/ 313444 h 417926"/>
              <a:gd name="csX17" fmla="*/ 315957 w 458241"/>
              <a:gd name="csY17" fmla="*/ 257826 h 417926"/>
              <a:gd name="csX18" fmla="*/ 458241 w 458241"/>
              <a:gd name="csY18" fmla="*/ 177773 h 4179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458241" h="417926">
                <a:moveTo>
                  <a:pt x="458241" y="177773"/>
                </a:moveTo>
                <a:lnTo>
                  <a:pt x="414821" y="104481"/>
                </a:lnTo>
                <a:lnTo>
                  <a:pt x="315957" y="160106"/>
                </a:lnTo>
                <a:lnTo>
                  <a:pt x="315957" y="0"/>
                </a:lnTo>
                <a:lnTo>
                  <a:pt x="229124" y="0"/>
                </a:lnTo>
                <a:lnTo>
                  <a:pt x="229124" y="111249"/>
                </a:lnTo>
                <a:lnTo>
                  <a:pt x="86839" y="31196"/>
                </a:lnTo>
                <a:lnTo>
                  <a:pt x="43420" y="104481"/>
                </a:lnTo>
                <a:lnTo>
                  <a:pt x="142285" y="160106"/>
                </a:lnTo>
                <a:lnTo>
                  <a:pt x="0" y="240159"/>
                </a:lnTo>
                <a:lnTo>
                  <a:pt x="43420" y="313444"/>
                </a:lnTo>
                <a:lnTo>
                  <a:pt x="142285" y="257826"/>
                </a:lnTo>
                <a:lnTo>
                  <a:pt x="142285" y="417927"/>
                </a:lnTo>
                <a:lnTo>
                  <a:pt x="229124" y="417927"/>
                </a:lnTo>
                <a:lnTo>
                  <a:pt x="229124" y="306682"/>
                </a:lnTo>
                <a:lnTo>
                  <a:pt x="371403" y="386736"/>
                </a:lnTo>
                <a:lnTo>
                  <a:pt x="414821" y="313444"/>
                </a:lnTo>
                <a:lnTo>
                  <a:pt x="315957" y="257826"/>
                </a:lnTo>
                <a:lnTo>
                  <a:pt x="458241" y="177773"/>
                </a:lnTo>
                <a:close/>
              </a:path>
            </a:pathLst>
          </a:custGeom>
          <a:gradFill>
            <a:gsLst>
              <a:gs pos="0">
                <a:srgbClr val="EF6BE3"/>
              </a:gs>
              <a:gs pos="50000">
                <a:srgbClr val="DFAC99"/>
              </a:gs>
              <a:gs pos="100000">
                <a:srgbClr val="D0ED4F"/>
              </a:gs>
            </a:gsLst>
            <a:lin ang="5400000" scaled="1"/>
          </a:gradFill>
          <a:ln w="29170" cap="flat">
            <a:noFill/>
            <a:prstDash val="solid"/>
            <a:miter/>
          </a:ln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/ Items / 4 Items / Option B">
  <p:cSld name="Content / Items / 4 Items / Option B"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3e4eb65d001_0_149"/>
          <p:cNvSpPr/>
          <p:nvPr/>
        </p:nvSpPr>
        <p:spPr>
          <a:xfrm>
            <a:off x="237075" y="850748"/>
            <a:ext cx="4234500" cy="1836000"/>
          </a:xfrm>
          <a:prstGeom prst="roundRect">
            <a:avLst>
              <a:gd name="adj" fmla="val 6532"/>
            </a:avLst>
          </a:prstGeom>
          <a:gradFill>
            <a:gsLst>
              <a:gs pos="0">
                <a:schemeClr val="bg2">
                  <a:alpha val="9592"/>
                </a:schemeClr>
              </a:gs>
              <a:gs pos="100000">
                <a:schemeClr val="tx1">
                  <a:alpha val="8231"/>
                </a:schemeClr>
              </a:gs>
            </a:gsLst>
            <a:lin ang="2700000" scaled="1"/>
          </a:gradFill>
          <a:ln>
            <a:solidFill>
              <a:schemeClr val="accent2">
                <a:alpha val="30406"/>
              </a:schemeClr>
            </a:solidFill>
          </a:ln>
          <a:effectLst>
            <a:outerShdw blurRad="127000" dir="5400000" algn="ctr" rotWithShape="0">
              <a:prstClr val="black">
                <a:alpha val="20000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561" name="Google Shape;561;g3e4eb65d001_0_149"/>
          <p:cNvSpPr/>
          <p:nvPr/>
        </p:nvSpPr>
        <p:spPr>
          <a:xfrm>
            <a:off x="238325" y="2874706"/>
            <a:ext cx="4234500" cy="1854000"/>
          </a:xfrm>
          <a:prstGeom prst="roundRect">
            <a:avLst>
              <a:gd name="adj" fmla="val 6532"/>
            </a:avLst>
          </a:prstGeom>
          <a:gradFill>
            <a:gsLst>
              <a:gs pos="0">
                <a:schemeClr val="bg2">
                  <a:alpha val="9592"/>
                </a:schemeClr>
              </a:gs>
              <a:gs pos="100000">
                <a:schemeClr val="tx1">
                  <a:alpha val="8231"/>
                </a:schemeClr>
              </a:gs>
            </a:gsLst>
            <a:lin ang="2700000" scaled="1"/>
          </a:gradFill>
          <a:ln>
            <a:solidFill>
              <a:schemeClr val="accent2">
                <a:alpha val="30406"/>
              </a:schemeClr>
            </a:solidFill>
          </a:ln>
          <a:effectLst>
            <a:outerShdw blurRad="127000" dir="5400000" algn="ctr" rotWithShape="0">
              <a:prstClr val="black">
                <a:alpha val="20000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4" name="Google Shape;555;g3e4eb65d001_0_149">
            <a:extLst>
              <a:ext uri="{FF2B5EF4-FFF2-40B4-BE49-F238E27FC236}">
                <a16:creationId xmlns:a16="http://schemas.microsoft.com/office/drawing/2014/main" id="{9FFD75F6-6248-58F8-3B08-B639E802063A}"/>
              </a:ext>
            </a:extLst>
          </p:cNvPr>
          <p:cNvSpPr/>
          <p:nvPr userDrawn="1"/>
        </p:nvSpPr>
        <p:spPr>
          <a:xfrm>
            <a:off x="4690631" y="857235"/>
            <a:ext cx="4234500" cy="1836000"/>
          </a:xfrm>
          <a:prstGeom prst="roundRect">
            <a:avLst>
              <a:gd name="adj" fmla="val 6532"/>
            </a:avLst>
          </a:prstGeom>
          <a:gradFill>
            <a:gsLst>
              <a:gs pos="0">
                <a:schemeClr val="bg2">
                  <a:alpha val="9592"/>
                </a:schemeClr>
              </a:gs>
              <a:gs pos="100000">
                <a:schemeClr val="tx1">
                  <a:alpha val="8231"/>
                </a:schemeClr>
              </a:gs>
            </a:gsLst>
            <a:lin ang="2700000" scaled="1"/>
          </a:gradFill>
          <a:ln>
            <a:solidFill>
              <a:schemeClr val="accent2">
                <a:alpha val="30406"/>
              </a:schemeClr>
            </a:solidFill>
          </a:ln>
          <a:effectLst>
            <a:outerShdw blurRad="127000" dir="5400000" algn="ctr" rotWithShape="0">
              <a:prstClr val="black">
                <a:alpha val="20000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5" name="Google Shape;561;g3e4eb65d001_0_149">
            <a:extLst>
              <a:ext uri="{FF2B5EF4-FFF2-40B4-BE49-F238E27FC236}">
                <a16:creationId xmlns:a16="http://schemas.microsoft.com/office/drawing/2014/main" id="{98474B43-4E8D-A7BD-06E0-DA22F8A4030B}"/>
              </a:ext>
            </a:extLst>
          </p:cNvPr>
          <p:cNvSpPr/>
          <p:nvPr userDrawn="1"/>
        </p:nvSpPr>
        <p:spPr>
          <a:xfrm>
            <a:off x="4690631" y="2881193"/>
            <a:ext cx="4234500" cy="1854000"/>
          </a:xfrm>
          <a:prstGeom prst="roundRect">
            <a:avLst>
              <a:gd name="adj" fmla="val 6532"/>
            </a:avLst>
          </a:prstGeom>
          <a:gradFill>
            <a:gsLst>
              <a:gs pos="0">
                <a:schemeClr val="bg2">
                  <a:alpha val="9592"/>
                </a:schemeClr>
              </a:gs>
              <a:gs pos="100000">
                <a:schemeClr val="tx1">
                  <a:alpha val="8231"/>
                </a:schemeClr>
              </a:gs>
            </a:gsLst>
            <a:lin ang="2700000" scaled="1"/>
          </a:gradFill>
          <a:ln>
            <a:solidFill>
              <a:schemeClr val="accent2">
                <a:alpha val="30406"/>
              </a:schemeClr>
            </a:solidFill>
          </a:ln>
          <a:effectLst>
            <a:outerShdw blurRad="127000" dir="5400000" algn="ctr" rotWithShape="0">
              <a:prstClr val="black">
                <a:alpha val="20000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552" name="Page #"/>
          <p:cNvSpPr txBox="1">
            <a:spLocks noGrp="1"/>
          </p:cNvSpPr>
          <p:nvPr>
            <p:ph type="subTitle" idx="3"/>
          </p:nvPr>
        </p:nvSpPr>
        <p:spPr>
          <a:xfrm>
            <a:off x="6337300" y="4885690"/>
            <a:ext cx="2588260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sz="800" dirty="0"/>
          </a:p>
        </p:txBody>
      </p:sp>
      <p:sp>
        <p:nvSpPr>
          <p:cNvPr id="549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34950" y="4885690"/>
            <a:ext cx="5400040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 sz="800"/>
            </a:pPr>
            <a:r>
              <a:rPr lang="en-GB" sz="800" dirty="0"/>
              <a:t>Remove unnecessary steps, and design each</a:t>
            </a:r>
          </a:p>
        </p:txBody>
      </p:sp>
      <p:sp>
        <p:nvSpPr>
          <p:cNvPr id="565" name="Item 4 / Text"/>
          <p:cNvSpPr txBox="1">
            <a:spLocks noGrp="1"/>
          </p:cNvSpPr>
          <p:nvPr>
            <p:ph type="subTitle" idx="13" hasCustomPrompt="1"/>
          </p:nvPr>
        </p:nvSpPr>
        <p:spPr>
          <a:xfrm>
            <a:off x="4862603" y="3555131"/>
            <a:ext cx="3888000" cy="10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 should help people understand what needs to happen, where things stand, and how to move forward with confidence.</a:t>
            </a:r>
          </a:p>
        </p:txBody>
      </p:sp>
      <p:sp>
        <p:nvSpPr>
          <p:cNvPr id="566" name="Item 4 / Title"/>
          <p:cNvSpPr txBox="1">
            <a:spLocks noGrp="1"/>
          </p:cNvSpPr>
          <p:nvPr>
            <p:ph type="subTitle" idx="14" hasCustomPrompt="1"/>
          </p:nvPr>
        </p:nvSpPr>
        <p:spPr>
          <a:xfrm>
            <a:off x="4862603" y="3238245"/>
            <a:ext cx="3888000" cy="1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562" name="Item 3 / Text"/>
          <p:cNvSpPr txBox="1">
            <a:spLocks noGrp="1"/>
          </p:cNvSpPr>
          <p:nvPr>
            <p:ph type="subTitle" idx="8" hasCustomPrompt="1"/>
          </p:nvPr>
        </p:nvSpPr>
        <p:spPr>
          <a:xfrm>
            <a:off x="409053" y="3555131"/>
            <a:ext cx="3888000" cy="10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 should help people understand what needs to happen, where things stand, and how to move forward with confidence.</a:t>
            </a:r>
          </a:p>
        </p:txBody>
      </p:sp>
      <p:sp>
        <p:nvSpPr>
          <p:cNvPr id="563" name="Item 3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409053" y="3238245"/>
            <a:ext cx="3888000" cy="1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559" name="Item 2 / Text"/>
          <p:cNvSpPr txBox="1">
            <a:spLocks noGrp="1"/>
          </p:cNvSpPr>
          <p:nvPr>
            <p:ph type="subTitle" idx="6" hasCustomPrompt="1"/>
          </p:nvPr>
        </p:nvSpPr>
        <p:spPr>
          <a:xfrm>
            <a:off x="4862603" y="1517537"/>
            <a:ext cx="3888000" cy="10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 should help people understand what needs to happen, where things stand, and how to move forward with confidence.</a:t>
            </a:r>
          </a:p>
        </p:txBody>
      </p:sp>
      <p:sp>
        <p:nvSpPr>
          <p:cNvPr id="560" name="Item 2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4862603" y="1200676"/>
            <a:ext cx="3888000" cy="1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556" name="Item 1 / Text"/>
          <p:cNvSpPr txBox="1">
            <a:spLocks noGrp="1"/>
          </p:cNvSpPr>
          <p:nvPr>
            <p:ph type="subTitle" idx="4" hasCustomPrompt="1"/>
          </p:nvPr>
        </p:nvSpPr>
        <p:spPr>
          <a:xfrm>
            <a:off x="409053" y="1517537"/>
            <a:ext cx="3888000" cy="10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 should help people understand what needs to happen, where things stand, and how to move forward with confidence.</a:t>
            </a:r>
          </a:p>
        </p:txBody>
      </p:sp>
      <p:sp>
        <p:nvSpPr>
          <p:cNvPr id="557" name="Item 1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409053" y="1200676"/>
            <a:ext cx="3888000" cy="1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554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234950" y="227329"/>
            <a:ext cx="7315200" cy="389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tabLst/>
              <a:defRPr sz="2000" b="1">
                <a:solidFill>
                  <a:schemeClr val="tx1"/>
                </a:solidFill>
                <a:latin typeface="+mj-lt"/>
                <a:ea typeface="+mn-ea"/>
                <a:cs typeface="+mn-cs"/>
                <a:sym typeface="Arial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r>
              <a:rPr lang="en-GB" sz="2000" dirty="0"/>
              <a:t>Designing Digital Tools for More Reliable Work</a:t>
            </a:r>
            <a:endParaRPr sz="2000" dirty="0"/>
          </a:p>
        </p:txBody>
      </p:sp>
      <p:sp>
        <p:nvSpPr>
          <p:cNvPr id="2" name="Graphic 5">
            <a:extLst>
              <a:ext uri="{FF2B5EF4-FFF2-40B4-BE49-F238E27FC236}">
                <a16:creationId xmlns:a16="http://schemas.microsoft.com/office/drawing/2014/main" id="{D2B1E8F4-A077-801A-C2DD-C2323BBBC287}"/>
              </a:ext>
            </a:extLst>
          </p:cNvPr>
          <p:cNvSpPr/>
          <p:nvPr/>
        </p:nvSpPr>
        <p:spPr>
          <a:xfrm>
            <a:off x="409103" y="1005958"/>
            <a:ext cx="710850" cy="83249"/>
          </a:xfrm>
          <a:custGeom>
            <a:avLst/>
            <a:gdLst>
              <a:gd name="csX0" fmla="*/ 618373 w 710850"/>
              <a:gd name="csY0" fmla="*/ 0 h 83249"/>
              <a:gd name="csX1" fmla="*/ 530725 w 710850"/>
              <a:gd name="csY1" fmla="*/ 56715 h 83249"/>
              <a:gd name="csX2" fmla="*/ 443075 w 710850"/>
              <a:gd name="csY2" fmla="*/ 0 h 83249"/>
              <a:gd name="csX3" fmla="*/ 355425 w 710850"/>
              <a:gd name="csY3" fmla="*/ 56715 h 83249"/>
              <a:gd name="csX4" fmla="*/ 267776 w 710850"/>
              <a:gd name="csY4" fmla="*/ 0 h 83249"/>
              <a:gd name="csX5" fmla="*/ 180126 w 710850"/>
              <a:gd name="csY5" fmla="*/ 56715 h 83249"/>
              <a:gd name="csX6" fmla="*/ 92477 w 710850"/>
              <a:gd name="csY6" fmla="*/ 0 h 83249"/>
              <a:gd name="csX7" fmla="*/ 0 w 710850"/>
              <a:gd name="csY7" fmla="*/ 83249 h 83249"/>
              <a:gd name="csX8" fmla="*/ 710851 w 710850"/>
              <a:gd name="csY8" fmla="*/ 83249 h 83249"/>
              <a:gd name="csX9" fmla="*/ 618373 w 710850"/>
              <a:gd name="csY9" fmla="*/ 0 h 832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710850" h="83249">
                <a:moveTo>
                  <a:pt x="618373" y="0"/>
                </a:moveTo>
                <a:cubicBezTo>
                  <a:pt x="577608" y="0"/>
                  <a:pt x="543032" y="23754"/>
                  <a:pt x="530725" y="56715"/>
                </a:cubicBezTo>
                <a:cubicBezTo>
                  <a:pt x="518415" y="23754"/>
                  <a:pt x="483836" y="0"/>
                  <a:pt x="443075" y="0"/>
                </a:cubicBezTo>
                <a:cubicBezTo>
                  <a:pt x="402309" y="0"/>
                  <a:pt x="367733" y="23754"/>
                  <a:pt x="355425" y="56715"/>
                </a:cubicBezTo>
                <a:cubicBezTo>
                  <a:pt x="343116" y="23754"/>
                  <a:pt x="308537" y="0"/>
                  <a:pt x="267776" y="0"/>
                </a:cubicBezTo>
                <a:cubicBezTo>
                  <a:pt x="227015" y="0"/>
                  <a:pt x="192436" y="23754"/>
                  <a:pt x="180126" y="56715"/>
                </a:cubicBezTo>
                <a:cubicBezTo>
                  <a:pt x="167818" y="23754"/>
                  <a:pt x="133239" y="0"/>
                  <a:pt x="92477" y="0"/>
                </a:cubicBezTo>
                <a:cubicBezTo>
                  <a:pt x="41403" y="0"/>
                  <a:pt x="0" y="37271"/>
                  <a:pt x="0" y="83249"/>
                </a:cubicBezTo>
                <a:lnTo>
                  <a:pt x="710851" y="83249"/>
                </a:lnTo>
                <a:cubicBezTo>
                  <a:pt x="710851" y="37271"/>
                  <a:pt x="669447" y="0"/>
                  <a:pt x="618373" y="0"/>
                </a:cubicBezTo>
                <a:close/>
              </a:path>
            </a:pathLst>
          </a:custGeom>
          <a:gradFill>
            <a:gsLst>
              <a:gs pos="0">
                <a:srgbClr val="EF6BE3"/>
              </a:gs>
              <a:gs pos="50000">
                <a:srgbClr val="DFAC99"/>
              </a:gs>
              <a:gs pos="100000">
                <a:srgbClr val="D0ED4F"/>
              </a:gs>
            </a:gsLst>
            <a:lin ang="5400000" scaled="1"/>
          </a:gradFill>
          <a:ln w="17009" cap="flat">
            <a:noFill/>
            <a:prstDash val="solid"/>
            <a:miter/>
          </a:ln>
        </p:spPr>
      </p:sp>
      <p:sp>
        <p:nvSpPr>
          <p:cNvPr id="3" name="Graphic 6">
            <a:extLst>
              <a:ext uri="{FF2B5EF4-FFF2-40B4-BE49-F238E27FC236}">
                <a16:creationId xmlns:a16="http://schemas.microsoft.com/office/drawing/2014/main" id="{F44E2DBD-B1F7-96D0-EAD1-F88A1FE70BAA}"/>
              </a:ext>
            </a:extLst>
          </p:cNvPr>
          <p:cNvSpPr/>
          <p:nvPr/>
        </p:nvSpPr>
        <p:spPr>
          <a:xfrm>
            <a:off x="4862603" y="1005958"/>
            <a:ext cx="710850" cy="83249"/>
          </a:xfrm>
          <a:custGeom>
            <a:avLst/>
            <a:gdLst>
              <a:gd name="csX0" fmla="*/ 618373 w 710850"/>
              <a:gd name="csY0" fmla="*/ 0 h 83249"/>
              <a:gd name="csX1" fmla="*/ 530725 w 710850"/>
              <a:gd name="csY1" fmla="*/ 56715 h 83249"/>
              <a:gd name="csX2" fmla="*/ 443075 w 710850"/>
              <a:gd name="csY2" fmla="*/ 0 h 83249"/>
              <a:gd name="csX3" fmla="*/ 355425 w 710850"/>
              <a:gd name="csY3" fmla="*/ 56715 h 83249"/>
              <a:gd name="csX4" fmla="*/ 267776 w 710850"/>
              <a:gd name="csY4" fmla="*/ 0 h 83249"/>
              <a:gd name="csX5" fmla="*/ 180126 w 710850"/>
              <a:gd name="csY5" fmla="*/ 56715 h 83249"/>
              <a:gd name="csX6" fmla="*/ 92477 w 710850"/>
              <a:gd name="csY6" fmla="*/ 0 h 83249"/>
              <a:gd name="csX7" fmla="*/ 0 w 710850"/>
              <a:gd name="csY7" fmla="*/ 83249 h 83249"/>
              <a:gd name="csX8" fmla="*/ 710851 w 710850"/>
              <a:gd name="csY8" fmla="*/ 83249 h 83249"/>
              <a:gd name="csX9" fmla="*/ 618373 w 710850"/>
              <a:gd name="csY9" fmla="*/ 0 h 832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710850" h="83249">
                <a:moveTo>
                  <a:pt x="618373" y="0"/>
                </a:moveTo>
                <a:cubicBezTo>
                  <a:pt x="577608" y="0"/>
                  <a:pt x="543032" y="23754"/>
                  <a:pt x="530725" y="56715"/>
                </a:cubicBezTo>
                <a:cubicBezTo>
                  <a:pt x="518415" y="23754"/>
                  <a:pt x="483836" y="0"/>
                  <a:pt x="443075" y="0"/>
                </a:cubicBezTo>
                <a:cubicBezTo>
                  <a:pt x="402309" y="0"/>
                  <a:pt x="367733" y="23754"/>
                  <a:pt x="355425" y="56715"/>
                </a:cubicBezTo>
                <a:cubicBezTo>
                  <a:pt x="343116" y="23754"/>
                  <a:pt x="308537" y="0"/>
                  <a:pt x="267776" y="0"/>
                </a:cubicBezTo>
                <a:cubicBezTo>
                  <a:pt x="227015" y="0"/>
                  <a:pt x="192436" y="23754"/>
                  <a:pt x="180126" y="56715"/>
                </a:cubicBezTo>
                <a:cubicBezTo>
                  <a:pt x="167818" y="23754"/>
                  <a:pt x="133239" y="0"/>
                  <a:pt x="92477" y="0"/>
                </a:cubicBezTo>
                <a:cubicBezTo>
                  <a:pt x="41403" y="0"/>
                  <a:pt x="0" y="37271"/>
                  <a:pt x="0" y="83249"/>
                </a:cubicBezTo>
                <a:lnTo>
                  <a:pt x="710851" y="83249"/>
                </a:lnTo>
                <a:cubicBezTo>
                  <a:pt x="710851" y="37271"/>
                  <a:pt x="669447" y="0"/>
                  <a:pt x="618373" y="0"/>
                </a:cubicBezTo>
                <a:close/>
              </a:path>
            </a:pathLst>
          </a:custGeom>
          <a:gradFill>
            <a:gsLst>
              <a:gs pos="0">
                <a:srgbClr val="EF6BE3"/>
              </a:gs>
              <a:gs pos="50000">
                <a:srgbClr val="DFAC99"/>
              </a:gs>
              <a:gs pos="100000">
                <a:srgbClr val="D0ED4F"/>
              </a:gs>
            </a:gsLst>
            <a:lin ang="5400000" scaled="1"/>
          </a:gradFill>
          <a:ln w="17009" cap="flat">
            <a:noFill/>
            <a:prstDash val="solid"/>
            <a:miter/>
          </a:ln>
        </p:spPr>
      </p:sp>
      <p:sp>
        <p:nvSpPr>
          <p:cNvPr id="10" name="Graphic 7">
            <a:extLst>
              <a:ext uri="{FF2B5EF4-FFF2-40B4-BE49-F238E27FC236}">
                <a16:creationId xmlns:a16="http://schemas.microsoft.com/office/drawing/2014/main" id="{18A2D4CE-6D46-8E00-4AB5-9389BE179C59}"/>
              </a:ext>
            </a:extLst>
          </p:cNvPr>
          <p:cNvSpPr/>
          <p:nvPr/>
        </p:nvSpPr>
        <p:spPr>
          <a:xfrm>
            <a:off x="4862603" y="3048665"/>
            <a:ext cx="710850" cy="83249"/>
          </a:xfrm>
          <a:custGeom>
            <a:avLst/>
            <a:gdLst>
              <a:gd name="csX0" fmla="*/ 618373 w 710850"/>
              <a:gd name="csY0" fmla="*/ 0 h 83249"/>
              <a:gd name="csX1" fmla="*/ 530725 w 710850"/>
              <a:gd name="csY1" fmla="*/ 56715 h 83249"/>
              <a:gd name="csX2" fmla="*/ 443075 w 710850"/>
              <a:gd name="csY2" fmla="*/ 0 h 83249"/>
              <a:gd name="csX3" fmla="*/ 355425 w 710850"/>
              <a:gd name="csY3" fmla="*/ 56715 h 83249"/>
              <a:gd name="csX4" fmla="*/ 267776 w 710850"/>
              <a:gd name="csY4" fmla="*/ 0 h 83249"/>
              <a:gd name="csX5" fmla="*/ 180126 w 710850"/>
              <a:gd name="csY5" fmla="*/ 56715 h 83249"/>
              <a:gd name="csX6" fmla="*/ 92477 w 710850"/>
              <a:gd name="csY6" fmla="*/ 0 h 83249"/>
              <a:gd name="csX7" fmla="*/ 0 w 710850"/>
              <a:gd name="csY7" fmla="*/ 83249 h 83249"/>
              <a:gd name="csX8" fmla="*/ 710851 w 710850"/>
              <a:gd name="csY8" fmla="*/ 83249 h 83249"/>
              <a:gd name="csX9" fmla="*/ 618373 w 710850"/>
              <a:gd name="csY9" fmla="*/ 0 h 832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710850" h="83249">
                <a:moveTo>
                  <a:pt x="618373" y="0"/>
                </a:moveTo>
                <a:cubicBezTo>
                  <a:pt x="577608" y="0"/>
                  <a:pt x="543032" y="23754"/>
                  <a:pt x="530725" y="56715"/>
                </a:cubicBezTo>
                <a:cubicBezTo>
                  <a:pt x="518415" y="23754"/>
                  <a:pt x="483836" y="0"/>
                  <a:pt x="443075" y="0"/>
                </a:cubicBezTo>
                <a:cubicBezTo>
                  <a:pt x="402309" y="0"/>
                  <a:pt x="367733" y="23754"/>
                  <a:pt x="355425" y="56715"/>
                </a:cubicBezTo>
                <a:cubicBezTo>
                  <a:pt x="343116" y="23754"/>
                  <a:pt x="308537" y="0"/>
                  <a:pt x="267776" y="0"/>
                </a:cubicBezTo>
                <a:cubicBezTo>
                  <a:pt x="227015" y="0"/>
                  <a:pt x="192436" y="23754"/>
                  <a:pt x="180126" y="56715"/>
                </a:cubicBezTo>
                <a:cubicBezTo>
                  <a:pt x="167818" y="23754"/>
                  <a:pt x="133239" y="0"/>
                  <a:pt x="92477" y="0"/>
                </a:cubicBezTo>
                <a:cubicBezTo>
                  <a:pt x="41403" y="0"/>
                  <a:pt x="0" y="37271"/>
                  <a:pt x="0" y="83249"/>
                </a:cubicBezTo>
                <a:lnTo>
                  <a:pt x="710851" y="83249"/>
                </a:lnTo>
                <a:cubicBezTo>
                  <a:pt x="710851" y="37271"/>
                  <a:pt x="669447" y="0"/>
                  <a:pt x="618373" y="0"/>
                </a:cubicBezTo>
                <a:close/>
              </a:path>
            </a:pathLst>
          </a:custGeom>
          <a:gradFill>
            <a:gsLst>
              <a:gs pos="0">
                <a:srgbClr val="EF6BE3"/>
              </a:gs>
              <a:gs pos="50000">
                <a:srgbClr val="DFAC99"/>
              </a:gs>
              <a:gs pos="100000">
                <a:srgbClr val="D0ED4F"/>
              </a:gs>
            </a:gsLst>
            <a:lin ang="5400000" scaled="1"/>
          </a:gradFill>
          <a:ln w="17009" cap="flat">
            <a:noFill/>
            <a:prstDash val="solid"/>
            <a:miter/>
          </a:ln>
        </p:spPr>
      </p:sp>
      <p:sp>
        <p:nvSpPr>
          <p:cNvPr id="11" name="Graphic 8">
            <a:extLst>
              <a:ext uri="{FF2B5EF4-FFF2-40B4-BE49-F238E27FC236}">
                <a16:creationId xmlns:a16="http://schemas.microsoft.com/office/drawing/2014/main" id="{48177DAF-8CD5-E356-439D-92F93015C8F6}"/>
              </a:ext>
            </a:extLst>
          </p:cNvPr>
          <p:cNvSpPr/>
          <p:nvPr/>
        </p:nvSpPr>
        <p:spPr>
          <a:xfrm>
            <a:off x="409103" y="3048665"/>
            <a:ext cx="710850" cy="83249"/>
          </a:xfrm>
          <a:custGeom>
            <a:avLst/>
            <a:gdLst>
              <a:gd name="csX0" fmla="*/ 618373 w 710850"/>
              <a:gd name="csY0" fmla="*/ 0 h 83249"/>
              <a:gd name="csX1" fmla="*/ 530725 w 710850"/>
              <a:gd name="csY1" fmla="*/ 56715 h 83249"/>
              <a:gd name="csX2" fmla="*/ 443075 w 710850"/>
              <a:gd name="csY2" fmla="*/ 0 h 83249"/>
              <a:gd name="csX3" fmla="*/ 355425 w 710850"/>
              <a:gd name="csY3" fmla="*/ 56715 h 83249"/>
              <a:gd name="csX4" fmla="*/ 267776 w 710850"/>
              <a:gd name="csY4" fmla="*/ 0 h 83249"/>
              <a:gd name="csX5" fmla="*/ 180126 w 710850"/>
              <a:gd name="csY5" fmla="*/ 56715 h 83249"/>
              <a:gd name="csX6" fmla="*/ 92477 w 710850"/>
              <a:gd name="csY6" fmla="*/ 0 h 83249"/>
              <a:gd name="csX7" fmla="*/ 0 w 710850"/>
              <a:gd name="csY7" fmla="*/ 83249 h 83249"/>
              <a:gd name="csX8" fmla="*/ 710851 w 710850"/>
              <a:gd name="csY8" fmla="*/ 83249 h 83249"/>
              <a:gd name="csX9" fmla="*/ 618373 w 710850"/>
              <a:gd name="csY9" fmla="*/ 0 h 832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710850" h="83249">
                <a:moveTo>
                  <a:pt x="618373" y="0"/>
                </a:moveTo>
                <a:cubicBezTo>
                  <a:pt x="577608" y="0"/>
                  <a:pt x="543032" y="23754"/>
                  <a:pt x="530725" y="56715"/>
                </a:cubicBezTo>
                <a:cubicBezTo>
                  <a:pt x="518415" y="23754"/>
                  <a:pt x="483836" y="0"/>
                  <a:pt x="443075" y="0"/>
                </a:cubicBezTo>
                <a:cubicBezTo>
                  <a:pt x="402309" y="0"/>
                  <a:pt x="367733" y="23754"/>
                  <a:pt x="355425" y="56715"/>
                </a:cubicBezTo>
                <a:cubicBezTo>
                  <a:pt x="343116" y="23754"/>
                  <a:pt x="308537" y="0"/>
                  <a:pt x="267776" y="0"/>
                </a:cubicBezTo>
                <a:cubicBezTo>
                  <a:pt x="227015" y="0"/>
                  <a:pt x="192436" y="23754"/>
                  <a:pt x="180126" y="56715"/>
                </a:cubicBezTo>
                <a:cubicBezTo>
                  <a:pt x="167818" y="23754"/>
                  <a:pt x="133239" y="0"/>
                  <a:pt x="92477" y="0"/>
                </a:cubicBezTo>
                <a:cubicBezTo>
                  <a:pt x="41403" y="0"/>
                  <a:pt x="0" y="37271"/>
                  <a:pt x="0" y="83249"/>
                </a:cubicBezTo>
                <a:lnTo>
                  <a:pt x="710851" y="83249"/>
                </a:lnTo>
                <a:cubicBezTo>
                  <a:pt x="710851" y="37271"/>
                  <a:pt x="669447" y="0"/>
                  <a:pt x="618373" y="0"/>
                </a:cubicBezTo>
                <a:close/>
              </a:path>
            </a:pathLst>
          </a:custGeom>
          <a:gradFill>
            <a:gsLst>
              <a:gs pos="0">
                <a:srgbClr val="EF6BE3"/>
              </a:gs>
              <a:gs pos="50000">
                <a:srgbClr val="DFAC99"/>
              </a:gs>
              <a:gs pos="100000">
                <a:srgbClr val="D0ED4F"/>
              </a:gs>
            </a:gsLst>
            <a:lin ang="5400000" scaled="1"/>
          </a:gradFill>
          <a:ln w="17009" cap="flat">
            <a:noFill/>
            <a:prstDash val="solid"/>
            <a:miter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/ Items / 5 Items / Option A" userDrawn="1">
  <p:cSld name="Content / Items / 5 Items / Option A"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42;g3e47ced7bc8_0_121">
            <a:extLst>
              <a:ext uri="{FF2B5EF4-FFF2-40B4-BE49-F238E27FC236}">
                <a16:creationId xmlns:a16="http://schemas.microsoft.com/office/drawing/2014/main" id="{A88BD293-31E1-5B2A-2A71-7ED22F1606AF}"/>
              </a:ext>
            </a:extLst>
          </p:cNvPr>
          <p:cNvSpPr/>
          <p:nvPr userDrawn="1"/>
        </p:nvSpPr>
        <p:spPr>
          <a:xfrm>
            <a:off x="215899" y="858346"/>
            <a:ext cx="2772000" cy="1836000"/>
          </a:xfrm>
          <a:prstGeom prst="roundRect">
            <a:avLst>
              <a:gd name="adj" fmla="val 6532"/>
            </a:avLst>
          </a:prstGeom>
          <a:gradFill>
            <a:gsLst>
              <a:gs pos="0">
                <a:schemeClr val="bg2">
                  <a:alpha val="9592"/>
                </a:schemeClr>
              </a:gs>
              <a:gs pos="100000">
                <a:schemeClr val="tx1">
                  <a:alpha val="8231"/>
                </a:schemeClr>
              </a:gs>
            </a:gsLst>
            <a:lin ang="2700000" scaled="1"/>
          </a:gradFill>
          <a:ln>
            <a:solidFill>
              <a:schemeClr val="accent2">
                <a:alpha val="30406"/>
              </a:schemeClr>
            </a:solidFill>
          </a:ln>
          <a:effectLst>
            <a:outerShdw blurRad="127000" dir="5400000" algn="ctr" rotWithShape="0">
              <a:prstClr val="black">
                <a:alpha val="20000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3" name="Graphic 2">
            <a:extLst>
              <a:ext uri="{FF2B5EF4-FFF2-40B4-BE49-F238E27FC236}">
                <a16:creationId xmlns:a16="http://schemas.microsoft.com/office/drawing/2014/main" id="{01E2A132-C6CC-4D95-C407-64B54784BFF5}"/>
              </a:ext>
            </a:extLst>
          </p:cNvPr>
          <p:cNvSpPr/>
          <p:nvPr/>
        </p:nvSpPr>
        <p:spPr>
          <a:xfrm>
            <a:off x="363337" y="957190"/>
            <a:ext cx="710850" cy="83249"/>
          </a:xfrm>
          <a:custGeom>
            <a:avLst/>
            <a:gdLst>
              <a:gd name="csX0" fmla="*/ 618373 w 710850"/>
              <a:gd name="csY0" fmla="*/ 0 h 83249"/>
              <a:gd name="csX1" fmla="*/ 530725 w 710850"/>
              <a:gd name="csY1" fmla="*/ 56715 h 83249"/>
              <a:gd name="csX2" fmla="*/ 443075 w 710850"/>
              <a:gd name="csY2" fmla="*/ 0 h 83249"/>
              <a:gd name="csX3" fmla="*/ 355425 w 710850"/>
              <a:gd name="csY3" fmla="*/ 56715 h 83249"/>
              <a:gd name="csX4" fmla="*/ 267776 w 710850"/>
              <a:gd name="csY4" fmla="*/ 0 h 83249"/>
              <a:gd name="csX5" fmla="*/ 180126 w 710850"/>
              <a:gd name="csY5" fmla="*/ 56715 h 83249"/>
              <a:gd name="csX6" fmla="*/ 92477 w 710850"/>
              <a:gd name="csY6" fmla="*/ 0 h 83249"/>
              <a:gd name="csX7" fmla="*/ 0 w 710850"/>
              <a:gd name="csY7" fmla="*/ 83249 h 83249"/>
              <a:gd name="csX8" fmla="*/ 710851 w 710850"/>
              <a:gd name="csY8" fmla="*/ 83249 h 83249"/>
              <a:gd name="csX9" fmla="*/ 618373 w 710850"/>
              <a:gd name="csY9" fmla="*/ 0 h 832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710850" h="83249">
                <a:moveTo>
                  <a:pt x="618373" y="0"/>
                </a:moveTo>
                <a:cubicBezTo>
                  <a:pt x="577608" y="0"/>
                  <a:pt x="543032" y="23754"/>
                  <a:pt x="530725" y="56715"/>
                </a:cubicBezTo>
                <a:cubicBezTo>
                  <a:pt x="518415" y="23754"/>
                  <a:pt x="483836" y="0"/>
                  <a:pt x="443075" y="0"/>
                </a:cubicBezTo>
                <a:cubicBezTo>
                  <a:pt x="402309" y="0"/>
                  <a:pt x="367733" y="23754"/>
                  <a:pt x="355425" y="56715"/>
                </a:cubicBezTo>
                <a:cubicBezTo>
                  <a:pt x="343116" y="23754"/>
                  <a:pt x="308537" y="0"/>
                  <a:pt x="267776" y="0"/>
                </a:cubicBezTo>
                <a:cubicBezTo>
                  <a:pt x="227015" y="0"/>
                  <a:pt x="192436" y="23754"/>
                  <a:pt x="180126" y="56715"/>
                </a:cubicBezTo>
                <a:cubicBezTo>
                  <a:pt x="167818" y="23754"/>
                  <a:pt x="133239" y="0"/>
                  <a:pt x="92477" y="0"/>
                </a:cubicBezTo>
                <a:cubicBezTo>
                  <a:pt x="41403" y="0"/>
                  <a:pt x="0" y="37271"/>
                  <a:pt x="0" y="83249"/>
                </a:cubicBezTo>
                <a:lnTo>
                  <a:pt x="710851" y="83249"/>
                </a:lnTo>
                <a:cubicBezTo>
                  <a:pt x="710851" y="37271"/>
                  <a:pt x="669447" y="0"/>
                  <a:pt x="618373" y="0"/>
                </a:cubicBezTo>
                <a:close/>
              </a:path>
            </a:pathLst>
          </a:custGeom>
          <a:gradFill>
            <a:gsLst>
              <a:gs pos="0">
                <a:srgbClr val="EF6BE3"/>
              </a:gs>
              <a:gs pos="50000">
                <a:srgbClr val="DFAC99"/>
              </a:gs>
              <a:gs pos="100000">
                <a:srgbClr val="D0ED4F"/>
              </a:gs>
            </a:gsLst>
            <a:lin ang="5400000" scaled="1"/>
          </a:gradFill>
          <a:ln w="17009" cap="flat">
            <a:noFill/>
            <a:prstDash val="solid"/>
            <a:miter/>
          </a:ln>
        </p:spPr>
      </p:sp>
      <p:sp>
        <p:nvSpPr>
          <p:cNvPr id="4" name="Google Shape;842;g3e47ced7bc8_0_121">
            <a:extLst>
              <a:ext uri="{FF2B5EF4-FFF2-40B4-BE49-F238E27FC236}">
                <a16:creationId xmlns:a16="http://schemas.microsoft.com/office/drawing/2014/main" id="{238A7159-7710-DA6F-7454-A503774FBD59}"/>
              </a:ext>
            </a:extLst>
          </p:cNvPr>
          <p:cNvSpPr/>
          <p:nvPr userDrawn="1"/>
        </p:nvSpPr>
        <p:spPr>
          <a:xfrm>
            <a:off x="3184515" y="858346"/>
            <a:ext cx="2772000" cy="1836000"/>
          </a:xfrm>
          <a:prstGeom prst="roundRect">
            <a:avLst>
              <a:gd name="adj" fmla="val 6532"/>
            </a:avLst>
          </a:prstGeom>
          <a:gradFill>
            <a:gsLst>
              <a:gs pos="0">
                <a:schemeClr val="bg2">
                  <a:alpha val="9592"/>
                </a:schemeClr>
              </a:gs>
              <a:gs pos="100000">
                <a:schemeClr val="tx1">
                  <a:alpha val="8231"/>
                </a:schemeClr>
              </a:gs>
            </a:gsLst>
            <a:lin ang="2700000" scaled="1"/>
          </a:gradFill>
          <a:ln>
            <a:solidFill>
              <a:schemeClr val="accent2">
                <a:alpha val="30406"/>
              </a:schemeClr>
            </a:solidFill>
          </a:ln>
          <a:effectLst>
            <a:outerShdw blurRad="127000" dir="5400000" algn="ctr" rotWithShape="0">
              <a:prstClr val="black">
                <a:alpha val="20000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4" name="Graphic 4">
            <a:extLst>
              <a:ext uri="{FF2B5EF4-FFF2-40B4-BE49-F238E27FC236}">
                <a16:creationId xmlns:a16="http://schemas.microsoft.com/office/drawing/2014/main" id="{E8BD9928-DD6F-4176-55F8-6D3A449BA01E}"/>
              </a:ext>
            </a:extLst>
          </p:cNvPr>
          <p:cNvSpPr/>
          <p:nvPr/>
        </p:nvSpPr>
        <p:spPr>
          <a:xfrm>
            <a:off x="3335722" y="957190"/>
            <a:ext cx="710850" cy="83249"/>
          </a:xfrm>
          <a:custGeom>
            <a:avLst/>
            <a:gdLst>
              <a:gd name="csX0" fmla="*/ 618373 w 710850"/>
              <a:gd name="csY0" fmla="*/ 0 h 83249"/>
              <a:gd name="csX1" fmla="*/ 530725 w 710850"/>
              <a:gd name="csY1" fmla="*/ 56715 h 83249"/>
              <a:gd name="csX2" fmla="*/ 443075 w 710850"/>
              <a:gd name="csY2" fmla="*/ 0 h 83249"/>
              <a:gd name="csX3" fmla="*/ 355425 w 710850"/>
              <a:gd name="csY3" fmla="*/ 56715 h 83249"/>
              <a:gd name="csX4" fmla="*/ 267776 w 710850"/>
              <a:gd name="csY4" fmla="*/ 0 h 83249"/>
              <a:gd name="csX5" fmla="*/ 180126 w 710850"/>
              <a:gd name="csY5" fmla="*/ 56715 h 83249"/>
              <a:gd name="csX6" fmla="*/ 92477 w 710850"/>
              <a:gd name="csY6" fmla="*/ 0 h 83249"/>
              <a:gd name="csX7" fmla="*/ 0 w 710850"/>
              <a:gd name="csY7" fmla="*/ 83249 h 83249"/>
              <a:gd name="csX8" fmla="*/ 710851 w 710850"/>
              <a:gd name="csY8" fmla="*/ 83249 h 83249"/>
              <a:gd name="csX9" fmla="*/ 618373 w 710850"/>
              <a:gd name="csY9" fmla="*/ 0 h 832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710850" h="83249">
                <a:moveTo>
                  <a:pt x="618373" y="0"/>
                </a:moveTo>
                <a:cubicBezTo>
                  <a:pt x="577608" y="0"/>
                  <a:pt x="543032" y="23754"/>
                  <a:pt x="530725" y="56715"/>
                </a:cubicBezTo>
                <a:cubicBezTo>
                  <a:pt x="518415" y="23754"/>
                  <a:pt x="483836" y="0"/>
                  <a:pt x="443075" y="0"/>
                </a:cubicBezTo>
                <a:cubicBezTo>
                  <a:pt x="402309" y="0"/>
                  <a:pt x="367733" y="23754"/>
                  <a:pt x="355425" y="56715"/>
                </a:cubicBezTo>
                <a:cubicBezTo>
                  <a:pt x="343116" y="23754"/>
                  <a:pt x="308537" y="0"/>
                  <a:pt x="267776" y="0"/>
                </a:cubicBezTo>
                <a:cubicBezTo>
                  <a:pt x="227015" y="0"/>
                  <a:pt x="192436" y="23754"/>
                  <a:pt x="180126" y="56715"/>
                </a:cubicBezTo>
                <a:cubicBezTo>
                  <a:pt x="167818" y="23754"/>
                  <a:pt x="133239" y="0"/>
                  <a:pt x="92477" y="0"/>
                </a:cubicBezTo>
                <a:cubicBezTo>
                  <a:pt x="41403" y="0"/>
                  <a:pt x="0" y="37271"/>
                  <a:pt x="0" y="83249"/>
                </a:cubicBezTo>
                <a:lnTo>
                  <a:pt x="710851" y="83249"/>
                </a:lnTo>
                <a:cubicBezTo>
                  <a:pt x="710851" y="37271"/>
                  <a:pt x="669447" y="0"/>
                  <a:pt x="618373" y="0"/>
                </a:cubicBezTo>
                <a:close/>
              </a:path>
            </a:pathLst>
          </a:custGeom>
          <a:gradFill>
            <a:gsLst>
              <a:gs pos="0">
                <a:srgbClr val="EF6BE3"/>
              </a:gs>
              <a:gs pos="50000">
                <a:srgbClr val="DFAC99"/>
              </a:gs>
              <a:gs pos="100000">
                <a:srgbClr val="D0ED4F"/>
              </a:gs>
            </a:gsLst>
            <a:lin ang="5400000" scaled="1"/>
          </a:gradFill>
          <a:ln w="17009" cap="flat">
            <a:noFill/>
            <a:prstDash val="solid"/>
            <a:miter/>
          </a:ln>
        </p:spPr>
      </p:sp>
      <p:sp>
        <p:nvSpPr>
          <p:cNvPr id="6" name="Google Shape;842;g3e47ced7bc8_0_121">
            <a:extLst>
              <a:ext uri="{FF2B5EF4-FFF2-40B4-BE49-F238E27FC236}">
                <a16:creationId xmlns:a16="http://schemas.microsoft.com/office/drawing/2014/main" id="{FAADDD12-1FB3-E9CB-3DEF-97CAB76E9F80}"/>
              </a:ext>
            </a:extLst>
          </p:cNvPr>
          <p:cNvSpPr/>
          <p:nvPr userDrawn="1"/>
        </p:nvSpPr>
        <p:spPr>
          <a:xfrm>
            <a:off x="6153131" y="858346"/>
            <a:ext cx="2772000" cy="1836000"/>
          </a:xfrm>
          <a:prstGeom prst="roundRect">
            <a:avLst>
              <a:gd name="adj" fmla="val 6532"/>
            </a:avLst>
          </a:prstGeom>
          <a:gradFill>
            <a:gsLst>
              <a:gs pos="0">
                <a:schemeClr val="bg2">
                  <a:alpha val="9592"/>
                </a:schemeClr>
              </a:gs>
              <a:gs pos="100000">
                <a:schemeClr val="tx1">
                  <a:alpha val="8231"/>
                </a:schemeClr>
              </a:gs>
            </a:gsLst>
            <a:lin ang="2700000" scaled="1"/>
          </a:gradFill>
          <a:ln>
            <a:solidFill>
              <a:schemeClr val="accent2">
                <a:alpha val="30406"/>
              </a:schemeClr>
            </a:solidFill>
          </a:ln>
          <a:effectLst>
            <a:outerShdw blurRad="127000" dir="5400000" algn="ctr" rotWithShape="0">
              <a:prstClr val="black">
                <a:alpha val="20000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5" name="Graphic 6">
            <a:extLst>
              <a:ext uri="{FF2B5EF4-FFF2-40B4-BE49-F238E27FC236}">
                <a16:creationId xmlns:a16="http://schemas.microsoft.com/office/drawing/2014/main" id="{D39AE196-7219-0190-21E3-5A2DDDD61961}"/>
              </a:ext>
            </a:extLst>
          </p:cNvPr>
          <p:cNvSpPr/>
          <p:nvPr/>
        </p:nvSpPr>
        <p:spPr>
          <a:xfrm>
            <a:off x="6305139" y="957190"/>
            <a:ext cx="710850" cy="83249"/>
          </a:xfrm>
          <a:custGeom>
            <a:avLst/>
            <a:gdLst>
              <a:gd name="csX0" fmla="*/ 618373 w 710850"/>
              <a:gd name="csY0" fmla="*/ 0 h 83249"/>
              <a:gd name="csX1" fmla="*/ 530725 w 710850"/>
              <a:gd name="csY1" fmla="*/ 56715 h 83249"/>
              <a:gd name="csX2" fmla="*/ 443075 w 710850"/>
              <a:gd name="csY2" fmla="*/ 0 h 83249"/>
              <a:gd name="csX3" fmla="*/ 355425 w 710850"/>
              <a:gd name="csY3" fmla="*/ 56715 h 83249"/>
              <a:gd name="csX4" fmla="*/ 267776 w 710850"/>
              <a:gd name="csY4" fmla="*/ 0 h 83249"/>
              <a:gd name="csX5" fmla="*/ 180126 w 710850"/>
              <a:gd name="csY5" fmla="*/ 56715 h 83249"/>
              <a:gd name="csX6" fmla="*/ 92477 w 710850"/>
              <a:gd name="csY6" fmla="*/ 0 h 83249"/>
              <a:gd name="csX7" fmla="*/ 0 w 710850"/>
              <a:gd name="csY7" fmla="*/ 83249 h 83249"/>
              <a:gd name="csX8" fmla="*/ 710851 w 710850"/>
              <a:gd name="csY8" fmla="*/ 83249 h 83249"/>
              <a:gd name="csX9" fmla="*/ 618373 w 710850"/>
              <a:gd name="csY9" fmla="*/ 0 h 832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710850" h="83249">
                <a:moveTo>
                  <a:pt x="618373" y="0"/>
                </a:moveTo>
                <a:cubicBezTo>
                  <a:pt x="577608" y="0"/>
                  <a:pt x="543032" y="23754"/>
                  <a:pt x="530725" y="56715"/>
                </a:cubicBezTo>
                <a:cubicBezTo>
                  <a:pt x="518415" y="23754"/>
                  <a:pt x="483836" y="0"/>
                  <a:pt x="443075" y="0"/>
                </a:cubicBezTo>
                <a:cubicBezTo>
                  <a:pt x="402309" y="0"/>
                  <a:pt x="367733" y="23754"/>
                  <a:pt x="355425" y="56715"/>
                </a:cubicBezTo>
                <a:cubicBezTo>
                  <a:pt x="343116" y="23754"/>
                  <a:pt x="308537" y="0"/>
                  <a:pt x="267776" y="0"/>
                </a:cubicBezTo>
                <a:cubicBezTo>
                  <a:pt x="227015" y="0"/>
                  <a:pt x="192436" y="23754"/>
                  <a:pt x="180126" y="56715"/>
                </a:cubicBezTo>
                <a:cubicBezTo>
                  <a:pt x="167818" y="23754"/>
                  <a:pt x="133239" y="0"/>
                  <a:pt x="92477" y="0"/>
                </a:cubicBezTo>
                <a:cubicBezTo>
                  <a:pt x="41403" y="0"/>
                  <a:pt x="0" y="37271"/>
                  <a:pt x="0" y="83249"/>
                </a:cubicBezTo>
                <a:lnTo>
                  <a:pt x="710851" y="83249"/>
                </a:lnTo>
                <a:cubicBezTo>
                  <a:pt x="710851" y="37271"/>
                  <a:pt x="669447" y="0"/>
                  <a:pt x="618373" y="0"/>
                </a:cubicBezTo>
                <a:close/>
              </a:path>
            </a:pathLst>
          </a:custGeom>
          <a:gradFill>
            <a:gsLst>
              <a:gs pos="0">
                <a:srgbClr val="EF6BE3"/>
              </a:gs>
              <a:gs pos="50000">
                <a:srgbClr val="DFAC99"/>
              </a:gs>
              <a:gs pos="100000">
                <a:srgbClr val="D0ED4F"/>
              </a:gs>
            </a:gsLst>
            <a:lin ang="5400000" scaled="1"/>
          </a:gradFill>
          <a:ln w="17009" cap="flat">
            <a:noFill/>
            <a:prstDash val="solid"/>
            <a:miter/>
          </a:ln>
        </p:spPr>
      </p:sp>
      <p:sp>
        <p:nvSpPr>
          <p:cNvPr id="8" name="Google Shape;842;g3e47ced7bc8_0_121">
            <a:extLst>
              <a:ext uri="{FF2B5EF4-FFF2-40B4-BE49-F238E27FC236}">
                <a16:creationId xmlns:a16="http://schemas.microsoft.com/office/drawing/2014/main" id="{EF0D1C42-3DF1-FD48-246A-247C0F52D792}"/>
              </a:ext>
            </a:extLst>
          </p:cNvPr>
          <p:cNvSpPr/>
          <p:nvPr userDrawn="1"/>
        </p:nvSpPr>
        <p:spPr>
          <a:xfrm>
            <a:off x="215899" y="2891221"/>
            <a:ext cx="2772000" cy="1836000"/>
          </a:xfrm>
          <a:prstGeom prst="roundRect">
            <a:avLst>
              <a:gd name="adj" fmla="val 6532"/>
            </a:avLst>
          </a:prstGeom>
          <a:gradFill>
            <a:gsLst>
              <a:gs pos="0">
                <a:schemeClr val="bg2">
                  <a:alpha val="9592"/>
                </a:schemeClr>
              </a:gs>
              <a:gs pos="100000">
                <a:schemeClr val="tx1">
                  <a:alpha val="8231"/>
                </a:schemeClr>
              </a:gs>
            </a:gsLst>
            <a:lin ang="2700000" scaled="1"/>
          </a:gradFill>
          <a:ln>
            <a:solidFill>
              <a:schemeClr val="accent2">
                <a:alpha val="30406"/>
              </a:schemeClr>
            </a:solidFill>
          </a:ln>
          <a:effectLst>
            <a:outerShdw blurRad="127000" dir="5400000" algn="ctr" rotWithShape="0">
              <a:prstClr val="black">
                <a:alpha val="20000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9" name="Google Shape;842;g3e47ced7bc8_0_121">
            <a:extLst>
              <a:ext uri="{FF2B5EF4-FFF2-40B4-BE49-F238E27FC236}">
                <a16:creationId xmlns:a16="http://schemas.microsoft.com/office/drawing/2014/main" id="{D5626E4D-F85A-CAFC-9CF4-382B0717AD7E}"/>
              </a:ext>
            </a:extLst>
          </p:cNvPr>
          <p:cNvSpPr/>
          <p:nvPr userDrawn="1"/>
        </p:nvSpPr>
        <p:spPr>
          <a:xfrm>
            <a:off x="3184515" y="2891221"/>
            <a:ext cx="2772000" cy="1836000"/>
          </a:xfrm>
          <a:prstGeom prst="roundRect">
            <a:avLst>
              <a:gd name="adj" fmla="val 6532"/>
            </a:avLst>
          </a:prstGeom>
          <a:gradFill>
            <a:gsLst>
              <a:gs pos="0">
                <a:schemeClr val="bg2">
                  <a:alpha val="9592"/>
                </a:schemeClr>
              </a:gs>
              <a:gs pos="100000">
                <a:schemeClr val="tx1">
                  <a:alpha val="8231"/>
                </a:schemeClr>
              </a:gs>
            </a:gsLst>
            <a:lin ang="2700000" scaled="1"/>
          </a:gradFill>
          <a:ln>
            <a:solidFill>
              <a:schemeClr val="accent2">
                <a:alpha val="30406"/>
              </a:schemeClr>
            </a:solidFill>
          </a:ln>
          <a:effectLst>
            <a:outerShdw blurRad="127000" dir="5400000" algn="ctr" rotWithShape="0">
              <a:prstClr val="black">
                <a:alpha val="20000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6" name="Graphic 9">
            <a:extLst>
              <a:ext uri="{FF2B5EF4-FFF2-40B4-BE49-F238E27FC236}">
                <a16:creationId xmlns:a16="http://schemas.microsoft.com/office/drawing/2014/main" id="{6CE8B058-30BB-A0F5-0937-3F9C731992E9}"/>
              </a:ext>
            </a:extLst>
          </p:cNvPr>
          <p:cNvSpPr/>
          <p:nvPr/>
        </p:nvSpPr>
        <p:spPr>
          <a:xfrm>
            <a:off x="3335722" y="2999897"/>
            <a:ext cx="710850" cy="83249"/>
          </a:xfrm>
          <a:custGeom>
            <a:avLst/>
            <a:gdLst>
              <a:gd name="csX0" fmla="*/ 618373 w 710850"/>
              <a:gd name="csY0" fmla="*/ 0 h 83249"/>
              <a:gd name="csX1" fmla="*/ 530725 w 710850"/>
              <a:gd name="csY1" fmla="*/ 56715 h 83249"/>
              <a:gd name="csX2" fmla="*/ 443075 w 710850"/>
              <a:gd name="csY2" fmla="*/ 0 h 83249"/>
              <a:gd name="csX3" fmla="*/ 355425 w 710850"/>
              <a:gd name="csY3" fmla="*/ 56715 h 83249"/>
              <a:gd name="csX4" fmla="*/ 267776 w 710850"/>
              <a:gd name="csY4" fmla="*/ 0 h 83249"/>
              <a:gd name="csX5" fmla="*/ 180126 w 710850"/>
              <a:gd name="csY5" fmla="*/ 56715 h 83249"/>
              <a:gd name="csX6" fmla="*/ 92477 w 710850"/>
              <a:gd name="csY6" fmla="*/ 0 h 83249"/>
              <a:gd name="csX7" fmla="*/ 0 w 710850"/>
              <a:gd name="csY7" fmla="*/ 83249 h 83249"/>
              <a:gd name="csX8" fmla="*/ 710851 w 710850"/>
              <a:gd name="csY8" fmla="*/ 83249 h 83249"/>
              <a:gd name="csX9" fmla="*/ 618373 w 710850"/>
              <a:gd name="csY9" fmla="*/ 0 h 832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710850" h="83249">
                <a:moveTo>
                  <a:pt x="618373" y="0"/>
                </a:moveTo>
                <a:cubicBezTo>
                  <a:pt x="577608" y="0"/>
                  <a:pt x="543032" y="23754"/>
                  <a:pt x="530725" y="56715"/>
                </a:cubicBezTo>
                <a:cubicBezTo>
                  <a:pt x="518415" y="23754"/>
                  <a:pt x="483836" y="0"/>
                  <a:pt x="443075" y="0"/>
                </a:cubicBezTo>
                <a:cubicBezTo>
                  <a:pt x="402309" y="0"/>
                  <a:pt x="367733" y="23754"/>
                  <a:pt x="355425" y="56715"/>
                </a:cubicBezTo>
                <a:cubicBezTo>
                  <a:pt x="343116" y="23754"/>
                  <a:pt x="308537" y="0"/>
                  <a:pt x="267776" y="0"/>
                </a:cubicBezTo>
                <a:cubicBezTo>
                  <a:pt x="227015" y="0"/>
                  <a:pt x="192436" y="23754"/>
                  <a:pt x="180126" y="56715"/>
                </a:cubicBezTo>
                <a:cubicBezTo>
                  <a:pt x="167818" y="23754"/>
                  <a:pt x="133239" y="0"/>
                  <a:pt x="92477" y="0"/>
                </a:cubicBezTo>
                <a:cubicBezTo>
                  <a:pt x="41403" y="0"/>
                  <a:pt x="0" y="37271"/>
                  <a:pt x="0" y="83249"/>
                </a:cubicBezTo>
                <a:lnTo>
                  <a:pt x="710851" y="83249"/>
                </a:lnTo>
                <a:cubicBezTo>
                  <a:pt x="710851" y="37271"/>
                  <a:pt x="669447" y="0"/>
                  <a:pt x="618373" y="0"/>
                </a:cubicBezTo>
                <a:close/>
              </a:path>
            </a:pathLst>
          </a:custGeom>
          <a:gradFill>
            <a:gsLst>
              <a:gs pos="0">
                <a:srgbClr val="EF6BE3"/>
              </a:gs>
              <a:gs pos="50000">
                <a:srgbClr val="DFAC99"/>
              </a:gs>
              <a:gs pos="100000">
                <a:srgbClr val="D0ED4F"/>
              </a:gs>
            </a:gsLst>
            <a:lin ang="5400000" scaled="1"/>
          </a:gradFill>
          <a:ln w="17009" cap="flat">
            <a:noFill/>
            <a:prstDash val="solid"/>
            <a:miter/>
          </a:ln>
        </p:spPr>
      </p:sp>
      <p:sp>
        <p:nvSpPr>
          <p:cNvPr id="17" name="Graphic 10">
            <a:extLst>
              <a:ext uri="{FF2B5EF4-FFF2-40B4-BE49-F238E27FC236}">
                <a16:creationId xmlns:a16="http://schemas.microsoft.com/office/drawing/2014/main" id="{AB9F3350-5488-5CC4-083C-AF87281B0158}"/>
              </a:ext>
            </a:extLst>
          </p:cNvPr>
          <p:cNvSpPr/>
          <p:nvPr/>
        </p:nvSpPr>
        <p:spPr>
          <a:xfrm>
            <a:off x="363337" y="2999897"/>
            <a:ext cx="710850" cy="83249"/>
          </a:xfrm>
          <a:custGeom>
            <a:avLst/>
            <a:gdLst>
              <a:gd name="csX0" fmla="*/ 618373 w 710850"/>
              <a:gd name="csY0" fmla="*/ 0 h 83249"/>
              <a:gd name="csX1" fmla="*/ 530725 w 710850"/>
              <a:gd name="csY1" fmla="*/ 56715 h 83249"/>
              <a:gd name="csX2" fmla="*/ 443075 w 710850"/>
              <a:gd name="csY2" fmla="*/ 0 h 83249"/>
              <a:gd name="csX3" fmla="*/ 355425 w 710850"/>
              <a:gd name="csY3" fmla="*/ 56715 h 83249"/>
              <a:gd name="csX4" fmla="*/ 267776 w 710850"/>
              <a:gd name="csY4" fmla="*/ 0 h 83249"/>
              <a:gd name="csX5" fmla="*/ 180126 w 710850"/>
              <a:gd name="csY5" fmla="*/ 56715 h 83249"/>
              <a:gd name="csX6" fmla="*/ 92477 w 710850"/>
              <a:gd name="csY6" fmla="*/ 0 h 83249"/>
              <a:gd name="csX7" fmla="*/ 0 w 710850"/>
              <a:gd name="csY7" fmla="*/ 83249 h 83249"/>
              <a:gd name="csX8" fmla="*/ 710851 w 710850"/>
              <a:gd name="csY8" fmla="*/ 83249 h 83249"/>
              <a:gd name="csX9" fmla="*/ 618373 w 710850"/>
              <a:gd name="csY9" fmla="*/ 0 h 832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710850" h="83249">
                <a:moveTo>
                  <a:pt x="618373" y="0"/>
                </a:moveTo>
                <a:cubicBezTo>
                  <a:pt x="577608" y="0"/>
                  <a:pt x="543032" y="23754"/>
                  <a:pt x="530725" y="56715"/>
                </a:cubicBezTo>
                <a:cubicBezTo>
                  <a:pt x="518415" y="23754"/>
                  <a:pt x="483836" y="0"/>
                  <a:pt x="443075" y="0"/>
                </a:cubicBezTo>
                <a:cubicBezTo>
                  <a:pt x="402309" y="0"/>
                  <a:pt x="367733" y="23754"/>
                  <a:pt x="355425" y="56715"/>
                </a:cubicBezTo>
                <a:cubicBezTo>
                  <a:pt x="343116" y="23754"/>
                  <a:pt x="308537" y="0"/>
                  <a:pt x="267776" y="0"/>
                </a:cubicBezTo>
                <a:cubicBezTo>
                  <a:pt x="227015" y="0"/>
                  <a:pt x="192436" y="23754"/>
                  <a:pt x="180126" y="56715"/>
                </a:cubicBezTo>
                <a:cubicBezTo>
                  <a:pt x="167818" y="23754"/>
                  <a:pt x="133239" y="0"/>
                  <a:pt x="92477" y="0"/>
                </a:cubicBezTo>
                <a:cubicBezTo>
                  <a:pt x="41403" y="0"/>
                  <a:pt x="0" y="37271"/>
                  <a:pt x="0" y="83249"/>
                </a:cubicBezTo>
                <a:lnTo>
                  <a:pt x="710851" y="83249"/>
                </a:lnTo>
                <a:cubicBezTo>
                  <a:pt x="710851" y="37271"/>
                  <a:pt x="669447" y="0"/>
                  <a:pt x="618373" y="0"/>
                </a:cubicBezTo>
                <a:close/>
              </a:path>
            </a:pathLst>
          </a:custGeom>
          <a:gradFill>
            <a:gsLst>
              <a:gs pos="0">
                <a:srgbClr val="EF6BE3"/>
              </a:gs>
              <a:gs pos="50000">
                <a:srgbClr val="DFAC99"/>
              </a:gs>
              <a:gs pos="100000">
                <a:srgbClr val="D0ED4F"/>
              </a:gs>
            </a:gsLst>
            <a:lin ang="5400000" scaled="1"/>
          </a:gradFill>
          <a:ln w="17009" cap="flat">
            <a:noFill/>
            <a:prstDash val="solid"/>
            <a:miter/>
          </a:ln>
        </p:spPr>
      </p:sp>
      <p:sp>
        <p:nvSpPr>
          <p:cNvPr id="572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34950" y="4885690"/>
            <a:ext cx="5400040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 sz="800"/>
            </a:pPr>
            <a:r>
              <a:rPr lang="en-GB" sz="800" dirty="0"/>
              <a:t>Remove unnecessary steps, and design each</a:t>
            </a:r>
          </a:p>
        </p:txBody>
      </p:sp>
      <p:sp>
        <p:nvSpPr>
          <p:cNvPr id="589" name="Item 5 / Text"/>
          <p:cNvSpPr txBox="1">
            <a:spLocks noGrp="1"/>
          </p:cNvSpPr>
          <p:nvPr>
            <p:ph type="subTitle" idx="15" hasCustomPrompt="1"/>
          </p:nvPr>
        </p:nvSpPr>
        <p:spPr>
          <a:xfrm>
            <a:off x="3345788" y="3618038"/>
            <a:ext cx="2412000" cy="9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95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590" name="Item 5 / Title"/>
          <p:cNvSpPr txBox="1">
            <a:spLocks noGrp="1"/>
          </p:cNvSpPr>
          <p:nvPr>
            <p:ph type="subTitle" idx="16" hasCustomPrompt="1"/>
          </p:nvPr>
        </p:nvSpPr>
        <p:spPr>
          <a:xfrm>
            <a:off x="3345763" y="3181007"/>
            <a:ext cx="2412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050"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587" name="Item 4 / Text"/>
          <p:cNvSpPr txBox="1">
            <a:spLocks noGrp="1"/>
          </p:cNvSpPr>
          <p:nvPr>
            <p:ph type="subTitle" idx="13" hasCustomPrompt="1"/>
          </p:nvPr>
        </p:nvSpPr>
        <p:spPr>
          <a:xfrm>
            <a:off x="375554" y="3618038"/>
            <a:ext cx="2412000" cy="9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95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588" name="Item 4 / Title"/>
          <p:cNvSpPr txBox="1">
            <a:spLocks noGrp="1"/>
          </p:cNvSpPr>
          <p:nvPr>
            <p:ph type="subTitle" idx="14" hasCustomPrompt="1"/>
          </p:nvPr>
        </p:nvSpPr>
        <p:spPr>
          <a:xfrm>
            <a:off x="375529" y="3181007"/>
            <a:ext cx="2412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050"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583" name="Item 3 / Text"/>
          <p:cNvSpPr txBox="1">
            <a:spLocks noGrp="1"/>
          </p:cNvSpPr>
          <p:nvPr>
            <p:ph type="subTitle" idx="8" hasCustomPrompt="1"/>
          </p:nvPr>
        </p:nvSpPr>
        <p:spPr>
          <a:xfrm>
            <a:off x="6321254" y="1585954"/>
            <a:ext cx="2412000" cy="9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95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584" name="Item 3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6321229" y="1138071"/>
            <a:ext cx="2412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050"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581" name="Item 2 / Text"/>
          <p:cNvSpPr txBox="1">
            <a:spLocks noGrp="1"/>
          </p:cNvSpPr>
          <p:nvPr>
            <p:ph type="subTitle" idx="6" hasCustomPrompt="1"/>
          </p:nvPr>
        </p:nvSpPr>
        <p:spPr>
          <a:xfrm>
            <a:off x="3358588" y="1585942"/>
            <a:ext cx="2412000" cy="9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95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582" name="Item 2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3358563" y="1138074"/>
            <a:ext cx="2412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050"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579" name="Item 1 / Text"/>
          <p:cNvSpPr txBox="1">
            <a:spLocks noGrp="1"/>
          </p:cNvSpPr>
          <p:nvPr>
            <p:ph type="subTitle" idx="4" hasCustomPrompt="1"/>
          </p:nvPr>
        </p:nvSpPr>
        <p:spPr>
          <a:xfrm>
            <a:off x="388354" y="1585942"/>
            <a:ext cx="2412000" cy="9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95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580" name="Item 1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388329" y="1138074"/>
            <a:ext cx="2412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050"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59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234950" y="227329"/>
            <a:ext cx="7315200" cy="389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tabLst/>
              <a:defRPr sz="2000" b="1">
                <a:solidFill>
                  <a:schemeClr val="tx1"/>
                </a:solidFill>
                <a:latin typeface="+mj-lt"/>
                <a:ea typeface="+mn-ea"/>
                <a:cs typeface="+mn-cs"/>
                <a:sym typeface="Arial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r>
              <a:rPr lang="en-GB" sz="2000" dirty="0"/>
              <a:t>Designing Digital Tools for More Reliable Work</a:t>
            </a:r>
            <a:endParaRPr sz="20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782CB0B-AFE9-1CE3-C6F0-0D427610DE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9000"/>
          </a:blip>
          <a:srcRect t="25345" r="28569"/>
          <a:stretch>
            <a:fillRect/>
          </a:stretch>
        </p:blipFill>
        <p:spPr>
          <a:xfrm rot="5400000">
            <a:off x="7037532" y="3043053"/>
            <a:ext cx="2143602" cy="2130446"/>
          </a:xfrm>
          <a:prstGeom prst="rect">
            <a:avLst/>
          </a:prstGeom>
        </p:spPr>
      </p:pic>
      <p:sp>
        <p:nvSpPr>
          <p:cNvPr id="575" name="Page #"/>
          <p:cNvSpPr txBox="1">
            <a:spLocks noGrp="1"/>
          </p:cNvSpPr>
          <p:nvPr>
            <p:ph type="subTitle" idx="3"/>
          </p:nvPr>
        </p:nvSpPr>
        <p:spPr>
          <a:xfrm>
            <a:off x="6337300" y="4885690"/>
            <a:ext cx="2588260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sz="800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cess / Steps / 4 Items / Option A">
  <p:cSld name="Process / Steps / 4 Items / Option A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Step Card"/>
          <p:cNvSpPr/>
          <p:nvPr userDrawn="1"/>
        </p:nvSpPr>
        <p:spPr>
          <a:xfrm>
            <a:off x="228600" y="850900"/>
            <a:ext cx="2016000" cy="3581400"/>
          </a:xfrm>
          <a:prstGeom prst="roundRect">
            <a:avLst>
              <a:gd name="adj" fmla="val 6532"/>
            </a:avLst>
          </a:prstGeom>
          <a:gradFill>
            <a:gsLst>
              <a:gs pos="0">
                <a:schemeClr val="bg2">
                  <a:alpha val="9592"/>
                </a:schemeClr>
              </a:gs>
              <a:gs pos="100000">
                <a:schemeClr val="tx1">
                  <a:alpha val="8231"/>
                </a:schemeClr>
              </a:gs>
            </a:gsLst>
            <a:lin ang="2700000" scaled="1"/>
          </a:gradFill>
          <a:ln>
            <a:solidFill>
              <a:schemeClr val="accent2">
                <a:alpha val="30406"/>
              </a:scheme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90" name="Step Card"/>
          <p:cNvSpPr/>
          <p:nvPr userDrawn="1"/>
        </p:nvSpPr>
        <p:spPr>
          <a:xfrm>
            <a:off x="2455444" y="1130300"/>
            <a:ext cx="2016000" cy="3581400"/>
          </a:xfrm>
          <a:prstGeom prst="roundRect">
            <a:avLst>
              <a:gd name="adj" fmla="val 6532"/>
            </a:avLst>
          </a:prstGeom>
          <a:gradFill>
            <a:gsLst>
              <a:gs pos="0">
                <a:schemeClr val="bg2">
                  <a:alpha val="9592"/>
                </a:schemeClr>
              </a:gs>
              <a:gs pos="100000">
                <a:schemeClr val="tx1">
                  <a:alpha val="8231"/>
                </a:schemeClr>
              </a:gs>
            </a:gsLst>
            <a:lin ang="2700000" scaled="1"/>
          </a:gradFill>
          <a:ln>
            <a:solidFill>
              <a:schemeClr val="accent2">
                <a:alpha val="30406"/>
              </a:scheme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91" name="Step Card"/>
          <p:cNvSpPr/>
          <p:nvPr userDrawn="1"/>
        </p:nvSpPr>
        <p:spPr>
          <a:xfrm>
            <a:off x="4682288" y="850900"/>
            <a:ext cx="2016000" cy="3581400"/>
          </a:xfrm>
          <a:prstGeom prst="roundRect">
            <a:avLst>
              <a:gd name="adj" fmla="val 6532"/>
            </a:avLst>
          </a:prstGeom>
          <a:gradFill>
            <a:gsLst>
              <a:gs pos="0">
                <a:schemeClr val="bg2">
                  <a:alpha val="9592"/>
                </a:schemeClr>
              </a:gs>
              <a:gs pos="100000">
                <a:schemeClr val="tx1">
                  <a:alpha val="8231"/>
                </a:schemeClr>
              </a:gs>
            </a:gsLst>
            <a:lin ang="2700000" scaled="1"/>
          </a:gradFill>
          <a:ln>
            <a:solidFill>
              <a:schemeClr val="accent2">
                <a:alpha val="30406"/>
              </a:scheme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92" name="Step Card"/>
          <p:cNvSpPr/>
          <p:nvPr userDrawn="1"/>
        </p:nvSpPr>
        <p:spPr>
          <a:xfrm>
            <a:off x="6909131" y="1130300"/>
            <a:ext cx="2016000" cy="3581400"/>
          </a:xfrm>
          <a:prstGeom prst="roundRect">
            <a:avLst>
              <a:gd name="adj" fmla="val 6532"/>
            </a:avLst>
          </a:prstGeom>
          <a:gradFill>
            <a:gsLst>
              <a:gs pos="0">
                <a:schemeClr val="bg2">
                  <a:alpha val="9592"/>
                </a:schemeClr>
              </a:gs>
              <a:gs pos="100000">
                <a:schemeClr val="tx1">
                  <a:alpha val="8231"/>
                </a:schemeClr>
              </a:gs>
            </a:gsLst>
            <a:lin ang="2700000" scaled="1"/>
          </a:gradFill>
          <a:ln>
            <a:solidFill>
              <a:schemeClr val="accent2">
                <a:alpha val="30406"/>
              </a:schemeClr>
            </a:solidFill>
          </a:ln>
        </p:spPr>
        <p:txBody>
          <a:bodyPr/>
          <a:lstStyle/>
          <a:p>
            <a:endParaRPr lang="en-US"/>
          </a:p>
        </p:txBody>
      </p:sp>
      <p:cxnSp>
        <p:nvCxnSpPr>
          <p:cNvPr id="393" name="Step Line"/>
          <p:cNvCxnSpPr>
            <a:cxnSpLocks/>
          </p:cNvCxnSpPr>
          <p:nvPr userDrawn="1"/>
        </p:nvCxnSpPr>
        <p:spPr>
          <a:xfrm>
            <a:off x="373367" y="2102836"/>
            <a:ext cx="4191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</p:cxnSp>
      <p:cxnSp>
        <p:nvCxnSpPr>
          <p:cNvPr id="394" name="Step Line"/>
          <p:cNvCxnSpPr>
            <a:cxnSpLocks/>
          </p:cNvCxnSpPr>
          <p:nvPr userDrawn="1"/>
        </p:nvCxnSpPr>
        <p:spPr>
          <a:xfrm>
            <a:off x="2611989" y="2382236"/>
            <a:ext cx="4191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</p:cxnSp>
      <p:cxnSp>
        <p:nvCxnSpPr>
          <p:cNvPr id="395" name="Step Line"/>
          <p:cNvCxnSpPr>
            <a:cxnSpLocks/>
          </p:cNvCxnSpPr>
          <p:nvPr userDrawn="1"/>
        </p:nvCxnSpPr>
        <p:spPr>
          <a:xfrm>
            <a:off x="4850611" y="2102836"/>
            <a:ext cx="4191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</p:cxnSp>
      <p:cxnSp>
        <p:nvCxnSpPr>
          <p:cNvPr id="396" name="Step Line"/>
          <p:cNvCxnSpPr>
            <a:cxnSpLocks/>
          </p:cNvCxnSpPr>
          <p:nvPr userDrawn="1"/>
        </p:nvCxnSpPr>
        <p:spPr>
          <a:xfrm>
            <a:off x="7089233" y="2382236"/>
            <a:ext cx="4191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</p:cxnSp>
      <p:sp>
        <p:nvSpPr>
          <p:cNvPr id="377" name="Google Shape;377;g3e4a1d512f3_0_994"/>
          <p:cNvSpPr txBox="1"/>
          <p:nvPr/>
        </p:nvSpPr>
        <p:spPr>
          <a:xfrm>
            <a:off x="373367" y="952500"/>
            <a:ext cx="13821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accent2"/>
                </a:solidFill>
                <a:latin typeface="+mn-lt"/>
                <a:ea typeface="+mn-ea"/>
                <a:cs typeface="+mn-cs"/>
                <a:sym typeface="Arial"/>
              </a:rPr>
              <a:t>01</a:t>
            </a:r>
            <a:endParaRPr sz="2200" b="1">
              <a:solidFill>
                <a:schemeClr val="accen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78" name="Google Shape;378;g3e4a1d512f3_0_994"/>
          <p:cNvSpPr txBox="1"/>
          <p:nvPr/>
        </p:nvSpPr>
        <p:spPr>
          <a:xfrm>
            <a:off x="2583589" y="1231900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accent2"/>
                </a:solidFill>
                <a:latin typeface="+mn-lt"/>
                <a:ea typeface="+mn-ea"/>
                <a:cs typeface="+mn-cs"/>
                <a:sym typeface="Arial"/>
              </a:rPr>
              <a:t>02</a:t>
            </a:r>
            <a:endParaRPr sz="2200" b="1" dirty="0">
              <a:solidFill>
                <a:schemeClr val="accen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79" name="Google Shape;379;g3e4a1d512f3_0_994"/>
          <p:cNvSpPr txBox="1"/>
          <p:nvPr/>
        </p:nvSpPr>
        <p:spPr>
          <a:xfrm>
            <a:off x="4836411" y="952500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accent2"/>
                </a:solidFill>
                <a:latin typeface="+mn-lt"/>
                <a:ea typeface="+mn-ea"/>
                <a:cs typeface="+mn-cs"/>
                <a:sym typeface="Arial"/>
              </a:rPr>
              <a:t>03</a:t>
            </a:r>
            <a:endParaRPr sz="2200" b="1" dirty="0">
              <a:solidFill>
                <a:schemeClr val="accen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82" name="Google Shape;382;g3e4a1d512f3_0_994"/>
          <p:cNvSpPr txBox="1"/>
          <p:nvPr/>
        </p:nvSpPr>
        <p:spPr>
          <a:xfrm>
            <a:off x="7089233" y="1231900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accent2"/>
                </a:solidFill>
                <a:latin typeface="+mn-lt"/>
                <a:ea typeface="+mn-ea"/>
                <a:cs typeface="+mn-cs"/>
                <a:sym typeface="Arial"/>
              </a:rPr>
              <a:t>04</a:t>
            </a:r>
            <a:endParaRPr sz="2200" b="1" dirty="0">
              <a:solidFill>
                <a:schemeClr val="accen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74" name="Page #"/>
          <p:cNvSpPr txBox="1">
            <a:spLocks noGrp="1"/>
          </p:cNvSpPr>
          <p:nvPr>
            <p:ph type="subTitle" idx="3"/>
          </p:nvPr>
        </p:nvSpPr>
        <p:spPr>
          <a:xfrm>
            <a:off x="6337300" y="4885690"/>
            <a:ext cx="2588260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sz="800" dirty="0"/>
          </a:p>
        </p:txBody>
      </p:sp>
      <p:sp>
        <p:nvSpPr>
          <p:cNvPr id="371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34950" y="4885690"/>
            <a:ext cx="5400040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 sz="800"/>
            </a:pPr>
            <a:r>
              <a:rPr lang="en-GB" sz="800" dirty="0"/>
              <a:t>Remove unnecessary steps, and design each</a:t>
            </a:r>
          </a:p>
        </p:txBody>
      </p:sp>
      <p:sp>
        <p:nvSpPr>
          <p:cNvPr id="387" name="Item 4 / Text"/>
          <p:cNvSpPr txBox="1">
            <a:spLocks noGrp="1"/>
          </p:cNvSpPr>
          <p:nvPr>
            <p:ph type="subTitle" idx="13" hasCustomPrompt="1"/>
          </p:nvPr>
        </p:nvSpPr>
        <p:spPr>
          <a:xfrm>
            <a:off x="7101933" y="2545469"/>
            <a:ext cx="1656000" cy="20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sz="1000" dirty="0"/>
              <a:t>Good software should make work feel lighter, not more complicated. It should help people understand what needs to happen, where things stand, and how to move forward with confidence.</a:t>
            </a:r>
          </a:p>
        </p:txBody>
      </p:sp>
      <p:sp>
        <p:nvSpPr>
          <p:cNvPr id="388" name="Item 4 / Title"/>
          <p:cNvSpPr txBox="1">
            <a:spLocks noGrp="1"/>
          </p:cNvSpPr>
          <p:nvPr>
            <p:ph type="subTitle" idx="14" hasCustomPrompt="1"/>
          </p:nvPr>
        </p:nvSpPr>
        <p:spPr>
          <a:xfrm>
            <a:off x="7089233" y="1705684"/>
            <a:ext cx="1656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sz="11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sz="11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sz="11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sz="11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sz="11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sz="11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sz="11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sz="11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sz="11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sz="1100"/>
            </a:pPr>
            <a:r>
              <a:rPr lang="en-GB" sz="1100" dirty="0"/>
              <a:t>Remove unnecessary steps, and design each</a:t>
            </a:r>
          </a:p>
        </p:txBody>
      </p:sp>
      <p:sp>
        <p:nvSpPr>
          <p:cNvPr id="385" name="Item 3 / Text"/>
          <p:cNvSpPr txBox="1">
            <a:spLocks noGrp="1"/>
          </p:cNvSpPr>
          <p:nvPr>
            <p:ph type="subTitle" idx="8" hasCustomPrompt="1"/>
          </p:nvPr>
        </p:nvSpPr>
        <p:spPr>
          <a:xfrm>
            <a:off x="4863311" y="2266069"/>
            <a:ext cx="1656000" cy="20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sz="1000" dirty="0"/>
              <a:t>Good software should make work feel lighter, not more complicated. It should help people understand what needs to happen, where things stand, and how to move forward with confidence.</a:t>
            </a:r>
          </a:p>
        </p:txBody>
      </p:sp>
      <p:sp>
        <p:nvSpPr>
          <p:cNvPr id="386" name="Item 3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4850611" y="1426284"/>
            <a:ext cx="1656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sz="11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sz="11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sz="11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sz="11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sz="11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sz="11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sz="11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sz="11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sz="11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sz="1100"/>
            </a:pPr>
            <a:r>
              <a:rPr lang="en-GB" sz="1100" dirty="0"/>
              <a:t>Remove unnecessary steps, and design each</a:t>
            </a:r>
          </a:p>
        </p:txBody>
      </p:sp>
      <p:sp>
        <p:nvSpPr>
          <p:cNvPr id="383" name="Item 2 / Text"/>
          <p:cNvSpPr txBox="1">
            <a:spLocks noGrp="1"/>
          </p:cNvSpPr>
          <p:nvPr>
            <p:ph type="subTitle" idx="6" hasCustomPrompt="1"/>
          </p:nvPr>
        </p:nvSpPr>
        <p:spPr>
          <a:xfrm>
            <a:off x="2624689" y="2545469"/>
            <a:ext cx="1656000" cy="20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sz="1000" dirty="0"/>
              <a:t>Good software should make work feel lighter, not more complicated. It should help people understand what needs to happen, where things stand, and how to move forward with confidence.</a:t>
            </a:r>
          </a:p>
        </p:txBody>
      </p:sp>
      <p:sp>
        <p:nvSpPr>
          <p:cNvPr id="384" name="Item 2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2611989" y="1705684"/>
            <a:ext cx="1656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sz="11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sz="11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sz="11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sz="11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sz="11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sz="11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sz="11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sz="11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sz="11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sz="1100"/>
            </a:pPr>
            <a:r>
              <a:rPr lang="en-GB" sz="1100" dirty="0"/>
              <a:t>Remove unnecessary steps, and design each</a:t>
            </a:r>
          </a:p>
        </p:txBody>
      </p:sp>
      <p:sp>
        <p:nvSpPr>
          <p:cNvPr id="375" name="Item 1 / Text"/>
          <p:cNvSpPr txBox="1">
            <a:spLocks noGrp="1"/>
          </p:cNvSpPr>
          <p:nvPr>
            <p:ph type="subTitle" idx="4" hasCustomPrompt="1"/>
          </p:nvPr>
        </p:nvSpPr>
        <p:spPr>
          <a:xfrm>
            <a:off x="386067" y="2266069"/>
            <a:ext cx="1656000" cy="20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sz="1000" dirty="0"/>
              <a:t>Good software should make work feel lighter, not more complicated. It should help people understand what needs to happen, where things stand, and how to move forward with confidence.</a:t>
            </a:r>
          </a:p>
        </p:txBody>
      </p:sp>
      <p:sp>
        <p:nvSpPr>
          <p:cNvPr id="376" name="Item 1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373367" y="1426284"/>
            <a:ext cx="1656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sz="11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sz="11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sz="11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sz="11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sz="11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sz="11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sz="11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sz="11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sz="11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sz="1100"/>
            </a:pPr>
            <a:r>
              <a:rPr lang="en-GB" sz="1100" dirty="0"/>
              <a:t>Remove unnecessary steps, and design each</a:t>
            </a:r>
          </a:p>
        </p:txBody>
      </p:sp>
      <p:sp>
        <p:nvSpPr>
          <p:cNvPr id="381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234950" y="227329"/>
            <a:ext cx="7315200" cy="389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tabLst/>
              <a:defRPr sz="2000" b="1">
                <a:solidFill>
                  <a:schemeClr val="tx1"/>
                </a:solidFill>
                <a:latin typeface="+mj-lt"/>
                <a:ea typeface="+mn-ea"/>
                <a:cs typeface="+mn-cs"/>
                <a:sym typeface="Arial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r>
              <a:rPr lang="en-GB" sz="2000" dirty="0"/>
              <a:t>Designing Digital Tools for More Reliable Work</a:t>
            </a:r>
            <a:endParaRPr sz="2000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cess / Funnel / 4 Items / Option A" userDrawn="1">
  <p:cSld name="Process / Funnel / 4 Items / Option A"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65A4D774-0797-E430-6EE5-3F3CE39E2205}"/>
              </a:ext>
            </a:extLst>
          </p:cNvPr>
          <p:cNvGrpSpPr/>
          <p:nvPr userDrawn="1"/>
        </p:nvGrpSpPr>
        <p:grpSpPr>
          <a:xfrm>
            <a:off x="4484756" y="863603"/>
            <a:ext cx="4440375" cy="3763920"/>
            <a:chOff x="3913318" y="729491"/>
            <a:chExt cx="4440375" cy="3763920"/>
          </a:xfrm>
        </p:grpSpPr>
        <p:sp>
          <p:nvSpPr>
            <p:cNvPr id="4" name="Graphic 2">
              <a:extLst>
                <a:ext uri="{FF2B5EF4-FFF2-40B4-BE49-F238E27FC236}">
                  <a16:creationId xmlns:a16="http://schemas.microsoft.com/office/drawing/2014/main" id="{05351E47-24E9-1FE8-1358-8FF024AA7835}"/>
                </a:ext>
              </a:extLst>
            </p:cNvPr>
            <p:cNvSpPr/>
            <p:nvPr/>
          </p:nvSpPr>
          <p:spPr>
            <a:xfrm>
              <a:off x="3913321" y="729491"/>
              <a:ext cx="4440368" cy="530095"/>
            </a:xfrm>
            <a:custGeom>
              <a:avLst/>
              <a:gdLst>
                <a:gd name="csX0" fmla="*/ 2220192 w 4440368"/>
                <a:gd name="csY0" fmla="*/ 530095 h 530095"/>
                <a:gd name="csX1" fmla="*/ 4440368 w 4440368"/>
                <a:gd name="csY1" fmla="*/ 255466 h 530095"/>
                <a:gd name="csX2" fmla="*/ 2220192 w 4440368"/>
                <a:gd name="csY2" fmla="*/ 0 h 530095"/>
                <a:gd name="csX3" fmla="*/ 0 w 4440368"/>
                <a:gd name="csY3" fmla="*/ 255466 h 530095"/>
                <a:gd name="csX4" fmla="*/ 2220192 w 4440368"/>
                <a:gd name="csY4" fmla="*/ 530095 h 5300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440368" h="530095">
                  <a:moveTo>
                    <a:pt x="2220192" y="530095"/>
                  </a:moveTo>
                  <a:cubicBezTo>
                    <a:pt x="3446371" y="530095"/>
                    <a:pt x="4440368" y="396557"/>
                    <a:pt x="4440368" y="255466"/>
                  </a:cubicBezTo>
                  <a:cubicBezTo>
                    <a:pt x="4440368" y="114376"/>
                    <a:pt x="3446371" y="0"/>
                    <a:pt x="2220192" y="0"/>
                  </a:cubicBezTo>
                  <a:cubicBezTo>
                    <a:pt x="994013" y="0"/>
                    <a:pt x="0" y="114376"/>
                    <a:pt x="0" y="255466"/>
                  </a:cubicBezTo>
                  <a:cubicBezTo>
                    <a:pt x="0" y="396557"/>
                    <a:pt x="994013" y="530095"/>
                    <a:pt x="2220192" y="530095"/>
                  </a:cubicBezTo>
                  <a:close/>
                </a:path>
              </a:pathLst>
            </a:custGeom>
            <a:solidFill>
              <a:schemeClr val="accent5"/>
            </a:solidFill>
            <a:ln w="3931" cap="flat">
              <a:noFill/>
              <a:prstDash val="solid"/>
              <a:miter/>
            </a:ln>
          </p:spPr>
        </p:sp>
        <p:sp>
          <p:nvSpPr>
            <p:cNvPr id="10" name="Graphic 4">
              <a:extLst>
                <a:ext uri="{FF2B5EF4-FFF2-40B4-BE49-F238E27FC236}">
                  <a16:creationId xmlns:a16="http://schemas.microsoft.com/office/drawing/2014/main" id="{7067F92B-2BAE-F40B-CEF5-DA16E5301123}"/>
                </a:ext>
              </a:extLst>
            </p:cNvPr>
            <p:cNvSpPr/>
            <p:nvPr/>
          </p:nvSpPr>
          <p:spPr>
            <a:xfrm>
              <a:off x="4546487" y="2738276"/>
              <a:ext cx="3170652" cy="951278"/>
            </a:xfrm>
            <a:custGeom>
              <a:avLst/>
              <a:gdLst>
                <a:gd name="csX0" fmla="*/ 0 w 3170652"/>
                <a:gd name="csY0" fmla="*/ 0 h 951278"/>
                <a:gd name="csX1" fmla="*/ 255871 w 3170652"/>
                <a:gd name="csY1" fmla="*/ 637717 h 951278"/>
                <a:gd name="csX2" fmla="*/ 256745 w 3170652"/>
                <a:gd name="csY2" fmla="*/ 637717 h 951278"/>
                <a:gd name="csX3" fmla="*/ 257087 w 3170652"/>
                <a:gd name="csY3" fmla="*/ 640667 h 951278"/>
                <a:gd name="csX4" fmla="*/ 275849 w 3170652"/>
                <a:gd name="csY4" fmla="*/ 687465 h 951278"/>
                <a:gd name="csX5" fmla="*/ 1585326 w 3170652"/>
                <a:gd name="csY5" fmla="*/ 951278 h 951278"/>
                <a:gd name="csX6" fmla="*/ 2894800 w 3170652"/>
                <a:gd name="csY6" fmla="*/ 687465 h 951278"/>
                <a:gd name="csX7" fmla="*/ 2913602 w 3170652"/>
                <a:gd name="csY7" fmla="*/ 640667 h 951278"/>
                <a:gd name="csX8" fmla="*/ 2913907 w 3170652"/>
                <a:gd name="csY8" fmla="*/ 637717 h 951278"/>
                <a:gd name="csX9" fmla="*/ 2914780 w 3170652"/>
                <a:gd name="csY9" fmla="*/ 637717 h 951278"/>
                <a:gd name="csX10" fmla="*/ 3170653 w 3170652"/>
                <a:gd name="csY10" fmla="*/ 0 h 951278"/>
                <a:gd name="csX11" fmla="*/ 1585365 w 3170652"/>
                <a:gd name="csY11" fmla="*/ 231981 h 951278"/>
                <a:gd name="csX12" fmla="*/ 0 w 3170652"/>
                <a:gd name="csY12" fmla="*/ 0 h 9512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3170652" h="951278">
                  <a:moveTo>
                    <a:pt x="0" y="0"/>
                  </a:moveTo>
                  <a:lnTo>
                    <a:pt x="255871" y="637717"/>
                  </a:lnTo>
                  <a:lnTo>
                    <a:pt x="256745" y="637717"/>
                  </a:lnTo>
                  <a:cubicBezTo>
                    <a:pt x="256745" y="638685"/>
                    <a:pt x="257011" y="639699"/>
                    <a:pt x="257087" y="640667"/>
                  </a:cubicBezTo>
                  <a:lnTo>
                    <a:pt x="275849" y="687465"/>
                  </a:lnTo>
                  <a:cubicBezTo>
                    <a:pt x="376800" y="822621"/>
                    <a:pt x="877376" y="951278"/>
                    <a:pt x="1585326" y="951278"/>
                  </a:cubicBezTo>
                  <a:cubicBezTo>
                    <a:pt x="2293273" y="951278"/>
                    <a:pt x="2793851" y="822621"/>
                    <a:pt x="2894800" y="687465"/>
                  </a:cubicBezTo>
                  <a:lnTo>
                    <a:pt x="2913602" y="640667"/>
                  </a:lnTo>
                  <a:cubicBezTo>
                    <a:pt x="2913641" y="639699"/>
                    <a:pt x="2913907" y="638685"/>
                    <a:pt x="2913907" y="637717"/>
                  </a:cubicBezTo>
                  <a:lnTo>
                    <a:pt x="2914780" y="637717"/>
                  </a:lnTo>
                  <a:lnTo>
                    <a:pt x="3170653" y="0"/>
                  </a:lnTo>
                  <a:cubicBezTo>
                    <a:pt x="2925261" y="151460"/>
                    <a:pt x="2239038" y="231981"/>
                    <a:pt x="1585365" y="231981"/>
                  </a:cubicBezTo>
                  <a:cubicBezTo>
                    <a:pt x="931611" y="231981"/>
                    <a:pt x="245389" y="151414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 w="3897" cap="flat">
              <a:noFill/>
              <a:prstDash val="solid"/>
              <a:miter/>
            </a:ln>
          </p:spPr>
        </p:sp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23788CD9-CAD0-E145-8F72-3267E167E0E2}"/>
                </a:ext>
              </a:extLst>
            </p:cNvPr>
            <p:cNvSpPr/>
            <p:nvPr/>
          </p:nvSpPr>
          <p:spPr>
            <a:xfrm>
              <a:off x="3913318" y="1100778"/>
              <a:ext cx="4440375" cy="976989"/>
            </a:xfrm>
            <a:custGeom>
              <a:avLst/>
              <a:gdLst>
                <a:gd name="csX0" fmla="*/ 2218694 w 4440375"/>
                <a:gd name="csY0" fmla="*/ 251208 h 976989"/>
                <a:gd name="csX1" fmla="*/ 593521 w 4440375"/>
                <a:gd name="csY1" fmla="*/ 152166 h 976989"/>
                <a:gd name="csX2" fmla="*/ 0 w 4440375"/>
                <a:gd name="csY2" fmla="*/ 2184 h 976989"/>
                <a:gd name="csX3" fmla="*/ 283690 w 4440375"/>
                <a:gd name="csY3" fmla="*/ 710121 h 976989"/>
                <a:gd name="csX4" fmla="*/ 2219728 w 4440375"/>
                <a:gd name="csY4" fmla="*/ 976989 h 976989"/>
                <a:gd name="csX5" fmla="*/ 4155759 w 4440375"/>
                <a:gd name="csY5" fmla="*/ 710168 h 976989"/>
                <a:gd name="csX6" fmla="*/ 4440375 w 4440375"/>
                <a:gd name="csY6" fmla="*/ 0 h 976989"/>
                <a:gd name="csX7" fmla="*/ 2219728 w 4440375"/>
                <a:gd name="csY7" fmla="*/ 251254 h 976989"/>
                <a:gd name="csX8" fmla="*/ 2218694 w 4440375"/>
                <a:gd name="csY8" fmla="*/ 251208 h 9769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4440375" h="976989">
                  <a:moveTo>
                    <a:pt x="2218694" y="251208"/>
                  </a:moveTo>
                  <a:cubicBezTo>
                    <a:pt x="1604924" y="251208"/>
                    <a:pt x="1027821" y="216025"/>
                    <a:pt x="593521" y="152166"/>
                  </a:cubicBezTo>
                  <a:cubicBezTo>
                    <a:pt x="306310" y="109918"/>
                    <a:pt x="108011" y="59723"/>
                    <a:pt x="0" y="2184"/>
                  </a:cubicBezTo>
                  <a:lnTo>
                    <a:pt x="283690" y="710121"/>
                  </a:lnTo>
                  <a:cubicBezTo>
                    <a:pt x="436214" y="844765"/>
                    <a:pt x="1188539" y="976989"/>
                    <a:pt x="2219728" y="976989"/>
                  </a:cubicBezTo>
                  <a:cubicBezTo>
                    <a:pt x="3250881" y="976989"/>
                    <a:pt x="4003175" y="844765"/>
                    <a:pt x="4155759" y="710168"/>
                  </a:cubicBezTo>
                  <a:lnTo>
                    <a:pt x="4440375" y="0"/>
                  </a:lnTo>
                  <a:cubicBezTo>
                    <a:pt x="4136583" y="163831"/>
                    <a:pt x="3154085" y="251161"/>
                    <a:pt x="2219728" y="251254"/>
                  </a:cubicBezTo>
                  <a:cubicBezTo>
                    <a:pt x="2219461" y="251208"/>
                    <a:pt x="2219040" y="251208"/>
                    <a:pt x="2218694" y="251208"/>
                  </a:cubicBezTo>
                  <a:close/>
                </a:path>
              </a:pathLst>
            </a:custGeom>
            <a:solidFill>
              <a:schemeClr val="accent5"/>
            </a:solidFill>
            <a:ln w="3928" cap="flat">
              <a:noFill/>
              <a:prstDash val="solid"/>
              <a:miter/>
            </a:ln>
          </p:spPr>
        </p:sp>
        <p:sp>
          <p:nvSpPr>
            <p:cNvPr id="8" name="Graphic 8">
              <a:extLst>
                <a:ext uri="{FF2B5EF4-FFF2-40B4-BE49-F238E27FC236}">
                  <a16:creationId xmlns:a16="http://schemas.microsoft.com/office/drawing/2014/main" id="{EA7CFF47-EA40-E539-88F0-643974AF5B05}"/>
                </a:ext>
              </a:extLst>
            </p:cNvPr>
            <p:cNvSpPr/>
            <p:nvPr/>
          </p:nvSpPr>
          <p:spPr>
            <a:xfrm>
              <a:off x="4238544" y="1927867"/>
              <a:ext cx="3788686" cy="961594"/>
            </a:xfrm>
            <a:custGeom>
              <a:avLst/>
              <a:gdLst>
                <a:gd name="csX0" fmla="*/ 0 w 3788686"/>
                <a:gd name="csY0" fmla="*/ 0 h 961594"/>
                <a:gd name="csX1" fmla="*/ 278683 w 3788686"/>
                <a:gd name="csY1" fmla="*/ 695949 h 961594"/>
                <a:gd name="csX2" fmla="*/ 1894342 w 3788686"/>
                <a:gd name="csY2" fmla="*/ 961594 h 961594"/>
                <a:gd name="csX3" fmla="*/ 3510003 w 3788686"/>
                <a:gd name="csY3" fmla="*/ 695949 h 961594"/>
                <a:gd name="csX4" fmla="*/ 3788687 w 3788686"/>
                <a:gd name="csY4" fmla="*/ 0 h 961594"/>
                <a:gd name="csX5" fmla="*/ 1894342 w 3788686"/>
                <a:gd name="csY5" fmla="*/ 240952 h 961594"/>
                <a:gd name="csX6" fmla="*/ 0 w 3788686"/>
                <a:gd name="csY6" fmla="*/ 0 h 9615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788686" h="961594">
                  <a:moveTo>
                    <a:pt x="0" y="0"/>
                  </a:moveTo>
                  <a:lnTo>
                    <a:pt x="278683" y="695949"/>
                  </a:lnTo>
                  <a:cubicBezTo>
                    <a:pt x="404426" y="829877"/>
                    <a:pt x="1032661" y="961594"/>
                    <a:pt x="1894342" y="961594"/>
                  </a:cubicBezTo>
                  <a:cubicBezTo>
                    <a:pt x="2756027" y="961594"/>
                    <a:pt x="3384257" y="829834"/>
                    <a:pt x="3510003" y="695949"/>
                  </a:cubicBezTo>
                  <a:lnTo>
                    <a:pt x="3788687" y="0"/>
                  </a:lnTo>
                  <a:cubicBezTo>
                    <a:pt x="3512584" y="157281"/>
                    <a:pt x="2683375" y="240952"/>
                    <a:pt x="1894342" y="240952"/>
                  </a:cubicBezTo>
                  <a:cubicBezTo>
                    <a:pt x="1105312" y="240998"/>
                    <a:pt x="276100" y="157281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 w="3890" cap="flat">
              <a:noFill/>
              <a:prstDash val="solid"/>
              <a:miter/>
            </a:ln>
          </p:spPr>
        </p:sp>
        <p:sp>
          <p:nvSpPr>
            <p:cNvPr id="12" name="Graphic 10">
              <a:extLst>
                <a:ext uri="{FF2B5EF4-FFF2-40B4-BE49-F238E27FC236}">
                  <a16:creationId xmlns:a16="http://schemas.microsoft.com/office/drawing/2014/main" id="{33BBE798-7F3D-5D13-3918-11A41F7E390B}"/>
                </a:ext>
              </a:extLst>
            </p:cNvPr>
            <p:cNvSpPr/>
            <p:nvPr/>
          </p:nvSpPr>
          <p:spPr>
            <a:xfrm>
              <a:off x="4850691" y="3544749"/>
              <a:ext cx="2563376" cy="948662"/>
            </a:xfrm>
            <a:custGeom>
              <a:avLst/>
              <a:gdLst>
                <a:gd name="csX0" fmla="*/ 0 w 2563376"/>
                <a:gd name="csY0" fmla="*/ 0 h 948662"/>
                <a:gd name="csX1" fmla="*/ 253331 w 2563376"/>
                <a:gd name="csY1" fmla="*/ 632878 h 948662"/>
                <a:gd name="csX2" fmla="*/ 255315 w 2563376"/>
                <a:gd name="csY2" fmla="*/ 632878 h 948662"/>
                <a:gd name="csX3" fmla="*/ 255849 w 2563376"/>
                <a:gd name="csY3" fmla="*/ 639186 h 948662"/>
                <a:gd name="csX4" fmla="*/ 278703 w 2563376"/>
                <a:gd name="csY4" fmla="*/ 696329 h 948662"/>
                <a:gd name="csX5" fmla="*/ 1281686 w 2563376"/>
                <a:gd name="csY5" fmla="*/ 948663 h 948662"/>
                <a:gd name="csX6" fmla="*/ 2284636 w 2563376"/>
                <a:gd name="csY6" fmla="*/ 696423 h 948662"/>
                <a:gd name="csX7" fmla="*/ 2307527 w 2563376"/>
                <a:gd name="csY7" fmla="*/ 639186 h 948662"/>
                <a:gd name="csX8" fmla="*/ 2308059 w 2563376"/>
                <a:gd name="csY8" fmla="*/ 632921 h 948662"/>
                <a:gd name="csX9" fmla="*/ 2310045 w 2563376"/>
                <a:gd name="csY9" fmla="*/ 632921 h 948662"/>
                <a:gd name="csX10" fmla="*/ 2563377 w 2563376"/>
                <a:gd name="csY10" fmla="*/ 46 h 948662"/>
                <a:gd name="csX11" fmla="*/ 1281686 w 2563376"/>
                <a:gd name="csY11" fmla="*/ 224410 h 948662"/>
                <a:gd name="csX12" fmla="*/ 0 w 2563376"/>
                <a:gd name="csY12" fmla="*/ 0 h 9486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563376" h="948662">
                  <a:moveTo>
                    <a:pt x="0" y="0"/>
                  </a:moveTo>
                  <a:lnTo>
                    <a:pt x="253331" y="632878"/>
                  </a:lnTo>
                  <a:lnTo>
                    <a:pt x="255315" y="632878"/>
                  </a:lnTo>
                  <a:cubicBezTo>
                    <a:pt x="255315" y="634964"/>
                    <a:pt x="255697" y="637096"/>
                    <a:pt x="255849" y="639186"/>
                  </a:cubicBezTo>
                  <a:lnTo>
                    <a:pt x="278703" y="696329"/>
                  </a:lnTo>
                  <a:cubicBezTo>
                    <a:pt x="373549" y="827415"/>
                    <a:pt x="752669" y="948663"/>
                    <a:pt x="1281686" y="948663"/>
                  </a:cubicBezTo>
                  <a:cubicBezTo>
                    <a:pt x="1810633" y="948663"/>
                    <a:pt x="2189751" y="827462"/>
                    <a:pt x="2284636" y="696423"/>
                  </a:cubicBezTo>
                  <a:lnTo>
                    <a:pt x="2307527" y="639186"/>
                  </a:lnTo>
                  <a:cubicBezTo>
                    <a:pt x="2307680" y="637096"/>
                    <a:pt x="2308059" y="635011"/>
                    <a:pt x="2308059" y="632921"/>
                  </a:cubicBezTo>
                  <a:lnTo>
                    <a:pt x="2310045" y="632921"/>
                  </a:lnTo>
                  <a:lnTo>
                    <a:pt x="2563377" y="46"/>
                  </a:lnTo>
                  <a:cubicBezTo>
                    <a:pt x="2350943" y="142680"/>
                    <a:pt x="1809258" y="224410"/>
                    <a:pt x="1281686" y="224410"/>
                  </a:cubicBezTo>
                  <a:cubicBezTo>
                    <a:pt x="754119" y="224410"/>
                    <a:pt x="212432" y="14263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 w="3912" cap="flat">
              <a:noFill/>
              <a:prstDash val="solid"/>
              <a:miter/>
            </a:ln>
          </p:spPr>
        </p:sp>
      </p:grpSp>
      <p:sp>
        <p:nvSpPr>
          <p:cNvPr id="309" name="Page #"/>
          <p:cNvSpPr txBox="1">
            <a:spLocks noGrp="1"/>
          </p:cNvSpPr>
          <p:nvPr>
            <p:ph type="subTitle" idx="4"/>
          </p:nvPr>
        </p:nvSpPr>
        <p:spPr>
          <a:xfrm>
            <a:off x="6337300" y="4885690"/>
            <a:ext cx="2588260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sz="800" dirty="0"/>
          </a:p>
        </p:txBody>
      </p:sp>
      <p:sp>
        <p:nvSpPr>
          <p:cNvPr id="306" name="Presentation name"/>
          <p:cNvSpPr txBox="1">
            <a:spLocks noGrp="1"/>
          </p:cNvSpPr>
          <p:nvPr>
            <p:ph type="subTitle" idx="2" hasCustomPrompt="1"/>
          </p:nvPr>
        </p:nvSpPr>
        <p:spPr>
          <a:xfrm>
            <a:off x="234950" y="4885690"/>
            <a:ext cx="5400040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 sz="800"/>
            </a:pPr>
            <a:r>
              <a:rPr lang="en-GB" sz="800" dirty="0"/>
              <a:t>Remove unnecessary steps, and design each</a:t>
            </a:r>
          </a:p>
        </p:txBody>
      </p:sp>
      <p:sp>
        <p:nvSpPr>
          <p:cNvPr id="315" name="Item 4 / Text"/>
          <p:cNvSpPr txBox="1">
            <a:spLocks noGrp="1"/>
          </p:cNvSpPr>
          <p:nvPr>
            <p:ph type="subTitle" idx="7" hasCustomPrompt="1"/>
          </p:nvPr>
        </p:nvSpPr>
        <p:spPr>
          <a:xfrm>
            <a:off x="381843" y="3824599"/>
            <a:ext cx="33912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what.</a:t>
            </a:r>
          </a:p>
        </p:txBody>
      </p:sp>
      <p:sp>
        <p:nvSpPr>
          <p:cNvPr id="319" name="Item 4 / Title"/>
          <p:cNvSpPr txBox="1">
            <a:spLocks noGrp="1"/>
          </p:cNvSpPr>
          <p:nvPr>
            <p:ph type="subTitle" idx="13" hasCustomPrompt="1"/>
          </p:nvPr>
        </p:nvSpPr>
        <p:spPr>
          <a:xfrm>
            <a:off x="5806024" y="4057306"/>
            <a:ext cx="1780032" cy="410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tabLst/>
              <a:defRPr sz="9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13" name="Item 3 / Text"/>
          <p:cNvSpPr txBox="1">
            <a:spLocks noGrp="1"/>
          </p:cNvSpPr>
          <p:nvPr>
            <p:ph type="subTitle" idx="6" hasCustomPrompt="1"/>
          </p:nvPr>
        </p:nvSpPr>
        <p:spPr>
          <a:xfrm>
            <a:off x="381843" y="3011617"/>
            <a:ext cx="33912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what.</a:t>
            </a:r>
          </a:p>
        </p:txBody>
      </p:sp>
      <p:sp>
        <p:nvSpPr>
          <p:cNvPr id="320" name="Item 3 / Title"/>
          <p:cNvSpPr txBox="1">
            <a:spLocks noGrp="1"/>
          </p:cNvSpPr>
          <p:nvPr>
            <p:ph type="subTitle" idx="14" hasCustomPrompt="1"/>
          </p:nvPr>
        </p:nvSpPr>
        <p:spPr>
          <a:xfrm>
            <a:off x="5641189" y="3160154"/>
            <a:ext cx="2127507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0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Remove unnecessary steps, and</a:t>
            </a:r>
            <a:r>
              <a:rPr lang="uk-UA" dirty="0"/>
              <a:t> </a:t>
            </a:r>
            <a:r>
              <a:rPr lang="en-GB" dirty="0"/>
              <a:t>design each</a:t>
            </a:r>
          </a:p>
        </p:txBody>
      </p:sp>
      <p:sp>
        <p:nvSpPr>
          <p:cNvPr id="311" name="Item 2 / Text"/>
          <p:cNvSpPr txBox="1">
            <a:spLocks noGrp="1"/>
          </p:cNvSpPr>
          <p:nvPr>
            <p:ph type="subTitle" idx="5" hasCustomPrompt="1"/>
          </p:nvPr>
        </p:nvSpPr>
        <p:spPr>
          <a:xfrm>
            <a:off x="381843" y="2198177"/>
            <a:ext cx="33912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what.</a:t>
            </a:r>
          </a:p>
        </p:txBody>
      </p:sp>
      <p:sp>
        <p:nvSpPr>
          <p:cNvPr id="318" name="Item 2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5422129" y="2371837"/>
            <a:ext cx="2505009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100"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Remove unnecessary steps, and</a:t>
            </a:r>
            <a:r>
              <a:rPr lang="uk-UA" dirty="0"/>
              <a:t> </a:t>
            </a:r>
            <a:r>
              <a:rPr lang="en-GB" dirty="0"/>
              <a:t>design each</a:t>
            </a:r>
          </a:p>
        </p:txBody>
      </p:sp>
      <p:sp>
        <p:nvSpPr>
          <p:cNvPr id="305" name="Item 1 / Text"/>
          <p:cNvSpPr txBox="1">
            <a:spLocks noGrp="1"/>
          </p:cNvSpPr>
          <p:nvPr>
            <p:ph type="subTitle" idx="1" hasCustomPrompt="1"/>
          </p:nvPr>
        </p:nvSpPr>
        <p:spPr>
          <a:xfrm>
            <a:off x="381843" y="1386665"/>
            <a:ext cx="33912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what.</a:t>
            </a:r>
          </a:p>
        </p:txBody>
      </p:sp>
      <p:sp>
        <p:nvSpPr>
          <p:cNvPr id="317" name="Item 1 / Title"/>
          <p:cNvSpPr txBox="1">
            <a:spLocks noGrp="1"/>
          </p:cNvSpPr>
          <p:nvPr>
            <p:ph type="subTitle" idx="8" hasCustomPrompt="1"/>
          </p:nvPr>
        </p:nvSpPr>
        <p:spPr>
          <a:xfrm>
            <a:off x="5431412" y="1567185"/>
            <a:ext cx="2491809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1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Remove unnecessary steps, and</a:t>
            </a:r>
            <a:r>
              <a:rPr lang="uk-UA" dirty="0"/>
              <a:t> </a:t>
            </a:r>
            <a:r>
              <a:rPr lang="en-GB" dirty="0"/>
              <a:t>design each</a:t>
            </a:r>
          </a:p>
        </p:txBody>
      </p:sp>
      <p:sp>
        <p:nvSpPr>
          <p:cNvPr id="323" name="Legend 1"/>
          <p:cNvSpPr/>
          <p:nvPr userDrawn="1"/>
        </p:nvSpPr>
        <p:spPr>
          <a:xfrm rot="5400000">
            <a:off x="-234534" y="1493182"/>
            <a:ext cx="576000" cy="362967"/>
          </a:xfrm>
          <a:prstGeom prst="round2Same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324" name="Legend 2"/>
          <p:cNvSpPr/>
          <p:nvPr userDrawn="1"/>
        </p:nvSpPr>
        <p:spPr>
          <a:xfrm rot="5400000">
            <a:off x="-234534" y="2304694"/>
            <a:ext cx="576000" cy="362968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325" name="Legend 3"/>
          <p:cNvSpPr/>
          <p:nvPr userDrawn="1"/>
        </p:nvSpPr>
        <p:spPr>
          <a:xfrm rot="5400000">
            <a:off x="-234534" y="3118134"/>
            <a:ext cx="576000" cy="362967"/>
          </a:xfrm>
          <a:prstGeom prst="round2Same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326" name="Legend 4"/>
          <p:cNvSpPr/>
          <p:nvPr userDrawn="1"/>
        </p:nvSpPr>
        <p:spPr>
          <a:xfrm rot="5400000">
            <a:off x="-234534" y="3931116"/>
            <a:ext cx="576000" cy="362967"/>
          </a:xfrm>
          <a:prstGeom prst="round2Same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" name="Slide title">
            <a:extLst>
              <a:ext uri="{FF2B5EF4-FFF2-40B4-BE49-F238E27FC236}">
                <a16:creationId xmlns:a16="http://schemas.microsoft.com/office/drawing/2014/main" id="{C10179A7-CCAF-1D98-C42A-B57577484749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234950" y="227329"/>
            <a:ext cx="3960000" cy="6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tabLst/>
              <a:defRPr sz="2000" b="1">
                <a:solidFill>
                  <a:schemeClr val="tx1"/>
                </a:solidFill>
                <a:latin typeface="+mj-lt"/>
                <a:ea typeface="+mn-ea"/>
                <a:cs typeface="+mn-cs"/>
                <a:sym typeface="Arial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r>
              <a:rPr lang="en-GB" sz="2000" dirty="0"/>
              <a:t>Designing Digital Tools for More Reliable Work</a:t>
            </a:r>
            <a:endParaRPr sz="2000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ta &amp; Charts / Pie Chart / Option A" userDrawn="1">
  <p:cSld name="Data &amp; Charts / Pie Chart / Option A"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842;g3e47ced7bc8_0_121">
            <a:extLst>
              <a:ext uri="{FF2B5EF4-FFF2-40B4-BE49-F238E27FC236}">
                <a16:creationId xmlns:a16="http://schemas.microsoft.com/office/drawing/2014/main" id="{D131D426-1422-50C7-2CC5-18185829FB6B}"/>
              </a:ext>
            </a:extLst>
          </p:cNvPr>
          <p:cNvSpPr/>
          <p:nvPr userDrawn="1"/>
        </p:nvSpPr>
        <p:spPr>
          <a:xfrm>
            <a:off x="2877312" y="851537"/>
            <a:ext cx="6032037" cy="3797282"/>
          </a:xfrm>
          <a:prstGeom prst="roundRect">
            <a:avLst>
              <a:gd name="adj" fmla="val 6532"/>
            </a:avLst>
          </a:prstGeom>
          <a:gradFill>
            <a:gsLst>
              <a:gs pos="0">
                <a:schemeClr val="bg2">
                  <a:alpha val="9592"/>
                </a:schemeClr>
              </a:gs>
              <a:gs pos="100000">
                <a:schemeClr val="tx1">
                  <a:alpha val="8231"/>
                </a:schemeClr>
              </a:gs>
            </a:gsLst>
            <a:lin ang="2700000" scaled="1"/>
          </a:gradFill>
          <a:ln>
            <a:solidFill>
              <a:schemeClr val="accent2">
                <a:alpha val="30406"/>
              </a:schemeClr>
            </a:solidFill>
          </a:ln>
          <a:effectLst>
            <a:outerShdw blurRad="127000" dir="5400000" algn="ctr" rotWithShape="0">
              <a:prstClr val="black">
                <a:alpha val="20000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520" name="Page #"/>
          <p:cNvSpPr txBox="1">
            <a:spLocks noGrp="1"/>
          </p:cNvSpPr>
          <p:nvPr>
            <p:ph type="subTitle" idx="3"/>
          </p:nvPr>
        </p:nvSpPr>
        <p:spPr>
          <a:xfrm>
            <a:off x="6337300" y="4885690"/>
            <a:ext cx="2588260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sz="800" dirty="0"/>
          </a:p>
        </p:txBody>
      </p:sp>
      <p:sp>
        <p:nvSpPr>
          <p:cNvPr id="517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34950" y="4885690"/>
            <a:ext cx="5400040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 sz="800"/>
            </a:pPr>
            <a:r>
              <a:rPr lang="en-GB" sz="800" dirty="0"/>
              <a:t>Remove unnecessary steps, and design each</a:t>
            </a:r>
          </a:p>
        </p:txBody>
      </p:sp>
      <p:sp>
        <p:nvSpPr>
          <p:cNvPr id="52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234950" y="227329"/>
            <a:ext cx="7315200" cy="389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tabLst/>
              <a:defRPr sz="2000" b="1">
                <a:solidFill>
                  <a:schemeClr val="tx1"/>
                </a:solidFill>
                <a:latin typeface="+mj-lt"/>
                <a:ea typeface="+mn-ea"/>
                <a:cs typeface="+mn-cs"/>
                <a:sym typeface="Arial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r>
              <a:rPr lang="en-GB" sz="2000" dirty="0"/>
              <a:t>Designing Digital Tools for More Reliable Work</a:t>
            </a:r>
            <a:endParaRPr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C920F6-32AD-0DF3-229A-DE7880CC5B63}"/>
              </a:ext>
            </a:extLst>
          </p:cNvPr>
          <p:cNvSpPr txBox="1"/>
          <p:nvPr userDrawn="1"/>
        </p:nvSpPr>
        <p:spPr>
          <a:xfrm>
            <a:off x="7818895" y="-224725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A" dirty="0"/>
          </a:p>
        </p:txBody>
      </p:sp>
      <p:sp>
        <p:nvSpPr>
          <p:cNvPr id="8" name="Item 1 / Text">
            <a:extLst>
              <a:ext uri="{FF2B5EF4-FFF2-40B4-BE49-F238E27FC236}">
                <a16:creationId xmlns:a16="http://schemas.microsoft.com/office/drawing/2014/main" id="{45D86DD5-53E1-A09C-44A9-9FC5A596E5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9536" y="1651305"/>
            <a:ext cx="2386012" cy="2355741"/>
          </a:xfr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100">
                <a:solidFill>
                  <a:schemeClr val="bg1"/>
                </a:solidFill>
                <a:latin typeface="+mn-lt"/>
                <a:cs typeface="+mn-cs"/>
              </a:defRPr>
            </a:lvl1pPr>
            <a:lvl5pPr>
              <a:buFontTx/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 needs to happen, where things stand, and how to move forward with confidence.</a:t>
            </a:r>
          </a:p>
        </p:txBody>
      </p:sp>
      <p:sp>
        <p:nvSpPr>
          <p:cNvPr id="9" name="Item 1 / Title">
            <a:extLst>
              <a:ext uri="{FF2B5EF4-FFF2-40B4-BE49-F238E27FC236}">
                <a16:creationId xmlns:a16="http://schemas.microsoft.com/office/drawing/2014/main" id="{2A187D6D-87E5-BA7C-632E-3B353755D0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9535" y="1136454"/>
            <a:ext cx="2386012" cy="478274"/>
          </a:xfr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Arial"/>
              <a:buNone/>
              <a:tabLst/>
              <a:defRPr sz="1200" b="1">
                <a:solidFill>
                  <a:schemeClr val="tx1"/>
                </a:solidFill>
                <a:latin typeface="+mn-lt"/>
                <a:cs typeface="+mn-cs"/>
              </a:defRPr>
            </a:lvl1pPr>
            <a:lvl5pPr>
              <a:buFontTx/>
              <a:buNone/>
              <a:defRPr/>
            </a:lvl5pPr>
          </a:lstStyle>
          <a:p>
            <a:pPr lvl="0"/>
            <a:r>
              <a:rPr lang="en-GB" dirty="0"/>
              <a:t>Remove unnecessary steps, and design each</a:t>
            </a:r>
          </a:p>
        </p:txBody>
      </p:sp>
    </p:spTree>
    <p:extLst>
      <p:ext uri="{BB962C8B-B14F-4D97-AF65-F5344CB8AC3E}">
        <p14:creationId xmlns:p14="http://schemas.microsoft.com/office/powerpoint/2010/main" val="140044976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ta &amp; Charts / Table / Option A" userDrawn="1">
  <p:cSld name="Data &amp; Charts / Table / Option A"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Page #"/>
          <p:cNvSpPr txBox="1">
            <a:spLocks noGrp="1"/>
          </p:cNvSpPr>
          <p:nvPr>
            <p:ph type="subTitle" idx="3"/>
          </p:nvPr>
        </p:nvSpPr>
        <p:spPr>
          <a:xfrm>
            <a:off x="6337300" y="4885690"/>
            <a:ext cx="2588260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sz="800" dirty="0"/>
          </a:p>
        </p:txBody>
      </p:sp>
      <p:sp>
        <p:nvSpPr>
          <p:cNvPr id="517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34950" y="4885690"/>
            <a:ext cx="5400040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 sz="800"/>
            </a:pPr>
            <a:r>
              <a:rPr lang="en-GB" sz="800" dirty="0"/>
              <a:t>Remove unnecessary steps, and design each</a:t>
            </a:r>
          </a:p>
        </p:txBody>
      </p:sp>
      <p:sp>
        <p:nvSpPr>
          <p:cNvPr id="52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234950" y="227329"/>
            <a:ext cx="7315200" cy="389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tabLst/>
              <a:defRPr sz="2000" b="1">
                <a:solidFill>
                  <a:schemeClr val="tx1"/>
                </a:solidFill>
                <a:latin typeface="+mj-lt"/>
                <a:ea typeface="+mn-ea"/>
                <a:cs typeface="+mn-cs"/>
                <a:sym typeface="Arial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r>
              <a:rPr lang="en-GB" sz="2000" dirty="0"/>
              <a:t>Designing Digital Tools for More Reliable Work</a:t>
            </a:r>
            <a:endParaRPr sz="2000" dirty="0"/>
          </a:p>
        </p:txBody>
      </p:sp>
    </p:spTree>
    <p:extLst>
      <p:ext uri="{BB962C8B-B14F-4D97-AF65-F5344CB8AC3E}">
        <p14:creationId xmlns:p14="http://schemas.microsoft.com/office/powerpoint/2010/main" val="315469019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ameworks / Pyramid / 3 Items / Option A">
  <p:cSld name="Frameworks / Pyramid / 3 Items / Option A"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age #"/>
          <p:cNvSpPr txBox="1">
            <a:spLocks noGrp="1"/>
          </p:cNvSpPr>
          <p:nvPr>
            <p:ph type="subTitle" idx="3"/>
          </p:nvPr>
        </p:nvSpPr>
        <p:spPr>
          <a:xfrm>
            <a:off x="6337300" y="4885690"/>
            <a:ext cx="2588260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sz="800" dirty="0"/>
          </a:p>
        </p:txBody>
      </p:sp>
      <p:sp>
        <p:nvSpPr>
          <p:cNvPr id="227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34950" y="4885690"/>
            <a:ext cx="5400040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 sz="800"/>
            </a:pPr>
            <a:r>
              <a:rPr lang="en-GB" sz="800" dirty="0"/>
              <a:t>Remove unnecessary steps, and design each</a:t>
            </a:r>
          </a:p>
        </p:txBody>
      </p:sp>
      <p:sp>
        <p:nvSpPr>
          <p:cNvPr id="233" name="Item 3 / Text"/>
          <p:cNvSpPr txBox="1">
            <a:spLocks noGrp="1"/>
          </p:cNvSpPr>
          <p:nvPr>
            <p:ph type="subTitle" idx="4" hasCustomPrompt="1"/>
          </p:nvPr>
        </p:nvSpPr>
        <p:spPr>
          <a:xfrm>
            <a:off x="4034948" y="1432299"/>
            <a:ext cx="48903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 needs to happen, where things.</a:t>
            </a:r>
          </a:p>
        </p:txBody>
      </p:sp>
      <p:sp>
        <p:nvSpPr>
          <p:cNvPr id="234" name="Item 3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4034948" y="1123772"/>
            <a:ext cx="48903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100"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235" name="Item 2 / Text"/>
          <p:cNvSpPr txBox="1">
            <a:spLocks noGrp="1"/>
          </p:cNvSpPr>
          <p:nvPr>
            <p:ph type="subTitle" idx="6" hasCustomPrompt="1"/>
          </p:nvPr>
        </p:nvSpPr>
        <p:spPr>
          <a:xfrm>
            <a:off x="4034948" y="2649147"/>
            <a:ext cx="48903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 needs to happen, where things.</a:t>
            </a:r>
          </a:p>
        </p:txBody>
      </p:sp>
      <p:sp>
        <p:nvSpPr>
          <p:cNvPr id="236" name="Item 2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4034948" y="2340620"/>
            <a:ext cx="48903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100"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237" name="Item 1 / Text"/>
          <p:cNvSpPr txBox="1">
            <a:spLocks noGrp="1"/>
          </p:cNvSpPr>
          <p:nvPr>
            <p:ph type="subTitle" idx="8" hasCustomPrompt="1"/>
          </p:nvPr>
        </p:nvSpPr>
        <p:spPr>
          <a:xfrm>
            <a:off x="4034948" y="3943891"/>
            <a:ext cx="48903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 needs to happen, where things.</a:t>
            </a:r>
          </a:p>
        </p:txBody>
      </p:sp>
      <p:sp>
        <p:nvSpPr>
          <p:cNvPr id="238" name="Item 1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4034948" y="3635364"/>
            <a:ext cx="48903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100"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grpSp>
        <p:nvGrpSpPr>
          <p:cNvPr id="8" name="Infographics">
            <a:extLst>
              <a:ext uri="{FF2B5EF4-FFF2-40B4-BE49-F238E27FC236}">
                <a16:creationId xmlns:a16="http://schemas.microsoft.com/office/drawing/2014/main" id="{03BC0758-3301-6100-4E06-066AFE3069C2}"/>
              </a:ext>
            </a:extLst>
          </p:cNvPr>
          <p:cNvGrpSpPr/>
          <p:nvPr userDrawn="1"/>
        </p:nvGrpSpPr>
        <p:grpSpPr>
          <a:xfrm>
            <a:off x="218752" y="968129"/>
            <a:ext cx="3377904" cy="3663299"/>
            <a:chOff x="218752" y="756873"/>
            <a:chExt cx="3377904" cy="3663299"/>
          </a:xfrm>
        </p:grpSpPr>
        <p:sp>
          <p:nvSpPr>
            <p:cNvPr id="6" name="Item 1">
              <a:extLst>
                <a:ext uri="{FF2B5EF4-FFF2-40B4-BE49-F238E27FC236}">
                  <a16:creationId xmlns:a16="http://schemas.microsoft.com/office/drawing/2014/main" id="{610D338D-3A4A-CACC-4913-46AC9337BCBF}"/>
                </a:ext>
              </a:extLst>
            </p:cNvPr>
            <p:cNvSpPr/>
            <p:nvPr/>
          </p:nvSpPr>
          <p:spPr>
            <a:xfrm>
              <a:off x="218752" y="3245950"/>
              <a:ext cx="3377904" cy="1174222"/>
            </a:xfrm>
            <a:custGeom>
              <a:avLst/>
              <a:gdLst>
                <a:gd name="csX0" fmla="*/ 3377904 w 3377904"/>
                <a:gd name="csY0" fmla="*/ 1174223 h 1174222"/>
                <a:gd name="csX1" fmla="*/ 0 w 3377904"/>
                <a:gd name="csY1" fmla="*/ 1174223 h 1174222"/>
                <a:gd name="csX2" fmla="*/ 530523 w 3377904"/>
                <a:gd name="csY2" fmla="*/ 0 h 1174222"/>
                <a:gd name="csX3" fmla="*/ 2847382 w 3377904"/>
                <a:gd name="csY3" fmla="*/ 0 h 1174222"/>
                <a:gd name="csX4" fmla="*/ 3377904 w 3377904"/>
                <a:gd name="csY4" fmla="*/ 1174223 h 11742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77904" h="1174222">
                  <a:moveTo>
                    <a:pt x="3377904" y="1174223"/>
                  </a:moveTo>
                  <a:lnTo>
                    <a:pt x="0" y="1174223"/>
                  </a:lnTo>
                  <a:lnTo>
                    <a:pt x="530523" y="0"/>
                  </a:lnTo>
                  <a:lnTo>
                    <a:pt x="2847382" y="0"/>
                  </a:lnTo>
                  <a:lnTo>
                    <a:pt x="3377904" y="1174223"/>
                  </a:lnTo>
                  <a:close/>
                </a:path>
              </a:pathLst>
            </a:custGeom>
            <a:solidFill>
              <a:schemeClr val="accent5"/>
            </a:solidFill>
            <a:ln w="3806" cap="flat">
              <a:noFill/>
              <a:prstDash val="solid"/>
              <a:miter/>
            </a:ln>
          </p:spPr>
        </p:sp>
        <p:sp>
          <p:nvSpPr>
            <p:cNvPr id="4" name="Item 2">
              <a:extLst>
                <a:ext uri="{FF2B5EF4-FFF2-40B4-BE49-F238E27FC236}">
                  <a16:creationId xmlns:a16="http://schemas.microsoft.com/office/drawing/2014/main" id="{DED118FB-3427-46CC-FCA7-B53748FA93D6}"/>
                </a:ext>
              </a:extLst>
            </p:cNvPr>
            <p:cNvSpPr/>
            <p:nvPr/>
          </p:nvSpPr>
          <p:spPr>
            <a:xfrm>
              <a:off x="796152" y="1969365"/>
              <a:ext cx="2222838" cy="1174226"/>
            </a:xfrm>
            <a:custGeom>
              <a:avLst/>
              <a:gdLst>
                <a:gd name="csX0" fmla="*/ 2222838 w 2222838"/>
                <a:gd name="csY0" fmla="*/ 1174227 h 1174226"/>
                <a:gd name="csX1" fmla="*/ 0 w 2222838"/>
                <a:gd name="csY1" fmla="*/ 1174227 h 1174226"/>
                <a:gd name="csX2" fmla="*/ 530626 w 2222838"/>
                <a:gd name="csY2" fmla="*/ 0 h 1174226"/>
                <a:gd name="csX3" fmla="*/ 1692209 w 2222838"/>
                <a:gd name="csY3" fmla="*/ 0 h 1174226"/>
                <a:gd name="csX4" fmla="*/ 2222838 w 2222838"/>
                <a:gd name="csY4" fmla="*/ 1174227 h 11742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222838" h="1174226">
                  <a:moveTo>
                    <a:pt x="2222838" y="1174227"/>
                  </a:moveTo>
                  <a:lnTo>
                    <a:pt x="0" y="1174227"/>
                  </a:lnTo>
                  <a:lnTo>
                    <a:pt x="530626" y="0"/>
                  </a:lnTo>
                  <a:lnTo>
                    <a:pt x="1692209" y="0"/>
                  </a:lnTo>
                  <a:lnTo>
                    <a:pt x="2222838" y="1174227"/>
                  </a:lnTo>
                  <a:close/>
                </a:path>
              </a:pathLst>
            </a:custGeom>
            <a:solidFill>
              <a:schemeClr val="accent1"/>
            </a:solidFill>
            <a:ln w="3807" cap="flat">
              <a:noFill/>
              <a:prstDash val="solid"/>
              <a:miter/>
            </a:ln>
          </p:spPr>
        </p:sp>
        <p:sp>
          <p:nvSpPr>
            <p:cNvPr id="2" name="Item 3">
              <a:extLst>
                <a:ext uri="{FF2B5EF4-FFF2-40B4-BE49-F238E27FC236}">
                  <a16:creationId xmlns:a16="http://schemas.microsoft.com/office/drawing/2014/main" id="{03B9DDA0-35F9-88A2-DFBC-0D11C2E24169}"/>
                </a:ext>
              </a:extLst>
            </p:cNvPr>
            <p:cNvSpPr/>
            <p:nvPr/>
          </p:nvSpPr>
          <p:spPr>
            <a:xfrm>
              <a:off x="1367613" y="756873"/>
              <a:ext cx="1079626" cy="1109254"/>
            </a:xfrm>
            <a:custGeom>
              <a:avLst/>
              <a:gdLst>
                <a:gd name="csX0" fmla="*/ 483539 w 1079626"/>
                <a:gd name="csY0" fmla="*/ 36363 h 1109254"/>
                <a:gd name="csX1" fmla="*/ 596087 w 1079626"/>
                <a:gd name="csY1" fmla="*/ 36363 h 1109254"/>
                <a:gd name="csX2" fmla="*/ 1079627 w 1079626"/>
                <a:gd name="csY2" fmla="*/ 1109254 h 1109254"/>
                <a:gd name="csX3" fmla="*/ 0 w 1079626"/>
                <a:gd name="csY3" fmla="*/ 1109254 h 1109254"/>
                <a:gd name="csX4" fmla="*/ 483539 w 1079626"/>
                <a:gd name="csY4" fmla="*/ 36363 h 11092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79626" h="1109254">
                  <a:moveTo>
                    <a:pt x="483539" y="36363"/>
                  </a:moveTo>
                  <a:cubicBezTo>
                    <a:pt x="505390" y="-12121"/>
                    <a:pt x="574233" y="-12121"/>
                    <a:pt x="596087" y="36363"/>
                  </a:cubicBezTo>
                  <a:lnTo>
                    <a:pt x="1079627" y="1109254"/>
                  </a:lnTo>
                  <a:lnTo>
                    <a:pt x="0" y="1109254"/>
                  </a:lnTo>
                  <a:lnTo>
                    <a:pt x="483539" y="36363"/>
                  </a:lnTo>
                  <a:close/>
                </a:path>
              </a:pathLst>
            </a:custGeom>
            <a:solidFill>
              <a:schemeClr val="accent3"/>
            </a:solidFill>
            <a:ln w="3844" cap="flat">
              <a:noFill/>
              <a:prstDash val="solid"/>
              <a:miter/>
            </a:ln>
          </p:spPr>
        </p:sp>
      </p:grpSp>
      <p:sp>
        <p:nvSpPr>
          <p:cNvPr id="23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234950" y="227329"/>
            <a:ext cx="7315200" cy="389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tabLst/>
              <a:defRPr sz="2000" b="1">
                <a:solidFill>
                  <a:schemeClr val="tx1"/>
                </a:solidFill>
                <a:latin typeface="+mj-lt"/>
                <a:ea typeface="+mn-ea"/>
                <a:cs typeface="+mn-cs"/>
                <a:sym typeface="Arial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r>
              <a:rPr lang="en-GB" sz="2000" dirty="0"/>
              <a:t>Designing Digital Tools for More Reliable Work</a:t>
            </a:r>
            <a:endParaRPr sz="2000" dirty="0"/>
          </a:p>
        </p:txBody>
      </p:sp>
      <p:grpSp>
        <p:nvGrpSpPr>
          <p:cNvPr id="600" name="Connector Group 600"/>
          <p:cNvGrpSpPr/>
          <p:nvPr userDrawn="1"/>
        </p:nvGrpSpPr>
        <p:grpSpPr>
          <a:xfrm>
            <a:off x="2266166" y="1174952"/>
            <a:ext cx="1656604" cy="100739"/>
            <a:chOff x="2266166" y="1174952"/>
            <a:chExt cx="1656604" cy="100739"/>
          </a:xfrm>
          <a:solidFill>
            <a:schemeClr val="accent3"/>
          </a:solidFill>
        </p:grpSpPr>
        <p:cxnSp>
          <p:nvCxnSpPr>
            <p:cNvPr id="601" name="Straight Connector 601"/>
            <p:cNvCxnSpPr>
              <a:cxnSpLocks/>
            </p:cNvCxnSpPr>
            <p:nvPr userDrawn="1"/>
          </p:nvCxnSpPr>
          <p:spPr>
            <a:xfrm>
              <a:off x="2266166" y="1225322"/>
              <a:ext cx="1555865" cy="0"/>
            </a:xfrm>
            <a:prstGeom prst="line">
              <a:avLst/>
            </a:prstGeom>
            <a:grpFill/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2" name="Oval 602"/>
            <p:cNvSpPr/>
            <p:nvPr userDrawn="1"/>
          </p:nvSpPr>
          <p:spPr>
            <a:xfrm>
              <a:off x="3822031" y="1174952"/>
              <a:ext cx="100739" cy="100739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610" name="Connector Group 610"/>
          <p:cNvGrpSpPr/>
          <p:nvPr userDrawn="1"/>
        </p:nvGrpSpPr>
        <p:grpSpPr>
          <a:xfrm>
            <a:off x="2826915" y="2391800"/>
            <a:ext cx="1095855" cy="100739"/>
            <a:chOff x="2826915" y="2391800"/>
            <a:chExt cx="1095855" cy="100739"/>
          </a:xfrm>
          <a:solidFill>
            <a:schemeClr val="accent1"/>
          </a:solidFill>
        </p:grpSpPr>
        <p:cxnSp>
          <p:nvCxnSpPr>
            <p:cNvPr id="611" name="Straight Connector 611"/>
            <p:cNvCxnSpPr>
              <a:cxnSpLocks/>
            </p:cNvCxnSpPr>
            <p:nvPr userDrawn="1"/>
          </p:nvCxnSpPr>
          <p:spPr>
            <a:xfrm>
              <a:off x="2826915" y="2442170"/>
              <a:ext cx="995116" cy="0"/>
            </a:xfrm>
            <a:prstGeom prst="lin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2" name="Oval 612"/>
            <p:cNvSpPr/>
            <p:nvPr userDrawn="1"/>
          </p:nvSpPr>
          <p:spPr>
            <a:xfrm>
              <a:off x="3822031" y="2391800"/>
              <a:ext cx="100739" cy="100739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620" name="Connector Group 620"/>
          <p:cNvGrpSpPr/>
          <p:nvPr userDrawn="1"/>
        </p:nvGrpSpPr>
        <p:grpSpPr>
          <a:xfrm>
            <a:off x="3423872" y="3686544"/>
            <a:ext cx="498898" cy="100739"/>
            <a:chOff x="3423872" y="3686544"/>
            <a:chExt cx="498898" cy="100739"/>
          </a:xfrm>
          <a:solidFill>
            <a:schemeClr val="accent5"/>
          </a:solidFill>
        </p:grpSpPr>
        <p:cxnSp>
          <p:nvCxnSpPr>
            <p:cNvPr id="621" name="Straight Connector 621"/>
            <p:cNvCxnSpPr>
              <a:cxnSpLocks/>
            </p:cNvCxnSpPr>
            <p:nvPr userDrawn="1"/>
          </p:nvCxnSpPr>
          <p:spPr>
            <a:xfrm>
              <a:off x="3423872" y="3736914"/>
              <a:ext cx="398159" cy="0"/>
            </a:xfrm>
            <a:prstGeom prst="line">
              <a:avLst/>
            </a:prstGeom>
            <a:grpFill/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2" name="Oval 622"/>
            <p:cNvSpPr/>
            <p:nvPr userDrawn="1"/>
          </p:nvSpPr>
          <p:spPr>
            <a:xfrm>
              <a:off x="3822031" y="3686544"/>
              <a:ext cx="100739" cy="100739"/>
            </a:xfrm>
            <a:prstGeom prst="ellipse">
              <a:avLst/>
            </a:prstGeom>
            <a:grp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7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43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44.xml"/><Relationship Id="rId61" Type="http://schemas.openxmlformats.org/officeDocument/2006/relationships/theme" Target="../theme/theme1.xml"/><Relationship Id="rId62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6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1"/>
          <p:cNvSpPr txBox="1">
            <a:spLocks noGrp="1"/>
          </p:cNvSpPr>
          <p:nvPr>
            <p:ph type="title"/>
          </p:nvPr>
        </p:nvSpPr>
        <p:spPr>
          <a:xfrm>
            <a:off x="228600" y="2286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" name="Google Shape;7;p21"/>
          <p:cNvSpPr txBox="1">
            <a:spLocks noGrp="1"/>
          </p:cNvSpPr>
          <p:nvPr>
            <p:ph type="body" idx="1"/>
          </p:nvPr>
        </p:nvSpPr>
        <p:spPr>
          <a:xfrm>
            <a:off x="432995" y="936050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7551" r:id="rId1"/>
    <p:sldLayoutId id="2147487552" r:id="rId2"/>
    <p:sldLayoutId id="2147487561" r:id="rId11"/>
    <p:sldLayoutId id="2147487562" r:id="rId12"/>
    <p:sldLayoutId id="2147487563" r:id="rId13"/>
    <p:sldLayoutId id="2147487567" r:id="rId17"/>
    <p:sldLayoutId id="2147487576" r:id="rId26"/>
    <p:sldLayoutId id="2147487589" r:id="rId39"/>
    <p:sldLayoutId id="2147487593" r:id="rId43"/>
    <p:sldLayoutId id="2147487594" r:id="rId4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+mn-ea"/>
          <a:cs typeface="+mn-cs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+mn-ea"/>
          <a:cs typeface="+mn-cs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+mn-ea"/>
          <a:cs typeface="+mn-cs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+mn-ea"/>
          <a:cs typeface="+mn-cs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+mn-ea"/>
          <a:cs typeface="+mn-cs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+mn-ea"/>
          <a:cs typeface="+mn-cs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+mn-ea"/>
          <a:cs typeface="+mn-cs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+mn-ea"/>
          <a:cs typeface="+mn-cs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+mn-ea"/>
          <a:cs typeface="+mn-cs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+mn-ea"/>
          <a:cs typeface="+mn-cs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+mn-ea"/>
          <a:cs typeface="+mn-cs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+mn-ea"/>
          <a:cs typeface="+mn-cs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+mn-ea"/>
          <a:cs typeface="+mn-cs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+mn-ea"/>
          <a:cs typeface="+mn-cs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+mn-ea"/>
          <a:cs typeface="+mn-cs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+mn-ea"/>
          <a:cs typeface="+mn-cs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+mn-ea"/>
          <a:cs typeface="+mn-cs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+mn-ea"/>
          <a:cs typeface="+mn-cs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+mn-ea"/>
          <a:cs typeface="+mn-cs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+mn-ea"/>
          <a:cs typeface="+mn-cs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+mn-ea"/>
          <a:cs typeface="+mn-cs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+mn-ea"/>
          <a:cs typeface="+mn-cs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+mn-ea"/>
          <a:cs typeface="+mn-cs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+mn-ea"/>
          <a:cs typeface="+mn-cs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g"/><Relationship Id="rId3" Type="http://schemas.openxmlformats.org/officeDocument/2006/relationships/image" Target="../media/image3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chart" Target="../charts/char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pic>
        <p:nvPicPr>
          <p:cNvPr id="5" name="Picture 2">
            <a:extLst>
              <a:ext uri="{FF2B5EF4-FFF2-40B4-BE49-F238E27FC236}">
                <a16:creationId xmlns:a16="http://schemas.microsoft.com/office/drawing/2014/main" id="{3122F332-F2B3-022A-46F6-F24322C529F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-1" t="29923" r="33304"/>
          <a:stretch>
            <a:fillRect/>
          </a:stretch>
        </p:blipFill>
        <p:spPr>
          <a:xfrm>
            <a:off x="7687954" y="-36576"/>
            <a:ext cx="1492621" cy="1491344"/>
          </a:xfrm>
          <a:prstGeom prst="rect">
            <a:avLst/>
          </a:prstGeom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BB9D33E8-E38E-7D94-B19F-DF2DF9D383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-1" t="29923" r="5839"/>
          <a:stretch>
            <a:fillRect/>
          </a:stretch>
        </p:blipFill>
        <p:spPr>
          <a:xfrm rot="10800000">
            <a:off x="4235921" y="3691779"/>
            <a:ext cx="2107257" cy="1491344"/>
          </a:xfrm>
          <a:prstGeom prst="rect">
            <a:avLst/>
          </a:prstGeom>
        </p:spPr>
      </p:pic>
      <p:cxnSp>
        <p:nvCxnSpPr>
          <p:cNvPr id="7" name="Straight Connector 5">
            <a:extLst>
              <a:ext uri="{FF2B5EF4-FFF2-40B4-BE49-F238E27FC236}">
                <a16:creationId xmlns:a16="http://schemas.microsoft.com/office/drawing/2014/main" id="{803DFFD8-36E6-7E88-D1CA-7F0F89DFC52B}"/>
              </a:ext>
            </a:extLst>
          </p:cNvPr>
          <p:cNvCxnSpPr>
            <a:cxnSpLocks/>
          </p:cNvCxnSpPr>
          <p:nvPr userDrawn="1"/>
        </p:nvCxnSpPr>
        <p:spPr>
          <a:xfrm>
            <a:off x="302264" y="3177437"/>
            <a:ext cx="750884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Placeholder 1" descr="image.jpg"/>
          <p:cNvPicPr>
            <a:picLocks noGrp="1" noChangeAspect="1"/>
          </p:cNvPicPr>
          <p:nvPr>
            <p:ph type="pic" idx="10" sz="quarter"/>
          </p:nvPr>
        </p:nvPicPr>
        <p:blipFill>
          <a:blip r:embed="rId2"/>
          <a:srcRect l="25700" r="25700"/>
          <a:stretch>
            <a:fillRect/>
          </a:stretch>
        </p:blipFill>
        <p:spPr/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A KPI-driven plan to optimize creative, targeting, spend, and scaling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t>Full-Funnel Campaign Growth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pic>
        <p:nvPicPr>
          <p:cNvPr id="12" name="Picture 46">
            <a:extLst>
              <a:ext uri="{FF2B5EF4-FFF2-40B4-BE49-F238E27FC236}">
                <a16:creationId xmlns:a16="http://schemas.microsoft.com/office/drawing/2014/main" id="{AF54FAD5-0A8E-24A0-51C9-FA9A14C842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1273" y="1744899"/>
            <a:ext cx="2527939" cy="3220168"/>
          </a:xfrm>
          <a:prstGeom prst="rect">
            <a:avLst/>
          </a:prstGeom>
        </p:spPr>
      </p:pic>
      <p:pic>
        <p:nvPicPr>
          <p:cNvPr id="13" name="Picture 43">
            <a:extLst>
              <a:ext uri="{FF2B5EF4-FFF2-40B4-BE49-F238E27FC236}">
                <a16:creationId xmlns:a16="http://schemas.microsoft.com/office/drawing/2014/main" id="{BD97A2F4-97BD-3DF3-9973-70A6427FDF6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25345" r="28569"/>
          <a:stretch>
            <a:fillRect/>
          </a:stretch>
        </p:blipFill>
        <p:spPr>
          <a:xfrm>
            <a:off x="7218063" y="-36576"/>
            <a:ext cx="1962514" cy="1950469"/>
          </a:xfrm>
          <a:prstGeom prst="rect">
            <a:avLst/>
          </a:prstGeom>
        </p:spPr>
      </p:pic>
      <p:sp>
        <p:nvSpPr>
          <p:cNvPr id="14" name="Rounded Rectangle 40">
            <a:extLst>
              <a:ext uri="{FF2B5EF4-FFF2-40B4-BE49-F238E27FC236}">
                <a16:creationId xmlns:a16="http://schemas.microsoft.com/office/drawing/2014/main" id="{7C886996-6AA6-D97E-D5DD-62ED5A6DB082}"/>
              </a:ext>
            </a:extLst>
          </p:cNvPr>
          <p:cNvSpPr/>
          <p:nvPr userDrawn="1"/>
        </p:nvSpPr>
        <p:spPr>
          <a:xfrm>
            <a:off x="2631233" y="282679"/>
            <a:ext cx="6293264" cy="4578142"/>
          </a:xfrm>
          <a:prstGeom prst="roundRect">
            <a:avLst>
              <a:gd name="adj" fmla="val 5254"/>
            </a:avLst>
          </a:prstGeom>
          <a:solidFill>
            <a:schemeClr val="tx2">
              <a:alpha val="60124"/>
            </a:schemeClr>
          </a:solidFill>
          <a:ln w="9525">
            <a:solidFill>
              <a:schemeClr val="accent2">
                <a:alpha val="20114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15" name="Google Shape;28;p25"/>
          <p:cNvSpPr txBox="1"/>
          <p:nvPr/>
        </p:nvSpPr>
        <p:spPr>
          <a:xfrm>
            <a:off x="2929524" y="476442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accent2"/>
                </a:solidFill>
                <a:latin typeface="+mn-lt"/>
                <a:ea typeface="+mn-ea"/>
                <a:cs typeface="+mn-cs"/>
                <a:sym typeface="Arial"/>
              </a:rPr>
              <a:t>01</a:t>
            </a:r>
            <a:endParaRPr sz="1800" b="1" dirty="0">
              <a:solidFill>
                <a:schemeClr val="accen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6" name="Google Shape;29;p25"/>
          <p:cNvSpPr txBox="1"/>
          <p:nvPr/>
        </p:nvSpPr>
        <p:spPr>
          <a:xfrm>
            <a:off x="2929524" y="904560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accent2"/>
                </a:solidFill>
                <a:latin typeface="+mn-lt"/>
                <a:ea typeface="+mn-ea"/>
                <a:cs typeface="+mn-cs"/>
                <a:sym typeface="Arial"/>
              </a:rPr>
              <a:t>02</a:t>
            </a:r>
            <a:endParaRPr sz="1800" b="1">
              <a:solidFill>
                <a:schemeClr val="accen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7" name="Google Shape;30;p25"/>
          <p:cNvSpPr txBox="1"/>
          <p:nvPr/>
        </p:nvSpPr>
        <p:spPr>
          <a:xfrm>
            <a:off x="2929524" y="1332679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accent2"/>
                </a:solidFill>
                <a:latin typeface="+mn-lt"/>
                <a:ea typeface="+mn-ea"/>
                <a:cs typeface="+mn-cs"/>
                <a:sym typeface="Arial"/>
              </a:rPr>
              <a:t>03</a:t>
            </a:r>
            <a:endParaRPr sz="1800" b="1" dirty="0">
              <a:solidFill>
                <a:schemeClr val="accen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8" name="Google Shape;31;p25"/>
          <p:cNvSpPr txBox="1"/>
          <p:nvPr/>
        </p:nvSpPr>
        <p:spPr>
          <a:xfrm>
            <a:off x="2929524" y="1760797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accent2"/>
                </a:solidFill>
                <a:latin typeface="+mn-lt"/>
                <a:ea typeface="+mn-ea"/>
                <a:cs typeface="+mn-cs"/>
                <a:sym typeface="Arial"/>
              </a:rPr>
              <a:t>04</a:t>
            </a:r>
            <a:endParaRPr sz="1800" b="1">
              <a:solidFill>
                <a:schemeClr val="accen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9" name="Google Shape;32;p25"/>
          <p:cNvSpPr txBox="1"/>
          <p:nvPr/>
        </p:nvSpPr>
        <p:spPr>
          <a:xfrm>
            <a:off x="2929524" y="2188916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accent2"/>
                </a:solidFill>
                <a:latin typeface="+mn-lt"/>
                <a:ea typeface="+mn-ea"/>
                <a:cs typeface="+mn-cs"/>
                <a:sym typeface="Arial"/>
              </a:rPr>
              <a:t>05</a:t>
            </a:r>
            <a:endParaRPr sz="1800" b="1">
              <a:solidFill>
                <a:schemeClr val="accen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0" name="Google Shape;33;p25"/>
          <p:cNvSpPr txBox="1"/>
          <p:nvPr/>
        </p:nvSpPr>
        <p:spPr>
          <a:xfrm>
            <a:off x="2929524" y="2617034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accent2"/>
                </a:solidFill>
                <a:latin typeface="+mn-lt"/>
                <a:ea typeface="+mn-ea"/>
                <a:cs typeface="+mn-cs"/>
                <a:sym typeface="Arial"/>
              </a:rPr>
              <a:t>06</a:t>
            </a:r>
            <a:endParaRPr sz="1800" b="1">
              <a:solidFill>
                <a:schemeClr val="accen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1" name="Google Shape;34;p25"/>
          <p:cNvSpPr txBox="1"/>
          <p:nvPr/>
        </p:nvSpPr>
        <p:spPr>
          <a:xfrm>
            <a:off x="2929524" y="3045153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accent2"/>
                </a:solidFill>
                <a:latin typeface="+mn-lt"/>
                <a:ea typeface="+mn-ea"/>
                <a:cs typeface="+mn-cs"/>
                <a:sym typeface="Arial"/>
              </a:rPr>
              <a:t>07</a:t>
            </a:r>
            <a:endParaRPr sz="1800" b="1">
              <a:solidFill>
                <a:schemeClr val="accen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2" name="Google Shape;35;p25"/>
          <p:cNvSpPr txBox="1"/>
          <p:nvPr/>
        </p:nvSpPr>
        <p:spPr>
          <a:xfrm>
            <a:off x="2929524" y="3473271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accent2"/>
                </a:solidFill>
                <a:latin typeface="+mn-lt"/>
                <a:ea typeface="+mn-ea"/>
                <a:cs typeface="+mn-cs"/>
                <a:sym typeface="Arial"/>
              </a:rPr>
              <a:t>08</a:t>
            </a:r>
            <a:endParaRPr sz="1800" b="1">
              <a:solidFill>
                <a:schemeClr val="accen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3" name="Slide title">
            <a:extLst>
              <a:ext uri="{FF2B5EF4-FFF2-40B4-BE49-F238E27FC236}">
                <a16:creationId xmlns:a16="http://schemas.microsoft.com/office/drawing/2014/main" id="{C926CA19-F848-DE35-8505-6B28ECFE1A19}"/>
              </a:ext>
            </a:extLst>
          </p:cNvPr>
          <p:cNvSpPr txBox="1">
            <a:spLocks/>
          </p:cNvSpPr>
          <p:nvPr userDrawn="1"/>
        </p:nvSpPr>
        <p:spPr>
          <a:xfrm>
            <a:off x="219503" y="0"/>
            <a:ext cx="2160000" cy="1188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tabLst/>
              <a:defRPr lang="en-UA" sz="2000" b="1" i="0" u="none" strike="noStrike" cap="none" smtClean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US" sz="2600" dirty="0">
                <a:solidFill>
                  <a:schemeClr val="tx1"/>
                </a:solidFill>
              </a:rPr>
              <a:t>Table </a:t>
            </a:r>
            <a:br>
              <a:rPr lang="en-US" sz="2600" dirty="0">
                <a:solidFill>
                  <a:schemeClr val="tx1"/>
                </a:solidFill>
              </a:rPr>
            </a:br>
            <a:r>
              <a:rPr lang="en-US" sz="2600" dirty="0">
                <a:solidFill>
                  <a:schemeClr val="tx1"/>
                </a:solidFill>
              </a:rPr>
              <a:t>of Contents</a:t>
            </a:r>
            <a:endParaRPr lang="en-GB" sz="2600" dirty="0">
              <a:solidFill>
                <a:schemeClr val="tx1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Scaling Roadmap and Test Sprints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r>
              <a:t>Media Spend Allocation and Returns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Audience Segmentation and Retargeting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pPr algn="l"/>
            <a:r>
              <a:t>Creative Teardown and Ad Metrics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Channel Performance Breakdown Table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r>
              <a:t>Full-Funnel Growth Architecture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Performance Scorecard KPIs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Campaign Pitch Overview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5" name="Google Shape;842;g3e47ced7bc8_0_121">
            <a:extLst>
              <a:ext uri="{FF2B5EF4-FFF2-40B4-BE49-F238E27FC236}">
                <a16:creationId xmlns:a16="http://schemas.microsoft.com/office/drawing/2014/main" id="{A88BD293-31E1-5B2A-2A71-7ED22F1606AF}"/>
              </a:ext>
            </a:extLst>
          </p:cNvPr>
          <p:cNvSpPr/>
          <p:nvPr userDrawn="1"/>
        </p:nvSpPr>
        <p:spPr>
          <a:xfrm>
            <a:off x="215899" y="858346"/>
            <a:ext cx="2772000" cy="1836000"/>
          </a:xfrm>
          <a:prstGeom prst="roundRect">
            <a:avLst>
              <a:gd name="adj" fmla="val 6532"/>
            </a:avLst>
          </a:prstGeom>
          <a:gradFill>
            <a:gsLst>
              <a:gs pos="0">
                <a:schemeClr val="bg2">
                  <a:alpha val="9592"/>
                </a:schemeClr>
              </a:gs>
              <a:gs pos="100000">
                <a:schemeClr val="tx1">
                  <a:alpha val="8231"/>
                </a:schemeClr>
              </a:gs>
            </a:gsLst>
            <a:lin ang="2700000" scaled="1"/>
          </a:gradFill>
          <a:ln>
            <a:solidFill>
              <a:schemeClr val="accent2">
                <a:alpha val="30406"/>
              </a:schemeClr>
            </a:solidFill>
          </a:ln>
          <a:effectLst>
            <a:outerShdw blurRad="127000" dir="5400000" algn="ctr" rotWithShape="0">
              <a:prstClr val="black">
                <a:alpha val="20000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6" name="Graphic 2">
            <a:extLst>
              <a:ext uri="{FF2B5EF4-FFF2-40B4-BE49-F238E27FC236}">
                <a16:creationId xmlns:a16="http://schemas.microsoft.com/office/drawing/2014/main" id="{01E2A132-C6CC-4D95-C407-64B54784BFF5}"/>
              </a:ext>
            </a:extLst>
          </p:cNvPr>
          <p:cNvSpPr/>
          <p:nvPr/>
        </p:nvSpPr>
        <p:spPr>
          <a:xfrm>
            <a:off x="363337" y="957190"/>
            <a:ext cx="710850" cy="83249"/>
          </a:xfrm>
          <a:custGeom>
            <a:avLst/>
            <a:gdLst>
              <a:gd name="csX0" fmla="*/ 618373 w 710850"/>
              <a:gd name="csY0" fmla="*/ 0 h 83249"/>
              <a:gd name="csX1" fmla="*/ 530725 w 710850"/>
              <a:gd name="csY1" fmla="*/ 56715 h 83249"/>
              <a:gd name="csX2" fmla="*/ 443075 w 710850"/>
              <a:gd name="csY2" fmla="*/ 0 h 83249"/>
              <a:gd name="csX3" fmla="*/ 355425 w 710850"/>
              <a:gd name="csY3" fmla="*/ 56715 h 83249"/>
              <a:gd name="csX4" fmla="*/ 267776 w 710850"/>
              <a:gd name="csY4" fmla="*/ 0 h 83249"/>
              <a:gd name="csX5" fmla="*/ 180126 w 710850"/>
              <a:gd name="csY5" fmla="*/ 56715 h 83249"/>
              <a:gd name="csX6" fmla="*/ 92477 w 710850"/>
              <a:gd name="csY6" fmla="*/ 0 h 83249"/>
              <a:gd name="csX7" fmla="*/ 0 w 710850"/>
              <a:gd name="csY7" fmla="*/ 83249 h 83249"/>
              <a:gd name="csX8" fmla="*/ 710851 w 710850"/>
              <a:gd name="csY8" fmla="*/ 83249 h 83249"/>
              <a:gd name="csX9" fmla="*/ 618373 w 710850"/>
              <a:gd name="csY9" fmla="*/ 0 h 832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710850" h="83249">
                <a:moveTo>
                  <a:pt x="618373" y="0"/>
                </a:moveTo>
                <a:cubicBezTo>
                  <a:pt x="577608" y="0"/>
                  <a:pt x="543032" y="23754"/>
                  <a:pt x="530725" y="56715"/>
                </a:cubicBezTo>
                <a:cubicBezTo>
                  <a:pt x="518415" y="23754"/>
                  <a:pt x="483836" y="0"/>
                  <a:pt x="443075" y="0"/>
                </a:cubicBezTo>
                <a:cubicBezTo>
                  <a:pt x="402309" y="0"/>
                  <a:pt x="367733" y="23754"/>
                  <a:pt x="355425" y="56715"/>
                </a:cubicBezTo>
                <a:cubicBezTo>
                  <a:pt x="343116" y="23754"/>
                  <a:pt x="308537" y="0"/>
                  <a:pt x="267776" y="0"/>
                </a:cubicBezTo>
                <a:cubicBezTo>
                  <a:pt x="227015" y="0"/>
                  <a:pt x="192436" y="23754"/>
                  <a:pt x="180126" y="56715"/>
                </a:cubicBezTo>
                <a:cubicBezTo>
                  <a:pt x="167818" y="23754"/>
                  <a:pt x="133239" y="0"/>
                  <a:pt x="92477" y="0"/>
                </a:cubicBezTo>
                <a:cubicBezTo>
                  <a:pt x="41403" y="0"/>
                  <a:pt x="0" y="37271"/>
                  <a:pt x="0" y="83249"/>
                </a:cubicBezTo>
                <a:lnTo>
                  <a:pt x="710851" y="83249"/>
                </a:lnTo>
                <a:cubicBezTo>
                  <a:pt x="710851" y="37271"/>
                  <a:pt x="669447" y="0"/>
                  <a:pt x="618373" y="0"/>
                </a:cubicBezTo>
                <a:close/>
              </a:path>
            </a:pathLst>
          </a:custGeom>
          <a:gradFill>
            <a:gsLst>
              <a:gs pos="0">
                <a:srgbClr val="EF6BE3"/>
              </a:gs>
              <a:gs pos="50000">
                <a:srgbClr val="DFAC99"/>
              </a:gs>
              <a:gs pos="100000">
                <a:srgbClr val="D0ED4F"/>
              </a:gs>
            </a:gsLst>
            <a:lin ang="5400000" scaled="1"/>
          </a:gradFill>
          <a:ln w="17009" cap="flat">
            <a:noFill/>
            <a:prstDash val="solid"/>
            <a:miter/>
          </a:ln>
        </p:spPr>
      </p:sp>
      <p:sp>
        <p:nvSpPr>
          <p:cNvPr id="17" name="Google Shape;842;g3e47ced7bc8_0_121">
            <a:extLst>
              <a:ext uri="{FF2B5EF4-FFF2-40B4-BE49-F238E27FC236}">
                <a16:creationId xmlns:a16="http://schemas.microsoft.com/office/drawing/2014/main" id="{238A7159-7710-DA6F-7454-A503774FBD59}"/>
              </a:ext>
            </a:extLst>
          </p:cNvPr>
          <p:cNvSpPr/>
          <p:nvPr userDrawn="1"/>
        </p:nvSpPr>
        <p:spPr>
          <a:xfrm>
            <a:off x="3184515" y="858346"/>
            <a:ext cx="2772000" cy="1836000"/>
          </a:xfrm>
          <a:prstGeom prst="roundRect">
            <a:avLst>
              <a:gd name="adj" fmla="val 6532"/>
            </a:avLst>
          </a:prstGeom>
          <a:gradFill>
            <a:gsLst>
              <a:gs pos="0">
                <a:schemeClr val="bg2">
                  <a:alpha val="9592"/>
                </a:schemeClr>
              </a:gs>
              <a:gs pos="100000">
                <a:schemeClr val="tx1">
                  <a:alpha val="8231"/>
                </a:schemeClr>
              </a:gs>
            </a:gsLst>
            <a:lin ang="2700000" scaled="1"/>
          </a:gradFill>
          <a:ln>
            <a:solidFill>
              <a:schemeClr val="accent2">
                <a:alpha val="30406"/>
              </a:schemeClr>
            </a:solidFill>
          </a:ln>
          <a:effectLst>
            <a:outerShdw blurRad="127000" dir="5400000" algn="ctr" rotWithShape="0">
              <a:prstClr val="black">
                <a:alpha val="20000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8" name="Graphic 4">
            <a:extLst>
              <a:ext uri="{FF2B5EF4-FFF2-40B4-BE49-F238E27FC236}">
                <a16:creationId xmlns:a16="http://schemas.microsoft.com/office/drawing/2014/main" id="{E8BD9928-DD6F-4176-55F8-6D3A449BA01E}"/>
              </a:ext>
            </a:extLst>
          </p:cNvPr>
          <p:cNvSpPr/>
          <p:nvPr/>
        </p:nvSpPr>
        <p:spPr>
          <a:xfrm>
            <a:off x="3335722" y="957190"/>
            <a:ext cx="710850" cy="83249"/>
          </a:xfrm>
          <a:custGeom>
            <a:avLst/>
            <a:gdLst>
              <a:gd name="csX0" fmla="*/ 618373 w 710850"/>
              <a:gd name="csY0" fmla="*/ 0 h 83249"/>
              <a:gd name="csX1" fmla="*/ 530725 w 710850"/>
              <a:gd name="csY1" fmla="*/ 56715 h 83249"/>
              <a:gd name="csX2" fmla="*/ 443075 w 710850"/>
              <a:gd name="csY2" fmla="*/ 0 h 83249"/>
              <a:gd name="csX3" fmla="*/ 355425 w 710850"/>
              <a:gd name="csY3" fmla="*/ 56715 h 83249"/>
              <a:gd name="csX4" fmla="*/ 267776 w 710850"/>
              <a:gd name="csY4" fmla="*/ 0 h 83249"/>
              <a:gd name="csX5" fmla="*/ 180126 w 710850"/>
              <a:gd name="csY5" fmla="*/ 56715 h 83249"/>
              <a:gd name="csX6" fmla="*/ 92477 w 710850"/>
              <a:gd name="csY6" fmla="*/ 0 h 83249"/>
              <a:gd name="csX7" fmla="*/ 0 w 710850"/>
              <a:gd name="csY7" fmla="*/ 83249 h 83249"/>
              <a:gd name="csX8" fmla="*/ 710851 w 710850"/>
              <a:gd name="csY8" fmla="*/ 83249 h 83249"/>
              <a:gd name="csX9" fmla="*/ 618373 w 710850"/>
              <a:gd name="csY9" fmla="*/ 0 h 832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710850" h="83249">
                <a:moveTo>
                  <a:pt x="618373" y="0"/>
                </a:moveTo>
                <a:cubicBezTo>
                  <a:pt x="577608" y="0"/>
                  <a:pt x="543032" y="23754"/>
                  <a:pt x="530725" y="56715"/>
                </a:cubicBezTo>
                <a:cubicBezTo>
                  <a:pt x="518415" y="23754"/>
                  <a:pt x="483836" y="0"/>
                  <a:pt x="443075" y="0"/>
                </a:cubicBezTo>
                <a:cubicBezTo>
                  <a:pt x="402309" y="0"/>
                  <a:pt x="367733" y="23754"/>
                  <a:pt x="355425" y="56715"/>
                </a:cubicBezTo>
                <a:cubicBezTo>
                  <a:pt x="343116" y="23754"/>
                  <a:pt x="308537" y="0"/>
                  <a:pt x="267776" y="0"/>
                </a:cubicBezTo>
                <a:cubicBezTo>
                  <a:pt x="227015" y="0"/>
                  <a:pt x="192436" y="23754"/>
                  <a:pt x="180126" y="56715"/>
                </a:cubicBezTo>
                <a:cubicBezTo>
                  <a:pt x="167818" y="23754"/>
                  <a:pt x="133239" y="0"/>
                  <a:pt x="92477" y="0"/>
                </a:cubicBezTo>
                <a:cubicBezTo>
                  <a:pt x="41403" y="0"/>
                  <a:pt x="0" y="37271"/>
                  <a:pt x="0" y="83249"/>
                </a:cubicBezTo>
                <a:lnTo>
                  <a:pt x="710851" y="83249"/>
                </a:lnTo>
                <a:cubicBezTo>
                  <a:pt x="710851" y="37271"/>
                  <a:pt x="669447" y="0"/>
                  <a:pt x="618373" y="0"/>
                </a:cubicBezTo>
                <a:close/>
              </a:path>
            </a:pathLst>
          </a:custGeom>
          <a:gradFill>
            <a:gsLst>
              <a:gs pos="0">
                <a:srgbClr val="EF6BE3"/>
              </a:gs>
              <a:gs pos="50000">
                <a:srgbClr val="DFAC99"/>
              </a:gs>
              <a:gs pos="100000">
                <a:srgbClr val="D0ED4F"/>
              </a:gs>
            </a:gsLst>
            <a:lin ang="5400000" scaled="1"/>
          </a:gradFill>
          <a:ln w="17009" cap="flat">
            <a:noFill/>
            <a:prstDash val="solid"/>
            <a:miter/>
          </a:ln>
        </p:spPr>
      </p:sp>
      <p:sp>
        <p:nvSpPr>
          <p:cNvPr id="19" name="Google Shape;842;g3e47ced7bc8_0_121">
            <a:extLst>
              <a:ext uri="{FF2B5EF4-FFF2-40B4-BE49-F238E27FC236}">
                <a16:creationId xmlns:a16="http://schemas.microsoft.com/office/drawing/2014/main" id="{FAADDD12-1FB3-E9CB-3DEF-97CAB76E9F80}"/>
              </a:ext>
            </a:extLst>
          </p:cNvPr>
          <p:cNvSpPr/>
          <p:nvPr userDrawn="1"/>
        </p:nvSpPr>
        <p:spPr>
          <a:xfrm>
            <a:off x="6153131" y="858346"/>
            <a:ext cx="2772000" cy="1836000"/>
          </a:xfrm>
          <a:prstGeom prst="roundRect">
            <a:avLst>
              <a:gd name="adj" fmla="val 6532"/>
            </a:avLst>
          </a:prstGeom>
          <a:gradFill>
            <a:gsLst>
              <a:gs pos="0">
                <a:schemeClr val="bg2">
                  <a:alpha val="9592"/>
                </a:schemeClr>
              </a:gs>
              <a:gs pos="100000">
                <a:schemeClr val="tx1">
                  <a:alpha val="8231"/>
                </a:schemeClr>
              </a:gs>
            </a:gsLst>
            <a:lin ang="2700000" scaled="1"/>
          </a:gradFill>
          <a:ln>
            <a:solidFill>
              <a:schemeClr val="accent2">
                <a:alpha val="30406"/>
              </a:schemeClr>
            </a:solidFill>
          </a:ln>
          <a:effectLst>
            <a:outerShdw blurRad="127000" dir="5400000" algn="ctr" rotWithShape="0">
              <a:prstClr val="black">
                <a:alpha val="20000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0" name="Graphic 6">
            <a:extLst>
              <a:ext uri="{FF2B5EF4-FFF2-40B4-BE49-F238E27FC236}">
                <a16:creationId xmlns:a16="http://schemas.microsoft.com/office/drawing/2014/main" id="{D39AE196-7219-0190-21E3-5A2DDDD61961}"/>
              </a:ext>
            </a:extLst>
          </p:cNvPr>
          <p:cNvSpPr/>
          <p:nvPr/>
        </p:nvSpPr>
        <p:spPr>
          <a:xfrm>
            <a:off x="6305139" y="957190"/>
            <a:ext cx="710850" cy="83249"/>
          </a:xfrm>
          <a:custGeom>
            <a:avLst/>
            <a:gdLst>
              <a:gd name="csX0" fmla="*/ 618373 w 710850"/>
              <a:gd name="csY0" fmla="*/ 0 h 83249"/>
              <a:gd name="csX1" fmla="*/ 530725 w 710850"/>
              <a:gd name="csY1" fmla="*/ 56715 h 83249"/>
              <a:gd name="csX2" fmla="*/ 443075 w 710850"/>
              <a:gd name="csY2" fmla="*/ 0 h 83249"/>
              <a:gd name="csX3" fmla="*/ 355425 w 710850"/>
              <a:gd name="csY3" fmla="*/ 56715 h 83249"/>
              <a:gd name="csX4" fmla="*/ 267776 w 710850"/>
              <a:gd name="csY4" fmla="*/ 0 h 83249"/>
              <a:gd name="csX5" fmla="*/ 180126 w 710850"/>
              <a:gd name="csY5" fmla="*/ 56715 h 83249"/>
              <a:gd name="csX6" fmla="*/ 92477 w 710850"/>
              <a:gd name="csY6" fmla="*/ 0 h 83249"/>
              <a:gd name="csX7" fmla="*/ 0 w 710850"/>
              <a:gd name="csY7" fmla="*/ 83249 h 83249"/>
              <a:gd name="csX8" fmla="*/ 710851 w 710850"/>
              <a:gd name="csY8" fmla="*/ 83249 h 83249"/>
              <a:gd name="csX9" fmla="*/ 618373 w 710850"/>
              <a:gd name="csY9" fmla="*/ 0 h 832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710850" h="83249">
                <a:moveTo>
                  <a:pt x="618373" y="0"/>
                </a:moveTo>
                <a:cubicBezTo>
                  <a:pt x="577608" y="0"/>
                  <a:pt x="543032" y="23754"/>
                  <a:pt x="530725" y="56715"/>
                </a:cubicBezTo>
                <a:cubicBezTo>
                  <a:pt x="518415" y="23754"/>
                  <a:pt x="483836" y="0"/>
                  <a:pt x="443075" y="0"/>
                </a:cubicBezTo>
                <a:cubicBezTo>
                  <a:pt x="402309" y="0"/>
                  <a:pt x="367733" y="23754"/>
                  <a:pt x="355425" y="56715"/>
                </a:cubicBezTo>
                <a:cubicBezTo>
                  <a:pt x="343116" y="23754"/>
                  <a:pt x="308537" y="0"/>
                  <a:pt x="267776" y="0"/>
                </a:cubicBezTo>
                <a:cubicBezTo>
                  <a:pt x="227015" y="0"/>
                  <a:pt x="192436" y="23754"/>
                  <a:pt x="180126" y="56715"/>
                </a:cubicBezTo>
                <a:cubicBezTo>
                  <a:pt x="167818" y="23754"/>
                  <a:pt x="133239" y="0"/>
                  <a:pt x="92477" y="0"/>
                </a:cubicBezTo>
                <a:cubicBezTo>
                  <a:pt x="41403" y="0"/>
                  <a:pt x="0" y="37271"/>
                  <a:pt x="0" y="83249"/>
                </a:cubicBezTo>
                <a:lnTo>
                  <a:pt x="710851" y="83249"/>
                </a:lnTo>
                <a:cubicBezTo>
                  <a:pt x="710851" y="37271"/>
                  <a:pt x="669447" y="0"/>
                  <a:pt x="618373" y="0"/>
                </a:cubicBezTo>
                <a:close/>
              </a:path>
            </a:pathLst>
          </a:custGeom>
          <a:gradFill>
            <a:gsLst>
              <a:gs pos="0">
                <a:srgbClr val="EF6BE3"/>
              </a:gs>
              <a:gs pos="50000">
                <a:srgbClr val="DFAC99"/>
              </a:gs>
              <a:gs pos="100000">
                <a:srgbClr val="D0ED4F"/>
              </a:gs>
            </a:gsLst>
            <a:lin ang="5400000" scaled="1"/>
          </a:gradFill>
          <a:ln w="17009" cap="flat">
            <a:noFill/>
            <a:prstDash val="solid"/>
            <a:miter/>
          </a:ln>
        </p:spPr>
      </p:sp>
      <p:sp>
        <p:nvSpPr>
          <p:cNvPr id="21" name="Google Shape;842;g3e47ced7bc8_0_121">
            <a:extLst>
              <a:ext uri="{FF2B5EF4-FFF2-40B4-BE49-F238E27FC236}">
                <a16:creationId xmlns:a16="http://schemas.microsoft.com/office/drawing/2014/main" id="{EF0D1C42-3DF1-FD48-246A-247C0F52D792}"/>
              </a:ext>
            </a:extLst>
          </p:cNvPr>
          <p:cNvSpPr/>
          <p:nvPr userDrawn="1"/>
        </p:nvSpPr>
        <p:spPr>
          <a:xfrm>
            <a:off x="215899" y="2891221"/>
            <a:ext cx="2772000" cy="1836000"/>
          </a:xfrm>
          <a:prstGeom prst="roundRect">
            <a:avLst>
              <a:gd name="adj" fmla="val 6532"/>
            </a:avLst>
          </a:prstGeom>
          <a:gradFill>
            <a:gsLst>
              <a:gs pos="0">
                <a:schemeClr val="bg2">
                  <a:alpha val="9592"/>
                </a:schemeClr>
              </a:gs>
              <a:gs pos="100000">
                <a:schemeClr val="tx1">
                  <a:alpha val="8231"/>
                </a:schemeClr>
              </a:gs>
            </a:gsLst>
            <a:lin ang="2700000" scaled="1"/>
          </a:gradFill>
          <a:ln>
            <a:solidFill>
              <a:schemeClr val="accent2">
                <a:alpha val="30406"/>
              </a:schemeClr>
            </a:solidFill>
          </a:ln>
          <a:effectLst>
            <a:outerShdw blurRad="127000" dir="5400000" algn="ctr" rotWithShape="0">
              <a:prstClr val="black">
                <a:alpha val="20000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2" name="Google Shape;842;g3e47ced7bc8_0_121">
            <a:extLst>
              <a:ext uri="{FF2B5EF4-FFF2-40B4-BE49-F238E27FC236}">
                <a16:creationId xmlns:a16="http://schemas.microsoft.com/office/drawing/2014/main" id="{D5626E4D-F85A-CAFC-9CF4-382B0717AD7E}"/>
              </a:ext>
            </a:extLst>
          </p:cNvPr>
          <p:cNvSpPr/>
          <p:nvPr userDrawn="1"/>
        </p:nvSpPr>
        <p:spPr>
          <a:xfrm>
            <a:off x="3184515" y="2891221"/>
            <a:ext cx="2772000" cy="1836000"/>
          </a:xfrm>
          <a:prstGeom prst="roundRect">
            <a:avLst>
              <a:gd name="adj" fmla="val 6532"/>
            </a:avLst>
          </a:prstGeom>
          <a:gradFill>
            <a:gsLst>
              <a:gs pos="0">
                <a:schemeClr val="bg2">
                  <a:alpha val="9592"/>
                </a:schemeClr>
              </a:gs>
              <a:gs pos="100000">
                <a:schemeClr val="tx1">
                  <a:alpha val="8231"/>
                </a:schemeClr>
              </a:gs>
            </a:gsLst>
            <a:lin ang="2700000" scaled="1"/>
          </a:gradFill>
          <a:ln>
            <a:solidFill>
              <a:schemeClr val="accent2">
                <a:alpha val="30406"/>
              </a:schemeClr>
            </a:solidFill>
          </a:ln>
          <a:effectLst>
            <a:outerShdw blurRad="127000" dir="5400000" algn="ctr" rotWithShape="0">
              <a:prstClr val="black">
                <a:alpha val="20000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3" name="Graphic 9">
            <a:extLst>
              <a:ext uri="{FF2B5EF4-FFF2-40B4-BE49-F238E27FC236}">
                <a16:creationId xmlns:a16="http://schemas.microsoft.com/office/drawing/2014/main" id="{6CE8B058-30BB-A0F5-0937-3F9C731992E9}"/>
              </a:ext>
            </a:extLst>
          </p:cNvPr>
          <p:cNvSpPr/>
          <p:nvPr/>
        </p:nvSpPr>
        <p:spPr>
          <a:xfrm>
            <a:off x="3335722" y="2999897"/>
            <a:ext cx="710850" cy="83249"/>
          </a:xfrm>
          <a:custGeom>
            <a:avLst/>
            <a:gdLst>
              <a:gd name="csX0" fmla="*/ 618373 w 710850"/>
              <a:gd name="csY0" fmla="*/ 0 h 83249"/>
              <a:gd name="csX1" fmla="*/ 530725 w 710850"/>
              <a:gd name="csY1" fmla="*/ 56715 h 83249"/>
              <a:gd name="csX2" fmla="*/ 443075 w 710850"/>
              <a:gd name="csY2" fmla="*/ 0 h 83249"/>
              <a:gd name="csX3" fmla="*/ 355425 w 710850"/>
              <a:gd name="csY3" fmla="*/ 56715 h 83249"/>
              <a:gd name="csX4" fmla="*/ 267776 w 710850"/>
              <a:gd name="csY4" fmla="*/ 0 h 83249"/>
              <a:gd name="csX5" fmla="*/ 180126 w 710850"/>
              <a:gd name="csY5" fmla="*/ 56715 h 83249"/>
              <a:gd name="csX6" fmla="*/ 92477 w 710850"/>
              <a:gd name="csY6" fmla="*/ 0 h 83249"/>
              <a:gd name="csX7" fmla="*/ 0 w 710850"/>
              <a:gd name="csY7" fmla="*/ 83249 h 83249"/>
              <a:gd name="csX8" fmla="*/ 710851 w 710850"/>
              <a:gd name="csY8" fmla="*/ 83249 h 83249"/>
              <a:gd name="csX9" fmla="*/ 618373 w 710850"/>
              <a:gd name="csY9" fmla="*/ 0 h 832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710850" h="83249">
                <a:moveTo>
                  <a:pt x="618373" y="0"/>
                </a:moveTo>
                <a:cubicBezTo>
                  <a:pt x="577608" y="0"/>
                  <a:pt x="543032" y="23754"/>
                  <a:pt x="530725" y="56715"/>
                </a:cubicBezTo>
                <a:cubicBezTo>
                  <a:pt x="518415" y="23754"/>
                  <a:pt x="483836" y="0"/>
                  <a:pt x="443075" y="0"/>
                </a:cubicBezTo>
                <a:cubicBezTo>
                  <a:pt x="402309" y="0"/>
                  <a:pt x="367733" y="23754"/>
                  <a:pt x="355425" y="56715"/>
                </a:cubicBezTo>
                <a:cubicBezTo>
                  <a:pt x="343116" y="23754"/>
                  <a:pt x="308537" y="0"/>
                  <a:pt x="267776" y="0"/>
                </a:cubicBezTo>
                <a:cubicBezTo>
                  <a:pt x="227015" y="0"/>
                  <a:pt x="192436" y="23754"/>
                  <a:pt x="180126" y="56715"/>
                </a:cubicBezTo>
                <a:cubicBezTo>
                  <a:pt x="167818" y="23754"/>
                  <a:pt x="133239" y="0"/>
                  <a:pt x="92477" y="0"/>
                </a:cubicBezTo>
                <a:cubicBezTo>
                  <a:pt x="41403" y="0"/>
                  <a:pt x="0" y="37271"/>
                  <a:pt x="0" y="83249"/>
                </a:cubicBezTo>
                <a:lnTo>
                  <a:pt x="710851" y="83249"/>
                </a:lnTo>
                <a:cubicBezTo>
                  <a:pt x="710851" y="37271"/>
                  <a:pt x="669447" y="0"/>
                  <a:pt x="618373" y="0"/>
                </a:cubicBezTo>
                <a:close/>
              </a:path>
            </a:pathLst>
          </a:custGeom>
          <a:gradFill>
            <a:gsLst>
              <a:gs pos="0">
                <a:srgbClr val="EF6BE3"/>
              </a:gs>
              <a:gs pos="50000">
                <a:srgbClr val="DFAC99"/>
              </a:gs>
              <a:gs pos="100000">
                <a:srgbClr val="D0ED4F"/>
              </a:gs>
            </a:gsLst>
            <a:lin ang="5400000" scaled="1"/>
          </a:gradFill>
          <a:ln w="17009" cap="flat">
            <a:noFill/>
            <a:prstDash val="solid"/>
            <a:miter/>
          </a:ln>
        </p:spPr>
      </p:sp>
      <p:sp>
        <p:nvSpPr>
          <p:cNvPr id="24" name="Graphic 10">
            <a:extLst>
              <a:ext uri="{FF2B5EF4-FFF2-40B4-BE49-F238E27FC236}">
                <a16:creationId xmlns:a16="http://schemas.microsoft.com/office/drawing/2014/main" id="{AB9F3350-5488-5CC4-083C-AF87281B0158}"/>
              </a:ext>
            </a:extLst>
          </p:cNvPr>
          <p:cNvSpPr/>
          <p:nvPr/>
        </p:nvSpPr>
        <p:spPr>
          <a:xfrm>
            <a:off x="363337" y="2999897"/>
            <a:ext cx="710850" cy="83249"/>
          </a:xfrm>
          <a:custGeom>
            <a:avLst/>
            <a:gdLst>
              <a:gd name="csX0" fmla="*/ 618373 w 710850"/>
              <a:gd name="csY0" fmla="*/ 0 h 83249"/>
              <a:gd name="csX1" fmla="*/ 530725 w 710850"/>
              <a:gd name="csY1" fmla="*/ 56715 h 83249"/>
              <a:gd name="csX2" fmla="*/ 443075 w 710850"/>
              <a:gd name="csY2" fmla="*/ 0 h 83249"/>
              <a:gd name="csX3" fmla="*/ 355425 w 710850"/>
              <a:gd name="csY3" fmla="*/ 56715 h 83249"/>
              <a:gd name="csX4" fmla="*/ 267776 w 710850"/>
              <a:gd name="csY4" fmla="*/ 0 h 83249"/>
              <a:gd name="csX5" fmla="*/ 180126 w 710850"/>
              <a:gd name="csY5" fmla="*/ 56715 h 83249"/>
              <a:gd name="csX6" fmla="*/ 92477 w 710850"/>
              <a:gd name="csY6" fmla="*/ 0 h 83249"/>
              <a:gd name="csX7" fmla="*/ 0 w 710850"/>
              <a:gd name="csY7" fmla="*/ 83249 h 83249"/>
              <a:gd name="csX8" fmla="*/ 710851 w 710850"/>
              <a:gd name="csY8" fmla="*/ 83249 h 83249"/>
              <a:gd name="csX9" fmla="*/ 618373 w 710850"/>
              <a:gd name="csY9" fmla="*/ 0 h 832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710850" h="83249">
                <a:moveTo>
                  <a:pt x="618373" y="0"/>
                </a:moveTo>
                <a:cubicBezTo>
                  <a:pt x="577608" y="0"/>
                  <a:pt x="543032" y="23754"/>
                  <a:pt x="530725" y="56715"/>
                </a:cubicBezTo>
                <a:cubicBezTo>
                  <a:pt x="518415" y="23754"/>
                  <a:pt x="483836" y="0"/>
                  <a:pt x="443075" y="0"/>
                </a:cubicBezTo>
                <a:cubicBezTo>
                  <a:pt x="402309" y="0"/>
                  <a:pt x="367733" y="23754"/>
                  <a:pt x="355425" y="56715"/>
                </a:cubicBezTo>
                <a:cubicBezTo>
                  <a:pt x="343116" y="23754"/>
                  <a:pt x="308537" y="0"/>
                  <a:pt x="267776" y="0"/>
                </a:cubicBezTo>
                <a:cubicBezTo>
                  <a:pt x="227015" y="0"/>
                  <a:pt x="192436" y="23754"/>
                  <a:pt x="180126" y="56715"/>
                </a:cubicBezTo>
                <a:cubicBezTo>
                  <a:pt x="167818" y="23754"/>
                  <a:pt x="133239" y="0"/>
                  <a:pt x="92477" y="0"/>
                </a:cubicBezTo>
                <a:cubicBezTo>
                  <a:pt x="41403" y="0"/>
                  <a:pt x="0" y="37271"/>
                  <a:pt x="0" y="83249"/>
                </a:cubicBezTo>
                <a:lnTo>
                  <a:pt x="710851" y="83249"/>
                </a:lnTo>
                <a:cubicBezTo>
                  <a:pt x="710851" y="37271"/>
                  <a:pt x="669447" y="0"/>
                  <a:pt x="618373" y="0"/>
                </a:cubicBezTo>
                <a:close/>
              </a:path>
            </a:pathLst>
          </a:custGeom>
          <a:gradFill>
            <a:gsLst>
              <a:gs pos="0">
                <a:srgbClr val="EF6BE3"/>
              </a:gs>
              <a:gs pos="50000">
                <a:srgbClr val="DFAC99"/>
              </a:gs>
              <a:gs pos="100000">
                <a:srgbClr val="D0ED4F"/>
              </a:gs>
            </a:gsLst>
            <a:lin ang="5400000" scaled="1"/>
          </a:gradFill>
          <a:ln w="17009" cap="flat">
            <a:noFill/>
            <a:prstDash val="solid"/>
            <a:miter/>
          </a:ln>
        </p:spPr>
      </p:sp>
      <p:pic>
        <p:nvPicPr>
          <p:cNvPr id="25" name="Picture 11">
            <a:extLst>
              <a:ext uri="{FF2B5EF4-FFF2-40B4-BE49-F238E27FC236}">
                <a16:creationId xmlns:a16="http://schemas.microsoft.com/office/drawing/2014/main" id="{A782CB0B-AFE9-1CE3-C6F0-0D427610DE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9000"/>
          </a:blip>
          <a:srcRect t="25345" r="28569"/>
          <a:stretch>
            <a:fillRect/>
          </a:stretch>
        </p:blipFill>
        <p:spPr>
          <a:xfrm rot="5400000">
            <a:off x="7037532" y="3043053"/>
            <a:ext cx="2143602" cy="2130446"/>
          </a:xfrm>
          <a:prstGeom prst="rect">
            <a:avLst/>
          </a:prstGeom>
        </p:spPr>
      </p:pic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Full-Funnel Campaign Growth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pPr algn="l"/>
            <a:r>
              <a:t>Approve budget direction, creative priorities, and test plan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pPr algn="l"/>
            <a:r>
              <a:t>Decision asks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t>Align on KPIs, channel plan, and expected outcomes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t>Meeting purpose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Growth Marketing Team with roles for strategy, media, and analytics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Prepared by team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Timeframe for performance targets and learning milestones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Growth horizon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Goals, offer, markets, and target customer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Campaign goals &amp; targeting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Campaign Pitch Overview</a:t>
            </a:r>
          </a:p>
        </p:txBody>
      </p:sp>
      <p:sp>
        <p:nvSpPr>
          <p:cNvPr id="14" name="Subtitle 13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3" name="Google Shape;842;g3e47ced7bc8_0_121">
            <a:extLst>
              <a:ext uri="{FF2B5EF4-FFF2-40B4-BE49-F238E27FC236}">
                <a16:creationId xmlns:a16="http://schemas.microsoft.com/office/drawing/2014/main" id="{0E8AD8E2-2D00-E21D-E84B-91A11F141AAF}"/>
              </a:ext>
            </a:extLst>
          </p:cNvPr>
          <p:cNvSpPr/>
          <p:nvPr userDrawn="1"/>
        </p:nvSpPr>
        <p:spPr>
          <a:xfrm>
            <a:off x="222698" y="1068882"/>
            <a:ext cx="2084220" cy="3420000"/>
          </a:xfrm>
          <a:prstGeom prst="roundRect">
            <a:avLst>
              <a:gd name="adj" fmla="val 6532"/>
            </a:avLst>
          </a:prstGeom>
          <a:gradFill>
            <a:gsLst>
              <a:gs pos="0">
                <a:schemeClr val="bg2">
                  <a:alpha val="9592"/>
                </a:schemeClr>
              </a:gs>
              <a:gs pos="100000">
                <a:schemeClr val="tx1">
                  <a:alpha val="8231"/>
                </a:schemeClr>
              </a:gs>
            </a:gsLst>
            <a:lin ang="2700000" scaled="1"/>
          </a:gradFill>
          <a:ln>
            <a:solidFill>
              <a:schemeClr val="accent2">
                <a:alpha val="30406"/>
              </a:schemeClr>
            </a:solidFill>
          </a:ln>
          <a:effectLst>
            <a:outerShdw blurRad="127000" dir="5400000" algn="ctr" rotWithShape="0">
              <a:prstClr val="black">
                <a:alpha val="20000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4" name="Graphic 16">
            <a:extLst>
              <a:ext uri="{FF2B5EF4-FFF2-40B4-BE49-F238E27FC236}">
                <a16:creationId xmlns:a16="http://schemas.microsoft.com/office/drawing/2014/main" id="{3DA1B7A3-7EE1-81F9-351C-7166F82EE174}"/>
              </a:ext>
            </a:extLst>
          </p:cNvPr>
          <p:cNvSpPr/>
          <p:nvPr/>
        </p:nvSpPr>
        <p:spPr>
          <a:xfrm>
            <a:off x="389862" y="1230028"/>
            <a:ext cx="468144" cy="468144"/>
          </a:xfrm>
          <a:custGeom>
            <a:avLst/>
            <a:gdLst>
              <a:gd name="csX0" fmla="*/ 468144 w 468144"/>
              <a:gd name="csY0" fmla="*/ 234079 h 468144"/>
              <a:gd name="csX1" fmla="*/ 328140 w 468144"/>
              <a:gd name="csY1" fmla="*/ 234079 h 468144"/>
              <a:gd name="csX2" fmla="*/ 368958 w 468144"/>
              <a:gd name="csY2" fmla="*/ 203449 h 468144"/>
              <a:gd name="csX3" fmla="*/ 399586 w 468144"/>
              <a:gd name="csY3" fmla="*/ 68564 h 468144"/>
              <a:gd name="csX4" fmla="*/ 300592 w 468144"/>
              <a:gd name="csY4" fmla="*/ 167560 h 468144"/>
              <a:gd name="csX5" fmla="*/ 307797 w 468144"/>
              <a:gd name="csY5" fmla="*/ 117036 h 468144"/>
              <a:gd name="csX6" fmla="*/ 234079 w 468144"/>
              <a:gd name="csY6" fmla="*/ 0 h 468144"/>
              <a:gd name="csX7" fmla="*/ 234079 w 468144"/>
              <a:gd name="csY7" fmla="*/ 140004 h 468144"/>
              <a:gd name="csX8" fmla="*/ 203449 w 468144"/>
              <a:gd name="csY8" fmla="*/ 99187 h 468144"/>
              <a:gd name="csX9" fmla="*/ 68564 w 468144"/>
              <a:gd name="csY9" fmla="*/ 68557 h 468144"/>
              <a:gd name="csX10" fmla="*/ 167560 w 468144"/>
              <a:gd name="csY10" fmla="*/ 167552 h 468144"/>
              <a:gd name="csX11" fmla="*/ 117036 w 468144"/>
              <a:gd name="csY11" fmla="*/ 160345 h 468144"/>
              <a:gd name="csX12" fmla="*/ 0 w 468144"/>
              <a:gd name="csY12" fmla="*/ 234065 h 468144"/>
              <a:gd name="csX13" fmla="*/ 140004 w 468144"/>
              <a:gd name="csY13" fmla="*/ 234065 h 468144"/>
              <a:gd name="csX14" fmla="*/ 99187 w 468144"/>
              <a:gd name="csY14" fmla="*/ 264695 h 468144"/>
              <a:gd name="csX15" fmla="*/ 68557 w 468144"/>
              <a:gd name="csY15" fmla="*/ 399580 h 468144"/>
              <a:gd name="csX16" fmla="*/ 167552 w 468144"/>
              <a:gd name="csY16" fmla="*/ 300584 h 468144"/>
              <a:gd name="csX17" fmla="*/ 160345 w 468144"/>
              <a:gd name="csY17" fmla="*/ 351108 h 468144"/>
              <a:gd name="csX18" fmla="*/ 234065 w 468144"/>
              <a:gd name="csY18" fmla="*/ 468144 h 468144"/>
              <a:gd name="csX19" fmla="*/ 234065 w 468144"/>
              <a:gd name="csY19" fmla="*/ 328140 h 468144"/>
              <a:gd name="csX20" fmla="*/ 264695 w 468144"/>
              <a:gd name="csY20" fmla="*/ 368958 h 468144"/>
              <a:gd name="csX21" fmla="*/ 399579 w 468144"/>
              <a:gd name="csY21" fmla="*/ 399586 h 468144"/>
              <a:gd name="csX22" fmla="*/ 300584 w 468144"/>
              <a:gd name="csY22" fmla="*/ 300592 h 468144"/>
              <a:gd name="csX23" fmla="*/ 351108 w 468144"/>
              <a:gd name="csY23" fmla="*/ 307799 h 468144"/>
              <a:gd name="csX24" fmla="*/ 468144 w 468144"/>
              <a:gd name="csY24" fmla="*/ 234079 h 4681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468144" h="468144">
                <a:moveTo>
                  <a:pt x="468144" y="234079"/>
                </a:moveTo>
                <a:lnTo>
                  <a:pt x="328140" y="234079"/>
                </a:lnTo>
                <a:cubicBezTo>
                  <a:pt x="342219" y="226531"/>
                  <a:pt x="356163" y="216244"/>
                  <a:pt x="368958" y="203449"/>
                </a:cubicBezTo>
                <a:cubicBezTo>
                  <a:pt x="414659" y="157748"/>
                  <a:pt x="428377" y="97355"/>
                  <a:pt x="399586" y="68564"/>
                </a:cubicBezTo>
                <a:lnTo>
                  <a:pt x="300592" y="167560"/>
                </a:lnTo>
                <a:cubicBezTo>
                  <a:pt x="305214" y="152266"/>
                  <a:pt x="307797" y="135134"/>
                  <a:pt x="307797" y="117036"/>
                </a:cubicBezTo>
                <a:cubicBezTo>
                  <a:pt x="307797" y="52398"/>
                  <a:pt x="274790" y="0"/>
                  <a:pt x="234079" y="0"/>
                </a:cubicBezTo>
                <a:lnTo>
                  <a:pt x="234079" y="140004"/>
                </a:lnTo>
                <a:cubicBezTo>
                  <a:pt x="226531" y="125925"/>
                  <a:pt x="216244" y="111981"/>
                  <a:pt x="203449" y="99187"/>
                </a:cubicBezTo>
                <a:cubicBezTo>
                  <a:pt x="157748" y="53484"/>
                  <a:pt x="97355" y="39774"/>
                  <a:pt x="68564" y="68557"/>
                </a:cubicBezTo>
                <a:lnTo>
                  <a:pt x="167560" y="167552"/>
                </a:lnTo>
                <a:cubicBezTo>
                  <a:pt x="152267" y="162937"/>
                  <a:pt x="135134" y="160345"/>
                  <a:pt x="117036" y="160345"/>
                </a:cubicBezTo>
                <a:cubicBezTo>
                  <a:pt x="52398" y="160345"/>
                  <a:pt x="0" y="193353"/>
                  <a:pt x="0" y="234065"/>
                </a:cubicBezTo>
                <a:lnTo>
                  <a:pt x="140004" y="234065"/>
                </a:lnTo>
                <a:cubicBezTo>
                  <a:pt x="125925" y="241613"/>
                  <a:pt x="111981" y="251900"/>
                  <a:pt x="99187" y="264695"/>
                </a:cubicBezTo>
                <a:cubicBezTo>
                  <a:pt x="53484" y="310396"/>
                  <a:pt x="39774" y="370789"/>
                  <a:pt x="68557" y="399580"/>
                </a:cubicBezTo>
                <a:lnTo>
                  <a:pt x="167552" y="300584"/>
                </a:lnTo>
                <a:cubicBezTo>
                  <a:pt x="162937" y="315878"/>
                  <a:pt x="160345" y="333010"/>
                  <a:pt x="160345" y="351108"/>
                </a:cubicBezTo>
                <a:cubicBezTo>
                  <a:pt x="160345" y="415747"/>
                  <a:pt x="193354" y="468144"/>
                  <a:pt x="234065" y="468144"/>
                </a:cubicBezTo>
                <a:lnTo>
                  <a:pt x="234065" y="328140"/>
                </a:lnTo>
                <a:cubicBezTo>
                  <a:pt x="241613" y="342219"/>
                  <a:pt x="251900" y="356163"/>
                  <a:pt x="264695" y="368958"/>
                </a:cubicBezTo>
                <a:cubicBezTo>
                  <a:pt x="310396" y="414660"/>
                  <a:pt x="370789" y="428377"/>
                  <a:pt x="399579" y="399586"/>
                </a:cubicBezTo>
                <a:lnTo>
                  <a:pt x="300584" y="300592"/>
                </a:lnTo>
                <a:cubicBezTo>
                  <a:pt x="315877" y="305207"/>
                  <a:pt x="333010" y="307799"/>
                  <a:pt x="351108" y="307799"/>
                </a:cubicBezTo>
                <a:cubicBezTo>
                  <a:pt x="415747" y="307799"/>
                  <a:pt x="468144" y="274791"/>
                  <a:pt x="468144" y="234079"/>
                </a:cubicBezTo>
                <a:close/>
              </a:path>
            </a:pathLst>
          </a:custGeom>
          <a:gradFill>
            <a:gsLst>
              <a:gs pos="0">
                <a:srgbClr val="EF6BE3"/>
              </a:gs>
              <a:gs pos="50000">
                <a:srgbClr val="DFAC99"/>
              </a:gs>
              <a:gs pos="100000">
                <a:srgbClr val="D0ED4F"/>
              </a:gs>
            </a:gsLst>
            <a:lin ang="5400000" scaled="1"/>
          </a:gradFill>
          <a:ln w="11967" cap="flat">
            <a:noFill/>
            <a:prstDash val="solid"/>
            <a:miter/>
          </a:ln>
        </p:spPr>
      </p:sp>
      <p:sp>
        <p:nvSpPr>
          <p:cNvPr id="15" name="Google Shape;842;g3e47ced7bc8_0_121">
            <a:extLst>
              <a:ext uri="{FF2B5EF4-FFF2-40B4-BE49-F238E27FC236}">
                <a16:creationId xmlns:a16="http://schemas.microsoft.com/office/drawing/2014/main" id="{C25BEA5F-2A80-9118-E979-055255EBFA6F}"/>
              </a:ext>
            </a:extLst>
          </p:cNvPr>
          <p:cNvSpPr/>
          <p:nvPr userDrawn="1"/>
        </p:nvSpPr>
        <p:spPr>
          <a:xfrm>
            <a:off x="2429097" y="1068882"/>
            <a:ext cx="2084220" cy="3420000"/>
          </a:xfrm>
          <a:prstGeom prst="roundRect">
            <a:avLst>
              <a:gd name="adj" fmla="val 6532"/>
            </a:avLst>
          </a:prstGeom>
          <a:gradFill>
            <a:gsLst>
              <a:gs pos="0">
                <a:schemeClr val="bg2">
                  <a:alpha val="9592"/>
                </a:schemeClr>
              </a:gs>
              <a:gs pos="100000">
                <a:schemeClr val="tx1">
                  <a:alpha val="8231"/>
                </a:schemeClr>
              </a:gs>
            </a:gsLst>
            <a:lin ang="2700000" scaled="1"/>
          </a:gradFill>
          <a:ln>
            <a:solidFill>
              <a:schemeClr val="accent2">
                <a:alpha val="30406"/>
              </a:schemeClr>
            </a:solidFill>
          </a:ln>
          <a:effectLst>
            <a:outerShdw blurRad="127000" dir="5400000" algn="ctr" rotWithShape="0">
              <a:prstClr val="black">
                <a:alpha val="20000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6" name="Google Shape;842;g3e47ced7bc8_0_121">
            <a:extLst>
              <a:ext uri="{FF2B5EF4-FFF2-40B4-BE49-F238E27FC236}">
                <a16:creationId xmlns:a16="http://schemas.microsoft.com/office/drawing/2014/main" id="{36A3BDF2-7236-5178-B0D7-2ECECD9FF229}"/>
              </a:ext>
            </a:extLst>
          </p:cNvPr>
          <p:cNvSpPr/>
          <p:nvPr userDrawn="1"/>
        </p:nvSpPr>
        <p:spPr>
          <a:xfrm>
            <a:off x="4635496" y="1075836"/>
            <a:ext cx="2084220" cy="3420000"/>
          </a:xfrm>
          <a:prstGeom prst="roundRect">
            <a:avLst>
              <a:gd name="adj" fmla="val 6532"/>
            </a:avLst>
          </a:prstGeom>
          <a:gradFill>
            <a:gsLst>
              <a:gs pos="0">
                <a:schemeClr val="bg2">
                  <a:alpha val="9592"/>
                </a:schemeClr>
              </a:gs>
              <a:gs pos="100000">
                <a:schemeClr val="tx1">
                  <a:alpha val="8231"/>
                </a:schemeClr>
              </a:gs>
            </a:gsLst>
            <a:lin ang="2700000" scaled="1"/>
          </a:gradFill>
          <a:ln>
            <a:solidFill>
              <a:schemeClr val="accent2">
                <a:alpha val="30406"/>
              </a:schemeClr>
            </a:solidFill>
          </a:ln>
          <a:effectLst>
            <a:outerShdw blurRad="127000" dir="5400000" algn="ctr" rotWithShape="0">
              <a:prstClr val="black">
                <a:alpha val="20000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7" name="Google Shape;842;g3e47ced7bc8_0_121">
            <a:extLst>
              <a:ext uri="{FF2B5EF4-FFF2-40B4-BE49-F238E27FC236}">
                <a16:creationId xmlns:a16="http://schemas.microsoft.com/office/drawing/2014/main" id="{2E542988-BFF6-0B92-EE4C-A456CE3B5188}"/>
              </a:ext>
            </a:extLst>
          </p:cNvPr>
          <p:cNvSpPr/>
          <p:nvPr userDrawn="1"/>
        </p:nvSpPr>
        <p:spPr>
          <a:xfrm>
            <a:off x="6841896" y="1075836"/>
            <a:ext cx="2084220" cy="3420000"/>
          </a:xfrm>
          <a:prstGeom prst="roundRect">
            <a:avLst>
              <a:gd name="adj" fmla="val 6532"/>
            </a:avLst>
          </a:prstGeom>
          <a:gradFill>
            <a:gsLst>
              <a:gs pos="0">
                <a:schemeClr val="bg2">
                  <a:alpha val="9592"/>
                </a:schemeClr>
              </a:gs>
              <a:gs pos="100000">
                <a:schemeClr val="tx1">
                  <a:alpha val="8231"/>
                </a:schemeClr>
              </a:gs>
            </a:gsLst>
            <a:lin ang="2700000" scaled="1"/>
          </a:gradFill>
          <a:ln>
            <a:solidFill>
              <a:schemeClr val="accent2">
                <a:alpha val="30406"/>
              </a:schemeClr>
            </a:solidFill>
          </a:ln>
          <a:effectLst>
            <a:outerShdw blurRad="127000" dir="5400000" algn="ctr" rotWithShape="0">
              <a:prstClr val="black">
                <a:alpha val="20000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8" name="Graphic 10">
            <a:extLst>
              <a:ext uri="{FF2B5EF4-FFF2-40B4-BE49-F238E27FC236}">
                <a16:creationId xmlns:a16="http://schemas.microsoft.com/office/drawing/2014/main" id="{FDB5C0A2-D068-E919-5EA9-540B8E125CB9}"/>
              </a:ext>
            </a:extLst>
          </p:cNvPr>
          <p:cNvSpPr/>
          <p:nvPr/>
        </p:nvSpPr>
        <p:spPr>
          <a:xfrm>
            <a:off x="2586459" y="1249208"/>
            <a:ext cx="430380" cy="430378"/>
          </a:xfrm>
          <a:custGeom>
            <a:avLst/>
            <a:gdLst>
              <a:gd name="csX0" fmla="*/ 430381 w 430380"/>
              <a:gd name="csY0" fmla="*/ 177000 h 430378"/>
              <a:gd name="csX1" fmla="*/ 307387 w 430380"/>
              <a:gd name="csY1" fmla="*/ 177000 h 430378"/>
              <a:gd name="csX2" fmla="*/ 394356 w 430380"/>
              <a:gd name="csY2" fmla="*/ 90031 h 430378"/>
              <a:gd name="csX3" fmla="*/ 340351 w 430380"/>
              <a:gd name="csY3" fmla="*/ 36023 h 430378"/>
              <a:gd name="csX4" fmla="*/ 253379 w 430380"/>
              <a:gd name="csY4" fmla="*/ 122996 h 430378"/>
              <a:gd name="csX5" fmla="*/ 253379 w 430380"/>
              <a:gd name="csY5" fmla="*/ 0 h 430378"/>
              <a:gd name="csX6" fmla="*/ 177003 w 430380"/>
              <a:gd name="csY6" fmla="*/ 0 h 430378"/>
              <a:gd name="csX7" fmla="*/ 177003 w 430380"/>
              <a:gd name="csY7" fmla="*/ 122996 h 430378"/>
              <a:gd name="csX8" fmla="*/ 90030 w 430380"/>
              <a:gd name="csY8" fmla="*/ 36023 h 430378"/>
              <a:gd name="csX9" fmla="*/ 36025 w 430380"/>
              <a:gd name="csY9" fmla="*/ 90031 h 430378"/>
              <a:gd name="csX10" fmla="*/ 122996 w 430380"/>
              <a:gd name="csY10" fmla="*/ 177000 h 430378"/>
              <a:gd name="csX11" fmla="*/ 0 w 430380"/>
              <a:gd name="csY11" fmla="*/ 177000 h 430378"/>
              <a:gd name="csX12" fmla="*/ 0 w 430380"/>
              <a:gd name="csY12" fmla="*/ 253379 h 430378"/>
              <a:gd name="csX13" fmla="*/ 122996 w 430380"/>
              <a:gd name="csY13" fmla="*/ 253379 h 430378"/>
              <a:gd name="csX14" fmla="*/ 36025 w 430380"/>
              <a:gd name="csY14" fmla="*/ 340348 h 430378"/>
              <a:gd name="csX15" fmla="*/ 90030 w 430380"/>
              <a:gd name="csY15" fmla="*/ 394354 h 430378"/>
              <a:gd name="csX16" fmla="*/ 177003 w 430380"/>
              <a:gd name="csY16" fmla="*/ 307383 h 430378"/>
              <a:gd name="csX17" fmla="*/ 177003 w 430380"/>
              <a:gd name="csY17" fmla="*/ 430379 h 430378"/>
              <a:gd name="csX18" fmla="*/ 253379 w 430380"/>
              <a:gd name="csY18" fmla="*/ 430379 h 430378"/>
              <a:gd name="csX19" fmla="*/ 253379 w 430380"/>
              <a:gd name="csY19" fmla="*/ 307383 h 430378"/>
              <a:gd name="csX20" fmla="*/ 340351 w 430380"/>
              <a:gd name="csY20" fmla="*/ 394354 h 430378"/>
              <a:gd name="csX21" fmla="*/ 394356 w 430380"/>
              <a:gd name="csY21" fmla="*/ 340348 h 430378"/>
              <a:gd name="csX22" fmla="*/ 307384 w 430380"/>
              <a:gd name="csY22" fmla="*/ 253379 h 430378"/>
              <a:gd name="csX23" fmla="*/ 430381 w 430380"/>
              <a:gd name="csY23" fmla="*/ 253379 h 430378"/>
              <a:gd name="csX24" fmla="*/ 430381 w 430380"/>
              <a:gd name="csY24" fmla="*/ 177000 h 43037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430380" h="430378">
                <a:moveTo>
                  <a:pt x="430381" y="177000"/>
                </a:moveTo>
                <a:lnTo>
                  <a:pt x="307387" y="177000"/>
                </a:lnTo>
                <a:lnTo>
                  <a:pt x="394356" y="90031"/>
                </a:lnTo>
                <a:lnTo>
                  <a:pt x="340351" y="36023"/>
                </a:lnTo>
                <a:lnTo>
                  <a:pt x="253379" y="122996"/>
                </a:lnTo>
                <a:lnTo>
                  <a:pt x="253379" y="0"/>
                </a:lnTo>
                <a:lnTo>
                  <a:pt x="177003" y="0"/>
                </a:lnTo>
                <a:lnTo>
                  <a:pt x="177003" y="122996"/>
                </a:lnTo>
                <a:lnTo>
                  <a:pt x="90030" y="36023"/>
                </a:lnTo>
                <a:lnTo>
                  <a:pt x="36025" y="90031"/>
                </a:lnTo>
                <a:lnTo>
                  <a:pt x="122996" y="177000"/>
                </a:lnTo>
                <a:lnTo>
                  <a:pt x="0" y="177000"/>
                </a:lnTo>
                <a:lnTo>
                  <a:pt x="0" y="253379"/>
                </a:lnTo>
                <a:lnTo>
                  <a:pt x="122996" y="253379"/>
                </a:lnTo>
                <a:lnTo>
                  <a:pt x="36025" y="340348"/>
                </a:lnTo>
                <a:lnTo>
                  <a:pt x="90030" y="394354"/>
                </a:lnTo>
                <a:lnTo>
                  <a:pt x="177003" y="307383"/>
                </a:lnTo>
                <a:lnTo>
                  <a:pt x="177003" y="430379"/>
                </a:lnTo>
                <a:lnTo>
                  <a:pt x="253379" y="430379"/>
                </a:lnTo>
                <a:lnTo>
                  <a:pt x="253379" y="307383"/>
                </a:lnTo>
                <a:lnTo>
                  <a:pt x="340351" y="394354"/>
                </a:lnTo>
                <a:lnTo>
                  <a:pt x="394356" y="340348"/>
                </a:lnTo>
                <a:lnTo>
                  <a:pt x="307384" y="253379"/>
                </a:lnTo>
                <a:lnTo>
                  <a:pt x="430381" y="253379"/>
                </a:lnTo>
                <a:lnTo>
                  <a:pt x="430381" y="177000"/>
                </a:lnTo>
                <a:close/>
              </a:path>
            </a:pathLst>
          </a:custGeom>
          <a:gradFill>
            <a:gsLst>
              <a:gs pos="0">
                <a:srgbClr val="EF6BE3"/>
              </a:gs>
              <a:gs pos="50000">
                <a:srgbClr val="DFAC99"/>
              </a:gs>
              <a:gs pos="100000">
                <a:srgbClr val="D0ED4F"/>
              </a:gs>
            </a:gsLst>
            <a:lin ang="5400000" scaled="1"/>
          </a:gradFill>
          <a:ln w="4659" cap="flat">
            <a:noFill/>
            <a:prstDash val="solid"/>
            <a:miter/>
          </a:ln>
        </p:spPr>
      </p:sp>
      <p:sp>
        <p:nvSpPr>
          <p:cNvPr id="19" name="Graphic 11">
            <a:extLst>
              <a:ext uri="{FF2B5EF4-FFF2-40B4-BE49-F238E27FC236}">
                <a16:creationId xmlns:a16="http://schemas.microsoft.com/office/drawing/2014/main" id="{5B76F07C-6F52-A0F0-AE35-192FFBB71956}"/>
              </a:ext>
            </a:extLst>
          </p:cNvPr>
          <p:cNvSpPr/>
          <p:nvPr/>
        </p:nvSpPr>
        <p:spPr>
          <a:xfrm>
            <a:off x="4806717" y="1255054"/>
            <a:ext cx="428002" cy="427997"/>
          </a:xfrm>
          <a:custGeom>
            <a:avLst/>
            <a:gdLst>
              <a:gd name="csX0" fmla="*/ 350900 w 428002"/>
              <a:gd name="csY0" fmla="*/ 0 h 427997"/>
              <a:gd name="csX1" fmla="*/ 272958 w 428002"/>
              <a:gd name="csY1" fmla="*/ 158072 h 427997"/>
              <a:gd name="csX2" fmla="*/ 428002 w 428002"/>
              <a:gd name="csY2" fmla="*/ 77103 h 427997"/>
              <a:gd name="csX3" fmla="*/ 428002 w 428002"/>
              <a:gd name="csY3" fmla="*/ 350904 h 427997"/>
              <a:gd name="csX4" fmla="*/ 276092 w 428002"/>
              <a:gd name="csY4" fmla="*/ 276092 h 427997"/>
              <a:gd name="csX5" fmla="*/ 350900 w 428002"/>
              <a:gd name="csY5" fmla="*/ 427997 h 427997"/>
              <a:gd name="csX6" fmla="*/ 77103 w 428002"/>
              <a:gd name="csY6" fmla="*/ 427997 h 427997"/>
              <a:gd name="csX7" fmla="*/ 158057 w 428002"/>
              <a:gd name="csY7" fmla="*/ 272968 h 427997"/>
              <a:gd name="csX8" fmla="*/ 0 w 428002"/>
              <a:gd name="csY8" fmla="*/ 350904 h 427997"/>
              <a:gd name="csX9" fmla="*/ 0 w 428002"/>
              <a:gd name="csY9" fmla="*/ 77103 h 427997"/>
              <a:gd name="csX10" fmla="*/ 161377 w 428002"/>
              <a:gd name="csY10" fmla="*/ 161377 h 427997"/>
              <a:gd name="csX11" fmla="*/ 77103 w 428002"/>
              <a:gd name="csY11" fmla="*/ 0 h 427997"/>
              <a:gd name="csX12" fmla="*/ 350900 w 428002"/>
              <a:gd name="csY12" fmla="*/ 0 h 4279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428002" h="427997">
                <a:moveTo>
                  <a:pt x="350900" y="0"/>
                </a:moveTo>
                <a:cubicBezTo>
                  <a:pt x="317402" y="69440"/>
                  <a:pt x="292084" y="120513"/>
                  <a:pt x="272958" y="158072"/>
                </a:cubicBezTo>
                <a:lnTo>
                  <a:pt x="428002" y="77103"/>
                </a:lnTo>
                <a:cubicBezTo>
                  <a:pt x="428002" y="77103"/>
                  <a:pt x="353730" y="214005"/>
                  <a:pt x="428002" y="350904"/>
                </a:cubicBezTo>
                <a:cubicBezTo>
                  <a:pt x="362288" y="319203"/>
                  <a:pt x="313022" y="294826"/>
                  <a:pt x="276092" y="276092"/>
                </a:cubicBezTo>
                <a:cubicBezTo>
                  <a:pt x="294826" y="313022"/>
                  <a:pt x="319200" y="362286"/>
                  <a:pt x="350900" y="427997"/>
                </a:cubicBezTo>
                <a:cubicBezTo>
                  <a:pt x="214000" y="353725"/>
                  <a:pt x="77103" y="427997"/>
                  <a:pt x="77103" y="427997"/>
                </a:cubicBezTo>
                <a:lnTo>
                  <a:pt x="158057" y="272968"/>
                </a:lnTo>
                <a:cubicBezTo>
                  <a:pt x="120499" y="292094"/>
                  <a:pt x="69431" y="317411"/>
                  <a:pt x="0" y="350904"/>
                </a:cubicBezTo>
                <a:cubicBezTo>
                  <a:pt x="74272" y="214005"/>
                  <a:pt x="0" y="77103"/>
                  <a:pt x="0" y="77103"/>
                </a:cubicBezTo>
                <a:lnTo>
                  <a:pt x="161377" y="161377"/>
                </a:lnTo>
                <a:lnTo>
                  <a:pt x="77103" y="0"/>
                </a:lnTo>
                <a:cubicBezTo>
                  <a:pt x="77103" y="0"/>
                  <a:pt x="214000" y="74271"/>
                  <a:pt x="350900" y="0"/>
                </a:cubicBezTo>
                <a:close/>
              </a:path>
            </a:pathLst>
          </a:custGeom>
          <a:gradFill>
            <a:gsLst>
              <a:gs pos="0">
                <a:srgbClr val="EF6BE3"/>
              </a:gs>
              <a:gs pos="50000">
                <a:srgbClr val="DFAC99"/>
              </a:gs>
              <a:gs pos="100000">
                <a:srgbClr val="D0ED4F"/>
              </a:gs>
            </a:gsLst>
            <a:lin ang="5400000" scaled="1"/>
          </a:gradFill>
          <a:ln w="5103" cap="flat">
            <a:noFill/>
            <a:prstDash val="solid"/>
            <a:miter/>
          </a:ln>
        </p:spPr>
      </p:sp>
      <p:cxnSp>
        <p:nvCxnSpPr>
          <p:cNvPr id="20" name="Straight Connector 12">
            <a:extLst>
              <a:ext uri="{FF2B5EF4-FFF2-40B4-BE49-F238E27FC236}">
                <a16:creationId xmlns:a16="http://schemas.microsoft.com/office/drawing/2014/main" id="{FB445703-1A21-3506-AF0C-994B21F201CC}"/>
              </a:ext>
            </a:extLst>
          </p:cNvPr>
          <p:cNvCxnSpPr>
            <a:cxnSpLocks/>
          </p:cNvCxnSpPr>
          <p:nvPr userDrawn="1"/>
        </p:nvCxnSpPr>
        <p:spPr>
          <a:xfrm>
            <a:off x="1707481" y="1474169"/>
            <a:ext cx="432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13">
            <a:extLst>
              <a:ext uri="{FF2B5EF4-FFF2-40B4-BE49-F238E27FC236}">
                <a16:creationId xmlns:a16="http://schemas.microsoft.com/office/drawing/2014/main" id="{330CE070-AE93-10BB-B10F-3347CA6AF99B}"/>
              </a:ext>
            </a:extLst>
          </p:cNvPr>
          <p:cNvCxnSpPr>
            <a:cxnSpLocks/>
          </p:cNvCxnSpPr>
          <p:nvPr userDrawn="1"/>
        </p:nvCxnSpPr>
        <p:spPr>
          <a:xfrm>
            <a:off x="3904077" y="1474169"/>
            <a:ext cx="432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17">
            <a:extLst>
              <a:ext uri="{FF2B5EF4-FFF2-40B4-BE49-F238E27FC236}">
                <a16:creationId xmlns:a16="http://schemas.microsoft.com/office/drawing/2014/main" id="{FE32FF00-1CAD-D0C4-5B1F-920213095F02}"/>
              </a:ext>
            </a:extLst>
          </p:cNvPr>
          <p:cNvCxnSpPr>
            <a:cxnSpLocks/>
          </p:cNvCxnSpPr>
          <p:nvPr userDrawn="1"/>
        </p:nvCxnSpPr>
        <p:spPr>
          <a:xfrm>
            <a:off x="6124335" y="1474169"/>
            <a:ext cx="432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18">
            <a:extLst>
              <a:ext uri="{FF2B5EF4-FFF2-40B4-BE49-F238E27FC236}">
                <a16:creationId xmlns:a16="http://schemas.microsoft.com/office/drawing/2014/main" id="{90C2B302-885A-020C-F452-ED4E046D3C6D}"/>
              </a:ext>
            </a:extLst>
          </p:cNvPr>
          <p:cNvCxnSpPr>
            <a:cxnSpLocks/>
          </p:cNvCxnSpPr>
          <p:nvPr userDrawn="1"/>
        </p:nvCxnSpPr>
        <p:spPr>
          <a:xfrm>
            <a:off x="8326679" y="1474169"/>
            <a:ext cx="432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Graphic 19">
            <a:extLst>
              <a:ext uri="{FF2B5EF4-FFF2-40B4-BE49-F238E27FC236}">
                <a16:creationId xmlns:a16="http://schemas.microsoft.com/office/drawing/2014/main" id="{B951B5EF-A9E8-5679-2198-BBD580B25C4B}"/>
              </a:ext>
            </a:extLst>
          </p:cNvPr>
          <p:cNvSpPr/>
          <p:nvPr/>
        </p:nvSpPr>
        <p:spPr>
          <a:xfrm>
            <a:off x="6998303" y="1252106"/>
            <a:ext cx="458241" cy="417926"/>
          </a:xfrm>
          <a:custGeom>
            <a:avLst/>
            <a:gdLst>
              <a:gd name="csX0" fmla="*/ 458241 w 458241"/>
              <a:gd name="csY0" fmla="*/ 177773 h 417926"/>
              <a:gd name="csX1" fmla="*/ 414821 w 458241"/>
              <a:gd name="csY1" fmla="*/ 104481 h 417926"/>
              <a:gd name="csX2" fmla="*/ 315957 w 458241"/>
              <a:gd name="csY2" fmla="*/ 160106 h 417926"/>
              <a:gd name="csX3" fmla="*/ 315957 w 458241"/>
              <a:gd name="csY3" fmla="*/ 0 h 417926"/>
              <a:gd name="csX4" fmla="*/ 229124 w 458241"/>
              <a:gd name="csY4" fmla="*/ 0 h 417926"/>
              <a:gd name="csX5" fmla="*/ 229124 w 458241"/>
              <a:gd name="csY5" fmla="*/ 111249 h 417926"/>
              <a:gd name="csX6" fmla="*/ 86839 w 458241"/>
              <a:gd name="csY6" fmla="*/ 31196 h 417926"/>
              <a:gd name="csX7" fmla="*/ 43420 w 458241"/>
              <a:gd name="csY7" fmla="*/ 104481 h 417926"/>
              <a:gd name="csX8" fmla="*/ 142285 w 458241"/>
              <a:gd name="csY8" fmla="*/ 160106 h 417926"/>
              <a:gd name="csX9" fmla="*/ 0 w 458241"/>
              <a:gd name="csY9" fmla="*/ 240159 h 417926"/>
              <a:gd name="csX10" fmla="*/ 43420 w 458241"/>
              <a:gd name="csY10" fmla="*/ 313444 h 417926"/>
              <a:gd name="csX11" fmla="*/ 142285 w 458241"/>
              <a:gd name="csY11" fmla="*/ 257826 h 417926"/>
              <a:gd name="csX12" fmla="*/ 142285 w 458241"/>
              <a:gd name="csY12" fmla="*/ 417927 h 417926"/>
              <a:gd name="csX13" fmla="*/ 229124 w 458241"/>
              <a:gd name="csY13" fmla="*/ 417927 h 417926"/>
              <a:gd name="csX14" fmla="*/ 229124 w 458241"/>
              <a:gd name="csY14" fmla="*/ 306682 h 417926"/>
              <a:gd name="csX15" fmla="*/ 371403 w 458241"/>
              <a:gd name="csY15" fmla="*/ 386736 h 417926"/>
              <a:gd name="csX16" fmla="*/ 414821 w 458241"/>
              <a:gd name="csY16" fmla="*/ 313444 h 417926"/>
              <a:gd name="csX17" fmla="*/ 315957 w 458241"/>
              <a:gd name="csY17" fmla="*/ 257826 h 417926"/>
              <a:gd name="csX18" fmla="*/ 458241 w 458241"/>
              <a:gd name="csY18" fmla="*/ 177773 h 4179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458241" h="417926">
                <a:moveTo>
                  <a:pt x="458241" y="177773"/>
                </a:moveTo>
                <a:lnTo>
                  <a:pt x="414821" y="104481"/>
                </a:lnTo>
                <a:lnTo>
                  <a:pt x="315957" y="160106"/>
                </a:lnTo>
                <a:lnTo>
                  <a:pt x="315957" y="0"/>
                </a:lnTo>
                <a:lnTo>
                  <a:pt x="229124" y="0"/>
                </a:lnTo>
                <a:lnTo>
                  <a:pt x="229124" y="111249"/>
                </a:lnTo>
                <a:lnTo>
                  <a:pt x="86839" y="31196"/>
                </a:lnTo>
                <a:lnTo>
                  <a:pt x="43420" y="104481"/>
                </a:lnTo>
                <a:lnTo>
                  <a:pt x="142285" y="160106"/>
                </a:lnTo>
                <a:lnTo>
                  <a:pt x="0" y="240159"/>
                </a:lnTo>
                <a:lnTo>
                  <a:pt x="43420" y="313444"/>
                </a:lnTo>
                <a:lnTo>
                  <a:pt x="142285" y="257826"/>
                </a:lnTo>
                <a:lnTo>
                  <a:pt x="142285" y="417927"/>
                </a:lnTo>
                <a:lnTo>
                  <a:pt x="229124" y="417927"/>
                </a:lnTo>
                <a:lnTo>
                  <a:pt x="229124" y="306682"/>
                </a:lnTo>
                <a:lnTo>
                  <a:pt x="371403" y="386736"/>
                </a:lnTo>
                <a:lnTo>
                  <a:pt x="414821" y="313444"/>
                </a:lnTo>
                <a:lnTo>
                  <a:pt x="315957" y="257826"/>
                </a:lnTo>
                <a:lnTo>
                  <a:pt x="458241" y="177773"/>
                </a:lnTo>
                <a:close/>
              </a:path>
            </a:pathLst>
          </a:custGeom>
          <a:gradFill>
            <a:gsLst>
              <a:gs pos="0">
                <a:srgbClr val="EF6BE3"/>
              </a:gs>
              <a:gs pos="50000">
                <a:srgbClr val="DFAC99"/>
              </a:gs>
              <a:gs pos="100000">
                <a:srgbClr val="D0ED4F"/>
              </a:gs>
            </a:gsLst>
            <a:lin ang="5400000" scaled="1"/>
          </a:gradFill>
          <a:ln w="29170" cap="flat">
            <a:noFill/>
            <a:prstDash val="solid"/>
            <a:miter/>
          </a:ln>
        </p:spPr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Full-Funnel Campaign Growth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Cost per acquired customer across all channels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Blended CAC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Performance Scorecard KPIs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pPr algn="l"/>
            <a:r>
              <a:t>Revenue efficiency versus media spend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pPr algn="l"/>
            <a:r>
              <a:t>ROAS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pPr algn="l"/>
            <a:r>
              <a:t>Funnel completion rate from traffic to purchase/lead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algn="l"/>
            <a:r>
              <a:t>Conversion Rate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pPr algn="l"/>
            <a:r>
              <a:t>Projected customer value driving payback and scaling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pPr algn="l"/>
            <a:r>
              <a:t>Customer LTV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grpSp>
        <p:nvGrpSpPr>
          <p:cNvPr id="11" name="Infographics">
            <a:extLst>
              <a:ext uri="{FF2B5EF4-FFF2-40B4-BE49-F238E27FC236}">
                <a16:creationId xmlns:a16="http://schemas.microsoft.com/office/drawing/2014/main" id="{03BC0758-3301-6100-4E06-066AFE3069C2}"/>
              </a:ext>
            </a:extLst>
          </p:cNvPr>
          <p:cNvGrpSpPr/>
          <p:nvPr userDrawn="1"/>
        </p:nvGrpSpPr>
        <p:grpSpPr>
          <a:xfrm>
            <a:off x="218752" y="968129"/>
            <a:ext cx="3377904" cy="3663299"/>
            <a:chOff x="218752" y="756873"/>
            <a:chExt cx="3377904" cy="3663299"/>
          </a:xfrm>
        </p:grpSpPr>
        <p:sp>
          <p:nvSpPr>
            <p:cNvPr id="12" name="Item 1">
              <a:extLst>
                <a:ext uri="{FF2B5EF4-FFF2-40B4-BE49-F238E27FC236}">
                  <a16:creationId xmlns:a16="http://schemas.microsoft.com/office/drawing/2014/main" id="{610D338D-3A4A-CACC-4913-46AC9337BCBF}"/>
                </a:ext>
              </a:extLst>
            </p:cNvPr>
            <p:cNvSpPr/>
            <p:nvPr/>
          </p:nvSpPr>
          <p:spPr>
            <a:xfrm>
              <a:off x="218752" y="3245950"/>
              <a:ext cx="3377904" cy="1174222"/>
            </a:xfrm>
            <a:custGeom>
              <a:avLst/>
              <a:gdLst>
                <a:gd name="csX0" fmla="*/ 3377904 w 3377904"/>
                <a:gd name="csY0" fmla="*/ 1174223 h 1174222"/>
                <a:gd name="csX1" fmla="*/ 0 w 3377904"/>
                <a:gd name="csY1" fmla="*/ 1174223 h 1174222"/>
                <a:gd name="csX2" fmla="*/ 530523 w 3377904"/>
                <a:gd name="csY2" fmla="*/ 0 h 1174222"/>
                <a:gd name="csX3" fmla="*/ 2847382 w 3377904"/>
                <a:gd name="csY3" fmla="*/ 0 h 1174222"/>
                <a:gd name="csX4" fmla="*/ 3377904 w 3377904"/>
                <a:gd name="csY4" fmla="*/ 1174223 h 11742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77904" h="1174222">
                  <a:moveTo>
                    <a:pt x="3377904" y="1174223"/>
                  </a:moveTo>
                  <a:lnTo>
                    <a:pt x="0" y="1174223"/>
                  </a:lnTo>
                  <a:lnTo>
                    <a:pt x="530523" y="0"/>
                  </a:lnTo>
                  <a:lnTo>
                    <a:pt x="2847382" y="0"/>
                  </a:lnTo>
                  <a:lnTo>
                    <a:pt x="3377904" y="1174223"/>
                  </a:lnTo>
                  <a:close/>
                </a:path>
              </a:pathLst>
            </a:custGeom>
            <a:solidFill>
              <a:schemeClr val="accent5"/>
            </a:solidFill>
            <a:ln w="3806" cap="flat">
              <a:noFill/>
              <a:prstDash val="solid"/>
              <a:miter/>
            </a:ln>
          </p:spPr>
        </p:sp>
        <p:sp>
          <p:nvSpPr>
            <p:cNvPr id="13" name="Item 2">
              <a:extLst>
                <a:ext uri="{FF2B5EF4-FFF2-40B4-BE49-F238E27FC236}">
                  <a16:creationId xmlns:a16="http://schemas.microsoft.com/office/drawing/2014/main" id="{DED118FB-3427-46CC-FCA7-B53748FA93D6}"/>
                </a:ext>
              </a:extLst>
            </p:cNvPr>
            <p:cNvSpPr/>
            <p:nvPr/>
          </p:nvSpPr>
          <p:spPr>
            <a:xfrm>
              <a:off x="796152" y="1969365"/>
              <a:ext cx="2222838" cy="1174226"/>
            </a:xfrm>
            <a:custGeom>
              <a:avLst/>
              <a:gdLst>
                <a:gd name="csX0" fmla="*/ 2222838 w 2222838"/>
                <a:gd name="csY0" fmla="*/ 1174227 h 1174226"/>
                <a:gd name="csX1" fmla="*/ 0 w 2222838"/>
                <a:gd name="csY1" fmla="*/ 1174227 h 1174226"/>
                <a:gd name="csX2" fmla="*/ 530626 w 2222838"/>
                <a:gd name="csY2" fmla="*/ 0 h 1174226"/>
                <a:gd name="csX3" fmla="*/ 1692209 w 2222838"/>
                <a:gd name="csY3" fmla="*/ 0 h 1174226"/>
                <a:gd name="csX4" fmla="*/ 2222838 w 2222838"/>
                <a:gd name="csY4" fmla="*/ 1174227 h 11742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222838" h="1174226">
                  <a:moveTo>
                    <a:pt x="2222838" y="1174227"/>
                  </a:moveTo>
                  <a:lnTo>
                    <a:pt x="0" y="1174227"/>
                  </a:lnTo>
                  <a:lnTo>
                    <a:pt x="530626" y="0"/>
                  </a:lnTo>
                  <a:lnTo>
                    <a:pt x="1692209" y="0"/>
                  </a:lnTo>
                  <a:lnTo>
                    <a:pt x="2222838" y="1174227"/>
                  </a:lnTo>
                  <a:close/>
                </a:path>
              </a:pathLst>
            </a:custGeom>
            <a:solidFill>
              <a:schemeClr val="accent1"/>
            </a:solidFill>
            <a:ln w="3807" cap="flat">
              <a:noFill/>
              <a:prstDash val="solid"/>
              <a:miter/>
            </a:ln>
          </p:spPr>
        </p:sp>
        <p:sp>
          <p:nvSpPr>
            <p:cNvPr id="14" name="Item 3">
              <a:extLst>
                <a:ext uri="{FF2B5EF4-FFF2-40B4-BE49-F238E27FC236}">
                  <a16:creationId xmlns:a16="http://schemas.microsoft.com/office/drawing/2014/main" id="{03B9DDA0-35F9-88A2-DFBC-0D11C2E24169}"/>
                </a:ext>
              </a:extLst>
            </p:cNvPr>
            <p:cNvSpPr/>
            <p:nvPr/>
          </p:nvSpPr>
          <p:spPr>
            <a:xfrm>
              <a:off x="1367613" y="756873"/>
              <a:ext cx="1079626" cy="1109254"/>
            </a:xfrm>
            <a:custGeom>
              <a:avLst/>
              <a:gdLst>
                <a:gd name="csX0" fmla="*/ 483539 w 1079626"/>
                <a:gd name="csY0" fmla="*/ 36363 h 1109254"/>
                <a:gd name="csX1" fmla="*/ 596087 w 1079626"/>
                <a:gd name="csY1" fmla="*/ 36363 h 1109254"/>
                <a:gd name="csX2" fmla="*/ 1079627 w 1079626"/>
                <a:gd name="csY2" fmla="*/ 1109254 h 1109254"/>
                <a:gd name="csX3" fmla="*/ 0 w 1079626"/>
                <a:gd name="csY3" fmla="*/ 1109254 h 1109254"/>
                <a:gd name="csX4" fmla="*/ 483539 w 1079626"/>
                <a:gd name="csY4" fmla="*/ 36363 h 11092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79626" h="1109254">
                  <a:moveTo>
                    <a:pt x="483539" y="36363"/>
                  </a:moveTo>
                  <a:cubicBezTo>
                    <a:pt x="505390" y="-12121"/>
                    <a:pt x="574233" y="-12121"/>
                    <a:pt x="596087" y="36363"/>
                  </a:cubicBezTo>
                  <a:lnTo>
                    <a:pt x="1079627" y="1109254"/>
                  </a:lnTo>
                  <a:lnTo>
                    <a:pt x="0" y="1109254"/>
                  </a:lnTo>
                  <a:lnTo>
                    <a:pt x="483539" y="36363"/>
                  </a:lnTo>
                  <a:close/>
                </a:path>
              </a:pathLst>
            </a:custGeom>
            <a:solidFill>
              <a:schemeClr val="accent3"/>
            </a:solidFill>
            <a:ln w="3844" cap="flat">
              <a:noFill/>
              <a:prstDash val="solid"/>
              <a:miter/>
            </a:ln>
          </p:spPr>
        </p:sp>
      </p:grpSp>
      <p:grpSp>
        <p:nvGrpSpPr>
          <p:cNvPr id="15" name="Connector Group 600"/>
          <p:cNvGrpSpPr/>
          <p:nvPr userDrawn="1"/>
        </p:nvGrpSpPr>
        <p:grpSpPr>
          <a:xfrm>
            <a:off x="2266166" y="1174952"/>
            <a:ext cx="1656604" cy="100739"/>
            <a:chOff x="2266166" y="1174952"/>
            <a:chExt cx="1656604" cy="100739"/>
          </a:xfrm>
          <a:solidFill>
            <a:schemeClr val="accent3"/>
          </a:solidFill>
        </p:grpSpPr>
        <p:cxnSp>
          <p:nvCxnSpPr>
            <p:cNvPr id="16" name="Straight Connector 601"/>
            <p:cNvCxnSpPr>
              <a:cxnSpLocks/>
            </p:cNvCxnSpPr>
            <p:nvPr userDrawn="1"/>
          </p:nvCxnSpPr>
          <p:spPr>
            <a:xfrm>
              <a:off x="2266166" y="1225322"/>
              <a:ext cx="1555865" cy="0"/>
            </a:xfrm>
            <a:prstGeom prst="line">
              <a:avLst/>
            </a:prstGeom>
            <a:grpFill/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Oval 602"/>
            <p:cNvSpPr/>
            <p:nvPr userDrawn="1"/>
          </p:nvSpPr>
          <p:spPr>
            <a:xfrm>
              <a:off x="3822031" y="1174952"/>
              <a:ext cx="100739" cy="100739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18" name="Connector Group 610"/>
          <p:cNvGrpSpPr/>
          <p:nvPr userDrawn="1"/>
        </p:nvGrpSpPr>
        <p:grpSpPr>
          <a:xfrm>
            <a:off x="2826915" y="2391800"/>
            <a:ext cx="1095855" cy="100739"/>
            <a:chOff x="2826915" y="2391800"/>
            <a:chExt cx="1095855" cy="100739"/>
          </a:xfrm>
          <a:solidFill>
            <a:schemeClr val="accent1"/>
          </a:solidFill>
        </p:grpSpPr>
        <p:cxnSp>
          <p:nvCxnSpPr>
            <p:cNvPr id="19" name="Straight Connector 611"/>
            <p:cNvCxnSpPr>
              <a:cxnSpLocks/>
            </p:cNvCxnSpPr>
            <p:nvPr userDrawn="1"/>
          </p:nvCxnSpPr>
          <p:spPr>
            <a:xfrm>
              <a:off x="2826915" y="2442170"/>
              <a:ext cx="995116" cy="0"/>
            </a:xfrm>
            <a:prstGeom prst="lin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612"/>
            <p:cNvSpPr/>
            <p:nvPr userDrawn="1"/>
          </p:nvSpPr>
          <p:spPr>
            <a:xfrm>
              <a:off x="3822031" y="2391800"/>
              <a:ext cx="100739" cy="100739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21" name="Connector Group 620"/>
          <p:cNvGrpSpPr/>
          <p:nvPr userDrawn="1"/>
        </p:nvGrpSpPr>
        <p:grpSpPr>
          <a:xfrm>
            <a:off x="3423872" y="3686544"/>
            <a:ext cx="498898" cy="100739"/>
            <a:chOff x="3423872" y="3686544"/>
            <a:chExt cx="498898" cy="100739"/>
          </a:xfrm>
          <a:solidFill>
            <a:schemeClr val="accent5"/>
          </a:solidFill>
        </p:grpSpPr>
        <p:cxnSp>
          <p:nvCxnSpPr>
            <p:cNvPr id="22" name="Straight Connector 621"/>
            <p:cNvCxnSpPr>
              <a:cxnSpLocks/>
            </p:cNvCxnSpPr>
            <p:nvPr userDrawn="1"/>
          </p:nvCxnSpPr>
          <p:spPr>
            <a:xfrm>
              <a:off x="3423872" y="3736914"/>
              <a:ext cx="398159" cy="0"/>
            </a:xfrm>
            <a:prstGeom prst="line">
              <a:avLst/>
            </a:prstGeom>
            <a:grpFill/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val 622"/>
            <p:cNvSpPr/>
            <p:nvPr userDrawn="1"/>
          </p:nvSpPr>
          <p:spPr>
            <a:xfrm>
              <a:off x="3822031" y="3686544"/>
              <a:ext cx="100739" cy="100739"/>
            </a:xfrm>
            <a:prstGeom prst="ellipse">
              <a:avLst/>
            </a:prstGeom>
            <a:grp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Full-Funnel Campaign Growth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Conversion focus via landing page testing, offer refinement, and cart or lead capture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Bottom-of-Funnel Conversion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Nurture through retargeting, email sequences, and content that builds consideration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Middle-of-Funnel Nurture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Prospecting with paid search and social, broad audiences, and high-intent keywords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Top-of-Funnel Prospecting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Full-Funnel Growth Architecture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Full-Funnel Campaign Growth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Channel Performance Breakdown Table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40732" y="877019"/>
          <a:ext cx="8684396" cy="2697145"/>
        </p:xfrm>
        <a:graphic>
          <a:graphicData uri="http://schemas.openxmlformats.org/drawingml/2006/table">
            <a:tbl>
              <a:tblPr firstRow="1" bandRow="1">
                <a:tableStyleId>{0ED337F2-5EF9-4EC5-8057-203B44DC6CB3}</a:tableStyleId>
              </a:tblPr>
              <a:tblGrid>
                <a:gridCol w="1736879"/>
                <a:gridCol w="1736879"/>
                <a:gridCol w="1736879"/>
                <a:gridCol w="1736879"/>
                <a:gridCol w="1736880"/>
              </a:tblGrid>
              <a:tr h="539429">
                <a:tc>
                  <a:txBody>
                    <a:bodyPr/>
                    <a:lstStyle/>
                    <a:p>
                      <a:pPr algn="l"/>
                      <a:r>
                        <a:rPr lang="en-UA" sz="1100" b="1" dirty="0">
                          <a:solidFill>
                            <a:schemeClr val="tx2"/>
                          </a:solidFill>
                        </a:rPr>
                        <a:t>Channel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A" sz="1100" b="1" dirty="0">
                          <a:solidFill>
                            <a:schemeClr val="tx2"/>
                          </a:solidFill>
                        </a:rPr>
                        <a:t>Spend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A" sz="1100" b="1" dirty="0">
                          <a:solidFill>
                            <a:schemeClr val="tx2"/>
                          </a:solidFill>
                        </a:rPr>
                        <a:t>Efficiency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A" sz="1100" b="1" dirty="0">
                          <a:solidFill>
                            <a:schemeClr val="tx2"/>
                          </a:solidFill>
                        </a:rPr>
                        <a:t>Conversions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A" sz="1100" b="1" dirty="0">
                          <a:solidFill>
                            <a:schemeClr val="tx2"/>
                          </a:solidFill>
                        </a:rPr>
                        <a:t>LTV Impact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539429"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bg1"/>
                          </a:solidFill>
                        </a:rPr>
                        <a:t>Paid Search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bg1"/>
                          </a:solidFill>
                        </a:rPr>
                        <a:t>Planned vs actual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bg1"/>
                          </a:solidFill>
                        </a:rPr>
                        <a:t>ROAS / CPA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bg1"/>
                          </a:solidFill>
                        </a:rPr>
                        <a:t>Leads or purchases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bg1"/>
                          </a:solidFill>
                        </a:rPr>
                        <a:t>Attributed value</a:t>
                      </a:r>
                    </a:p>
                  </a:txBody>
                  <a:tcPr anchor="ctr"/>
                </a:tc>
              </a:tr>
              <a:tr h="5394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  <a:sym typeface="Arial"/>
                        </a:rPr>
                        <a:t>Paid Social</a:t>
                      </a:r>
                    </a:p>
                  </a:txBody>
                  <a:tcPr anchor="ctr">
                    <a:solidFill>
                      <a:schemeClr val="bg1">
                        <a:alpha val="10197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bg1"/>
                          </a:solidFill>
                        </a:rPr>
                        <a:t>Planned vs actual</a:t>
                      </a:r>
                    </a:p>
                  </a:txBody>
                  <a:tcPr anchor="ctr">
                    <a:solidFill>
                      <a:schemeClr val="bg1">
                        <a:alpha val="10197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  <a:sym typeface="Arial"/>
                        </a:rPr>
                        <a:t>ROAS / CPA</a:t>
                      </a:r>
                    </a:p>
                  </a:txBody>
                  <a:tcPr anchor="ctr">
                    <a:solidFill>
                      <a:schemeClr val="bg1">
                        <a:alpha val="10197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  <a:sym typeface="Arial"/>
                        </a:rPr>
                        <a:t>Clicks to conversions</a:t>
                      </a:r>
                    </a:p>
                  </a:txBody>
                  <a:tcPr anchor="ctr">
                    <a:solidFill>
                      <a:schemeClr val="bg1">
                        <a:alpha val="10197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bg1"/>
                          </a:solidFill>
                        </a:rPr>
                        <a:t>Incremental lift</a:t>
                      </a:r>
                    </a:p>
                  </a:txBody>
                  <a:tcPr anchor="ctr">
                    <a:solidFill>
                      <a:schemeClr val="bg1">
                        <a:alpha val="10197"/>
                      </a:schemeClr>
                    </a:solidFill>
                  </a:tcPr>
                </a:tc>
              </a:tr>
              <a:tr h="5394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  <a:sym typeface="Arial"/>
                        </a:rPr>
                        <a:t>SEO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bg1"/>
                          </a:solidFill>
                        </a:rPr>
                        <a:t>Planned vs actual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  <a:sym typeface="Arial"/>
                        </a:rPr>
                        <a:t>Cost per qualified visit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  <a:sym typeface="Arial"/>
                        </a:rPr>
                        <a:t>Organic conversions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bg1"/>
                          </a:solidFill>
                        </a:rPr>
                        <a:t>Long-term value</a:t>
                      </a:r>
                    </a:p>
                  </a:txBody>
                  <a:tcPr anchor="ctr"/>
                </a:tc>
              </a:tr>
              <a:tr h="5394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  <a:sym typeface="Arial"/>
                        </a:rPr>
                        <a:t>Email</a:t>
                      </a:r>
                    </a:p>
                  </a:txBody>
                  <a:tcPr anchor="ctr">
                    <a:solidFill>
                      <a:schemeClr val="bg1">
                        <a:alpha val="962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bg1"/>
                          </a:solidFill>
                        </a:rPr>
                        <a:t>Planned vs actual</a:t>
                      </a:r>
                    </a:p>
                  </a:txBody>
                  <a:tcPr anchor="ctr">
                    <a:solidFill>
                      <a:schemeClr val="bg1">
                        <a:alpha val="962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  <a:sym typeface="Arial"/>
                        </a:rPr>
                        <a:t>Open to conversion rate</a:t>
                      </a:r>
                    </a:p>
                  </a:txBody>
                  <a:tcPr anchor="ctr">
                    <a:solidFill>
                      <a:schemeClr val="bg1">
                        <a:alpha val="962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  <a:sym typeface="Arial"/>
                        </a:rPr>
                        <a:t>Revenue per send</a:t>
                      </a:r>
                    </a:p>
                  </a:txBody>
                  <a:tcPr anchor="ctr">
                    <a:solidFill>
                      <a:schemeClr val="bg1">
                        <a:alpha val="962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bg1"/>
                          </a:solidFill>
                        </a:rPr>
                        <a:t>Retention contribution</a:t>
                      </a:r>
                    </a:p>
                  </a:txBody>
                  <a:tcPr anchor="ctr">
                    <a:solidFill>
                      <a:schemeClr val="bg1">
                        <a:alpha val="962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3" name="Google Shape;555;g3e4eb65d001_0_149"/>
          <p:cNvSpPr/>
          <p:nvPr/>
        </p:nvSpPr>
        <p:spPr>
          <a:xfrm>
            <a:off x="237075" y="850748"/>
            <a:ext cx="4234500" cy="1836000"/>
          </a:xfrm>
          <a:prstGeom prst="roundRect">
            <a:avLst>
              <a:gd name="adj" fmla="val 6532"/>
            </a:avLst>
          </a:prstGeom>
          <a:gradFill>
            <a:gsLst>
              <a:gs pos="0">
                <a:schemeClr val="bg2">
                  <a:alpha val="9592"/>
                </a:schemeClr>
              </a:gs>
              <a:gs pos="100000">
                <a:schemeClr val="tx1">
                  <a:alpha val="8231"/>
                </a:schemeClr>
              </a:gs>
            </a:gsLst>
            <a:lin ang="2700000" scaled="1"/>
          </a:gradFill>
          <a:ln>
            <a:solidFill>
              <a:schemeClr val="accent2">
                <a:alpha val="30406"/>
              </a:schemeClr>
            </a:solidFill>
          </a:ln>
          <a:effectLst>
            <a:outerShdw blurRad="127000" dir="5400000" algn="ctr" rotWithShape="0">
              <a:prstClr val="black">
                <a:alpha val="20000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4" name="Google Shape;561;g3e4eb65d001_0_149"/>
          <p:cNvSpPr/>
          <p:nvPr/>
        </p:nvSpPr>
        <p:spPr>
          <a:xfrm>
            <a:off x="238325" y="2874706"/>
            <a:ext cx="4234500" cy="1854000"/>
          </a:xfrm>
          <a:prstGeom prst="roundRect">
            <a:avLst>
              <a:gd name="adj" fmla="val 6532"/>
            </a:avLst>
          </a:prstGeom>
          <a:gradFill>
            <a:gsLst>
              <a:gs pos="0">
                <a:schemeClr val="bg2">
                  <a:alpha val="9592"/>
                </a:schemeClr>
              </a:gs>
              <a:gs pos="100000">
                <a:schemeClr val="tx1">
                  <a:alpha val="8231"/>
                </a:schemeClr>
              </a:gs>
            </a:gsLst>
            <a:lin ang="2700000" scaled="1"/>
          </a:gradFill>
          <a:ln>
            <a:solidFill>
              <a:schemeClr val="accent2">
                <a:alpha val="30406"/>
              </a:schemeClr>
            </a:solidFill>
          </a:ln>
          <a:effectLst>
            <a:outerShdw blurRad="127000" dir="5400000" algn="ctr" rotWithShape="0">
              <a:prstClr val="black">
                <a:alpha val="20000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5" name="Google Shape;555;g3e4eb65d001_0_149">
            <a:extLst>
              <a:ext uri="{FF2B5EF4-FFF2-40B4-BE49-F238E27FC236}">
                <a16:creationId xmlns:a16="http://schemas.microsoft.com/office/drawing/2014/main" id="{9FFD75F6-6248-58F8-3B08-B639E802063A}"/>
              </a:ext>
            </a:extLst>
          </p:cNvPr>
          <p:cNvSpPr/>
          <p:nvPr userDrawn="1"/>
        </p:nvSpPr>
        <p:spPr>
          <a:xfrm>
            <a:off x="4690631" y="857235"/>
            <a:ext cx="4234500" cy="1836000"/>
          </a:xfrm>
          <a:prstGeom prst="roundRect">
            <a:avLst>
              <a:gd name="adj" fmla="val 6532"/>
            </a:avLst>
          </a:prstGeom>
          <a:gradFill>
            <a:gsLst>
              <a:gs pos="0">
                <a:schemeClr val="bg2">
                  <a:alpha val="9592"/>
                </a:schemeClr>
              </a:gs>
              <a:gs pos="100000">
                <a:schemeClr val="tx1">
                  <a:alpha val="8231"/>
                </a:schemeClr>
              </a:gs>
            </a:gsLst>
            <a:lin ang="2700000" scaled="1"/>
          </a:gradFill>
          <a:ln>
            <a:solidFill>
              <a:schemeClr val="accent2">
                <a:alpha val="30406"/>
              </a:schemeClr>
            </a:solidFill>
          </a:ln>
          <a:effectLst>
            <a:outerShdw blurRad="127000" dir="5400000" algn="ctr" rotWithShape="0">
              <a:prstClr val="black">
                <a:alpha val="20000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6" name="Google Shape;561;g3e4eb65d001_0_149">
            <a:extLst>
              <a:ext uri="{FF2B5EF4-FFF2-40B4-BE49-F238E27FC236}">
                <a16:creationId xmlns:a16="http://schemas.microsoft.com/office/drawing/2014/main" id="{98474B43-4E8D-A7BD-06E0-DA22F8A4030B}"/>
              </a:ext>
            </a:extLst>
          </p:cNvPr>
          <p:cNvSpPr/>
          <p:nvPr userDrawn="1"/>
        </p:nvSpPr>
        <p:spPr>
          <a:xfrm>
            <a:off x="4690631" y="2881193"/>
            <a:ext cx="4234500" cy="1854000"/>
          </a:xfrm>
          <a:prstGeom prst="roundRect">
            <a:avLst>
              <a:gd name="adj" fmla="val 6532"/>
            </a:avLst>
          </a:prstGeom>
          <a:gradFill>
            <a:gsLst>
              <a:gs pos="0">
                <a:schemeClr val="bg2">
                  <a:alpha val="9592"/>
                </a:schemeClr>
              </a:gs>
              <a:gs pos="100000">
                <a:schemeClr val="tx1">
                  <a:alpha val="8231"/>
                </a:schemeClr>
              </a:gs>
            </a:gsLst>
            <a:lin ang="2700000" scaled="1"/>
          </a:gradFill>
          <a:ln>
            <a:solidFill>
              <a:schemeClr val="accent2">
                <a:alpha val="30406"/>
              </a:schemeClr>
            </a:solidFill>
          </a:ln>
          <a:effectLst>
            <a:outerShdw blurRad="127000" dir="5400000" algn="ctr" rotWithShape="0">
              <a:prstClr val="black">
                <a:alpha val="20000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7" name="Graphic 5">
            <a:extLst>
              <a:ext uri="{FF2B5EF4-FFF2-40B4-BE49-F238E27FC236}">
                <a16:creationId xmlns:a16="http://schemas.microsoft.com/office/drawing/2014/main" id="{D2B1E8F4-A077-801A-C2DD-C2323BBBC287}"/>
              </a:ext>
            </a:extLst>
          </p:cNvPr>
          <p:cNvSpPr/>
          <p:nvPr/>
        </p:nvSpPr>
        <p:spPr>
          <a:xfrm>
            <a:off x="409103" y="1005958"/>
            <a:ext cx="710850" cy="83249"/>
          </a:xfrm>
          <a:custGeom>
            <a:avLst/>
            <a:gdLst>
              <a:gd name="csX0" fmla="*/ 618373 w 710850"/>
              <a:gd name="csY0" fmla="*/ 0 h 83249"/>
              <a:gd name="csX1" fmla="*/ 530725 w 710850"/>
              <a:gd name="csY1" fmla="*/ 56715 h 83249"/>
              <a:gd name="csX2" fmla="*/ 443075 w 710850"/>
              <a:gd name="csY2" fmla="*/ 0 h 83249"/>
              <a:gd name="csX3" fmla="*/ 355425 w 710850"/>
              <a:gd name="csY3" fmla="*/ 56715 h 83249"/>
              <a:gd name="csX4" fmla="*/ 267776 w 710850"/>
              <a:gd name="csY4" fmla="*/ 0 h 83249"/>
              <a:gd name="csX5" fmla="*/ 180126 w 710850"/>
              <a:gd name="csY5" fmla="*/ 56715 h 83249"/>
              <a:gd name="csX6" fmla="*/ 92477 w 710850"/>
              <a:gd name="csY6" fmla="*/ 0 h 83249"/>
              <a:gd name="csX7" fmla="*/ 0 w 710850"/>
              <a:gd name="csY7" fmla="*/ 83249 h 83249"/>
              <a:gd name="csX8" fmla="*/ 710851 w 710850"/>
              <a:gd name="csY8" fmla="*/ 83249 h 83249"/>
              <a:gd name="csX9" fmla="*/ 618373 w 710850"/>
              <a:gd name="csY9" fmla="*/ 0 h 832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710850" h="83249">
                <a:moveTo>
                  <a:pt x="618373" y="0"/>
                </a:moveTo>
                <a:cubicBezTo>
                  <a:pt x="577608" y="0"/>
                  <a:pt x="543032" y="23754"/>
                  <a:pt x="530725" y="56715"/>
                </a:cubicBezTo>
                <a:cubicBezTo>
                  <a:pt x="518415" y="23754"/>
                  <a:pt x="483836" y="0"/>
                  <a:pt x="443075" y="0"/>
                </a:cubicBezTo>
                <a:cubicBezTo>
                  <a:pt x="402309" y="0"/>
                  <a:pt x="367733" y="23754"/>
                  <a:pt x="355425" y="56715"/>
                </a:cubicBezTo>
                <a:cubicBezTo>
                  <a:pt x="343116" y="23754"/>
                  <a:pt x="308537" y="0"/>
                  <a:pt x="267776" y="0"/>
                </a:cubicBezTo>
                <a:cubicBezTo>
                  <a:pt x="227015" y="0"/>
                  <a:pt x="192436" y="23754"/>
                  <a:pt x="180126" y="56715"/>
                </a:cubicBezTo>
                <a:cubicBezTo>
                  <a:pt x="167818" y="23754"/>
                  <a:pt x="133239" y="0"/>
                  <a:pt x="92477" y="0"/>
                </a:cubicBezTo>
                <a:cubicBezTo>
                  <a:pt x="41403" y="0"/>
                  <a:pt x="0" y="37271"/>
                  <a:pt x="0" y="83249"/>
                </a:cubicBezTo>
                <a:lnTo>
                  <a:pt x="710851" y="83249"/>
                </a:lnTo>
                <a:cubicBezTo>
                  <a:pt x="710851" y="37271"/>
                  <a:pt x="669447" y="0"/>
                  <a:pt x="618373" y="0"/>
                </a:cubicBezTo>
                <a:close/>
              </a:path>
            </a:pathLst>
          </a:custGeom>
          <a:gradFill>
            <a:gsLst>
              <a:gs pos="0">
                <a:srgbClr val="EF6BE3"/>
              </a:gs>
              <a:gs pos="50000">
                <a:srgbClr val="DFAC99"/>
              </a:gs>
              <a:gs pos="100000">
                <a:srgbClr val="D0ED4F"/>
              </a:gs>
            </a:gsLst>
            <a:lin ang="5400000" scaled="1"/>
          </a:gradFill>
          <a:ln w="17009" cap="flat">
            <a:noFill/>
            <a:prstDash val="solid"/>
            <a:miter/>
          </a:ln>
        </p:spPr>
      </p:sp>
      <p:sp>
        <p:nvSpPr>
          <p:cNvPr id="18" name="Graphic 6">
            <a:extLst>
              <a:ext uri="{FF2B5EF4-FFF2-40B4-BE49-F238E27FC236}">
                <a16:creationId xmlns:a16="http://schemas.microsoft.com/office/drawing/2014/main" id="{F44E2DBD-B1F7-96D0-EAD1-F88A1FE70BAA}"/>
              </a:ext>
            </a:extLst>
          </p:cNvPr>
          <p:cNvSpPr/>
          <p:nvPr/>
        </p:nvSpPr>
        <p:spPr>
          <a:xfrm>
            <a:off x="4862603" y="1005958"/>
            <a:ext cx="710850" cy="83249"/>
          </a:xfrm>
          <a:custGeom>
            <a:avLst/>
            <a:gdLst>
              <a:gd name="csX0" fmla="*/ 618373 w 710850"/>
              <a:gd name="csY0" fmla="*/ 0 h 83249"/>
              <a:gd name="csX1" fmla="*/ 530725 w 710850"/>
              <a:gd name="csY1" fmla="*/ 56715 h 83249"/>
              <a:gd name="csX2" fmla="*/ 443075 w 710850"/>
              <a:gd name="csY2" fmla="*/ 0 h 83249"/>
              <a:gd name="csX3" fmla="*/ 355425 w 710850"/>
              <a:gd name="csY3" fmla="*/ 56715 h 83249"/>
              <a:gd name="csX4" fmla="*/ 267776 w 710850"/>
              <a:gd name="csY4" fmla="*/ 0 h 83249"/>
              <a:gd name="csX5" fmla="*/ 180126 w 710850"/>
              <a:gd name="csY5" fmla="*/ 56715 h 83249"/>
              <a:gd name="csX6" fmla="*/ 92477 w 710850"/>
              <a:gd name="csY6" fmla="*/ 0 h 83249"/>
              <a:gd name="csX7" fmla="*/ 0 w 710850"/>
              <a:gd name="csY7" fmla="*/ 83249 h 83249"/>
              <a:gd name="csX8" fmla="*/ 710851 w 710850"/>
              <a:gd name="csY8" fmla="*/ 83249 h 83249"/>
              <a:gd name="csX9" fmla="*/ 618373 w 710850"/>
              <a:gd name="csY9" fmla="*/ 0 h 832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710850" h="83249">
                <a:moveTo>
                  <a:pt x="618373" y="0"/>
                </a:moveTo>
                <a:cubicBezTo>
                  <a:pt x="577608" y="0"/>
                  <a:pt x="543032" y="23754"/>
                  <a:pt x="530725" y="56715"/>
                </a:cubicBezTo>
                <a:cubicBezTo>
                  <a:pt x="518415" y="23754"/>
                  <a:pt x="483836" y="0"/>
                  <a:pt x="443075" y="0"/>
                </a:cubicBezTo>
                <a:cubicBezTo>
                  <a:pt x="402309" y="0"/>
                  <a:pt x="367733" y="23754"/>
                  <a:pt x="355425" y="56715"/>
                </a:cubicBezTo>
                <a:cubicBezTo>
                  <a:pt x="343116" y="23754"/>
                  <a:pt x="308537" y="0"/>
                  <a:pt x="267776" y="0"/>
                </a:cubicBezTo>
                <a:cubicBezTo>
                  <a:pt x="227015" y="0"/>
                  <a:pt x="192436" y="23754"/>
                  <a:pt x="180126" y="56715"/>
                </a:cubicBezTo>
                <a:cubicBezTo>
                  <a:pt x="167818" y="23754"/>
                  <a:pt x="133239" y="0"/>
                  <a:pt x="92477" y="0"/>
                </a:cubicBezTo>
                <a:cubicBezTo>
                  <a:pt x="41403" y="0"/>
                  <a:pt x="0" y="37271"/>
                  <a:pt x="0" y="83249"/>
                </a:cubicBezTo>
                <a:lnTo>
                  <a:pt x="710851" y="83249"/>
                </a:lnTo>
                <a:cubicBezTo>
                  <a:pt x="710851" y="37271"/>
                  <a:pt x="669447" y="0"/>
                  <a:pt x="618373" y="0"/>
                </a:cubicBezTo>
                <a:close/>
              </a:path>
            </a:pathLst>
          </a:custGeom>
          <a:gradFill>
            <a:gsLst>
              <a:gs pos="0">
                <a:srgbClr val="EF6BE3"/>
              </a:gs>
              <a:gs pos="50000">
                <a:srgbClr val="DFAC99"/>
              </a:gs>
              <a:gs pos="100000">
                <a:srgbClr val="D0ED4F"/>
              </a:gs>
            </a:gsLst>
            <a:lin ang="5400000" scaled="1"/>
          </a:gradFill>
          <a:ln w="17009" cap="flat">
            <a:noFill/>
            <a:prstDash val="solid"/>
            <a:miter/>
          </a:ln>
        </p:spPr>
      </p:sp>
      <p:sp>
        <p:nvSpPr>
          <p:cNvPr id="19" name="Graphic 7">
            <a:extLst>
              <a:ext uri="{FF2B5EF4-FFF2-40B4-BE49-F238E27FC236}">
                <a16:creationId xmlns:a16="http://schemas.microsoft.com/office/drawing/2014/main" id="{18A2D4CE-6D46-8E00-4AB5-9389BE179C59}"/>
              </a:ext>
            </a:extLst>
          </p:cNvPr>
          <p:cNvSpPr/>
          <p:nvPr/>
        </p:nvSpPr>
        <p:spPr>
          <a:xfrm>
            <a:off x="4862603" y="3048665"/>
            <a:ext cx="710850" cy="83249"/>
          </a:xfrm>
          <a:custGeom>
            <a:avLst/>
            <a:gdLst>
              <a:gd name="csX0" fmla="*/ 618373 w 710850"/>
              <a:gd name="csY0" fmla="*/ 0 h 83249"/>
              <a:gd name="csX1" fmla="*/ 530725 w 710850"/>
              <a:gd name="csY1" fmla="*/ 56715 h 83249"/>
              <a:gd name="csX2" fmla="*/ 443075 w 710850"/>
              <a:gd name="csY2" fmla="*/ 0 h 83249"/>
              <a:gd name="csX3" fmla="*/ 355425 w 710850"/>
              <a:gd name="csY3" fmla="*/ 56715 h 83249"/>
              <a:gd name="csX4" fmla="*/ 267776 w 710850"/>
              <a:gd name="csY4" fmla="*/ 0 h 83249"/>
              <a:gd name="csX5" fmla="*/ 180126 w 710850"/>
              <a:gd name="csY5" fmla="*/ 56715 h 83249"/>
              <a:gd name="csX6" fmla="*/ 92477 w 710850"/>
              <a:gd name="csY6" fmla="*/ 0 h 83249"/>
              <a:gd name="csX7" fmla="*/ 0 w 710850"/>
              <a:gd name="csY7" fmla="*/ 83249 h 83249"/>
              <a:gd name="csX8" fmla="*/ 710851 w 710850"/>
              <a:gd name="csY8" fmla="*/ 83249 h 83249"/>
              <a:gd name="csX9" fmla="*/ 618373 w 710850"/>
              <a:gd name="csY9" fmla="*/ 0 h 832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710850" h="83249">
                <a:moveTo>
                  <a:pt x="618373" y="0"/>
                </a:moveTo>
                <a:cubicBezTo>
                  <a:pt x="577608" y="0"/>
                  <a:pt x="543032" y="23754"/>
                  <a:pt x="530725" y="56715"/>
                </a:cubicBezTo>
                <a:cubicBezTo>
                  <a:pt x="518415" y="23754"/>
                  <a:pt x="483836" y="0"/>
                  <a:pt x="443075" y="0"/>
                </a:cubicBezTo>
                <a:cubicBezTo>
                  <a:pt x="402309" y="0"/>
                  <a:pt x="367733" y="23754"/>
                  <a:pt x="355425" y="56715"/>
                </a:cubicBezTo>
                <a:cubicBezTo>
                  <a:pt x="343116" y="23754"/>
                  <a:pt x="308537" y="0"/>
                  <a:pt x="267776" y="0"/>
                </a:cubicBezTo>
                <a:cubicBezTo>
                  <a:pt x="227015" y="0"/>
                  <a:pt x="192436" y="23754"/>
                  <a:pt x="180126" y="56715"/>
                </a:cubicBezTo>
                <a:cubicBezTo>
                  <a:pt x="167818" y="23754"/>
                  <a:pt x="133239" y="0"/>
                  <a:pt x="92477" y="0"/>
                </a:cubicBezTo>
                <a:cubicBezTo>
                  <a:pt x="41403" y="0"/>
                  <a:pt x="0" y="37271"/>
                  <a:pt x="0" y="83249"/>
                </a:cubicBezTo>
                <a:lnTo>
                  <a:pt x="710851" y="83249"/>
                </a:lnTo>
                <a:cubicBezTo>
                  <a:pt x="710851" y="37271"/>
                  <a:pt x="669447" y="0"/>
                  <a:pt x="618373" y="0"/>
                </a:cubicBezTo>
                <a:close/>
              </a:path>
            </a:pathLst>
          </a:custGeom>
          <a:gradFill>
            <a:gsLst>
              <a:gs pos="0">
                <a:srgbClr val="EF6BE3"/>
              </a:gs>
              <a:gs pos="50000">
                <a:srgbClr val="DFAC99"/>
              </a:gs>
              <a:gs pos="100000">
                <a:srgbClr val="D0ED4F"/>
              </a:gs>
            </a:gsLst>
            <a:lin ang="5400000" scaled="1"/>
          </a:gradFill>
          <a:ln w="17009" cap="flat">
            <a:noFill/>
            <a:prstDash val="solid"/>
            <a:miter/>
          </a:ln>
        </p:spPr>
      </p:sp>
      <p:sp>
        <p:nvSpPr>
          <p:cNvPr id="20" name="Graphic 8">
            <a:extLst>
              <a:ext uri="{FF2B5EF4-FFF2-40B4-BE49-F238E27FC236}">
                <a16:creationId xmlns:a16="http://schemas.microsoft.com/office/drawing/2014/main" id="{48177DAF-8CD5-E356-439D-92F93015C8F6}"/>
              </a:ext>
            </a:extLst>
          </p:cNvPr>
          <p:cNvSpPr/>
          <p:nvPr/>
        </p:nvSpPr>
        <p:spPr>
          <a:xfrm>
            <a:off x="409103" y="3048665"/>
            <a:ext cx="710850" cy="83249"/>
          </a:xfrm>
          <a:custGeom>
            <a:avLst/>
            <a:gdLst>
              <a:gd name="csX0" fmla="*/ 618373 w 710850"/>
              <a:gd name="csY0" fmla="*/ 0 h 83249"/>
              <a:gd name="csX1" fmla="*/ 530725 w 710850"/>
              <a:gd name="csY1" fmla="*/ 56715 h 83249"/>
              <a:gd name="csX2" fmla="*/ 443075 w 710850"/>
              <a:gd name="csY2" fmla="*/ 0 h 83249"/>
              <a:gd name="csX3" fmla="*/ 355425 w 710850"/>
              <a:gd name="csY3" fmla="*/ 56715 h 83249"/>
              <a:gd name="csX4" fmla="*/ 267776 w 710850"/>
              <a:gd name="csY4" fmla="*/ 0 h 83249"/>
              <a:gd name="csX5" fmla="*/ 180126 w 710850"/>
              <a:gd name="csY5" fmla="*/ 56715 h 83249"/>
              <a:gd name="csX6" fmla="*/ 92477 w 710850"/>
              <a:gd name="csY6" fmla="*/ 0 h 83249"/>
              <a:gd name="csX7" fmla="*/ 0 w 710850"/>
              <a:gd name="csY7" fmla="*/ 83249 h 83249"/>
              <a:gd name="csX8" fmla="*/ 710851 w 710850"/>
              <a:gd name="csY8" fmla="*/ 83249 h 83249"/>
              <a:gd name="csX9" fmla="*/ 618373 w 710850"/>
              <a:gd name="csY9" fmla="*/ 0 h 832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710850" h="83249">
                <a:moveTo>
                  <a:pt x="618373" y="0"/>
                </a:moveTo>
                <a:cubicBezTo>
                  <a:pt x="577608" y="0"/>
                  <a:pt x="543032" y="23754"/>
                  <a:pt x="530725" y="56715"/>
                </a:cubicBezTo>
                <a:cubicBezTo>
                  <a:pt x="518415" y="23754"/>
                  <a:pt x="483836" y="0"/>
                  <a:pt x="443075" y="0"/>
                </a:cubicBezTo>
                <a:cubicBezTo>
                  <a:pt x="402309" y="0"/>
                  <a:pt x="367733" y="23754"/>
                  <a:pt x="355425" y="56715"/>
                </a:cubicBezTo>
                <a:cubicBezTo>
                  <a:pt x="343116" y="23754"/>
                  <a:pt x="308537" y="0"/>
                  <a:pt x="267776" y="0"/>
                </a:cubicBezTo>
                <a:cubicBezTo>
                  <a:pt x="227015" y="0"/>
                  <a:pt x="192436" y="23754"/>
                  <a:pt x="180126" y="56715"/>
                </a:cubicBezTo>
                <a:cubicBezTo>
                  <a:pt x="167818" y="23754"/>
                  <a:pt x="133239" y="0"/>
                  <a:pt x="92477" y="0"/>
                </a:cubicBezTo>
                <a:cubicBezTo>
                  <a:pt x="41403" y="0"/>
                  <a:pt x="0" y="37271"/>
                  <a:pt x="0" y="83249"/>
                </a:cubicBezTo>
                <a:lnTo>
                  <a:pt x="710851" y="83249"/>
                </a:lnTo>
                <a:cubicBezTo>
                  <a:pt x="710851" y="37271"/>
                  <a:pt x="669447" y="0"/>
                  <a:pt x="618373" y="0"/>
                </a:cubicBezTo>
                <a:close/>
              </a:path>
            </a:pathLst>
          </a:custGeom>
          <a:gradFill>
            <a:gsLst>
              <a:gs pos="0">
                <a:srgbClr val="EF6BE3"/>
              </a:gs>
              <a:gs pos="50000">
                <a:srgbClr val="DFAC99"/>
              </a:gs>
              <a:gs pos="100000">
                <a:srgbClr val="D0ED4F"/>
              </a:gs>
            </a:gsLst>
            <a:lin ang="5400000" scaled="1"/>
          </a:gradFill>
          <a:ln w="17009" cap="flat">
            <a:noFill/>
            <a:prstDash val="solid"/>
            <a:miter/>
          </a:ln>
        </p:spPr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Full-Funnel Campaign Growth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t>Swap one variable at a time to isolate impact, including headline, image, and CTA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t>One-variable iteration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r>
              <a:t>Why the asset works and which audience segment it attracts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Creative hypothesis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r>
              <a:t>CTR and CPA highlight winners and cost drivers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CTR and CPA signals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r>
              <a:t>Hook, offer, proof, CTA, and landing page alignment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Creative frame mix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Creative Teardown and Ad Metrics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grpSp>
        <p:nvGrpSpPr>
          <p:cNvPr id="13" name="Group 12">
            <a:extLst>
              <a:ext uri="{FF2B5EF4-FFF2-40B4-BE49-F238E27FC236}">
                <a16:creationId xmlns:a16="http://schemas.microsoft.com/office/drawing/2014/main" id="{65A4D774-0797-E430-6EE5-3F3CE39E2205}"/>
              </a:ext>
            </a:extLst>
          </p:cNvPr>
          <p:cNvGrpSpPr/>
          <p:nvPr userDrawn="1"/>
        </p:nvGrpSpPr>
        <p:grpSpPr>
          <a:xfrm>
            <a:off x="4484756" y="863603"/>
            <a:ext cx="4440375" cy="3763920"/>
            <a:chOff x="3913318" y="729491"/>
            <a:chExt cx="4440375" cy="3763920"/>
          </a:xfrm>
        </p:grpSpPr>
        <p:sp>
          <p:nvSpPr>
            <p:cNvPr id="14" name="Graphic 2">
              <a:extLst>
                <a:ext uri="{FF2B5EF4-FFF2-40B4-BE49-F238E27FC236}">
                  <a16:creationId xmlns:a16="http://schemas.microsoft.com/office/drawing/2014/main" id="{05351E47-24E9-1FE8-1358-8FF024AA7835}"/>
                </a:ext>
              </a:extLst>
            </p:cNvPr>
            <p:cNvSpPr/>
            <p:nvPr/>
          </p:nvSpPr>
          <p:spPr>
            <a:xfrm>
              <a:off x="3913321" y="729491"/>
              <a:ext cx="4440368" cy="530095"/>
            </a:xfrm>
            <a:custGeom>
              <a:avLst/>
              <a:gdLst>
                <a:gd name="csX0" fmla="*/ 2220192 w 4440368"/>
                <a:gd name="csY0" fmla="*/ 530095 h 530095"/>
                <a:gd name="csX1" fmla="*/ 4440368 w 4440368"/>
                <a:gd name="csY1" fmla="*/ 255466 h 530095"/>
                <a:gd name="csX2" fmla="*/ 2220192 w 4440368"/>
                <a:gd name="csY2" fmla="*/ 0 h 530095"/>
                <a:gd name="csX3" fmla="*/ 0 w 4440368"/>
                <a:gd name="csY3" fmla="*/ 255466 h 530095"/>
                <a:gd name="csX4" fmla="*/ 2220192 w 4440368"/>
                <a:gd name="csY4" fmla="*/ 530095 h 5300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440368" h="530095">
                  <a:moveTo>
                    <a:pt x="2220192" y="530095"/>
                  </a:moveTo>
                  <a:cubicBezTo>
                    <a:pt x="3446371" y="530095"/>
                    <a:pt x="4440368" y="396557"/>
                    <a:pt x="4440368" y="255466"/>
                  </a:cubicBezTo>
                  <a:cubicBezTo>
                    <a:pt x="4440368" y="114376"/>
                    <a:pt x="3446371" y="0"/>
                    <a:pt x="2220192" y="0"/>
                  </a:cubicBezTo>
                  <a:cubicBezTo>
                    <a:pt x="994013" y="0"/>
                    <a:pt x="0" y="114376"/>
                    <a:pt x="0" y="255466"/>
                  </a:cubicBezTo>
                  <a:cubicBezTo>
                    <a:pt x="0" y="396557"/>
                    <a:pt x="994013" y="530095"/>
                    <a:pt x="2220192" y="530095"/>
                  </a:cubicBezTo>
                  <a:close/>
                </a:path>
              </a:pathLst>
            </a:custGeom>
            <a:solidFill>
              <a:schemeClr val="accent5"/>
            </a:solidFill>
            <a:ln w="3931" cap="flat">
              <a:noFill/>
              <a:prstDash val="solid"/>
              <a:miter/>
            </a:ln>
          </p:spPr>
        </p:sp>
        <p:sp>
          <p:nvSpPr>
            <p:cNvPr id="15" name="Graphic 4">
              <a:extLst>
                <a:ext uri="{FF2B5EF4-FFF2-40B4-BE49-F238E27FC236}">
                  <a16:creationId xmlns:a16="http://schemas.microsoft.com/office/drawing/2014/main" id="{7067F92B-2BAE-F40B-CEF5-DA16E5301123}"/>
                </a:ext>
              </a:extLst>
            </p:cNvPr>
            <p:cNvSpPr/>
            <p:nvPr/>
          </p:nvSpPr>
          <p:spPr>
            <a:xfrm>
              <a:off x="4546487" y="2738276"/>
              <a:ext cx="3170652" cy="951278"/>
            </a:xfrm>
            <a:custGeom>
              <a:avLst/>
              <a:gdLst>
                <a:gd name="csX0" fmla="*/ 0 w 3170652"/>
                <a:gd name="csY0" fmla="*/ 0 h 951278"/>
                <a:gd name="csX1" fmla="*/ 255871 w 3170652"/>
                <a:gd name="csY1" fmla="*/ 637717 h 951278"/>
                <a:gd name="csX2" fmla="*/ 256745 w 3170652"/>
                <a:gd name="csY2" fmla="*/ 637717 h 951278"/>
                <a:gd name="csX3" fmla="*/ 257087 w 3170652"/>
                <a:gd name="csY3" fmla="*/ 640667 h 951278"/>
                <a:gd name="csX4" fmla="*/ 275849 w 3170652"/>
                <a:gd name="csY4" fmla="*/ 687465 h 951278"/>
                <a:gd name="csX5" fmla="*/ 1585326 w 3170652"/>
                <a:gd name="csY5" fmla="*/ 951278 h 951278"/>
                <a:gd name="csX6" fmla="*/ 2894800 w 3170652"/>
                <a:gd name="csY6" fmla="*/ 687465 h 951278"/>
                <a:gd name="csX7" fmla="*/ 2913602 w 3170652"/>
                <a:gd name="csY7" fmla="*/ 640667 h 951278"/>
                <a:gd name="csX8" fmla="*/ 2913907 w 3170652"/>
                <a:gd name="csY8" fmla="*/ 637717 h 951278"/>
                <a:gd name="csX9" fmla="*/ 2914780 w 3170652"/>
                <a:gd name="csY9" fmla="*/ 637717 h 951278"/>
                <a:gd name="csX10" fmla="*/ 3170653 w 3170652"/>
                <a:gd name="csY10" fmla="*/ 0 h 951278"/>
                <a:gd name="csX11" fmla="*/ 1585365 w 3170652"/>
                <a:gd name="csY11" fmla="*/ 231981 h 951278"/>
                <a:gd name="csX12" fmla="*/ 0 w 3170652"/>
                <a:gd name="csY12" fmla="*/ 0 h 9512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3170652" h="951278">
                  <a:moveTo>
                    <a:pt x="0" y="0"/>
                  </a:moveTo>
                  <a:lnTo>
                    <a:pt x="255871" y="637717"/>
                  </a:lnTo>
                  <a:lnTo>
                    <a:pt x="256745" y="637717"/>
                  </a:lnTo>
                  <a:cubicBezTo>
                    <a:pt x="256745" y="638685"/>
                    <a:pt x="257011" y="639699"/>
                    <a:pt x="257087" y="640667"/>
                  </a:cubicBezTo>
                  <a:lnTo>
                    <a:pt x="275849" y="687465"/>
                  </a:lnTo>
                  <a:cubicBezTo>
                    <a:pt x="376800" y="822621"/>
                    <a:pt x="877376" y="951278"/>
                    <a:pt x="1585326" y="951278"/>
                  </a:cubicBezTo>
                  <a:cubicBezTo>
                    <a:pt x="2293273" y="951278"/>
                    <a:pt x="2793851" y="822621"/>
                    <a:pt x="2894800" y="687465"/>
                  </a:cubicBezTo>
                  <a:lnTo>
                    <a:pt x="2913602" y="640667"/>
                  </a:lnTo>
                  <a:cubicBezTo>
                    <a:pt x="2913641" y="639699"/>
                    <a:pt x="2913907" y="638685"/>
                    <a:pt x="2913907" y="637717"/>
                  </a:cubicBezTo>
                  <a:lnTo>
                    <a:pt x="2914780" y="637717"/>
                  </a:lnTo>
                  <a:lnTo>
                    <a:pt x="3170653" y="0"/>
                  </a:lnTo>
                  <a:cubicBezTo>
                    <a:pt x="2925261" y="151460"/>
                    <a:pt x="2239038" y="231981"/>
                    <a:pt x="1585365" y="231981"/>
                  </a:cubicBezTo>
                  <a:cubicBezTo>
                    <a:pt x="931611" y="231981"/>
                    <a:pt x="245389" y="151414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 w="3897" cap="flat">
              <a:noFill/>
              <a:prstDash val="solid"/>
              <a:miter/>
            </a:ln>
          </p:spPr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23788CD9-CAD0-E145-8F72-3267E167E0E2}"/>
                </a:ext>
              </a:extLst>
            </p:cNvPr>
            <p:cNvSpPr/>
            <p:nvPr/>
          </p:nvSpPr>
          <p:spPr>
            <a:xfrm>
              <a:off x="3913318" y="1100778"/>
              <a:ext cx="4440375" cy="976989"/>
            </a:xfrm>
            <a:custGeom>
              <a:avLst/>
              <a:gdLst>
                <a:gd name="csX0" fmla="*/ 2218694 w 4440375"/>
                <a:gd name="csY0" fmla="*/ 251208 h 976989"/>
                <a:gd name="csX1" fmla="*/ 593521 w 4440375"/>
                <a:gd name="csY1" fmla="*/ 152166 h 976989"/>
                <a:gd name="csX2" fmla="*/ 0 w 4440375"/>
                <a:gd name="csY2" fmla="*/ 2184 h 976989"/>
                <a:gd name="csX3" fmla="*/ 283690 w 4440375"/>
                <a:gd name="csY3" fmla="*/ 710121 h 976989"/>
                <a:gd name="csX4" fmla="*/ 2219728 w 4440375"/>
                <a:gd name="csY4" fmla="*/ 976989 h 976989"/>
                <a:gd name="csX5" fmla="*/ 4155759 w 4440375"/>
                <a:gd name="csY5" fmla="*/ 710168 h 976989"/>
                <a:gd name="csX6" fmla="*/ 4440375 w 4440375"/>
                <a:gd name="csY6" fmla="*/ 0 h 976989"/>
                <a:gd name="csX7" fmla="*/ 2219728 w 4440375"/>
                <a:gd name="csY7" fmla="*/ 251254 h 976989"/>
                <a:gd name="csX8" fmla="*/ 2218694 w 4440375"/>
                <a:gd name="csY8" fmla="*/ 251208 h 9769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4440375" h="976989">
                  <a:moveTo>
                    <a:pt x="2218694" y="251208"/>
                  </a:moveTo>
                  <a:cubicBezTo>
                    <a:pt x="1604924" y="251208"/>
                    <a:pt x="1027821" y="216025"/>
                    <a:pt x="593521" y="152166"/>
                  </a:cubicBezTo>
                  <a:cubicBezTo>
                    <a:pt x="306310" y="109918"/>
                    <a:pt x="108011" y="59723"/>
                    <a:pt x="0" y="2184"/>
                  </a:cubicBezTo>
                  <a:lnTo>
                    <a:pt x="283690" y="710121"/>
                  </a:lnTo>
                  <a:cubicBezTo>
                    <a:pt x="436214" y="844765"/>
                    <a:pt x="1188539" y="976989"/>
                    <a:pt x="2219728" y="976989"/>
                  </a:cubicBezTo>
                  <a:cubicBezTo>
                    <a:pt x="3250881" y="976989"/>
                    <a:pt x="4003175" y="844765"/>
                    <a:pt x="4155759" y="710168"/>
                  </a:cubicBezTo>
                  <a:lnTo>
                    <a:pt x="4440375" y="0"/>
                  </a:lnTo>
                  <a:cubicBezTo>
                    <a:pt x="4136583" y="163831"/>
                    <a:pt x="3154085" y="251161"/>
                    <a:pt x="2219728" y="251254"/>
                  </a:cubicBezTo>
                  <a:cubicBezTo>
                    <a:pt x="2219461" y="251208"/>
                    <a:pt x="2219040" y="251208"/>
                    <a:pt x="2218694" y="251208"/>
                  </a:cubicBezTo>
                  <a:close/>
                </a:path>
              </a:pathLst>
            </a:custGeom>
            <a:solidFill>
              <a:schemeClr val="accent5"/>
            </a:solidFill>
            <a:ln w="3928" cap="flat">
              <a:noFill/>
              <a:prstDash val="solid"/>
              <a:miter/>
            </a:ln>
          </p:spPr>
        </p:sp>
        <p:sp>
          <p:nvSpPr>
            <p:cNvPr id="17" name="Graphic 8">
              <a:extLst>
                <a:ext uri="{FF2B5EF4-FFF2-40B4-BE49-F238E27FC236}">
                  <a16:creationId xmlns:a16="http://schemas.microsoft.com/office/drawing/2014/main" id="{EA7CFF47-EA40-E539-88F0-643974AF5B05}"/>
                </a:ext>
              </a:extLst>
            </p:cNvPr>
            <p:cNvSpPr/>
            <p:nvPr/>
          </p:nvSpPr>
          <p:spPr>
            <a:xfrm>
              <a:off x="4238544" y="1927867"/>
              <a:ext cx="3788686" cy="961594"/>
            </a:xfrm>
            <a:custGeom>
              <a:avLst/>
              <a:gdLst>
                <a:gd name="csX0" fmla="*/ 0 w 3788686"/>
                <a:gd name="csY0" fmla="*/ 0 h 961594"/>
                <a:gd name="csX1" fmla="*/ 278683 w 3788686"/>
                <a:gd name="csY1" fmla="*/ 695949 h 961594"/>
                <a:gd name="csX2" fmla="*/ 1894342 w 3788686"/>
                <a:gd name="csY2" fmla="*/ 961594 h 961594"/>
                <a:gd name="csX3" fmla="*/ 3510003 w 3788686"/>
                <a:gd name="csY3" fmla="*/ 695949 h 961594"/>
                <a:gd name="csX4" fmla="*/ 3788687 w 3788686"/>
                <a:gd name="csY4" fmla="*/ 0 h 961594"/>
                <a:gd name="csX5" fmla="*/ 1894342 w 3788686"/>
                <a:gd name="csY5" fmla="*/ 240952 h 961594"/>
                <a:gd name="csX6" fmla="*/ 0 w 3788686"/>
                <a:gd name="csY6" fmla="*/ 0 h 9615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788686" h="961594">
                  <a:moveTo>
                    <a:pt x="0" y="0"/>
                  </a:moveTo>
                  <a:lnTo>
                    <a:pt x="278683" y="695949"/>
                  </a:lnTo>
                  <a:cubicBezTo>
                    <a:pt x="404426" y="829877"/>
                    <a:pt x="1032661" y="961594"/>
                    <a:pt x="1894342" y="961594"/>
                  </a:cubicBezTo>
                  <a:cubicBezTo>
                    <a:pt x="2756027" y="961594"/>
                    <a:pt x="3384257" y="829834"/>
                    <a:pt x="3510003" y="695949"/>
                  </a:cubicBezTo>
                  <a:lnTo>
                    <a:pt x="3788687" y="0"/>
                  </a:lnTo>
                  <a:cubicBezTo>
                    <a:pt x="3512584" y="157281"/>
                    <a:pt x="2683375" y="240952"/>
                    <a:pt x="1894342" y="240952"/>
                  </a:cubicBezTo>
                  <a:cubicBezTo>
                    <a:pt x="1105312" y="240998"/>
                    <a:pt x="276100" y="157281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 w="3890" cap="flat">
              <a:noFill/>
              <a:prstDash val="solid"/>
              <a:miter/>
            </a:ln>
          </p:spPr>
        </p:sp>
        <p:sp>
          <p:nvSpPr>
            <p:cNvPr id="18" name="Graphic 10">
              <a:extLst>
                <a:ext uri="{FF2B5EF4-FFF2-40B4-BE49-F238E27FC236}">
                  <a16:creationId xmlns:a16="http://schemas.microsoft.com/office/drawing/2014/main" id="{33BBE798-7F3D-5D13-3918-11A41F7E390B}"/>
                </a:ext>
              </a:extLst>
            </p:cNvPr>
            <p:cNvSpPr/>
            <p:nvPr/>
          </p:nvSpPr>
          <p:spPr>
            <a:xfrm>
              <a:off x="4850691" y="3544749"/>
              <a:ext cx="2563376" cy="948662"/>
            </a:xfrm>
            <a:custGeom>
              <a:avLst/>
              <a:gdLst>
                <a:gd name="csX0" fmla="*/ 0 w 2563376"/>
                <a:gd name="csY0" fmla="*/ 0 h 948662"/>
                <a:gd name="csX1" fmla="*/ 253331 w 2563376"/>
                <a:gd name="csY1" fmla="*/ 632878 h 948662"/>
                <a:gd name="csX2" fmla="*/ 255315 w 2563376"/>
                <a:gd name="csY2" fmla="*/ 632878 h 948662"/>
                <a:gd name="csX3" fmla="*/ 255849 w 2563376"/>
                <a:gd name="csY3" fmla="*/ 639186 h 948662"/>
                <a:gd name="csX4" fmla="*/ 278703 w 2563376"/>
                <a:gd name="csY4" fmla="*/ 696329 h 948662"/>
                <a:gd name="csX5" fmla="*/ 1281686 w 2563376"/>
                <a:gd name="csY5" fmla="*/ 948663 h 948662"/>
                <a:gd name="csX6" fmla="*/ 2284636 w 2563376"/>
                <a:gd name="csY6" fmla="*/ 696423 h 948662"/>
                <a:gd name="csX7" fmla="*/ 2307527 w 2563376"/>
                <a:gd name="csY7" fmla="*/ 639186 h 948662"/>
                <a:gd name="csX8" fmla="*/ 2308059 w 2563376"/>
                <a:gd name="csY8" fmla="*/ 632921 h 948662"/>
                <a:gd name="csX9" fmla="*/ 2310045 w 2563376"/>
                <a:gd name="csY9" fmla="*/ 632921 h 948662"/>
                <a:gd name="csX10" fmla="*/ 2563377 w 2563376"/>
                <a:gd name="csY10" fmla="*/ 46 h 948662"/>
                <a:gd name="csX11" fmla="*/ 1281686 w 2563376"/>
                <a:gd name="csY11" fmla="*/ 224410 h 948662"/>
                <a:gd name="csX12" fmla="*/ 0 w 2563376"/>
                <a:gd name="csY12" fmla="*/ 0 h 9486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563376" h="948662">
                  <a:moveTo>
                    <a:pt x="0" y="0"/>
                  </a:moveTo>
                  <a:lnTo>
                    <a:pt x="253331" y="632878"/>
                  </a:lnTo>
                  <a:lnTo>
                    <a:pt x="255315" y="632878"/>
                  </a:lnTo>
                  <a:cubicBezTo>
                    <a:pt x="255315" y="634964"/>
                    <a:pt x="255697" y="637096"/>
                    <a:pt x="255849" y="639186"/>
                  </a:cubicBezTo>
                  <a:lnTo>
                    <a:pt x="278703" y="696329"/>
                  </a:lnTo>
                  <a:cubicBezTo>
                    <a:pt x="373549" y="827415"/>
                    <a:pt x="752669" y="948663"/>
                    <a:pt x="1281686" y="948663"/>
                  </a:cubicBezTo>
                  <a:cubicBezTo>
                    <a:pt x="1810633" y="948663"/>
                    <a:pt x="2189751" y="827462"/>
                    <a:pt x="2284636" y="696423"/>
                  </a:cubicBezTo>
                  <a:lnTo>
                    <a:pt x="2307527" y="639186"/>
                  </a:lnTo>
                  <a:cubicBezTo>
                    <a:pt x="2307680" y="637096"/>
                    <a:pt x="2308059" y="635011"/>
                    <a:pt x="2308059" y="632921"/>
                  </a:cubicBezTo>
                  <a:lnTo>
                    <a:pt x="2310045" y="632921"/>
                  </a:lnTo>
                  <a:lnTo>
                    <a:pt x="2563377" y="46"/>
                  </a:lnTo>
                  <a:cubicBezTo>
                    <a:pt x="2350943" y="142680"/>
                    <a:pt x="1809258" y="224410"/>
                    <a:pt x="1281686" y="224410"/>
                  </a:cubicBezTo>
                  <a:cubicBezTo>
                    <a:pt x="754119" y="224410"/>
                    <a:pt x="212432" y="14263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 w="3912" cap="flat">
              <a:noFill/>
              <a:prstDash val="solid"/>
              <a:miter/>
            </a:ln>
          </p:spPr>
        </p:sp>
      </p:grpSp>
      <p:sp>
        <p:nvSpPr>
          <p:cNvPr id="19" name="Legend 1"/>
          <p:cNvSpPr/>
          <p:nvPr userDrawn="1"/>
        </p:nvSpPr>
        <p:spPr>
          <a:xfrm rot="5400000">
            <a:off x="-234534" y="1493182"/>
            <a:ext cx="576000" cy="362967"/>
          </a:xfrm>
          <a:prstGeom prst="round2Same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0" name="Legend 2"/>
          <p:cNvSpPr/>
          <p:nvPr userDrawn="1"/>
        </p:nvSpPr>
        <p:spPr>
          <a:xfrm rot="5400000">
            <a:off x="-234534" y="2304694"/>
            <a:ext cx="576000" cy="362968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1" name="Legend 3"/>
          <p:cNvSpPr/>
          <p:nvPr userDrawn="1"/>
        </p:nvSpPr>
        <p:spPr>
          <a:xfrm rot="5400000">
            <a:off x="-234534" y="3118134"/>
            <a:ext cx="576000" cy="362967"/>
          </a:xfrm>
          <a:prstGeom prst="round2Same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2" name="Legend 4"/>
          <p:cNvSpPr/>
          <p:nvPr userDrawn="1"/>
        </p:nvSpPr>
        <p:spPr>
          <a:xfrm rot="5400000">
            <a:off x="-234534" y="3931116"/>
            <a:ext cx="576000" cy="362967"/>
          </a:xfrm>
          <a:prstGeom prst="round2Same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" name="Subtitle 1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r>
              <a:t>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pPr algn="l"/>
            <a:r>
              <a:t>Full-Funnel Campaign Growth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Track cohort ROAS, CPA, and downstream LTV to avoid short-term bias in measurement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ctr"/>
            <a:r>
              <a:t>Cohort ROAS and LTV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Tailor messaging to the funnel stage and predicted conversion likelihood for personalization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ctr"/>
            <a:r>
              <a:t>Funnel-stage personalization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Activate retargeting based on site events and lifecycle stages using custom triggers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ctr"/>
            <a:r>
              <a:t>Custom event triggers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Define cohorts by intent and recency, including new visitors, engaged users, and cart or lead actions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ctr"/>
            <a:r>
              <a:t>Intent and recency cohorts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Audience Segmentation and Retargeting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8" name="Google Shape;842;g3e47ced7bc8_0_121">
            <a:extLst>
              <a:ext uri="{FF2B5EF4-FFF2-40B4-BE49-F238E27FC236}">
                <a16:creationId xmlns:a16="http://schemas.microsoft.com/office/drawing/2014/main" id="{D131D426-1422-50C7-2CC5-18185829FB6B}"/>
              </a:ext>
            </a:extLst>
          </p:cNvPr>
          <p:cNvSpPr/>
          <p:nvPr userDrawn="1"/>
        </p:nvSpPr>
        <p:spPr>
          <a:xfrm>
            <a:off x="2877312" y="851537"/>
            <a:ext cx="6032037" cy="3797282"/>
          </a:xfrm>
          <a:prstGeom prst="roundRect">
            <a:avLst>
              <a:gd name="adj" fmla="val 6532"/>
            </a:avLst>
          </a:prstGeom>
          <a:gradFill>
            <a:gsLst>
              <a:gs pos="0">
                <a:schemeClr val="bg2">
                  <a:alpha val="9592"/>
                </a:schemeClr>
              </a:gs>
              <a:gs pos="100000">
                <a:schemeClr val="tx1">
                  <a:alpha val="8231"/>
                </a:schemeClr>
              </a:gs>
            </a:gsLst>
            <a:lin ang="2700000" scaled="1"/>
          </a:gradFill>
          <a:ln>
            <a:solidFill>
              <a:schemeClr val="accent2">
                <a:alpha val="30406"/>
              </a:schemeClr>
            </a:solidFill>
          </a:ln>
          <a:effectLst>
            <a:outerShdw blurRad="127000" dir="5400000" algn="ctr" rotWithShape="0">
              <a:prstClr val="black">
                <a:alpha val="20000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B0C920F6-32AD-0DF3-229A-DE7880CC5B63}"/>
              </a:ext>
            </a:extLst>
          </p:cNvPr>
          <p:cNvSpPr txBox="1"/>
          <p:nvPr userDrawn="1"/>
        </p:nvSpPr>
        <p:spPr>
          <a:xfrm>
            <a:off x="7818895" y="-224725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A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7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Full-Funnel Campaign Growth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Media Spend Allocation and Returns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1" sz="quarter"/>
          </p:nvPr>
        </p:nvSpPr>
        <p:spPr/>
        <p:txBody>
          <a:bodyPr/>
          <a:lstStyle/>
          <a:p>
            <a:pPr algn="l"/>
            <a:r>
              <a:t>Channel spend mix shows Paid Search at 35%, Paid Social at 30%, SEO at 20%, and Email at 15%—with Paid Search taking the largest share and Email the smallest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>
            <a:r>
              <a:t>Channel Spend Mix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3441101" y="1087507"/>
          <a:ext cx="5037923" cy="3358615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3" name="Step Card"/>
          <p:cNvSpPr/>
          <p:nvPr userDrawn="1"/>
        </p:nvSpPr>
        <p:spPr>
          <a:xfrm>
            <a:off x="228600" y="850900"/>
            <a:ext cx="2016000" cy="3581400"/>
          </a:xfrm>
          <a:prstGeom prst="roundRect">
            <a:avLst>
              <a:gd name="adj" fmla="val 6532"/>
            </a:avLst>
          </a:prstGeom>
          <a:gradFill>
            <a:gsLst>
              <a:gs pos="0">
                <a:schemeClr val="bg2">
                  <a:alpha val="9592"/>
                </a:schemeClr>
              </a:gs>
              <a:gs pos="100000">
                <a:schemeClr val="tx1">
                  <a:alpha val="8231"/>
                </a:schemeClr>
              </a:gs>
            </a:gsLst>
            <a:lin ang="2700000" scaled="1"/>
          </a:gradFill>
          <a:ln>
            <a:solidFill>
              <a:schemeClr val="accent2">
                <a:alpha val="30406"/>
              </a:scheme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Step Card"/>
          <p:cNvSpPr/>
          <p:nvPr userDrawn="1"/>
        </p:nvSpPr>
        <p:spPr>
          <a:xfrm>
            <a:off x="2455444" y="1130300"/>
            <a:ext cx="2016000" cy="3581400"/>
          </a:xfrm>
          <a:prstGeom prst="roundRect">
            <a:avLst>
              <a:gd name="adj" fmla="val 6532"/>
            </a:avLst>
          </a:prstGeom>
          <a:gradFill>
            <a:gsLst>
              <a:gs pos="0">
                <a:schemeClr val="bg2">
                  <a:alpha val="9592"/>
                </a:schemeClr>
              </a:gs>
              <a:gs pos="100000">
                <a:schemeClr val="tx1">
                  <a:alpha val="8231"/>
                </a:schemeClr>
              </a:gs>
            </a:gsLst>
            <a:lin ang="2700000" scaled="1"/>
          </a:gradFill>
          <a:ln>
            <a:solidFill>
              <a:schemeClr val="accent2">
                <a:alpha val="30406"/>
              </a:scheme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5" name="Step Card"/>
          <p:cNvSpPr/>
          <p:nvPr userDrawn="1"/>
        </p:nvSpPr>
        <p:spPr>
          <a:xfrm>
            <a:off x="4682288" y="850900"/>
            <a:ext cx="2016000" cy="3581400"/>
          </a:xfrm>
          <a:prstGeom prst="roundRect">
            <a:avLst>
              <a:gd name="adj" fmla="val 6532"/>
            </a:avLst>
          </a:prstGeom>
          <a:gradFill>
            <a:gsLst>
              <a:gs pos="0">
                <a:schemeClr val="bg2">
                  <a:alpha val="9592"/>
                </a:schemeClr>
              </a:gs>
              <a:gs pos="100000">
                <a:schemeClr val="tx1">
                  <a:alpha val="8231"/>
                </a:schemeClr>
              </a:gs>
            </a:gsLst>
            <a:lin ang="2700000" scaled="1"/>
          </a:gradFill>
          <a:ln>
            <a:solidFill>
              <a:schemeClr val="accent2">
                <a:alpha val="30406"/>
              </a:scheme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6" name="Step Card"/>
          <p:cNvSpPr/>
          <p:nvPr userDrawn="1"/>
        </p:nvSpPr>
        <p:spPr>
          <a:xfrm>
            <a:off x="6909131" y="1130300"/>
            <a:ext cx="2016000" cy="3581400"/>
          </a:xfrm>
          <a:prstGeom prst="roundRect">
            <a:avLst>
              <a:gd name="adj" fmla="val 6532"/>
            </a:avLst>
          </a:prstGeom>
          <a:gradFill>
            <a:gsLst>
              <a:gs pos="0">
                <a:schemeClr val="bg2">
                  <a:alpha val="9592"/>
                </a:schemeClr>
              </a:gs>
              <a:gs pos="100000">
                <a:schemeClr val="tx1">
                  <a:alpha val="8231"/>
                </a:schemeClr>
              </a:gs>
            </a:gsLst>
            <a:lin ang="2700000" scaled="1"/>
          </a:gradFill>
          <a:ln>
            <a:solidFill>
              <a:schemeClr val="accent2">
                <a:alpha val="30406"/>
              </a:schemeClr>
            </a:solidFill>
          </a:ln>
        </p:spPr>
        <p:txBody>
          <a:bodyPr/>
          <a:lstStyle/>
          <a:p>
            <a:endParaRPr lang="en-US"/>
          </a:p>
        </p:txBody>
      </p:sp>
      <p:cxnSp>
        <p:nvCxnSpPr>
          <p:cNvPr id="17" name="Step Line"/>
          <p:cNvCxnSpPr>
            <a:cxnSpLocks/>
          </p:cNvCxnSpPr>
          <p:nvPr userDrawn="1"/>
        </p:nvCxnSpPr>
        <p:spPr>
          <a:xfrm>
            <a:off x="373367" y="2102836"/>
            <a:ext cx="4191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</p:cxnSp>
      <p:cxnSp>
        <p:nvCxnSpPr>
          <p:cNvPr id="18" name="Step Line"/>
          <p:cNvCxnSpPr>
            <a:cxnSpLocks/>
          </p:cNvCxnSpPr>
          <p:nvPr userDrawn="1"/>
        </p:nvCxnSpPr>
        <p:spPr>
          <a:xfrm>
            <a:off x="2611989" y="2382236"/>
            <a:ext cx="4191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</p:cxnSp>
      <p:cxnSp>
        <p:nvCxnSpPr>
          <p:cNvPr id="19" name="Step Line"/>
          <p:cNvCxnSpPr>
            <a:cxnSpLocks/>
          </p:cNvCxnSpPr>
          <p:nvPr userDrawn="1"/>
        </p:nvCxnSpPr>
        <p:spPr>
          <a:xfrm>
            <a:off x="4850611" y="2102836"/>
            <a:ext cx="4191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</p:cxnSp>
      <p:cxnSp>
        <p:nvCxnSpPr>
          <p:cNvPr id="20" name="Step Line"/>
          <p:cNvCxnSpPr>
            <a:cxnSpLocks/>
          </p:cNvCxnSpPr>
          <p:nvPr userDrawn="1"/>
        </p:nvCxnSpPr>
        <p:spPr>
          <a:xfrm>
            <a:off x="7089233" y="2382236"/>
            <a:ext cx="4191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</p:cxnSp>
      <p:sp>
        <p:nvSpPr>
          <p:cNvPr id="21" name="Google Shape;377;g3e4a1d512f3_0_994"/>
          <p:cNvSpPr txBox="1"/>
          <p:nvPr/>
        </p:nvSpPr>
        <p:spPr>
          <a:xfrm>
            <a:off x="373367" y="952500"/>
            <a:ext cx="13821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accent2"/>
                </a:solidFill>
                <a:latin typeface="+mn-lt"/>
                <a:ea typeface="+mn-ea"/>
                <a:cs typeface="+mn-cs"/>
                <a:sym typeface="Arial"/>
              </a:rPr>
              <a:t>01</a:t>
            </a:r>
            <a:endParaRPr sz="2200" b="1">
              <a:solidFill>
                <a:schemeClr val="accen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2" name="Google Shape;378;g3e4a1d512f3_0_994"/>
          <p:cNvSpPr txBox="1"/>
          <p:nvPr/>
        </p:nvSpPr>
        <p:spPr>
          <a:xfrm>
            <a:off x="2583589" y="1231900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accent2"/>
                </a:solidFill>
                <a:latin typeface="+mn-lt"/>
                <a:ea typeface="+mn-ea"/>
                <a:cs typeface="+mn-cs"/>
                <a:sym typeface="Arial"/>
              </a:rPr>
              <a:t>02</a:t>
            </a:r>
            <a:endParaRPr sz="2200" b="1" dirty="0">
              <a:solidFill>
                <a:schemeClr val="accen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3" name="Google Shape;379;g3e4a1d512f3_0_994"/>
          <p:cNvSpPr txBox="1"/>
          <p:nvPr/>
        </p:nvSpPr>
        <p:spPr>
          <a:xfrm>
            <a:off x="4836411" y="952500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accent2"/>
                </a:solidFill>
                <a:latin typeface="+mn-lt"/>
                <a:ea typeface="+mn-ea"/>
                <a:cs typeface="+mn-cs"/>
                <a:sym typeface="Arial"/>
              </a:rPr>
              <a:t>03</a:t>
            </a:r>
            <a:endParaRPr sz="2200" b="1" dirty="0">
              <a:solidFill>
                <a:schemeClr val="accen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4" name="Google Shape;382;g3e4a1d512f3_0_994"/>
          <p:cNvSpPr txBox="1"/>
          <p:nvPr/>
        </p:nvSpPr>
        <p:spPr>
          <a:xfrm>
            <a:off x="7089233" y="1231900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accent2"/>
                </a:solidFill>
                <a:latin typeface="+mn-lt"/>
                <a:ea typeface="+mn-ea"/>
                <a:cs typeface="+mn-cs"/>
                <a:sym typeface="Arial"/>
              </a:rPr>
              <a:t>04</a:t>
            </a:r>
            <a:endParaRPr sz="2200" b="1" dirty="0">
              <a:solidFill>
                <a:schemeClr val="accen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Full-Funnel Campaign Growth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t>Promote winners, pause losers, and roll learnings into the next sprint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t>Scaling decision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r>
              <a:t>Define hypothesis, success metrics, and stopping rules for each experiment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Sprint execution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r>
              <a:t>Queue tests across creative, landing pages, offers, and audience cohorts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Experimental backlog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r>
              <a:t>Monitor KPIs, diagnose variance, and adjust bids, budgets, and targeting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Weekly optimization loop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Scaling Roadmap and Test Sprints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urora [1790876629800]">
  <a:themeElements>
    <a:clrScheme name="Bussiness template">
      <a:dk1>
        <a:srgbClr val="FDFFFF"/>
      </a:dk1>
      <a:lt1>
        <a:srgbClr val="CDCCF6"/>
      </a:lt1>
      <a:dk2>
        <a:srgbClr val="FDFEFF"/>
      </a:dk2>
      <a:lt2>
        <a:srgbClr val="4C3590"/>
      </a:lt2>
      <a:accent1>
        <a:srgbClr val="D0EC4F"/>
      </a:accent1>
      <a:accent2>
        <a:srgbClr val="EF6BE3"/>
      </a:accent2>
      <a:accent3>
        <a:srgbClr val="0ACE83"/>
      </a:accent3>
      <a:accent4>
        <a:srgbClr val="19BCFD"/>
      </a:accent4>
      <a:accent5>
        <a:srgbClr val="A159FF"/>
      </a:accent5>
      <a:accent6>
        <a:srgbClr val="EAF0F0"/>
      </a:accent6>
      <a:hlink>
        <a:srgbClr val="FF8600"/>
      </a:hlink>
      <a:folHlink>
        <a:srgbClr val="FF7261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'1.0' encoding='UTF-8' standalone='yes'?>
<Relationships xmlns="http://schemas.openxmlformats.org/package/2006/relationships"><Relationship Id="rId1" Type="http://schemas.microsoft.com/office/2011/relationships/webextension" Target="webextension1.xml"/><Relationship Id="rId2" Type="http://schemas.microsoft.com/office/2011/relationships/webextension" Target="webextension2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  <wetp:taskpane dockstate="right" visibility="0" width="350" row="0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A8731535-2B55-3E45-9968-27D04326DB1E}">
  <we:reference id="wa200010725" version="1.0.0.1" store="ru-RU" storeType="OMEX"/>
  <we:alternateReferences>
    <we:reference id="wa200010725" version="1.0.0.1" store="wa200010725" storeType="OMEX"/>
  </we:alternateReferences>
  <we:properties>
    <we:property name="claude.fileId" value="&quot;84d3d9f2-56f9-4239-96f1-84bba80d1fff&quot;"/>
  </we:properties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61CADC85-0FAF-054C-B55D-99A9A7D6D651}">
  <we:reference id="wa200010001" version="1.0.0.1" store="en-GB" storeType="OMEX"/>
  <we:alternateReferences>
    <we:reference id="wa200010001" version="1.0.0.1" store="wa200010001" storeType="OMEX"/>
  </we:alternateReferences>
  <we:properties>
    <we:property name="claude.fileId" value="&quot;5a7c138e-0d75-4f9b-8cb5-f0d5dfb3283d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16454</TotalTime>
  <Words>0</Words>
  <Application>Microsoft Macintosh PowerPoint</Application>
  <PresentationFormat>On-screen Show (16:9)</PresentationFormat>
  <Paragraphs>0</Paragraphs>
  <Slides>60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3" baseType="lpstr">
      <vt:lpstr>Century Gothic</vt:lpstr>
      <vt:lpstr>Arial</vt:lpstr>
      <vt:lpstr>Aurora [1790876629800]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Daria Shendorova</cp:lastModifiedBy>
  <cp:revision>268</cp:revision>
  <dcterms:modified xsi:type="dcterms:W3CDTF">2026-10-01T17:48:07Z</dcterms:modified>
  <dc:title>Full-Funnel Campaign Growth</dc:title>
</cp:coreProperties>
</file>