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embeddedFontLst>
    <p:embeddedFont>
      <p:font typeface="Sora" pitchFamily="2" charset="0"/>
      <p:regular r:id="rId18"/>
      <p:bold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
    <Relationship Id="rId18" Type="http://schemas.openxmlformats.org/officeDocument/2006/relationships/font" Target="fonts/font1.fntdata"/>
    <Relationship Id="rId1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fb25c83ccd8d2003b7ba5fc392b6300628cda84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fb25c83ccd8d2003b7ba5fc392b6300628cda84e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1e3cb2027d6321bdf0ad97fe66db1acad9e971d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4945" y="39623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032948" y="39623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270952" y="39623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794957" y="3200430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032948" y="3200430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270952" y="47242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794957" y="47242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032961" y="4724231"/>
            <a:ext cx="761997" cy="761901"/>
          </a:xfrm>
          <a:custGeom>
            <a:avLst/>
            <a:gdLst/>
            <a:ahLst/>
            <a:cxnLst/>
            <a:rect l="l" t="t" r="r" b="b"/>
            <a:pathLst>
              <a:path w="761997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7" y="114613"/>
                  <a:pt x="761997" y="255999"/>
                </a:cubicBezTo>
                <a:lnTo>
                  <a:pt x="761997" y="505902"/>
                </a:lnTo>
                <a:cubicBezTo>
                  <a:pt x="761997" y="647288"/>
                  <a:pt x="647385" y="761901"/>
                  <a:pt x="505996" y="761901"/>
                </a:cubicBezTo>
                <a:lnTo>
                  <a:pt x="256000" y="761901"/>
                </a:lnTo>
                <a:cubicBezTo>
                  <a:pt x="114620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34996" y="5809364"/>
            <a:ext cx="7299866" cy="602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Integrating Research Foundations, Experimental Design, Cognitive Mechanisms, and Practical Implications in Psychology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0745" y="1371868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34998" y="2946400"/>
            <a:ext cx="7332886" cy="25397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Comprehensive Exploration of Psychological Phenomena: From Theory to Application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  <a:close/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4697" y="648062"/>
            <a:ext cx="123229" cy="123219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095653"/>
            <a:ext cx="12191937" cy="761901"/>
          </a:xfrm>
          <a:prstGeom prst="rect">
            <a:avLst/>
          </a:prstGeom>
          <a:solidFill>
            <a:srgbClr val="FBB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4996" y="6399658"/>
            <a:ext cx="732536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Comprehensive Exploration of Psychological Phenomena: From Theory to Application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34996" y="1225654"/>
            <a:ext cx="10952424" cy="53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Table of Contents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34996" y="2024951"/>
            <a:ext cx="10022962" cy="374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Title Cover: Research Proposal &amp; Psychologica…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Abstract &amp; Core Behavioral Premise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Theoretical Framework &amp; Literature Foundations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Research Methodology &amp; Experimental Design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Empirical Findings &amp; Observational Data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877107" y="2024951"/>
            <a:ext cx="680384" cy="374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04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05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06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07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08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  <a:close/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4697" y="648062"/>
            <a:ext cx="123229" cy="123219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" y="6095653"/>
            <a:ext cx="12191937" cy="761901"/>
          </a:xfrm>
          <a:prstGeom prst="rect">
            <a:avLst/>
          </a:prstGeom>
          <a:solidFill>
            <a:srgbClr val="FBB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4996" y="6399658"/>
            <a:ext cx="732536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Comprehensive Exploration of Psychological Phenomena: From Theory to Application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34996" y="1225654"/>
            <a:ext cx="10952424" cy="53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Table of Contents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34996" y="2024951"/>
            <a:ext cx="10022962" cy="374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Cognitive/Behavioral Mechanism Breakdown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Practical Applications &amp; Clinical Implications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Discussion, Limitations &amp; References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877107" y="2024951"/>
            <a:ext cx="680384" cy="374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09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10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220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  <a:close/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81600" y="234188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F86B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91600" y="234188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F86B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371600" y="234188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F86B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97" y="1255304"/>
            <a:ext cx="109924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Title Cover: Research Proposal &amp; Psychological Focus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305800" y="4891366"/>
            <a:ext cx="3215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Presenter name, role, and affiliation plus a clearly formatted date field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305800" y="4276651"/>
            <a:ext cx="32181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Presenter information and date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580247" y="2707644"/>
            <a:ext cx="651507" cy="1097280"/>
          </a:xfrm>
          <a:custGeom>
            <a:avLst/>
            <a:gdLst/>
            <a:ahLst/>
            <a:cxnLst/>
            <a:rect l="l" t="t" r="r" b="b"/>
            <a:pathLst>
              <a:path w="651507" h="1097280">
                <a:moveTo>
                  <a:pt x="222861" y="102870"/>
                </a:moveTo>
                <a:cubicBezTo>
                  <a:pt x="222861" y="46053"/>
                  <a:pt x="268916" y="0"/>
                  <a:pt x="325734" y="0"/>
                </a:cubicBezTo>
                <a:cubicBezTo>
                  <a:pt x="382545" y="0"/>
                  <a:pt x="428607" y="46053"/>
                  <a:pt x="428607" y="102870"/>
                </a:cubicBezTo>
                <a:cubicBezTo>
                  <a:pt x="428607" y="159687"/>
                  <a:pt x="382552" y="205740"/>
                  <a:pt x="325734" y="205740"/>
                </a:cubicBezTo>
                <a:cubicBezTo>
                  <a:pt x="268923" y="205740"/>
                  <a:pt x="222861" y="159687"/>
                  <a:pt x="222861" y="102870"/>
                </a:cubicBezTo>
                <a:lnTo>
                  <a:pt x="222861" y="102870"/>
                </a:lnTo>
                <a:close/>
                <a:moveTo>
                  <a:pt x="291439" y="377409"/>
                </a:moveTo>
                <a:lnTo>
                  <a:pt x="291439" y="651510"/>
                </a:lnTo>
                <a:lnTo>
                  <a:pt x="360016" y="651510"/>
                </a:lnTo>
                <a:lnTo>
                  <a:pt x="360016" y="377409"/>
                </a:lnTo>
                <a:cubicBezTo>
                  <a:pt x="358518" y="377409"/>
                  <a:pt x="356804" y="377190"/>
                  <a:pt x="355084" y="377190"/>
                </a:cubicBezTo>
                <a:lnTo>
                  <a:pt x="296149" y="377190"/>
                </a:lnTo>
                <a:cubicBezTo>
                  <a:pt x="294435" y="377190"/>
                  <a:pt x="292937" y="377190"/>
                  <a:pt x="291217" y="377409"/>
                </a:cubicBezTo>
                <a:lnTo>
                  <a:pt x="291439" y="377409"/>
                </a:lnTo>
                <a:close/>
                <a:moveTo>
                  <a:pt x="291439" y="754380"/>
                </a:moveTo>
                <a:lnTo>
                  <a:pt x="291439" y="1045851"/>
                </a:lnTo>
                <a:cubicBezTo>
                  <a:pt x="291439" y="1074358"/>
                  <a:pt x="268506" y="1097291"/>
                  <a:pt x="240002" y="1097291"/>
                </a:cubicBezTo>
                <a:cubicBezTo>
                  <a:pt x="211499" y="1097291"/>
                  <a:pt x="188566" y="1074358"/>
                  <a:pt x="188566" y="1045862"/>
                </a:cubicBezTo>
                <a:lnTo>
                  <a:pt x="188566" y="479215"/>
                </a:lnTo>
                <a:lnTo>
                  <a:pt x="96195" y="642523"/>
                </a:lnTo>
                <a:cubicBezTo>
                  <a:pt x="82266" y="667168"/>
                  <a:pt x="50759" y="675958"/>
                  <a:pt x="26113" y="662022"/>
                </a:cubicBezTo>
                <a:cubicBezTo>
                  <a:pt x="1466" y="648087"/>
                  <a:pt x="-7323" y="616584"/>
                  <a:pt x="6613" y="591939"/>
                </a:cubicBezTo>
                <a:lnTo>
                  <a:pt x="132197" y="370124"/>
                </a:lnTo>
                <a:cubicBezTo>
                  <a:pt x="165633" y="310969"/>
                  <a:pt x="228425" y="274331"/>
                  <a:pt x="296358" y="274331"/>
                </a:cubicBezTo>
                <a:lnTo>
                  <a:pt x="355293" y="274331"/>
                </a:lnTo>
                <a:cubicBezTo>
                  <a:pt x="423232" y="274331"/>
                  <a:pt x="486024" y="310980"/>
                  <a:pt x="519453" y="370124"/>
                </a:cubicBezTo>
                <a:lnTo>
                  <a:pt x="644829" y="591939"/>
                </a:lnTo>
                <a:cubicBezTo>
                  <a:pt x="658758" y="616584"/>
                  <a:pt x="650185" y="648087"/>
                  <a:pt x="625330" y="662022"/>
                </a:cubicBezTo>
                <a:cubicBezTo>
                  <a:pt x="600468" y="675958"/>
                  <a:pt x="569183" y="667377"/>
                  <a:pt x="555247" y="642523"/>
                </a:cubicBezTo>
                <a:lnTo>
                  <a:pt x="462876" y="479215"/>
                </a:lnTo>
                <a:lnTo>
                  <a:pt x="462876" y="1045862"/>
                </a:lnTo>
                <a:cubicBezTo>
                  <a:pt x="462876" y="1074369"/>
                  <a:pt x="439943" y="1097302"/>
                  <a:pt x="411440" y="1097302"/>
                </a:cubicBezTo>
                <a:cubicBezTo>
                  <a:pt x="382936" y="1097302"/>
                  <a:pt x="360003" y="1074369"/>
                  <a:pt x="360003" y="1045873"/>
                </a:cubicBezTo>
                <a:lnTo>
                  <a:pt x="360003" y="754413"/>
                </a:lnTo>
                <a:lnTo>
                  <a:pt x="291439" y="754380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495800" y="4891366"/>
            <a:ext cx="3215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Psychological discipline and subfield (e.g., cognitive psychology, behavioral science, clinical psychology)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95800" y="4276651"/>
            <a:ext cx="32181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Psychological discipline and subfield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547360" y="2707644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960120" y="0"/>
                </a:moveTo>
                <a:cubicBezTo>
                  <a:pt x="1035777" y="0"/>
                  <a:pt x="1097280" y="61503"/>
                  <a:pt x="1097280" y="137160"/>
                </a:cubicBezTo>
                <a:lnTo>
                  <a:pt x="1097280" y="411480"/>
                </a:lnTo>
                <a:cubicBezTo>
                  <a:pt x="1097280" y="430342"/>
                  <a:pt x="1081852" y="445770"/>
                  <a:pt x="1062990" y="445770"/>
                </a:cubicBezTo>
                <a:lnTo>
                  <a:pt x="951550" y="445770"/>
                </a:lnTo>
                <a:cubicBezTo>
                  <a:pt x="937406" y="445770"/>
                  <a:pt x="925830" y="457346"/>
                  <a:pt x="925830" y="471490"/>
                </a:cubicBezTo>
                <a:lnTo>
                  <a:pt x="925830" y="480060"/>
                </a:lnTo>
                <a:cubicBezTo>
                  <a:pt x="925830" y="517993"/>
                  <a:pt x="895183" y="548640"/>
                  <a:pt x="857250" y="548640"/>
                </a:cubicBezTo>
                <a:cubicBezTo>
                  <a:pt x="819317" y="548640"/>
                  <a:pt x="788670" y="517993"/>
                  <a:pt x="788670" y="480060"/>
                </a:cubicBezTo>
                <a:lnTo>
                  <a:pt x="788670" y="471490"/>
                </a:lnTo>
                <a:cubicBezTo>
                  <a:pt x="788670" y="457346"/>
                  <a:pt x="777094" y="445770"/>
                  <a:pt x="762950" y="445770"/>
                </a:cubicBezTo>
                <a:lnTo>
                  <a:pt x="685800" y="445770"/>
                </a:lnTo>
                <a:cubicBezTo>
                  <a:pt x="666938" y="445770"/>
                  <a:pt x="651510" y="430342"/>
                  <a:pt x="651510" y="411480"/>
                </a:cubicBezTo>
                <a:lnTo>
                  <a:pt x="651510" y="342900"/>
                </a:lnTo>
                <a:cubicBezTo>
                  <a:pt x="651510" y="324038"/>
                  <a:pt x="666938" y="308610"/>
                  <a:pt x="685800" y="308610"/>
                </a:cubicBezTo>
                <a:lnTo>
                  <a:pt x="720090" y="308610"/>
                </a:lnTo>
                <a:cubicBezTo>
                  <a:pt x="758023" y="308610"/>
                  <a:pt x="788670" y="277963"/>
                  <a:pt x="788670" y="240030"/>
                </a:cubicBezTo>
                <a:cubicBezTo>
                  <a:pt x="788670" y="202097"/>
                  <a:pt x="758023" y="171450"/>
                  <a:pt x="720090" y="171450"/>
                </a:cubicBezTo>
                <a:lnTo>
                  <a:pt x="685800" y="171450"/>
                </a:lnTo>
                <a:cubicBezTo>
                  <a:pt x="666938" y="171450"/>
                  <a:pt x="651510" y="156022"/>
                  <a:pt x="651510" y="137160"/>
                </a:cubicBezTo>
                <a:lnTo>
                  <a:pt x="651510" y="34290"/>
                </a:lnTo>
                <a:cubicBezTo>
                  <a:pt x="651510" y="15428"/>
                  <a:pt x="666938" y="0"/>
                  <a:pt x="685800" y="0"/>
                </a:cubicBezTo>
                <a:lnTo>
                  <a:pt x="960120" y="0"/>
                </a:lnTo>
                <a:close/>
              </a:path>
              <a:path w="1097280" h="1097280">
                <a:moveTo>
                  <a:pt x="0" y="514350"/>
                </a:moveTo>
                <a:lnTo>
                  <a:pt x="0" y="274320"/>
                </a:lnTo>
                <a:cubicBezTo>
                  <a:pt x="0" y="198663"/>
                  <a:pt x="61503" y="137160"/>
                  <a:pt x="137160" y="137160"/>
                </a:cubicBezTo>
                <a:lnTo>
                  <a:pt x="445770" y="137160"/>
                </a:lnTo>
                <a:cubicBezTo>
                  <a:pt x="464632" y="137160"/>
                  <a:pt x="480060" y="152588"/>
                  <a:pt x="480060" y="171450"/>
                </a:cubicBezTo>
                <a:lnTo>
                  <a:pt x="480060" y="282890"/>
                </a:lnTo>
                <a:cubicBezTo>
                  <a:pt x="480060" y="297034"/>
                  <a:pt x="491636" y="308610"/>
                  <a:pt x="505780" y="308610"/>
                </a:cubicBezTo>
                <a:lnTo>
                  <a:pt x="514350" y="308610"/>
                </a:lnTo>
                <a:cubicBezTo>
                  <a:pt x="552283" y="308610"/>
                  <a:pt x="582930" y="339257"/>
                  <a:pt x="582930" y="377190"/>
                </a:cubicBezTo>
                <a:cubicBezTo>
                  <a:pt x="582930" y="415123"/>
                  <a:pt x="552283" y="445770"/>
                  <a:pt x="514350" y="445770"/>
                </a:cubicBezTo>
                <a:lnTo>
                  <a:pt x="505780" y="445770"/>
                </a:lnTo>
                <a:cubicBezTo>
                  <a:pt x="491636" y="445770"/>
                  <a:pt x="480060" y="457346"/>
                  <a:pt x="480060" y="471490"/>
                </a:cubicBezTo>
                <a:lnTo>
                  <a:pt x="480060" y="582930"/>
                </a:lnTo>
                <a:cubicBezTo>
                  <a:pt x="480060" y="601792"/>
                  <a:pt x="464632" y="617220"/>
                  <a:pt x="445770" y="617220"/>
                </a:cubicBezTo>
                <a:lnTo>
                  <a:pt x="377190" y="617220"/>
                </a:lnTo>
                <a:cubicBezTo>
                  <a:pt x="358328" y="617220"/>
                  <a:pt x="342900" y="601792"/>
                  <a:pt x="342900" y="582930"/>
                </a:cubicBezTo>
                <a:lnTo>
                  <a:pt x="342900" y="548640"/>
                </a:lnTo>
                <a:cubicBezTo>
                  <a:pt x="342900" y="510707"/>
                  <a:pt x="312253" y="480060"/>
                  <a:pt x="274320" y="480060"/>
                </a:cubicBezTo>
                <a:cubicBezTo>
                  <a:pt x="236387" y="480060"/>
                  <a:pt x="205740" y="510707"/>
                  <a:pt x="205740" y="548640"/>
                </a:cubicBezTo>
                <a:lnTo>
                  <a:pt x="205740" y="582930"/>
                </a:lnTo>
                <a:cubicBezTo>
                  <a:pt x="205740" y="601792"/>
                  <a:pt x="190312" y="617220"/>
                  <a:pt x="171450" y="617220"/>
                </a:cubicBezTo>
                <a:lnTo>
                  <a:pt x="102870" y="617220"/>
                </a:lnTo>
                <a:lnTo>
                  <a:pt x="102870" y="942981"/>
                </a:lnTo>
                <a:cubicBezTo>
                  <a:pt x="102870" y="971488"/>
                  <a:pt x="125803" y="994421"/>
                  <a:pt x="154311" y="994421"/>
                </a:cubicBezTo>
                <a:lnTo>
                  <a:pt x="480071" y="994421"/>
                </a:lnTo>
                <a:lnTo>
                  <a:pt x="480071" y="917271"/>
                </a:lnTo>
                <a:cubicBezTo>
                  <a:pt x="480071" y="903127"/>
                  <a:pt x="468495" y="891551"/>
                  <a:pt x="454351" y="891551"/>
                </a:cubicBezTo>
                <a:lnTo>
                  <a:pt x="445781" y="891551"/>
                </a:lnTo>
                <a:cubicBezTo>
                  <a:pt x="407848" y="891551"/>
                  <a:pt x="377201" y="860904"/>
                  <a:pt x="377201" y="822971"/>
                </a:cubicBezTo>
                <a:cubicBezTo>
                  <a:pt x="377201" y="785038"/>
                  <a:pt x="407848" y="754391"/>
                  <a:pt x="445781" y="754391"/>
                </a:cubicBezTo>
                <a:lnTo>
                  <a:pt x="454351" y="754391"/>
                </a:lnTo>
                <a:cubicBezTo>
                  <a:pt x="468495" y="754391"/>
                  <a:pt x="480071" y="742815"/>
                  <a:pt x="480071" y="728671"/>
                </a:cubicBezTo>
                <a:lnTo>
                  <a:pt x="480071" y="651521"/>
                </a:lnTo>
                <a:cubicBezTo>
                  <a:pt x="480071" y="632659"/>
                  <a:pt x="495499" y="617231"/>
                  <a:pt x="514361" y="617231"/>
                </a:cubicBezTo>
                <a:lnTo>
                  <a:pt x="617231" y="617231"/>
                </a:lnTo>
                <a:cubicBezTo>
                  <a:pt x="636093" y="617231"/>
                  <a:pt x="651521" y="632659"/>
                  <a:pt x="651521" y="651521"/>
                </a:cubicBezTo>
                <a:lnTo>
                  <a:pt x="651521" y="685811"/>
                </a:lnTo>
                <a:cubicBezTo>
                  <a:pt x="651521" y="723744"/>
                  <a:pt x="682168" y="754391"/>
                  <a:pt x="720101" y="754391"/>
                </a:cubicBezTo>
                <a:cubicBezTo>
                  <a:pt x="758034" y="754391"/>
                  <a:pt x="788681" y="723744"/>
                  <a:pt x="788681" y="685811"/>
                </a:cubicBezTo>
                <a:lnTo>
                  <a:pt x="788681" y="651521"/>
                </a:lnTo>
                <a:cubicBezTo>
                  <a:pt x="788681" y="632659"/>
                  <a:pt x="804109" y="617231"/>
                  <a:pt x="822971" y="617231"/>
                </a:cubicBezTo>
                <a:lnTo>
                  <a:pt x="925841" y="617231"/>
                </a:lnTo>
                <a:cubicBezTo>
                  <a:pt x="944703" y="617231"/>
                  <a:pt x="960131" y="632659"/>
                  <a:pt x="960131" y="651521"/>
                </a:cubicBezTo>
                <a:lnTo>
                  <a:pt x="960131" y="960131"/>
                </a:lnTo>
                <a:cubicBezTo>
                  <a:pt x="960131" y="1035789"/>
                  <a:pt x="898629" y="1097291"/>
                  <a:pt x="822971" y="1097291"/>
                </a:cubicBezTo>
                <a:lnTo>
                  <a:pt x="548651" y="1097291"/>
                </a:lnTo>
                <a:lnTo>
                  <a:pt x="514361" y="1097291"/>
                </a:lnTo>
                <a:lnTo>
                  <a:pt x="154322" y="1097291"/>
                </a:lnTo>
                <a:cubicBezTo>
                  <a:pt x="69030" y="1097291"/>
                  <a:pt x="22" y="1028283"/>
                  <a:pt x="22" y="942992"/>
                </a:cubicBezTo>
                <a:lnTo>
                  <a:pt x="22" y="582952"/>
                </a:lnTo>
                <a:lnTo>
                  <a:pt x="0" y="514350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85800" y="4891366"/>
            <a:ext cx="3215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Research or topic title aligned to the psychological phenomenon under study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5800" y="4276651"/>
            <a:ext cx="32181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Research or topic title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737360" y="2707644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328965" y="164811"/>
                </a:moveTo>
                <a:cubicBezTo>
                  <a:pt x="324894" y="179383"/>
                  <a:pt x="314393" y="191388"/>
                  <a:pt x="300677" y="197598"/>
                </a:cubicBezTo>
                <a:cubicBezTo>
                  <a:pt x="265103" y="213673"/>
                  <a:pt x="240238" y="249247"/>
                  <a:pt x="240030" y="290823"/>
                </a:cubicBezTo>
                <a:cubicBezTo>
                  <a:pt x="239811" y="310322"/>
                  <a:pt x="228882" y="327900"/>
                  <a:pt x="211523" y="336470"/>
                </a:cubicBezTo>
                <a:cubicBezTo>
                  <a:pt x="177452" y="353401"/>
                  <a:pt x="154299" y="388338"/>
                  <a:pt x="154299" y="428620"/>
                </a:cubicBezTo>
                <a:cubicBezTo>
                  <a:pt x="154299" y="443839"/>
                  <a:pt x="157515" y="457983"/>
                  <a:pt x="163297" y="470843"/>
                </a:cubicBezTo>
                <a:cubicBezTo>
                  <a:pt x="172723" y="491636"/>
                  <a:pt x="167368" y="515853"/>
                  <a:pt x="150229" y="530853"/>
                </a:cubicBezTo>
                <a:cubicBezTo>
                  <a:pt x="121085" y="555926"/>
                  <a:pt x="102870" y="593003"/>
                  <a:pt x="102870" y="634371"/>
                </a:cubicBezTo>
                <a:cubicBezTo>
                  <a:pt x="102870" y="677658"/>
                  <a:pt x="122797" y="716019"/>
                  <a:pt x="154091" y="741312"/>
                </a:cubicBezTo>
                <a:cubicBezTo>
                  <a:pt x="168454" y="752888"/>
                  <a:pt x="175521" y="771311"/>
                  <a:pt x="172734" y="789537"/>
                </a:cubicBezTo>
                <a:cubicBezTo>
                  <a:pt x="171878" y="794892"/>
                  <a:pt x="171450" y="800257"/>
                  <a:pt x="171450" y="805821"/>
                </a:cubicBezTo>
                <a:cubicBezTo>
                  <a:pt x="171450" y="861760"/>
                  <a:pt x="216022" y="907187"/>
                  <a:pt x="271533" y="908691"/>
                </a:cubicBezTo>
                <a:cubicBezTo>
                  <a:pt x="291251" y="909338"/>
                  <a:pt x="308819" y="920903"/>
                  <a:pt x="316971" y="938910"/>
                </a:cubicBezTo>
                <a:cubicBezTo>
                  <a:pt x="331763" y="971696"/>
                  <a:pt x="364758" y="994421"/>
                  <a:pt x="402910" y="994421"/>
                </a:cubicBezTo>
                <a:cubicBezTo>
                  <a:pt x="454987" y="994421"/>
                  <a:pt x="497211" y="952198"/>
                  <a:pt x="497211" y="900121"/>
                </a:cubicBezTo>
                <a:lnTo>
                  <a:pt x="497211" y="188601"/>
                </a:lnTo>
                <a:cubicBezTo>
                  <a:pt x="497211" y="141242"/>
                  <a:pt x="458850" y="102881"/>
                  <a:pt x="411491" y="102881"/>
                </a:cubicBezTo>
                <a:cubicBezTo>
                  <a:pt x="372483" y="102881"/>
                  <a:pt x="339268" y="129029"/>
                  <a:pt x="328976" y="164823"/>
                </a:cubicBezTo>
                <a:lnTo>
                  <a:pt x="328965" y="164811"/>
                </a:lnTo>
                <a:close/>
                <a:moveTo>
                  <a:pt x="548640" y="1032990"/>
                </a:moveTo>
                <a:cubicBezTo>
                  <a:pt x="512638" y="1072635"/>
                  <a:pt x="460561" y="1097280"/>
                  <a:pt x="402910" y="1097280"/>
                </a:cubicBezTo>
                <a:cubicBezTo>
                  <a:pt x="333902" y="1097280"/>
                  <a:pt x="273256" y="1061915"/>
                  <a:pt x="238099" y="1008345"/>
                </a:cubicBezTo>
                <a:cubicBezTo>
                  <a:pt x="141659" y="991206"/>
                  <a:pt x="68580" y="906979"/>
                  <a:pt x="68580" y="805821"/>
                </a:cubicBezTo>
                <a:cubicBezTo>
                  <a:pt x="68580" y="804745"/>
                  <a:pt x="68580" y="803461"/>
                  <a:pt x="68580" y="802386"/>
                </a:cubicBezTo>
                <a:cubicBezTo>
                  <a:pt x="26148" y="759098"/>
                  <a:pt x="0" y="699735"/>
                  <a:pt x="0" y="634371"/>
                </a:cubicBezTo>
                <a:cubicBezTo>
                  <a:pt x="0" y="574788"/>
                  <a:pt x="21649" y="520352"/>
                  <a:pt x="57432" y="478568"/>
                </a:cubicBezTo>
                <a:cubicBezTo>
                  <a:pt x="53569" y="462493"/>
                  <a:pt x="51430" y="445781"/>
                  <a:pt x="51430" y="428631"/>
                </a:cubicBezTo>
                <a:cubicBezTo>
                  <a:pt x="51430" y="358767"/>
                  <a:pt x="86367" y="296825"/>
                  <a:pt x="139508" y="259748"/>
                </a:cubicBezTo>
                <a:cubicBezTo>
                  <a:pt x="149153" y="197807"/>
                  <a:pt x="186230" y="145093"/>
                  <a:pt x="237879" y="114446"/>
                </a:cubicBezTo>
                <a:cubicBezTo>
                  <a:pt x="266815" y="47150"/>
                  <a:pt x="333672" y="0"/>
                  <a:pt x="411469" y="0"/>
                </a:cubicBezTo>
                <a:cubicBezTo>
                  <a:pt x="465477" y="0"/>
                  <a:pt x="514339" y="22714"/>
                  <a:pt x="548629" y="59154"/>
                </a:cubicBezTo>
                <a:cubicBezTo>
                  <a:pt x="582919" y="22725"/>
                  <a:pt x="631781" y="0"/>
                  <a:pt x="685789" y="0"/>
                </a:cubicBezTo>
                <a:cubicBezTo>
                  <a:pt x="763586" y="0"/>
                  <a:pt x="830454" y="47150"/>
                  <a:pt x="859170" y="114446"/>
                </a:cubicBezTo>
                <a:cubicBezTo>
                  <a:pt x="910819" y="145093"/>
                  <a:pt x="948105" y="197818"/>
                  <a:pt x="957541" y="259748"/>
                </a:cubicBezTo>
                <a:cubicBezTo>
                  <a:pt x="1010902" y="296825"/>
                  <a:pt x="1045839" y="358756"/>
                  <a:pt x="1045839" y="428631"/>
                </a:cubicBezTo>
                <a:cubicBezTo>
                  <a:pt x="1045839" y="445781"/>
                  <a:pt x="1043700" y="462493"/>
                  <a:pt x="1039837" y="478568"/>
                </a:cubicBezTo>
                <a:cubicBezTo>
                  <a:pt x="1075631" y="520572"/>
                  <a:pt x="1097269" y="575008"/>
                  <a:pt x="1097269" y="634371"/>
                </a:cubicBezTo>
                <a:cubicBezTo>
                  <a:pt x="1097269" y="699735"/>
                  <a:pt x="1071121" y="759098"/>
                  <a:pt x="1028689" y="802386"/>
                </a:cubicBezTo>
                <a:cubicBezTo>
                  <a:pt x="1028689" y="803461"/>
                  <a:pt x="1028689" y="804745"/>
                  <a:pt x="1028689" y="805821"/>
                </a:cubicBezTo>
                <a:cubicBezTo>
                  <a:pt x="1028689" y="907187"/>
                  <a:pt x="955610" y="991206"/>
                  <a:pt x="859170" y="1008345"/>
                </a:cubicBezTo>
                <a:cubicBezTo>
                  <a:pt x="824024" y="1061926"/>
                  <a:pt x="763378" y="1097280"/>
                  <a:pt x="694359" y="1097280"/>
                </a:cubicBezTo>
                <a:cubicBezTo>
                  <a:pt x="636708" y="1097280"/>
                  <a:pt x="584631" y="1072416"/>
                  <a:pt x="548629" y="1032990"/>
                </a:cubicBezTo>
                <a:lnTo>
                  <a:pt x="548640" y="1032990"/>
                </a:lnTo>
                <a:close/>
                <a:moveTo>
                  <a:pt x="600081" y="900110"/>
                </a:moveTo>
                <a:cubicBezTo>
                  <a:pt x="600081" y="952187"/>
                  <a:pt x="642304" y="994410"/>
                  <a:pt x="694381" y="994410"/>
                </a:cubicBezTo>
                <a:cubicBezTo>
                  <a:pt x="732533" y="994410"/>
                  <a:pt x="765528" y="971696"/>
                  <a:pt x="780320" y="938899"/>
                </a:cubicBezTo>
                <a:cubicBezTo>
                  <a:pt x="788461" y="920892"/>
                  <a:pt x="806040" y="909107"/>
                  <a:pt x="825758" y="908679"/>
                </a:cubicBezTo>
                <a:cubicBezTo>
                  <a:pt x="881269" y="907176"/>
                  <a:pt x="925841" y="861749"/>
                  <a:pt x="925841" y="805809"/>
                </a:cubicBezTo>
                <a:cubicBezTo>
                  <a:pt x="925841" y="800235"/>
                  <a:pt x="925413" y="794661"/>
                  <a:pt x="924557" y="789526"/>
                </a:cubicBezTo>
                <a:cubicBezTo>
                  <a:pt x="921562" y="771311"/>
                  <a:pt x="928848" y="752877"/>
                  <a:pt x="943200" y="741300"/>
                </a:cubicBezTo>
                <a:cubicBezTo>
                  <a:pt x="974494" y="716008"/>
                  <a:pt x="994421" y="677647"/>
                  <a:pt x="994421" y="634359"/>
                </a:cubicBezTo>
                <a:cubicBezTo>
                  <a:pt x="994421" y="592992"/>
                  <a:pt x="976206" y="555926"/>
                  <a:pt x="947062" y="530842"/>
                </a:cubicBezTo>
                <a:cubicBezTo>
                  <a:pt x="929923" y="516051"/>
                  <a:pt x="924557" y="491625"/>
                  <a:pt x="933994" y="470832"/>
                </a:cubicBezTo>
                <a:cubicBezTo>
                  <a:pt x="939777" y="457972"/>
                  <a:pt x="942992" y="443828"/>
                  <a:pt x="942992" y="428608"/>
                </a:cubicBezTo>
                <a:cubicBezTo>
                  <a:pt x="942992" y="388316"/>
                  <a:pt x="919850" y="353390"/>
                  <a:pt x="885768" y="336459"/>
                </a:cubicBezTo>
                <a:cubicBezTo>
                  <a:pt x="868409" y="327889"/>
                  <a:pt x="857261" y="310102"/>
                  <a:pt x="857261" y="290812"/>
                </a:cubicBezTo>
                <a:cubicBezTo>
                  <a:pt x="857042" y="249445"/>
                  <a:pt x="832188" y="213662"/>
                  <a:pt x="796614" y="197587"/>
                </a:cubicBezTo>
                <a:cubicBezTo>
                  <a:pt x="782898" y="191376"/>
                  <a:pt x="772397" y="179372"/>
                  <a:pt x="768327" y="164800"/>
                </a:cubicBezTo>
                <a:cubicBezTo>
                  <a:pt x="758045" y="129007"/>
                  <a:pt x="724819" y="102859"/>
                  <a:pt x="685811" y="102859"/>
                </a:cubicBezTo>
                <a:cubicBezTo>
                  <a:pt x="638452" y="102859"/>
                  <a:pt x="600092" y="141220"/>
                  <a:pt x="600092" y="188589"/>
                </a:cubicBezTo>
                <a:lnTo>
                  <a:pt x="600081" y="900110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115860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0" y="114300"/>
                </a:move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1253020" y="6484134"/>
            <a:ext cx="16273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34996" y="6475770"/>
            <a:ext cx="732536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Comprehensive Exploration of Psychological Phenomena: From Theory to Application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  <a:close/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494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6" y="114613"/>
                  <a:pt x="761996" y="255999"/>
                </a:cubicBezTo>
                <a:lnTo>
                  <a:pt x="761996" y="505902"/>
                </a:lnTo>
                <a:cubicBezTo>
                  <a:pt x="761996" y="647288"/>
                  <a:pt x="647384" y="761901"/>
                  <a:pt x="505996" y="761901"/>
                </a:cubicBezTo>
                <a:lnTo>
                  <a:pt x="256000" y="761901"/>
                </a:lnTo>
                <a:cubicBezTo>
                  <a:pt x="114619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94945" y="2184562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6" y="114613"/>
                  <a:pt x="761996" y="255999"/>
                </a:cubicBezTo>
                <a:lnTo>
                  <a:pt x="761996" y="505902"/>
                </a:lnTo>
                <a:cubicBezTo>
                  <a:pt x="761996" y="647288"/>
                  <a:pt x="647384" y="761901"/>
                  <a:pt x="505996" y="761901"/>
                </a:cubicBezTo>
                <a:lnTo>
                  <a:pt x="256000" y="761901"/>
                </a:lnTo>
                <a:cubicBezTo>
                  <a:pt x="114619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94945" y="294646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6" y="114613"/>
                  <a:pt x="761996" y="255999"/>
                </a:cubicBezTo>
                <a:lnTo>
                  <a:pt x="761996" y="505902"/>
                </a:lnTo>
                <a:cubicBezTo>
                  <a:pt x="761996" y="647288"/>
                  <a:pt x="647384" y="761901"/>
                  <a:pt x="505996" y="761901"/>
                </a:cubicBezTo>
                <a:lnTo>
                  <a:pt x="256000" y="761901"/>
                </a:lnTo>
                <a:cubicBezTo>
                  <a:pt x="114619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032961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6" y="114613"/>
                  <a:pt x="761996" y="255999"/>
                </a:cubicBezTo>
                <a:lnTo>
                  <a:pt x="761996" y="505902"/>
                </a:lnTo>
                <a:cubicBezTo>
                  <a:pt x="761996" y="647288"/>
                  <a:pt x="647384" y="761901"/>
                  <a:pt x="505996" y="761901"/>
                </a:cubicBezTo>
                <a:lnTo>
                  <a:pt x="256000" y="761901"/>
                </a:lnTo>
                <a:cubicBezTo>
                  <a:pt x="114619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6" y="1255304"/>
            <a:ext cx="7964549" cy="870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Abstract &amp; Core Behavioral Premise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72715" y="2578211"/>
            <a:ext cx="226314" cy="301752"/>
          </a:xfrm>
          <a:custGeom>
            <a:avLst/>
            <a:gdLst/>
            <a:ahLst/>
            <a:cxnLst/>
            <a:rect l="l" t="t" r="r" b="b"/>
            <a:pathLst>
              <a:path w="226314" h="301752">
                <a:moveTo>
                  <a:pt x="165021" y="37719"/>
                </a:moveTo>
                <a:lnTo>
                  <a:pt x="188597" y="37719"/>
                </a:lnTo>
                <a:cubicBezTo>
                  <a:pt x="209402" y="37719"/>
                  <a:pt x="226316" y="54632"/>
                  <a:pt x="226316" y="75438"/>
                </a:cubicBezTo>
                <a:lnTo>
                  <a:pt x="226316" y="264033"/>
                </a:lnTo>
                <a:cubicBezTo>
                  <a:pt x="226316" y="284839"/>
                  <a:pt x="209402" y="301752"/>
                  <a:pt x="188597" y="301752"/>
                </a:cubicBezTo>
                <a:lnTo>
                  <a:pt x="37720" y="301752"/>
                </a:lnTo>
                <a:cubicBezTo>
                  <a:pt x="16915" y="301752"/>
                  <a:pt x="0" y="284839"/>
                  <a:pt x="0" y="264033"/>
                </a:cubicBezTo>
                <a:lnTo>
                  <a:pt x="0" y="75438"/>
                </a:lnTo>
                <a:cubicBezTo>
                  <a:pt x="0" y="54632"/>
                  <a:pt x="16915" y="37719"/>
                  <a:pt x="37720" y="37719"/>
                </a:cubicBezTo>
                <a:lnTo>
                  <a:pt x="61295" y="37719"/>
                </a:lnTo>
                <a:lnTo>
                  <a:pt x="66953" y="37719"/>
                </a:lnTo>
                <a:cubicBezTo>
                  <a:pt x="71314" y="16207"/>
                  <a:pt x="90351" y="0"/>
                  <a:pt x="113159" y="0"/>
                </a:cubicBezTo>
                <a:cubicBezTo>
                  <a:pt x="135967" y="0"/>
                  <a:pt x="155005" y="16207"/>
                  <a:pt x="159366" y="37719"/>
                </a:cubicBezTo>
                <a:lnTo>
                  <a:pt x="165021" y="37719"/>
                </a:lnTo>
                <a:close/>
                <a:moveTo>
                  <a:pt x="37720" y="66008"/>
                </a:moveTo>
                <a:cubicBezTo>
                  <a:pt x="32533" y="66008"/>
                  <a:pt x="28289" y="70251"/>
                  <a:pt x="28289" y="75438"/>
                </a:cubicBezTo>
                <a:lnTo>
                  <a:pt x="28289" y="264033"/>
                </a:lnTo>
                <a:cubicBezTo>
                  <a:pt x="28289" y="269220"/>
                  <a:pt x="32533" y="273463"/>
                  <a:pt x="37720" y="273463"/>
                </a:cubicBezTo>
                <a:lnTo>
                  <a:pt x="188597" y="273463"/>
                </a:lnTo>
                <a:cubicBezTo>
                  <a:pt x="193784" y="273463"/>
                  <a:pt x="198027" y="269220"/>
                  <a:pt x="198027" y="264033"/>
                </a:cubicBezTo>
                <a:lnTo>
                  <a:pt x="198027" y="75438"/>
                </a:lnTo>
                <a:cubicBezTo>
                  <a:pt x="198027" y="70251"/>
                  <a:pt x="193784" y="66008"/>
                  <a:pt x="188597" y="66008"/>
                </a:cubicBezTo>
                <a:lnTo>
                  <a:pt x="179166" y="66008"/>
                </a:lnTo>
                <a:lnTo>
                  <a:pt x="179166" y="80154"/>
                </a:lnTo>
                <a:cubicBezTo>
                  <a:pt x="179166" y="87994"/>
                  <a:pt x="172861" y="94301"/>
                  <a:pt x="165021" y="94301"/>
                </a:cubicBezTo>
                <a:lnTo>
                  <a:pt x="113157" y="94301"/>
                </a:lnTo>
                <a:lnTo>
                  <a:pt x="61293" y="94301"/>
                </a:lnTo>
                <a:cubicBezTo>
                  <a:pt x="53453" y="94301"/>
                  <a:pt x="47148" y="87994"/>
                  <a:pt x="47148" y="80157"/>
                </a:cubicBezTo>
                <a:lnTo>
                  <a:pt x="47148" y="66014"/>
                </a:lnTo>
                <a:lnTo>
                  <a:pt x="37720" y="66008"/>
                </a:lnTo>
                <a:close/>
                <a:moveTo>
                  <a:pt x="113157" y="61295"/>
                </a:moveTo>
                <a:cubicBezTo>
                  <a:pt x="120969" y="61295"/>
                  <a:pt x="127302" y="54961"/>
                  <a:pt x="127302" y="47152"/>
                </a:cubicBezTo>
                <a:cubicBezTo>
                  <a:pt x="127302" y="39339"/>
                  <a:pt x="120969" y="33009"/>
                  <a:pt x="113157" y="33009"/>
                </a:cubicBezTo>
                <a:cubicBezTo>
                  <a:pt x="105345" y="33009"/>
                  <a:pt x="99012" y="39342"/>
                  <a:pt x="99012" y="47155"/>
                </a:cubicBezTo>
                <a:cubicBezTo>
                  <a:pt x="99012" y="54967"/>
                  <a:pt x="105345" y="61301"/>
                  <a:pt x="113157" y="61301"/>
                </a:cubicBezTo>
                <a:lnTo>
                  <a:pt x="113157" y="61295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908533" y="2578211"/>
            <a:ext cx="301752" cy="301752"/>
          </a:xfrm>
          <a:custGeom>
            <a:avLst/>
            <a:gdLst/>
            <a:ahLst/>
            <a:cxnLst/>
            <a:rect l="l" t="t" r="r" b="b"/>
            <a:pathLst>
              <a:path w="301752" h="301752">
                <a:moveTo>
                  <a:pt x="32363" y="226667"/>
                </a:moveTo>
                <a:cubicBezTo>
                  <a:pt x="28552" y="222856"/>
                  <a:pt x="28552" y="216586"/>
                  <a:pt x="32363" y="212774"/>
                </a:cubicBezTo>
                <a:lnTo>
                  <a:pt x="56582" y="188556"/>
                </a:lnTo>
                <a:lnTo>
                  <a:pt x="75085" y="207059"/>
                </a:lnTo>
                <a:cubicBezTo>
                  <a:pt x="78896" y="210870"/>
                  <a:pt x="85167" y="210870"/>
                  <a:pt x="88978" y="207059"/>
                </a:cubicBezTo>
                <a:cubicBezTo>
                  <a:pt x="92789" y="203248"/>
                  <a:pt x="92789" y="196978"/>
                  <a:pt x="88978" y="193167"/>
                </a:cubicBezTo>
                <a:lnTo>
                  <a:pt x="70474" y="174663"/>
                </a:lnTo>
                <a:lnTo>
                  <a:pt x="95921" y="149216"/>
                </a:lnTo>
                <a:lnTo>
                  <a:pt x="114424" y="167720"/>
                </a:lnTo>
                <a:cubicBezTo>
                  <a:pt x="118236" y="171531"/>
                  <a:pt x="124506" y="171531"/>
                  <a:pt x="128317" y="167720"/>
                </a:cubicBezTo>
                <a:cubicBezTo>
                  <a:pt x="132128" y="163909"/>
                  <a:pt x="132128" y="157638"/>
                  <a:pt x="128317" y="153827"/>
                </a:cubicBezTo>
                <a:lnTo>
                  <a:pt x="109814" y="135324"/>
                </a:lnTo>
                <a:lnTo>
                  <a:pt x="135260" y="109877"/>
                </a:lnTo>
                <a:lnTo>
                  <a:pt x="153764" y="128380"/>
                </a:lnTo>
                <a:cubicBezTo>
                  <a:pt x="157575" y="132192"/>
                  <a:pt x="163845" y="132192"/>
                  <a:pt x="167656" y="128380"/>
                </a:cubicBezTo>
                <a:cubicBezTo>
                  <a:pt x="171468" y="124569"/>
                  <a:pt x="171468" y="118299"/>
                  <a:pt x="167656" y="114488"/>
                </a:cubicBezTo>
                <a:lnTo>
                  <a:pt x="149153" y="95984"/>
                </a:lnTo>
                <a:lnTo>
                  <a:pt x="174600" y="70538"/>
                </a:lnTo>
                <a:lnTo>
                  <a:pt x="193103" y="89041"/>
                </a:lnTo>
                <a:cubicBezTo>
                  <a:pt x="196914" y="92852"/>
                  <a:pt x="203185" y="92852"/>
                  <a:pt x="206996" y="89041"/>
                </a:cubicBezTo>
                <a:cubicBezTo>
                  <a:pt x="210807" y="85230"/>
                  <a:pt x="210807" y="78959"/>
                  <a:pt x="206996" y="75148"/>
                </a:cubicBezTo>
                <a:lnTo>
                  <a:pt x="188492" y="56645"/>
                </a:lnTo>
                <a:lnTo>
                  <a:pt x="212711" y="32426"/>
                </a:lnTo>
                <a:cubicBezTo>
                  <a:pt x="216522" y="28615"/>
                  <a:pt x="222793" y="28615"/>
                  <a:pt x="226604" y="32426"/>
                </a:cubicBezTo>
                <a:lnTo>
                  <a:pt x="269326" y="75148"/>
                </a:lnTo>
                <a:cubicBezTo>
                  <a:pt x="273137" y="78959"/>
                  <a:pt x="273137" y="85230"/>
                  <a:pt x="269326" y="89041"/>
                </a:cubicBezTo>
                <a:lnTo>
                  <a:pt x="88975" y="269392"/>
                </a:lnTo>
                <a:cubicBezTo>
                  <a:pt x="85164" y="273203"/>
                  <a:pt x="78893" y="273203"/>
                  <a:pt x="75082" y="269392"/>
                </a:cubicBezTo>
                <a:lnTo>
                  <a:pt x="32363" y="226667"/>
                </a:lnTo>
                <a:close/>
                <a:moveTo>
                  <a:pt x="54186" y="290225"/>
                </a:moveTo>
                <a:cubicBezTo>
                  <a:pt x="69554" y="305593"/>
                  <a:pt x="94448" y="305593"/>
                  <a:pt x="109817" y="290225"/>
                </a:cubicBezTo>
                <a:lnTo>
                  <a:pt x="290228" y="109874"/>
                </a:lnTo>
                <a:cubicBezTo>
                  <a:pt x="305596" y="94506"/>
                  <a:pt x="305596" y="69611"/>
                  <a:pt x="290228" y="54243"/>
                </a:cubicBezTo>
                <a:lnTo>
                  <a:pt x="247569" y="11521"/>
                </a:lnTo>
                <a:cubicBezTo>
                  <a:pt x="232201" y="-3847"/>
                  <a:pt x="207307" y="-3847"/>
                  <a:pt x="191938" y="11521"/>
                </a:cubicBezTo>
                <a:lnTo>
                  <a:pt x="11527" y="191872"/>
                </a:lnTo>
                <a:cubicBezTo>
                  <a:pt x="-3841" y="207240"/>
                  <a:pt x="-3841" y="232135"/>
                  <a:pt x="11527" y="247503"/>
                </a:cubicBezTo>
                <a:lnTo>
                  <a:pt x="54249" y="290225"/>
                </a:lnTo>
                <a:lnTo>
                  <a:pt x="54186" y="290225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89686" y="2578211"/>
            <a:ext cx="301752" cy="301752"/>
          </a:xfrm>
          <a:custGeom>
            <a:avLst/>
            <a:gdLst/>
            <a:ahLst/>
            <a:cxnLst/>
            <a:rect l="l" t="t" r="r" b="b"/>
            <a:pathLst>
              <a:path w="301752" h="301752">
                <a:moveTo>
                  <a:pt x="90465" y="45323"/>
                </a:moveTo>
                <a:cubicBezTo>
                  <a:pt x="89346" y="49330"/>
                  <a:pt x="86458" y="52632"/>
                  <a:pt x="82686" y="54340"/>
                </a:cubicBezTo>
                <a:cubicBezTo>
                  <a:pt x="72903" y="58760"/>
                  <a:pt x="66066" y="68543"/>
                  <a:pt x="66008" y="79976"/>
                </a:cubicBezTo>
                <a:cubicBezTo>
                  <a:pt x="65948" y="85338"/>
                  <a:pt x="62942" y="90173"/>
                  <a:pt x="58169" y="92529"/>
                </a:cubicBezTo>
                <a:cubicBezTo>
                  <a:pt x="48799" y="97185"/>
                  <a:pt x="42432" y="106793"/>
                  <a:pt x="42432" y="117870"/>
                </a:cubicBezTo>
                <a:cubicBezTo>
                  <a:pt x="42432" y="122056"/>
                  <a:pt x="43316" y="125945"/>
                  <a:pt x="44907" y="129482"/>
                </a:cubicBezTo>
                <a:cubicBezTo>
                  <a:pt x="47499" y="135200"/>
                  <a:pt x="46026" y="141860"/>
                  <a:pt x="41313" y="145985"/>
                </a:cubicBezTo>
                <a:cubicBezTo>
                  <a:pt x="33298" y="152880"/>
                  <a:pt x="28289" y="163076"/>
                  <a:pt x="28289" y="174452"/>
                </a:cubicBezTo>
                <a:cubicBezTo>
                  <a:pt x="28289" y="186356"/>
                  <a:pt x="33769" y="196905"/>
                  <a:pt x="42375" y="203861"/>
                </a:cubicBezTo>
                <a:cubicBezTo>
                  <a:pt x="46325" y="207044"/>
                  <a:pt x="48268" y="212111"/>
                  <a:pt x="47502" y="217123"/>
                </a:cubicBezTo>
                <a:cubicBezTo>
                  <a:pt x="47266" y="218595"/>
                  <a:pt x="47149" y="220071"/>
                  <a:pt x="47149" y="221601"/>
                </a:cubicBezTo>
                <a:cubicBezTo>
                  <a:pt x="47149" y="236984"/>
                  <a:pt x="59406" y="249477"/>
                  <a:pt x="74671" y="249890"/>
                </a:cubicBezTo>
                <a:cubicBezTo>
                  <a:pt x="80094" y="250068"/>
                  <a:pt x="84925" y="253249"/>
                  <a:pt x="87167" y="258200"/>
                </a:cubicBezTo>
                <a:cubicBezTo>
                  <a:pt x="91235" y="267217"/>
                  <a:pt x="100308" y="273466"/>
                  <a:pt x="110800" y="273466"/>
                </a:cubicBezTo>
                <a:cubicBezTo>
                  <a:pt x="125121" y="273466"/>
                  <a:pt x="136733" y="261854"/>
                  <a:pt x="136733" y="247533"/>
                </a:cubicBezTo>
                <a:lnTo>
                  <a:pt x="136733" y="51865"/>
                </a:lnTo>
                <a:cubicBezTo>
                  <a:pt x="136733" y="38842"/>
                  <a:pt x="126184" y="28292"/>
                  <a:pt x="113160" y="28292"/>
                </a:cubicBezTo>
                <a:cubicBezTo>
                  <a:pt x="102433" y="28292"/>
                  <a:pt x="93299" y="35483"/>
                  <a:pt x="90468" y="45326"/>
                </a:cubicBezTo>
                <a:lnTo>
                  <a:pt x="90465" y="45323"/>
                </a:lnTo>
                <a:close/>
                <a:moveTo>
                  <a:pt x="150876" y="284072"/>
                </a:moveTo>
                <a:cubicBezTo>
                  <a:pt x="140976" y="294975"/>
                  <a:pt x="126654" y="301752"/>
                  <a:pt x="110800" y="301752"/>
                </a:cubicBezTo>
                <a:cubicBezTo>
                  <a:pt x="91823" y="301752"/>
                  <a:pt x="75145" y="292026"/>
                  <a:pt x="65477" y="277295"/>
                </a:cubicBezTo>
                <a:cubicBezTo>
                  <a:pt x="38956" y="272582"/>
                  <a:pt x="18860" y="249419"/>
                  <a:pt x="18860" y="221601"/>
                </a:cubicBezTo>
                <a:cubicBezTo>
                  <a:pt x="18860" y="221305"/>
                  <a:pt x="18860" y="220952"/>
                  <a:pt x="18860" y="220656"/>
                </a:cubicBezTo>
                <a:cubicBezTo>
                  <a:pt x="7191" y="208752"/>
                  <a:pt x="0" y="192427"/>
                  <a:pt x="0" y="174452"/>
                </a:cubicBezTo>
                <a:cubicBezTo>
                  <a:pt x="0" y="158067"/>
                  <a:pt x="5954" y="143097"/>
                  <a:pt x="15794" y="131606"/>
                </a:cubicBezTo>
                <a:cubicBezTo>
                  <a:pt x="14732" y="127186"/>
                  <a:pt x="14143" y="122590"/>
                  <a:pt x="14143" y="117873"/>
                </a:cubicBezTo>
                <a:cubicBezTo>
                  <a:pt x="14143" y="98661"/>
                  <a:pt x="23751" y="81627"/>
                  <a:pt x="38365" y="71431"/>
                </a:cubicBezTo>
                <a:cubicBezTo>
                  <a:pt x="41017" y="54397"/>
                  <a:pt x="51213" y="39901"/>
                  <a:pt x="65417" y="31473"/>
                </a:cubicBezTo>
                <a:cubicBezTo>
                  <a:pt x="73374" y="12966"/>
                  <a:pt x="91760" y="0"/>
                  <a:pt x="113154" y="0"/>
                </a:cubicBezTo>
                <a:cubicBezTo>
                  <a:pt x="128006" y="0"/>
                  <a:pt x="141443" y="6246"/>
                  <a:pt x="150873" y="16267"/>
                </a:cubicBezTo>
                <a:cubicBezTo>
                  <a:pt x="160303" y="6249"/>
                  <a:pt x="173740" y="0"/>
                  <a:pt x="188592" y="0"/>
                </a:cubicBezTo>
                <a:cubicBezTo>
                  <a:pt x="209986" y="0"/>
                  <a:pt x="228375" y="12966"/>
                  <a:pt x="236272" y="31473"/>
                </a:cubicBezTo>
                <a:cubicBezTo>
                  <a:pt x="250475" y="39901"/>
                  <a:pt x="260729" y="54400"/>
                  <a:pt x="263324" y="71431"/>
                </a:cubicBezTo>
                <a:cubicBezTo>
                  <a:pt x="277998" y="81627"/>
                  <a:pt x="287606" y="98658"/>
                  <a:pt x="287606" y="117873"/>
                </a:cubicBezTo>
                <a:cubicBezTo>
                  <a:pt x="287606" y="122590"/>
                  <a:pt x="287017" y="127185"/>
                  <a:pt x="285955" y="131606"/>
                </a:cubicBezTo>
                <a:cubicBezTo>
                  <a:pt x="295798" y="143157"/>
                  <a:pt x="301749" y="158127"/>
                  <a:pt x="301749" y="174452"/>
                </a:cubicBezTo>
                <a:cubicBezTo>
                  <a:pt x="301749" y="192427"/>
                  <a:pt x="294558" y="208752"/>
                  <a:pt x="282889" y="220656"/>
                </a:cubicBezTo>
                <a:cubicBezTo>
                  <a:pt x="282889" y="220952"/>
                  <a:pt x="282889" y="221305"/>
                  <a:pt x="282889" y="221601"/>
                </a:cubicBezTo>
                <a:cubicBezTo>
                  <a:pt x="282889" y="249477"/>
                  <a:pt x="262793" y="272582"/>
                  <a:pt x="236272" y="277295"/>
                </a:cubicBezTo>
                <a:cubicBezTo>
                  <a:pt x="226607" y="292030"/>
                  <a:pt x="209929" y="301752"/>
                  <a:pt x="190949" y="301752"/>
                </a:cubicBezTo>
                <a:cubicBezTo>
                  <a:pt x="175095" y="301752"/>
                  <a:pt x="160773" y="294914"/>
                  <a:pt x="150873" y="284072"/>
                </a:cubicBezTo>
                <a:lnTo>
                  <a:pt x="150876" y="284072"/>
                </a:lnTo>
                <a:close/>
                <a:moveTo>
                  <a:pt x="165022" y="247530"/>
                </a:moveTo>
                <a:cubicBezTo>
                  <a:pt x="165022" y="261851"/>
                  <a:pt x="176634" y="273463"/>
                  <a:pt x="190955" y="273463"/>
                </a:cubicBezTo>
                <a:cubicBezTo>
                  <a:pt x="201447" y="273463"/>
                  <a:pt x="210520" y="267216"/>
                  <a:pt x="214588" y="258197"/>
                </a:cubicBezTo>
                <a:cubicBezTo>
                  <a:pt x="216827" y="253245"/>
                  <a:pt x="221661" y="250005"/>
                  <a:pt x="227084" y="249887"/>
                </a:cubicBezTo>
                <a:cubicBezTo>
                  <a:pt x="242349" y="249473"/>
                  <a:pt x="254606" y="236981"/>
                  <a:pt x="254606" y="221598"/>
                </a:cubicBezTo>
                <a:cubicBezTo>
                  <a:pt x="254606" y="220065"/>
                  <a:pt x="254489" y="218532"/>
                  <a:pt x="254253" y="217120"/>
                </a:cubicBezTo>
                <a:cubicBezTo>
                  <a:pt x="253429" y="212111"/>
                  <a:pt x="255433" y="207041"/>
                  <a:pt x="259380" y="203858"/>
                </a:cubicBezTo>
                <a:cubicBezTo>
                  <a:pt x="267986" y="196902"/>
                  <a:pt x="273466" y="186353"/>
                  <a:pt x="273466" y="174449"/>
                </a:cubicBezTo>
                <a:cubicBezTo>
                  <a:pt x="273466" y="163073"/>
                  <a:pt x="268457" y="152880"/>
                  <a:pt x="260442" y="145982"/>
                </a:cubicBezTo>
                <a:cubicBezTo>
                  <a:pt x="255729" y="141914"/>
                  <a:pt x="254253" y="135197"/>
                  <a:pt x="256848" y="129479"/>
                </a:cubicBezTo>
                <a:cubicBezTo>
                  <a:pt x="258438" y="125942"/>
                  <a:pt x="259323" y="122053"/>
                  <a:pt x="259323" y="117867"/>
                </a:cubicBezTo>
                <a:cubicBezTo>
                  <a:pt x="259323" y="106787"/>
                  <a:pt x="252959" y="97182"/>
                  <a:pt x="243586" y="92526"/>
                </a:cubicBezTo>
                <a:cubicBezTo>
                  <a:pt x="238813" y="90169"/>
                  <a:pt x="235747" y="85278"/>
                  <a:pt x="235747" y="79973"/>
                </a:cubicBezTo>
                <a:cubicBezTo>
                  <a:pt x="235686" y="68597"/>
                  <a:pt x="228852" y="58757"/>
                  <a:pt x="219069" y="54336"/>
                </a:cubicBezTo>
                <a:cubicBezTo>
                  <a:pt x="215297" y="52628"/>
                  <a:pt x="212409" y="49327"/>
                  <a:pt x="211290" y="45320"/>
                </a:cubicBezTo>
                <a:cubicBezTo>
                  <a:pt x="208462" y="35477"/>
                  <a:pt x="199325" y="28286"/>
                  <a:pt x="188598" y="28286"/>
                </a:cubicBezTo>
                <a:cubicBezTo>
                  <a:pt x="175574" y="28286"/>
                  <a:pt x="165025" y="38835"/>
                  <a:pt x="165025" y="51862"/>
                </a:cubicBezTo>
                <a:lnTo>
                  <a:pt x="165022" y="247530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1115860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0" y="114300"/>
                </a:move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253020" y="6484134"/>
            <a:ext cx="16273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34996" y="6475770"/>
            <a:ext cx="732536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Comprehensive Exploration of Psychological Phenomena: From Theory to Application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5422" y="3083301"/>
            <a:ext cx="30353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Concise Executive Summary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5423" y="3600777"/>
            <a:ext cx="303149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Concise executive summary of the target theory or behavioral phenomenon and its central claim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911579" y="3083301"/>
            <a:ext cx="30353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Operational Definition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911580" y="3600777"/>
            <a:ext cx="303149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Operational definition of the key behavior or construct, including what will be measured or inferred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187736" y="3083301"/>
            <a:ext cx="30353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Behavioral Premise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187737" y="3600777"/>
            <a:ext cx="303149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Stated behavioral premise linking cognitive processes to observable behavior outcomes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  <a:close/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494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6" y="114613"/>
                  <a:pt x="761996" y="255999"/>
                </a:cubicBezTo>
                <a:lnTo>
                  <a:pt x="761996" y="505902"/>
                </a:lnTo>
                <a:cubicBezTo>
                  <a:pt x="761996" y="647288"/>
                  <a:pt x="647384" y="761901"/>
                  <a:pt x="505996" y="761901"/>
                </a:cubicBezTo>
                <a:lnTo>
                  <a:pt x="256000" y="761901"/>
                </a:lnTo>
                <a:cubicBezTo>
                  <a:pt x="114619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94945" y="2184562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6" y="114613"/>
                  <a:pt x="761996" y="255999"/>
                </a:cubicBezTo>
                <a:lnTo>
                  <a:pt x="761996" y="505902"/>
                </a:lnTo>
                <a:cubicBezTo>
                  <a:pt x="761996" y="647288"/>
                  <a:pt x="647384" y="761901"/>
                  <a:pt x="505996" y="761901"/>
                </a:cubicBezTo>
                <a:lnTo>
                  <a:pt x="256000" y="761901"/>
                </a:lnTo>
                <a:cubicBezTo>
                  <a:pt x="114619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794945" y="2946463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6" y="114613"/>
                  <a:pt x="761996" y="255999"/>
                </a:cubicBezTo>
                <a:lnTo>
                  <a:pt x="761996" y="505902"/>
                </a:lnTo>
                <a:cubicBezTo>
                  <a:pt x="761996" y="647288"/>
                  <a:pt x="647384" y="761901"/>
                  <a:pt x="505996" y="761901"/>
                </a:cubicBezTo>
                <a:lnTo>
                  <a:pt x="256000" y="761901"/>
                </a:lnTo>
                <a:cubicBezTo>
                  <a:pt x="114619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032961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6" y="114613"/>
                  <a:pt x="761996" y="255999"/>
                </a:cubicBezTo>
                <a:lnTo>
                  <a:pt x="761996" y="505902"/>
                </a:lnTo>
                <a:cubicBezTo>
                  <a:pt x="761996" y="647288"/>
                  <a:pt x="647384" y="761901"/>
                  <a:pt x="505996" y="761901"/>
                </a:cubicBezTo>
                <a:lnTo>
                  <a:pt x="256000" y="761901"/>
                </a:lnTo>
                <a:cubicBezTo>
                  <a:pt x="114619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6" y="1255304"/>
            <a:ext cx="8845506" cy="870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Theoretical Framework &amp; Literature Foundations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35422" y="3445069"/>
            <a:ext cx="30344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Core Historical Studies and Landmark Findings</a:t>
            </a:r>
            <a:endParaRPr lang="en-US" sz="1333" dirty="0"/>
          </a:p>
        </p:txBody>
      </p:sp>
      <p:sp>
        <p:nvSpPr>
          <p:cNvPr id="8" name="Text 6"/>
          <p:cNvSpPr/>
          <p:nvPr/>
        </p:nvSpPr>
        <p:spPr>
          <a:xfrm>
            <a:off x="635423" y="3962545"/>
            <a:ext cx="30353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Core historical studies and landmark findings that shaped the current theoretical position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076892" y="3445069"/>
            <a:ext cx="30344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Foundational Models and Mechanisms</a:t>
            </a:r>
            <a:endParaRPr lang="en-US" sz="1333" dirty="0"/>
          </a:p>
        </p:txBody>
      </p:sp>
      <p:sp>
        <p:nvSpPr>
          <p:cNvPr id="10" name="Text 8"/>
          <p:cNvSpPr/>
          <p:nvPr/>
        </p:nvSpPr>
        <p:spPr>
          <a:xfrm>
            <a:off x="4076893" y="3962545"/>
            <a:ext cx="30353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Foundational models and mechanisms (e.g., learning principles, cognitive appraisal, attentional selection) relevant to the premise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518362" y="3445069"/>
            <a:ext cx="30344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Synthesis of Knowledge and Research Gaps</a:t>
            </a:r>
            <a:endParaRPr lang="en-US" sz="1333" dirty="0"/>
          </a:p>
        </p:txBody>
      </p:sp>
      <p:sp>
        <p:nvSpPr>
          <p:cNvPr id="12" name="Text 10"/>
          <p:cNvSpPr/>
          <p:nvPr/>
        </p:nvSpPr>
        <p:spPr>
          <a:xfrm>
            <a:off x="7518363" y="3962545"/>
            <a:ext cx="30353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Synthesis of what is known, what remains uncertain, and how the proposed work addresses the gap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115860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0" y="114300"/>
                </a:move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1253020" y="6484134"/>
            <a:ext cx="16273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34996" y="6475770"/>
            <a:ext cx="732536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Comprehensive Exploration of Psychological Phenomena: From Theory to Application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  <a:close/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69286" y="2578211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0" y="94300"/>
                </a:moveTo>
                <a:cubicBezTo>
                  <a:pt x="0" y="42223"/>
                  <a:pt x="42221" y="6"/>
                  <a:pt x="94298" y="6"/>
                </a:cubicBezTo>
                <a:lnTo>
                  <a:pt x="420053" y="6"/>
                </a:lnTo>
                <a:cubicBezTo>
                  <a:pt x="453162" y="6"/>
                  <a:pt x="480060" y="26900"/>
                  <a:pt x="480060" y="60016"/>
                </a:cubicBezTo>
                <a:lnTo>
                  <a:pt x="480060" y="368626"/>
                </a:lnTo>
                <a:cubicBezTo>
                  <a:pt x="480060" y="392519"/>
                  <a:pt x="466023" y="413203"/>
                  <a:pt x="445769" y="422848"/>
                </a:cubicBezTo>
                <a:lnTo>
                  <a:pt x="445769" y="497216"/>
                </a:lnTo>
                <a:lnTo>
                  <a:pt x="454343" y="497216"/>
                </a:lnTo>
                <a:cubicBezTo>
                  <a:pt x="468596" y="497216"/>
                  <a:pt x="480060" y="508683"/>
                  <a:pt x="480060" y="522936"/>
                </a:cubicBezTo>
                <a:cubicBezTo>
                  <a:pt x="480060" y="537190"/>
                  <a:pt x="468596" y="548657"/>
                  <a:pt x="454343" y="548657"/>
                </a:cubicBezTo>
                <a:lnTo>
                  <a:pt x="85724" y="548657"/>
                </a:lnTo>
                <a:cubicBezTo>
                  <a:pt x="38362" y="548657"/>
                  <a:pt x="0" y="510296"/>
                  <a:pt x="0" y="462932"/>
                </a:cubicBezTo>
                <a:cubicBezTo>
                  <a:pt x="0" y="460040"/>
                  <a:pt x="106" y="457143"/>
                  <a:pt x="427" y="454362"/>
                </a:cubicBezTo>
                <a:lnTo>
                  <a:pt x="0" y="454362"/>
                </a:lnTo>
                <a:lnTo>
                  <a:pt x="0" y="94300"/>
                </a:lnTo>
                <a:close/>
                <a:moveTo>
                  <a:pt x="85724" y="428625"/>
                </a:moveTo>
                <a:cubicBezTo>
                  <a:pt x="66757" y="428625"/>
                  <a:pt x="51434" y="443949"/>
                  <a:pt x="51434" y="462915"/>
                </a:cubicBezTo>
                <a:cubicBezTo>
                  <a:pt x="51434" y="481881"/>
                  <a:pt x="66757" y="497205"/>
                  <a:pt x="85724" y="497205"/>
                </a:cubicBezTo>
                <a:lnTo>
                  <a:pt x="394336" y="497205"/>
                </a:lnTo>
                <a:lnTo>
                  <a:pt x="394336" y="428625"/>
                </a:lnTo>
                <a:lnTo>
                  <a:pt x="85724" y="428625"/>
                </a:lnTo>
                <a:close/>
                <a:moveTo>
                  <a:pt x="51434" y="384372"/>
                </a:moveTo>
                <a:cubicBezTo>
                  <a:pt x="61933" y="379763"/>
                  <a:pt x="73507" y="377190"/>
                  <a:pt x="85724" y="377190"/>
                </a:cubicBezTo>
                <a:lnTo>
                  <a:pt x="420053" y="377190"/>
                </a:lnTo>
                <a:cubicBezTo>
                  <a:pt x="424767" y="377190"/>
                  <a:pt x="428626" y="373333"/>
                  <a:pt x="428626" y="368620"/>
                </a:cubicBezTo>
                <a:lnTo>
                  <a:pt x="428626" y="60010"/>
                </a:lnTo>
                <a:cubicBezTo>
                  <a:pt x="428626" y="55297"/>
                  <a:pt x="424767" y="51441"/>
                  <a:pt x="420053" y="51441"/>
                </a:cubicBezTo>
                <a:lnTo>
                  <a:pt x="94298" y="51441"/>
                </a:lnTo>
                <a:cubicBezTo>
                  <a:pt x="70617" y="51441"/>
                  <a:pt x="51434" y="70621"/>
                  <a:pt x="51434" y="94306"/>
                </a:cubicBezTo>
                <a:lnTo>
                  <a:pt x="51434" y="384372"/>
                </a:lnTo>
                <a:close/>
                <a:moveTo>
                  <a:pt x="162880" y="120015"/>
                </a:moveTo>
                <a:lnTo>
                  <a:pt x="351476" y="120015"/>
                </a:lnTo>
                <a:cubicBezTo>
                  <a:pt x="365729" y="120015"/>
                  <a:pt x="377193" y="131482"/>
                  <a:pt x="377193" y="145735"/>
                </a:cubicBezTo>
                <a:cubicBezTo>
                  <a:pt x="377193" y="159989"/>
                  <a:pt x="365729" y="171456"/>
                  <a:pt x="351476" y="171456"/>
                </a:cubicBezTo>
                <a:lnTo>
                  <a:pt x="162880" y="171456"/>
                </a:lnTo>
                <a:cubicBezTo>
                  <a:pt x="148627" y="171456"/>
                  <a:pt x="137163" y="159989"/>
                  <a:pt x="137163" y="145741"/>
                </a:cubicBezTo>
                <a:cubicBezTo>
                  <a:pt x="137163" y="131487"/>
                  <a:pt x="148627" y="120026"/>
                  <a:pt x="162880" y="120026"/>
                </a:cubicBezTo>
                <a:lnTo>
                  <a:pt x="162880" y="120015"/>
                </a:lnTo>
                <a:close/>
                <a:moveTo>
                  <a:pt x="162880" y="205740"/>
                </a:moveTo>
                <a:lnTo>
                  <a:pt x="351476" y="205740"/>
                </a:lnTo>
                <a:cubicBezTo>
                  <a:pt x="365729" y="205740"/>
                  <a:pt x="377193" y="217207"/>
                  <a:pt x="377193" y="231460"/>
                </a:cubicBezTo>
                <a:cubicBezTo>
                  <a:pt x="377193" y="245714"/>
                  <a:pt x="365729" y="257181"/>
                  <a:pt x="351476" y="257181"/>
                </a:cubicBezTo>
                <a:lnTo>
                  <a:pt x="162880" y="257181"/>
                </a:lnTo>
                <a:cubicBezTo>
                  <a:pt x="148627" y="257181"/>
                  <a:pt x="137163" y="245714"/>
                  <a:pt x="137163" y="231466"/>
                </a:cubicBezTo>
                <a:cubicBezTo>
                  <a:pt x="137163" y="217212"/>
                  <a:pt x="148627" y="205751"/>
                  <a:pt x="162880" y="205751"/>
                </a:cubicBezTo>
                <a:lnTo>
                  <a:pt x="162880" y="205740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079080" y="257821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164482" y="82406"/>
                </a:moveTo>
                <a:cubicBezTo>
                  <a:pt x="162447" y="89692"/>
                  <a:pt x="157196" y="95694"/>
                  <a:pt x="150338" y="98799"/>
                </a:cubicBezTo>
                <a:cubicBezTo>
                  <a:pt x="132551" y="106837"/>
                  <a:pt x="120119" y="124624"/>
                  <a:pt x="120015" y="145412"/>
                </a:cubicBezTo>
                <a:cubicBezTo>
                  <a:pt x="119905" y="155161"/>
                  <a:pt x="114441" y="163950"/>
                  <a:pt x="105761" y="168235"/>
                </a:cubicBezTo>
                <a:cubicBezTo>
                  <a:pt x="88726" y="176701"/>
                  <a:pt x="77150" y="194169"/>
                  <a:pt x="77150" y="214310"/>
                </a:cubicBezTo>
                <a:cubicBezTo>
                  <a:pt x="77150" y="221919"/>
                  <a:pt x="78757" y="228991"/>
                  <a:pt x="81649" y="235422"/>
                </a:cubicBezTo>
                <a:cubicBezTo>
                  <a:pt x="86361" y="245818"/>
                  <a:pt x="83684" y="257927"/>
                  <a:pt x="75114" y="265427"/>
                </a:cubicBezTo>
                <a:cubicBezTo>
                  <a:pt x="60542" y="277963"/>
                  <a:pt x="51435" y="296502"/>
                  <a:pt x="51435" y="317185"/>
                </a:cubicBezTo>
                <a:cubicBezTo>
                  <a:pt x="51435" y="338829"/>
                  <a:pt x="61398" y="358010"/>
                  <a:pt x="77045" y="370656"/>
                </a:cubicBezTo>
                <a:cubicBezTo>
                  <a:pt x="84227" y="376444"/>
                  <a:pt x="87760" y="385656"/>
                  <a:pt x="86367" y="394768"/>
                </a:cubicBezTo>
                <a:cubicBezTo>
                  <a:pt x="85939" y="397446"/>
                  <a:pt x="85725" y="400129"/>
                  <a:pt x="85725" y="402910"/>
                </a:cubicBezTo>
                <a:cubicBezTo>
                  <a:pt x="85725" y="430880"/>
                  <a:pt x="108011" y="453594"/>
                  <a:pt x="135766" y="454345"/>
                </a:cubicBezTo>
                <a:cubicBezTo>
                  <a:pt x="145625" y="454669"/>
                  <a:pt x="154409" y="460452"/>
                  <a:pt x="158486" y="469455"/>
                </a:cubicBezTo>
                <a:cubicBezTo>
                  <a:pt x="165881" y="485848"/>
                  <a:pt x="182379" y="497210"/>
                  <a:pt x="201455" y="497210"/>
                </a:cubicBezTo>
                <a:cubicBezTo>
                  <a:pt x="227494" y="497210"/>
                  <a:pt x="248605" y="476099"/>
                  <a:pt x="248605" y="450060"/>
                </a:cubicBezTo>
                <a:lnTo>
                  <a:pt x="248605" y="94300"/>
                </a:lnTo>
                <a:cubicBezTo>
                  <a:pt x="248605" y="70621"/>
                  <a:pt x="229425" y="51441"/>
                  <a:pt x="205745" y="51441"/>
                </a:cubicBezTo>
                <a:cubicBezTo>
                  <a:pt x="186241" y="51441"/>
                  <a:pt x="169634" y="64515"/>
                  <a:pt x="164488" y="82411"/>
                </a:cubicBezTo>
                <a:lnTo>
                  <a:pt x="164482" y="82406"/>
                </a:lnTo>
                <a:close/>
                <a:moveTo>
                  <a:pt x="274320" y="516495"/>
                </a:moveTo>
                <a:cubicBezTo>
                  <a:pt x="256319" y="536318"/>
                  <a:pt x="230281" y="548640"/>
                  <a:pt x="201455" y="548640"/>
                </a:cubicBezTo>
                <a:cubicBezTo>
                  <a:pt x="166951" y="548640"/>
                  <a:pt x="136628" y="530957"/>
                  <a:pt x="119049" y="504173"/>
                </a:cubicBezTo>
                <a:cubicBezTo>
                  <a:pt x="70829" y="495603"/>
                  <a:pt x="34290" y="453489"/>
                  <a:pt x="34290" y="402910"/>
                </a:cubicBezTo>
                <a:cubicBezTo>
                  <a:pt x="34290" y="402373"/>
                  <a:pt x="34290" y="401731"/>
                  <a:pt x="34290" y="401193"/>
                </a:cubicBezTo>
                <a:cubicBezTo>
                  <a:pt x="13074" y="379549"/>
                  <a:pt x="0" y="349868"/>
                  <a:pt x="0" y="317185"/>
                </a:cubicBezTo>
                <a:cubicBezTo>
                  <a:pt x="0" y="287394"/>
                  <a:pt x="10825" y="260176"/>
                  <a:pt x="28716" y="239284"/>
                </a:cubicBezTo>
                <a:cubicBezTo>
                  <a:pt x="26785" y="231246"/>
                  <a:pt x="25715" y="222891"/>
                  <a:pt x="25715" y="214315"/>
                </a:cubicBezTo>
                <a:cubicBezTo>
                  <a:pt x="25715" y="179383"/>
                  <a:pt x="43183" y="148413"/>
                  <a:pt x="69754" y="129874"/>
                </a:cubicBezTo>
                <a:cubicBezTo>
                  <a:pt x="74577" y="98903"/>
                  <a:pt x="93115" y="72547"/>
                  <a:pt x="118940" y="57223"/>
                </a:cubicBezTo>
                <a:cubicBezTo>
                  <a:pt x="133407" y="23575"/>
                  <a:pt x="166836" y="0"/>
                  <a:pt x="205734" y="0"/>
                </a:cubicBezTo>
                <a:cubicBezTo>
                  <a:pt x="232739" y="0"/>
                  <a:pt x="257169" y="11357"/>
                  <a:pt x="274314" y="29577"/>
                </a:cubicBezTo>
                <a:cubicBezTo>
                  <a:pt x="291459" y="11362"/>
                  <a:pt x="315890" y="0"/>
                  <a:pt x="342894" y="0"/>
                </a:cubicBezTo>
                <a:cubicBezTo>
                  <a:pt x="381793" y="0"/>
                  <a:pt x="415227" y="23575"/>
                  <a:pt x="429585" y="57223"/>
                </a:cubicBezTo>
                <a:cubicBezTo>
                  <a:pt x="455410" y="72547"/>
                  <a:pt x="474052" y="98909"/>
                  <a:pt x="478771" y="129874"/>
                </a:cubicBezTo>
                <a:cubicBezTo>
                  <a:pt x="505451" y="148413"/>
                  <a:pt x="522920" y="179378"/>
                  <a:pt x="522920" y="214315"/>
                </a:cubicBezTo>
                <a:cubicBezTo>
                  <a:pt x="522920" y="222891"/>
                  <a:pt x="521850" y="231246"/>
                  <a:pt x="519919" y="239284"/>
                </a:cubicBezTo>
                <a:cubicBezTo>
                  <a:pt x="537815" y="260286"/>
                  <a:pt x="548634" y="287504"/>
                  <a:pt x="548634" y="317185"/>
                </a:cubicBezTo>
                <a:cubicBezTo>
                  <a:pt x="548634" y="349868"/>
                  <a:pt x="535560" y="379549"/>
                  <a:pt x="514344" y="401193"/>
                </a:cubicBezTo>
                <a:cubicBezTo>
                  <a:pt x="514344" y="401731"/>
                  <a:pt x="514344" y="402373"/>
                  <a:pt x="514344" y="402910"/>
                </a:cubicBezTo>
                <a:cubicBezTo>
                  <a:pt x="514344" y="453594"/>
                  <a:pt x="477805" y="495603"/>
                  <a:pt x="429585" y="504173"/>
                </a:cubicBezTo>
                <a:cubicBezTo>
                  <a:pt x="412012" y="530963"/>
                  <a:pt x="381689" y="548640"/>
                  <a:pt x="347179" y="548640"/>
                </a:cubicBezTo>
                <a:cubicBezTo>
                  <a:pt x="318354" y="548640"/>
                  <a:pt x="292315" y="536208"/>
                  <a:pt x="274314" y="516495"/>
                </a:cubicBezTo>
                <a:lnTo>
                  <a:pt x="274320" y="516495"/>
                </a:lnTo>
                <a:close/>
                <a:moveTo>
                  <a:pt x="300040" y="450055"/>
                </a:moveTo>
                <a:cubicBezTo>
                  <a:pt x="300040" y="476093"/>
                  <a:pt x="321152" y="497205"/>
                  <a:pt x="347190" y="497205"/>
                </a:cubicBezTo>
                <a:cubicBezTo>
                  <a:pt x="366267" y="497205"/>
                  <a:pt x="382764" y="485848"/>
                  <a:pt x="390160" y="469449"/>
                </a:cubicBezTo>
                <a:cubicBezTo>
                  <a:pt x="394231" y="460446"/>
                  <a:pt x="403020" y="454554"/>
                  <a:pt x="412879" y="454340"/>
                </a:cubicBezTo>
                <a:cubicBezTo>
                  <a:pt x="440635" y="453588"/>
                  <a:pt x="462921" y="430875"/>
                  <a:pt x="462921" y="402905"/>
                </a:cubicBezTo>
                <a:cubicBezTo>
                  <a:pt x="462921" y="400118"/>
                  <a:pt x="462707" y="397331"/>
                  <a:pt x="462279" y="394763"/>
                </a:cubicBezTo>
                <a:cubicBezTo>
                  <a:pt x="460781" y="385656"/>
                  <a:pt x="464424" y="376438"/>
                  <a:pt x="471600" y="370650"/>
                </a:cubicBezTo>
                <a:cubicBezTo>
                  <a:pt x="487247" y="358004"/>
                  <a:pt x="497211" y="338824"/>
                  <a:pt x="497211" y="317180"/>
                </a:cubicBezTo>
                <a:cubicBezTo>
                  <a:pt x="497211" y="296496"/>
                  <a:pt x="488103" y="277963"/>
                  <a:pt x="473531" y="265421"/>
                </a:cubicBezTo>
                <a:cubicBezTo>
                  <a:pt x="464961" y="258025"/>
                  <a:pt x="462279" y="245813"/>
                  <a:pt x="466997" y="235416"/>
                </a:cubicBezTo>
                <a:cubicBezTo>
                  <a:pt x="469888" y="228986"/>
                  <a:pt x="471496" y="221914"/>
                  <a:pt x="471496" y="214304"/>
                </a:cubicBezTo>
                <a:cubicBezTo>
                  <a:pt x="471496" y="194158"/>
                  <a:pt x="459925" y="176695"/>
                  <a:pt x="442884" y="168230"/>
                </a:cubicBezTo>
                <a:cubicBezTo>
                  <a:pt x="434205" y="163945"/>
                  <a:pt x="428630" y="155051"/>
                  <a:pt x="428630" y="145406"/>
                </a:cubicBezTo>
                <a:cubicBezTo>
                  <a:pt x="428521" y="124722"/>
                  <a:pt x="416094" y="106831"/>
                  <a:pt x="398307" y="98794"/>
                </a:cubicBezTo>
                <a:cubicBezTo>
                  <a:pt x="391449" y="95688"/>
                  <a:pt x="386199" y="89686"/>
                  <a:pt x="384163" y="82400"/>
                </a:cubicBezTo>
                <a:cubicBezTo>
                  <a:pt x="379022" y="64504"/>
                  <a:pt x="362410" y="51430"/>
                  <a:pt x="342905" y="51430"/>
                </a:cubicBezTo>
                <a:cubicBezTo>
                  <a:pt x="319226" y="51430"/>
                  <a:pt x="300046" y="70610"/>
                  <a:pt x="300046" y="94295"/>
                </a:cubicBezTo>
                <a:lnTo>
                  <a:pt x="300040" y="450055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606488" y="2578211"/>
            <a:ext cx="377190" cy="548640"/>
          </a:xfrm>
          <a:custGeom>
            <a:avLst/>
            <a:gdLst/>
            <a:ahLst/>
            <a:cxnLst/>
            <a:rect l="l" t="t" r="r" b="b"/>
            <a:pathLst>
              <a:path w="377190" h="548640">
                <a:moveTo>
                  <a:pt x="301322" y="266710"/>
                </a:moveTo>
                <a:cubicBezTo>
                  <a:pt x="316753" y="244639"/>
                  <a:pt x="325753" y="217739"/>
                  <a:pt x="325753" y="188595"/>
                </a:cubicBezTo>
                <a:cubicBezTo>
                  <a:pt x="325753" y="112833"/>
                  <a:pt x="264354" y="51435"/>
                  <a:pt x="188591" y="51435"/>
                </a:cubicBezTo>
                <a:cubicBezTo>
                  <a:pt x="112833" y="51435"/>
                  <a:pt x="51430" y="112833"/>
                  <a:pt x="51430" y="188595"/>
                </a:cubicBezTo>
                <a:cubicBezTo>
                  <a:pt x="51430" y="217739"/>
                  <a:pt x="60430" y="244639"/>
                  <a:pt x="75861" y="266710"/>
                </a:cubicBezTo>
                <a:cubicBezTo>
                  <a:pt x="79825" y="272389"/>
                  <a:pt x="84540" y="278819"/>
                  <a:pt x="89575" y="285677"/>
                </a:cubicBezTo>
                <a:lnTo>
                  <a:pt x="89575" y="285677"/>
                </a:lnTo>
                <a:cubicBezTo>
                  <a:pt x="103399" y="304643"/>
                  <a:pt x="119901" y="327363"/>
                  <a:pt x="132224" y="349758"/>
                </a:cubicBezTo>
                <a:cubicBezTo>
                  <a:pt x="143370" y="370118"/>
                  <a:pt x="149047" y="391334"/>
                  <a:pt x="151834" y="411370"/>
                </a:cubicBezTo>
                <a:lnTo>
                  <a:pt x="99650" y="411480"/>
                </a:lnTo>
                <a:cubicBezTo>
                  <a:pt x="97292" y="398620"/>
                  <a:pt x="93328" y="386083"/>
                  <a:pt x="87006" y="374513"/>
                </a:cubicBezTo>
                <a:cubicBezTo>
                  <a:pt x="76396" y="355222"/>
                  <a:pt x="63217" y="337117"/>
                  <a:pt x="50038" y="319007"/>
                </a:cubicBezTo>
                <a:lnTo>
                  <a:pt x="50038" y="319007"/>
                </a:lnTo>
                <a:lnTo>
                  <a:pt x="50038" y="319007"/>
                </a:lnTo>
                <a:cubicBezTo>
                  <a:pt x="44467" y="311397"/>
                  <a:pt x="38892" y="303793"/>
                  <a:pt x="33536" y="296074"/>
                </a:cubicBezTo>
                <a:cubicBezTo>
                  <a:pt x="12425" y="265641"/>
                  <a:pt x="-4" y="228563"/>
                  <a:pt x="-4" y="188595"/>
                </a:cubicBezTo>
                <a:cubicBezTo>
                  <a:pt x="-4" y="84441"/>
                  <a:pt x="84434" y="0"/>
                  <a:pt x="188591" y="0"/>
                </a:cubicBezTo>
                <a:cubicBezTo>
                  <a:pt x="292748" y="0"/>
                  <a:pt x="377186" y="84441"/>
                  <a:pt x="377186" y="188595"/>
                </a:cubicBezTo>
                <a:cubicBezTo>
                  <a:pt x="377186" y="228563"/>
                  <a:pt x="364758" y="265641"/>
                  <a:pt x="343541" y="296074"/>
                </a:cubicBezTo>
                <a:cubicBezTo>
                  <a:pt x="338185" y="303787"/>
                  <a:pt x="332610" y="311397"/>
                  <a:pt x="327039" y="319007"/>
                </a:cubicBezTo>
                <a:lnTo>
                  <a:pt x="327039" y="319007"/>
                </a:lnTo>
                <a:lnTo>
                  <a:pt x="327039" y="319007"/>
                </a:lnTo>
                <a:cubicBezTo>
                  <a:pt x="313860" y="337008"/>
                  <a:pt x="300677" y="355118"/>
                  <a:pt x="290070" y="374513"/>
                </a:cubicBezTo>
                <a:cubicBezTo>
                  <a:pt x="283749" y="386083"/>
                  <a:pt x="279784" y="398625"/>
                  <a:pt x="277427" y="411480"/>
                </a:cubicBezTo>
                <a:lnTo>
                  <a:pt x="225348" y="411480"/>
                </a:lnTo>
                <a:cubicBezTo>
                  <a:pt x="228136" y="391444"/>
                  <a:pt x="233813" y="370118"/>
                  <a:pt x="244959" y="349868"/>
                </a:cubicBezTo>
                <a:cubicBezTo>
                  <a:pt x="257281" y="327472"/>
                  <a:pt x="273783" y="304753"/>
                  <a:pt x="287607" y="285787"/>
                </a:cubicBezTo>
                <a:lnTo>
                  <a:pt x="287607" y="285787"/>
                </a:lnTo>
                <a:lnTo>
                  <a:pt x="287607" y="285787"/>
                </a:lnTo>
                <a:lnTo>
                  <a:pt x="287607" y="285787"/>
                </a:lnTo>
                <a:cubicBezTo>
                  <a:pt x="292643" y="278929"/>
                  <a:pt x="297252" y="272499"/>
                  <a:pt x="301216" y="266820"/>
                </a:cubicBezTo>
                <a:lnTo>
                  <a:pt x="301322" y="266710"/>
                </a:lnTo>
                <a:close/>
              </a:path>
              <a:path w="377190" h="548640">
                <a:moveTo>
                  <a:pt x="188595" y="137160"/>
                </a:moveTo>
                <a:cubicBezTo>
                  <a:pt x="160200" y="137160"/>
                  <a:pt x="137161" y="160197"/>
                  <a:pt x="137161" y="188595"/>
                </a:cubicBezTo>
                <a:cubicBezTo>
                  <a:pt x="137161" y="198026"/>
                  <a:pt x="129448" y="205740"/>
                  <a:pt x="120018" y="205740"/>
                </a:cubicBezTo>
                <a:cubicBezTo>
                  <a:pt x="110588" y="205740"/>
                  <a:pt x="102875" y="198026"/>
                  <a:pt x="102875" y="188595"/>
                </a:cubicBezTo>
                <a:cubicBezTo>
                  <a:pt x="102875" y="141231"/>
                  <a:pt x="141235" y="102870"/>
                  <a:pt x="188599" y="102870"/>
                </a:cubicBezTo>
                <a:cubicBezTo>
                  <a:pt x="198028" y="102870"/>
                  <a:pt x="205742" y="110584"/>
                  <a:pt x="205742" y="120015"/>
                </a:cubicBezTo>
                <a:cubicBezTo>
                  <a:pt x="205742" y="129446"/>
                  <a:pt x="198028" y="137160"/>
                  <a:pt x="188599" y="137160"/>
                </a:cubicBezTo>
                <a:lnTo>
                  <a:pt x="188595" y="137160"/>
                </a:lnTo>
                <a:close/>
              </a:path>
              <a:path w="377190" h="548640">
                <a:moveTo>
                  <a:pt x="188595" y="548640"/>
                </a:moveTo>
                <a:cubicBezTo>
                  <a:pt x="141231" y="548640"/>
                  <a:pt x="102871" y="510279"/>
                  <a:pt x="102871" y="462915"/>
                </a:cubicBezTo>
                <a:lnTo>
                  <a:pt x="102871" y="445770"/>
                </a:lnTo>
                <a:lnTo>
                  <a:pt x="274323" y="445770"/>
                </a:lnTo>
                <a:lnTo>
                  <a:pt x="274323" y="462915"/>
                </a:lnTo>
                <a:cubicBezTo>
                  <a:pt x="274323" y="510279"/>
                  <a:pt x="235963" y="548640"/>
                  <a:pt x="188599" y="548640"/>
                </a:cubicBezTo>
                <a:lnTo>
                  <a:pt x="188595" y="548640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5" y="3030597"/>
            <a:ext cx="2286000" cy="2834640"/>
          </a:xfrm>
          <a:custGeom>
            <a:avLst/>
            <a:gdLst/>
            <a:ahLst/>
            <a:cxnLst/>
            <a:rect l="l" t="t" r="r" b="b"/>
            <a:pathLst>
              <a:path w="2286000" h="2834640">
                <a:moveTo>
                  <a:pt x="0" y="212967"/>
                </a:moveTo>
                <a:cubicBezTo>
                  <a:pt x="0" y="95357"/>
                  <a:pt x="95349" y="0"/>
                  <a:pt x="212964" y="0"/>
                </a:cubicBezTo>
                <a:lnTo>
                  <a:pt x="2073036" y="0"/>
                </a:lnTo>
                <a:cubicBezTo>
                  <a:pt x="2190651" y="0"/>
                  <a:pt x="2286000" y="95357"/>
                  <a:pt x="2286000" y="212967"/>
                </a:cubicBezTo>
                <a:lnTo>
                  <a:pt x="2286000" y="2621673"/>
                </a:lnTo>
                <a:cubicBezTo>
                  <a:pt x="2286000" y="2739283"/>
                  <a:pt x="2190651" y="2834640"/>
                  <a:pt x="2073036" y="2834640"/>
                </a:cubicBezTo>
                <a:lnTo>
                  <a:pt x="212964" y="2834640"/>
                </a:lnTo>
                <a:cubicBezTo>
                  <a:pt x="95349" y="2834640"/>
                  <a:pt x="0" y="2739283"/>
                  <a:pt x="0" y="2621673"/>
                </a:cubicBezTo>
                <a:lnTo>
                  <a:pt x="0" y="212967"/>
                </a:lnTo>
                <a:close/>
              </a:path>
            </a:pathLst>
          </a:custGeom>
          <a:solidFill>
            <a:srgbClr val="4300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715123" y="3055994"/>
            <a:ext cx="2286000" cy="2834640"/>
          </a:xfrm>
          <a:custGeom>
            <a:avLst/>
            <a:gdLst/>
            <a:ahLst/>
            <a:cxnLst/>
            <a:rect l="l" t="t" r="r" b="b"/>
            <a:pathLst>
              <a:path w="2286000" h="2834640">
                <a:moveTo>
                  <a:pt x="0" y="212967"/>
                </a:moveTo>
                <a:cubicBezTo>
                  <a:pt x="0" y="95357"/>
                  <a:pt x="95349" y="0"/>
                  <a:pt x="212964" y="0"/>
                </a:cubicBezTo>
                <a:lnTo>
                  <a:pt x="2073036" y="0"/>
                </a:lnTo>
                <a:cubicBezTo>
                  <a:pt x="2190651" y="0"/>
                  <a:pt x="2286000" y="95357"/>
                  <a:pt x="2286000" y="212967"/>
                </a:cubicBezTo>
                <a:lnTo>
                  <a:pt x="2286000" y="2621673"/>
                </a:lnTo>
                <a:cubicBezTo>
                  <a:pt x="2286000" y="2739283"/>
                  <a:pt x="2190651" y="2834640"/>
                  <a:pt x="2073036" y="2834640"/>
                </a:cubicBezTo>
                <a:lnTo>
                  <a:pt x="212964" y="2834640"/>
                </a:lnTo>
                <a:cubicBezTo>
                  <a:pt x="95349" y="2834640"/>
                  <a:pt x="0" y="2739283"/>
                  <a:pt x="0" y="2621673"/>
                </a:cubicBezTo>
                <a:lnTo>
                  <a:pt x="0" y="212967"/>
                </a:lnTo>
                <a:close/>
              </a:path>
            </a:pathLst>
          </a:custGeom>
          <a:solidFill>
            <a:srgbClr val="4300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175059" y="3055992"/>
            <a:ext cx="2286000" cy="2834640"/>
          </a:xfrm>
          <a:custGeom>
            <a:avLst/>
            <a:gdLst/>
            <a:ahLst/>
            <a:cxnLst/>
            <a:rect l="l" t="t" r="r" b="b"/>
            <a:pathLst>
              <a:path w="2286000" h="2834640">
                <a:moveTo>
                  <a:pt x="0" y="212967"/>
                </a:moveTo>
                <a:cubicBezTo>
                  <a:pt x="0" y="95357"/>
                  <a:pt x="95349" y="0"/>
                  <a:pt x="212964" y="0"/>
                </a:cubicBezTo>
                <a:lnTo>
                  <a:pt x="2073036" y="0"/>
                </a:lnTo>
                <a:cubicBezTo>
                  <a:pt x="2190651" y="0"/>
                  <a:pt x="2286000" y="95357"/>
                  <a:pt x="2286000" y="212967"/>
                </a:cubicBezTo>
                <a:lnTo>
                  <a:pt x="2286000" y="2621673"/>
                </a:lnTo>
                <a:cubicBezTo>
                  <a:pt x="2286000" y="2739283"/>
                  <a:pt x="2190651" y="2834640"/>
                  <a:pt x="2073036" y="2834640"/>
                </a:cubicBezTo>
                <a:lnTo>
                  <a:pt x="212964" y="2834640"/>
                </a:lnTo>
                <a:cubicBezTo>
                  <a:pt x="95349" y="2834640"/>
                  <a:pt x="0" y="2739283"/>
                  <a:pt x="0" y="2621673"/>
                </a:cubicBezTo>
                <a:lnTo>
                  <a:pt x="0" y="212967"/>
                </a:lnTo>
                <a:close/>
              </a:path>
            </a:pathLst>
          </a:custGeom>
          <a:solidFill>
            <a:srgbClr val="4300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55187" y="3055994"/>
            <a:ext cx="2286000" cy="2834640"/>
          </a:xfrm>
          <a:custGeom>
            <a:avLst/>
            <a:gdLst/>
            <a:ahLst/>
            <a:cxnLst/>
            <a:rect l="l" t="t" r="r" b="b"/>
            <a:pathLst>
              <a:path w="2286000" h="2834640">
                <a:moveTo>
                  <a:pt x="0" y="212967"/>
                </a:moveTo>
                <a:cubicBezTo>
                  <a:pt x="0" y="95357"/>
                  <a:pt x="95349" y="0"/>
                  <a:pt x="212964" y="0"/>
                </a:cubicBezTo>
                <a:lnTo>
                  <a:pt x="2073036" y="0"/>
                </a:lnTo>
                <a:cubicBezTo>
                  <a:pt x="2190651" y="0"/>
                  <a:pt x="2286000" y="95357"/>
                  <a:pt x="2286000" y="212967"/>
                </a:cubicBezTo>
                <a:lnTo>
                  <a:pt x="2286000" y="2621673"/>
                </a:lnTo>
                <a:cubicBezTo>
                  <a:pt x="2286000" y="2739283"/>
                  <a:pt x="2190651" y="2834640"/>
                  <a:pt x="2073036" y="2834640"/>
                </a:cubicBezTo>
                <a:lnTo>
                  <a:pt x="212964" y="2834640"/>
                </a:lnTo>
                <a:cubicBezTo>
                  <a:pt x="95349" y="2834640"/>
                  <a:pt x="0" y="2739283"/>
                  <a:pt x="0" y="2621673"/>
                </a:cubicBezTo>
                <a:lnTo>
                  <a:pt x="0" y="212967"/>
                </a:lnTo>
                <a:close/>
              </a:path>
            </a:pathLst>
          </a:custGeom>
          <a:solidFill>
            <a:srgbClr val="4300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494275" y="288695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close/>
              </a:path>
            </a:pathLst>
          </a:custGeom>
          <a:solidFill>
            <a:srgbClr val="FB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034339" y="288695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close/>
              </a:path>
            </a:pathLst>
          </a:custGeom>
          <a:solidFill>
            <a:srgbClr val="FB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574403" y="288695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close/>
              </a:path>
            </a:pathLst>
          </a:custGeom>
          <a:solidFill>
            <a:srgbClr val="FB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114467" y="288695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close/>
              </a:path>
            </a:pathLst>
          </a:custGeom>
          <a:solidFill>
            <a:srgbClr val="FBB5FF"/>
          </a:solidFill>
          <a:ln w="381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665725" y="3024110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close/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close/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171509" y="3024110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6613" y="253170"/>
                  <a:pt x="91817" y="250490"/>
                  <a:pt x="96376" y="247003"/>
                </a:cubicBezTo>
                <a:lnTo>
                  <a:pt x="96537" y="247110"/>
                </a:lnTo>
                <a:lnTo>
                  <a:pt x="96806" y="246682"/>
                </a:lnTo>
                <a:cubicBezTo>
                  <a:pt x="97558" y="246092"/>
                  <a:pt x="98254" y="245503"/>
                  <a:pt x="98951" y="244913"/>
                </a:cubicBezTo>
                <a:cubicBezTo>
                  <a:pt x="99703" y="244268"/>
                  <a:pt x="100400" y="243571"/>
                  <a:pt x="101096" y="242875"/>
                </a:cubicBezTo>
                <a:lnTo>
                  <a:pt x="264245" y="79778"/>
                </a:lnTo>
                <a:cubicBezTo>
                  <a:pt x="275990" y="68031"/>
                  <a:pt x="277438" y="49959"/>
                  <a:pt x="268642" y="36602"/>
                </a:cubicBezTo>
                <a:cubicBezTo>
                  <a:pt x="267407" y="34726"/>
                  <a:pt x="265907" y="32902"/>
                  <a:pt x="264245" y="31240"/>
                </a:cubicBezTo>
                <a:lnTo>
                  <a:pt x="243113" y="10054"/>
                </a:lnTo>
                <a:cubicBezTo>
                  <a:pt x="229705" y="-3355"/>
                  <a:pt x="207983" y="-3355"/>
                  <a:pt x="194575" y="10054"/>
                </a:cubicBezTo>
                <a:lnTo>
                  <a:pt x="31427" y="173203"/>
                </a:lnTo>
                <a:cubicBezTo>
                  <a:pt x="30085" y="174544"/>
                  <a:pt x="28799" y="175993"/>
                  <a:pt x="27619" y="177493"/>
                </a:cubicBezTo>
                <a:lnTo>
                  <a:pt x="27191" y="177762"/>
                </a:lnTo>
                <a:lnTo>
                  <a:pt x="27298" y="177924"/>
                </a:lnTo>
                <a:cubicBezTo>
                  <a:pt x="23812" y="182483"/>
                  <a:pt x="21184" y="187684"/>
                  <a:pt x="19522" y="193264"/>
                </a:cubicBezTo>
                <a:lnTo>
                  <a:pt x="19519" y="193264"/>
                </a:lnTo>
                <a:close/>
                <a:moveTo>
                  <a:pt x="205407" y="102143"/>
                </a:moveTo>
                <a:lnTo>
                  <a:pt x="105866" y="201686"/>
                </a:lnTo>
                <a:lnTo>
                  <a:pt x="79265" y="195036"/>
                </a:lnTo>
                <a:lnTo>
                  <a:pt x="72616" y="168435"/>
                </a:lnTo>
                <a:lnTo>
                  <a:pt x="172156" y="68893"/>
                </a:lnTo>
                <a:lnTo>
                  <a:pt x="205407" y="102143"/>
                </a:lnTo>
                <a:close/>
                <a:moveTo>
                  <a:pt x="52018" y="192191"/>
                </a:moveTo>
                <a:lnTo>
                  <a:pt x="56149" y="208818"/>
                </a:lnTo>
                <a:cubicBezTo>
                  <a:pt x="57277" y="213429"/>
                  <a:pt x="60922" y="217023"/>
                  <a:pt x="65536" y="218202"/>
                </a:cubicBezTo>
                <a:lnTo>
                  <a:pt x="82161" y="222331"/>
                </a:lnTo>
                <a:lnTo>
                  <a:pt x="78192" y="228339"/>
                </a:lnTo>
                <a:cubicBezTo>
                  <a:pt x="76799" y="229090"/>
                  <a:pt x="75350" y="229732"/>
                  <a:pt x="73847" y="230163"/>
                </a:cubicBezTo>
                <a:lnTo>
                  <a:pt x="61298" y="233863"/>
                </a:lnTo>
                <a:lnTo>
                  <a:pt x="31854" y="242444"/>
                </a:lnTo>
                <a:lnTo>
                  <a:pt x="40489" y="213053"/>
                </a:lnTo>
                <a:lnTo>
                  <a:pt x="44190" y="200503"/>
                </a:lnTo>
                <a:cubicBezTo>
                  <a:pt x="44618" y="199003"/>
                  <a:pt x="45262" y="197499"/>
                  <a:pt x="46014" y="196158"/>
                </a:cubicBezTo>
                <a:lnTo>
                  <a:pt x="52018" y="192191"/>
                </a:lnTo>
                <a:close/>
                <a:moveTo>
                  <a:pt x="169098" y="116997"/>
                </a:moveTo>
                <a:cubicBezTo>
                  <a:pt x="172423" y="113673"/>
                  <a:pt x="172423" y="108203"/>
                  <a:pt x="169098" y="104875"/>
                </a:cubicBezTo>
                <a:cubicBezTo>
                  <a:pt x="165773" y="101551"/>
                  <a:pt x="160301" y="101551"/>
                  <a:pt x="156977" y="104875"/>
                </a:cubicBezTo>
                <a:lnTo>
                  <a:pt x="105491" y="156362"/>
                </a:lnTo>
                <a:cubicBezTo>
                  <a:pt x="102166" y="159687"/>
                  <a:pt x="102166" y="165157"/>
                  <a:pt x="105491" y="168485"/>
                </a:cubicBezTo>
                <a:cubicBezTo>
                  <a:pt x="108815" y="171809"/>
                  <a:pt x="114287" y="171809"/>
                  <a:pt x="117612" y="168485"/>
                </a:cubicBezTo>
                <a:lnTo>
                  <a:pt x="169098" y="116997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711563" y="3052121"/>
            <a:ext cx="274320" cy="218298"/>
          </a:xfrm>
          <a:custGeom>
            <a:avLst/>
            <a:gdLst/>
            <a:ahLst/>
            <a:cxnLst/>
            <a:rect l="l" t="t" r="r" b="b"/>
            <a:pathLst>
              <a:path w="274320" h="218298">
                <a:moveTo>
                  <a:pt x="99691" y="24105"/>
                </a:moveTo>
                <a:cubicBezTo>
                  <a:pt x="95576" y="19990"/>
                  <a:pt x="88924" y="19990"/>
                  <a:pt x="84853" y="24105"/>
                </a:cubicBezTo>
                <a:lnTo>
                  <a:pt x="24105" y="84809"/>
                </a:lnTo>
                <a:cubicBezTo>
                  <a:pt x="19990" y="88924"/>
                  <a:pt x="19990" y="95575"/>
                  <a:pt x="24105" y="99647"/>
                </a:cubicBezTo>
                <a:lnTo>
                  <a:pt x="84809" y="160395"/>
                </a:lnTo>
                <a:cubicBezTo>
                  <a:pt x="88924" y="164510"/>
                  <a:pt x="95576" y="164510"/>
                  <a:pt x="99647" y="160395"/>
                </a:cubicBezTo>
                <a:lnTo>
                  <a:pt x="160395" y="99690"/>
                </a:lnTo>
                <a:cubicBezTo>
                  <a:pt x="164510" y="95575"/>
                  <a:pt x="164510" y="88924"/>
                  <a:pt x="160395" y="84853"/>
                </a:cubicBezTo>
                <a:lnTo>
                  <a:pt x="99691" y="24105"/>
                </a:lnTo>
                <a:close/>
                <a:moveTo>
                  <a:pt x="69974" y="9223"/>
                </a:moveTo>
                <a:cubicBezTo>
                  <a:pt x="82271" y="-3076"/>
                  <a:pt x="102231" y="-3076"/>
                  <a:pt x="114529" y="9223"/>
                </a:cubicBezTo>
                <a:lnTo>
                  <a:pt x="175277" y="69971"/>
                </a:lnTo>
                <a:cubicBezTo>
                  <a:pt x="187574" y="82270"/>
                  <a:pt x="187574" y="102227"/>
                  <a:pt x="175277" y="114526"/>
                </a:cubicBezTo>
                <a:lnTo>
                  <a:pt x="114529" y="175274"/>
                </a:lnTo>
                <a:cubicBezTo>
                  <a:pt x="102231" y="187573"/>
                  <a:pt x="82271" y="187573"/>
                  <a:pt x="69974" y="175274"/>
                </a:cubicBezTo>
                <a:lnTo>
                  <a:pt x="9225" y="114526"/>
                </a:lnTo>
                <a:cubicBezTo>
                  <a:pt x="-3072" y="102227"/>
                  <a:pt x="-3072" y="82270"/>
                  <a:pt x="9225" y="69971"/>
                </a:cubicBezTo>
                <a:lnTo>
                  <a:pt x="69974" y="9223"/>
                </a:lnTo>
                <a:close/>
                <a:moveTo>
                  <a:pt x="134266" y="175320"/>
                </a:moveTo>
                <a:lnTo>
                  <a:pt x="185166" y="124419"/>
                </a:lnTo>
                <a:cubicBezTo>
                  <a:pt x="197683" y="111902"/>
                  <a:pt x="201359" y="93958"/>
                  <a:pt x="196281" y="78245"/>
                </a:cubicBezTo>
                <a:lnTo>
                  <a:pt x="246306" y="78245"/>
                </a:lnTo>
                <a:cubicBezTo>
                  <a:pt x="261756" y="78245"/>
                  <a:pt x="274317" y="90806"/>
                  <a:pt x="274317" y="106255"/>
                </a:cubicBezTo>
                <a:lnTo>
                  <a:pt x="274317" y="190286"/>
                </a:lnTo>
                <a:cubicBezTo>
                  <a:pt x="274317" y="205735"/>
                  <a:pt x="261756" y="218296"/>
                  <a:pt x="246306" y="218296"/>
                </a:cubicBezTo>
                <a:lnTo>
                  <a:pt x="162274" y="218296"/>
                </a:lnTo>
                <a:cubicBezTo>
                  <a:pt x="146824" y="218296"/>
                  <a:pt x="134263" y="205735"/>
                  <a:pt x="134263" y="190286"/>
                </a:cubicBezTo>
                <a:lnTo>
                  <a:pt x="134266" y="175320"/>
                </a:lnTo>
                <a:close/>
                <a:moveTo>
                  <a:pt x="214798" y="148270"/>
                </a:moveTo>
                <a:cubicBezTo>
                  <a:pt x="214798" y="142470"/>
                  <a:pt x="210096" y="137766"/>
                  <a:pt x="204294" y="137766"/>
                </a:cubicBezTo>
                <a:cubicBezTo>
                  <a:pt x="198493" y="137766"/>
                  <a:pt x="193791" y="142468"/>
                  <a:pt x="193791" y="148270"/>
                </a:cubicBezTo>
                <a:cubicBezTo>
                  <a:pt x="193791" y="154071"/>
                  <a:pt x="198493" y="158775"/>
                  <a:pt x="204294" y="158775"/>
                </a:cubicBezTo>
                <a:cubicBezTo>
                  <a:pt x="210096" y="158775"/>
                  <a:pt x="214798" y="154073"/>
                  <a:pt x="214798" y="148270"/>
                </a:cubicBezTo>
                <a:close/>
                <a:moveTo>
                  <a:pt x="46733" y="81746"/>
                </a:moveTo>
                <a:cubicBezTo>
                  <a:pt x="52535" y="81746"/>
                  <a:pt x="57237" y="86448"/>
                  <a:pt x="57237" y="92251"/>
                </a:cubicBezTo>
                <a:cubicBezTo>
                  <a:pt x="57237" y="98051"/>
                  <a:pt x="52535" y="102755"/>
                  <a:pt x="46733" y="102755"/>
                </a:cubicBezTo>
                <a:cubicBezTo>
                  <a:pt x="40931" y="102755"/>
                  <a:pt x="36229" y="98053"/>
                  <a:pt x="36229" y="92251"/>
                </a:cubicBezTo>
                <a:cubicBezTo>
                  <a:pt x="36229" y="86451"/>
                  <a:pt x="40931" y="81746"/>
                  <a:pt x="46733" y="81746"/>
                </a:cubicBezTo>
                <a:lnTo>
                  <a:pt x="46733" y="81746"/>
                </a:lnTo>
                <a:close/>
                <a:moveTo>
                  <a:pt x="92248" y="57236"/>
                </a:moveTo>
                <a:cubicBezTo>
                  <a:pt x="86446" y="57236"/>
                  <a:pt x="81745" y="52534"/>
                  <a:pt x="81745" y="46731"/>
                </a:cubicBezTo>
                <a:cubicBezTo>
                  <a:pt x="81745" y="40931"/>
                  <a:pt x="86446" y="36227"/>
                  <a:pt x="92248" y="36227"/>
                </a:cubicBezTo>
                <a:cubicBezTo>
                  <a:pt x="98050" y="36227"/>
                  <a:pt x="102752" y="40929"/>
                  <a:pt x="102752" y="46731"/>
                </a:cubicBezTo>
                <a:cubicBezTo>
                  <a:pt x="102752" y="52531"/>
                  <a:pt x="98050" y="57236"/>
                  <a:pt x="92248" y="57236"/>
                </a:cubicBezTo>
                <a:lnTo>
                  <a:pt x="92248" y="57236"/>
                </a:lnTo>
                <a:close/>
                <a:moveTo>
                  <a:pt x="92248" y="148270"/>
                </a:moveTo>
                <a:cubicBezTo>
                  <a:pt x="86446" y="148270"/>
                  <a:pt x="81745" y="143568"/>
                  <a:pt x="81745" y="137766"/>
                </a:cubicBezTo>
                <a:cubicBezTo>
                  <a:pt x="81745" y="131966"/>
                  <a:pt x="86446" y="127261"/>
                  <a:pt x="92248" y="127261"/>
                </a:cubicBezTo>
                <a:cubicBezTo>
                  <a:pt x="98050" y="127261"/>
                  <a:pt x="102752" y="131963"/>
                  <a:pt x="102752" y="137766"/>
                </a:cubicBezTo>
                <a:cubicBezTo>
                  <a:pt x="102752" y="143566"/>
                  <a:pt x="98050" y="148270"/>
                  <a:pt x="92248" y="148270"/>
                </a:cubicBezTo>
                <a:close/>
                <a:moveTo>
                  <a:pt x="137766" y="81746"/>
                </a:moveTo>
                <a:cubicBezTo>
                  <a:pt x="143568" y="81746"/>
                  <a:pt x="148270" y="86448"/>
                  <a:pt x="148270" y="92251"/>
                </a:cubicBezTo>
                <a:cubicBezTo>
                  <a:pt x="148270" y="98051"/>
                  <a:pt x="143568" y="102755"/>
                  <a:pt x="137766" y="102755"/>
                </a:cubicBezTo>
                <a:cubicBezTo>
                  <a:pt x="131964" y="102755"/>
                  <a:pt x="127263" y="98053"/>
                  <a:pt x="127263" y="92251"/>
                </a:cubicBezTo>
                <a:cubicBezTo>
                  <a:pt x="127263" y="86451"/>
                  <a:pt x="131964" y="81746"/>
                  <a:pt x="137766" y="81746"/>
                </a:cubicBezTo>
                <a:close/>
                <a:moveTo>
                  <a:pt x="92248" y="81746"/>
                </a:moveTo>
                <a:cubicBezTo>
                  <a:pt x="98050" y="81746"/>
                  <a:pt x="102752" y="86448"/>
                  <a:pt x="102752" y="92251"/>
                </a:cubicBezTo>
                <a:cubicBezTo>
                  <a:pt x="102752" y="98051"/>
                  <a:pt x="98050" y="102755"/>
                  <a:pt x="92248" y="102755"/>
                </a:cubicBezTo>
                <a:cubicBezTo>
                  <a:pt x="86446" y="102755"/>
                  <a:pt x="81745" y="98053"/>
                  <a:pt x="81745" y="92251"/>
                </a:cubicBezTo>
                <a:cubicBezTo>
                  <a:pt x="81745" y="86451"/>
                  <a:pt x="86446" y="81746"/>
                  <a:pt x="92248" y="81746"/>
                </a:cubicBez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251627" y="302411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close/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close/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close/>
                <a:moveTo>
                  <a:pt x="137160" y="51435"/>
                </a:moveTo>
                <a:cubicBezTo>
                  <a:pt x="184505" y="51435"/>
                  <a:pt x="222885" y="89815"/>
                  <a:pt x="222885" y="137160"/>
                </a:cubicBezTo>
                <a:cubicBezTo>
                  <a:pt x="222885" y="184505"/>
                  <a:pt x="184505" y="222885"/>
                  <a:pt x="137160" y="222885"/>
                </a:cubicBezTo>
                <a:cubicBezTo>
                  <a:pt x="89815" y="222885"/>
                  <a:pt x="51435" y="184505"/>
                  <a:pt x="51435" y="137160"/>
                </a:cubicBezTo>
                <a:cubicBezTo>
                  <a:pt x="51435" y="89815"/>
                  <a:pt x="89815" y="51435"/>
                  <a:pt x="137160" y="51435"/>
                </a:cubicBezTo>
                <a:lnTo>
                  <a:pt x="137160" y="51435"/>
                </a:lnTo>
                <a:close/>
                <a:moveTo>
                  <a:pt x="137160" y="145733"/>
                </a:moveTo>
                <a:cubicBezTo>
                  <a:pt x="141895" y="145733"/>
                  <a:pt x="145733" y="141895"/>
                  <a:pt x="145733" y="137160"/>
                </a:cubicBezTo>
                <a:cubicBezTo>
                  <a:pt x="145733" y="132425"/>
                  <a:pt x="141895" y="128588"/>
                  <a:pt x="137160" y="128588"/>
                </a:cubicBezTo>
                <a:cubicBezTo>
                  <a:pt x="132425" y="128588"/>
                  <a:pt x="128588" y="132425"/>
                  <a:pt x="128588" y="137160"/>
                </a:cubicBezTo>
                <a:cubicBezTo>
                  <a:pt x="128588" y="141895"/>
                  <a:pt x="132425" y="145733"/>
                  <a:pt x="137160" y="145733"/>
                </a:cubicBezTo>
                <a:close/>
                <a:moveTo>
                  <a:pt x="137160" y="102870"/>
                </a:moveTo>
                <a:cubicBezTo>
                  <a:pt x="156099" y="102870"/>
                  <a:pt x="171450" y="118221"/>
                  <a:pt x="171450" y="137160"/>
                </a:cubicBezTo>
                <a:cubicBezTo>
                  <a:pt x="171450" y="156099"/>
                  <a:pt x="156099" y="171450"/>
                  <a:pt x="137160" y="171450"/>
                </a:cubicBezTo>
                <a:cubicBezTo>
                  <a:pt x="118221" y="171450"/>
                  <a:pt x="102870" y="156099"/>
                  <a:pt x="102870" y="137160"/>
                </a:cubicBezTo>
                <a:cubicBezTo>
                  <a:pt x="102870" y="118221"/>
                  <a:pt x="118221" y="102870"/>
                  <a:pt x="137160" y="102870"/>
                </a:cubicBez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438067" y="4182142"/>
            <a:ext cx="19329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Covering session flow, blinding where applicable, and preregistered endpoints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438067" y="3703407"/>
            <a:ext cx="19329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Procedure and analysis readiness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898003" y="4182142"/>
            <a:ext cx="19329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With control or comparison groups plus randomization or counterbalancing approach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898003" y="3703407"/>
            <a:ext cx="19329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Experimental structure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357939" y="4182142"/>
            <a:ext cx="19329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Specifying stimuli, response formats, and scoring rules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357939" y="3703407"/>
            <a:ext cx="19329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Behavioral tasks or measurement procedures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17875" y="4182142"/>
            <a:ext cx="19329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40000"/>
              </a:lnSpc>
              <a:spcAft>
                <a:spcPts val="1000"/>
              </a:spcAft>
              <a:buNone/>
            </a:pPr>
            <a:r>
              <a:rPr lang="en-US" sz="10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Including sampling approach, inclusion criteria, and demographic targets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17875" y="3703407"/>
            <a:ext cx="19329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Participant plan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032949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6" y="114613"/>
                  <a:pt x="761996" y="255999"/>
                </a:cubicBezTo>
                <a:lnTo>
                  <a:pt x="761996" y="505902"/>
                </a:lnTo>
                <a:cubicBezTo>
                  <a:pt x="761996" y="647288"/>
                  <a:pt x="647384" y="761901"/>
                  <a:pt x="505996" y="761901"/>
                </a:cubicBezTo>
                <a:lnTo>
                  <a:pt x="256000" y="761901"/>
                </a:lnTo>
                <a:cubicBezTo>
                  <a:pt x="114619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0794945" y="141782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6" y="114613"/>
                  <a:pt x="761996" y="255999"/>
                </a:cubicBezTo>
                <a:lnTo>
                  <a:pt x="761996" y="505902"/>
                </a:lnTo>
                <a:cubicBezTo>
                  <a:pt x="761996" y="647288"/>
                  <a:pt x="647384" y="761901"/>
                  <a:pt x="505996" y="761901"/>
                </a:cubicBezTo>
                <a:lnTo>
                  <a:pt x="256000" y="761901"/>
                </a:lnTo>
                <a:cubicBezTo>
                  <a:pt x="114619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FBB5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9270965" y="1422661"/>
            <a:ext cx="761996" cy="761901"/>
          </a:xfrm>
          <a:custGeom>
            <a:avLst/>
            <a:gdLst/>
            <a:ahLst/>
            <a:cxnLst/>
            <a:rect l="l" t="t" r="r" b="b"/>
            <a:pathLst>
              <a:path w="761996" h="761901">
                <a:moveTo>
                  <a:pt x="0" y="255999"/>
                </a:moveTo>
                <a:cubicBezTo>
                  <a:pt x="0" y="114613"/>
                  <a:pt x="114612" y="0"/>
                  <a:pt x="256000" y="0"/>
                </a:cubicBezTo>
                <a:lnTo>
                  <a:pt x="505996" y="0"/>
                </a:lnTo>
                <a:cubicBezTo>
                  <a:pt x="647377" y="0"/>
                  <a:pt x="761996" y="114613"/>
                  <a:pt x="761996" y="255999"/>
                </a:cubicBezTo>
                <a:lnTo>
                  <a:pt x="761996" y="505902"/>
                </a:lnTo>
                <a:cubicBezTo>
                  <a:pt x="761996" y="647288"/>
                  <a:pt x="647384" y="761901"/>
                  <a:pt x="505996" y="761901"/>
                </a:cubicBezTo>
                <a:lnTo>
                  <a:pt x="256000" y="761901"/>
                </a:lnTo>
                <a:cubicBezTo>
                  <a:pt x="114619" y="761901"/>
                  <a:pt x="0" y="647288"/>
                  <a:pt x="0" y="505902"/>
                </a:cubicBezTo>
                <a:lnTo>
                  <a:pt x="0" y="255999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1115860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0" y="114300"/>
                </a:move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1253020" y="6484134"/>
            <a:ext cx="16273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7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634996" y="6475770"/>
            <a:ext cx="732536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Comprehensive Exploration of Psychological Phenomena: From Theory to Application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634997" y="1255304"/>
            <a:ext cx="83014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Research Methodology &amp; Experimental Design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  <a:close/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4996" y="2185490"/>
            <a:ext cx="10956908" cy="3858239"/>
          </a:xfrm>
          <a:prstGeom prst="rect">
            <a:avLst/>
          </a:prstGeom>
          <a:blipFill>
            <a:blip r:embed="rId1"/>
            <a:srcRect/>
            <a:stretch>
              <a:fillRect l="6" r="6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  <a:close/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1124471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0" y="114300"/>
                </a:move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261631" y="6484134"/>
            <a:ext cx="16273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34996" y="6475770"/>
            <a:ext cx="714248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Comprehensive Exploration of Psychological Phenomena: From Theory to Application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34997" y="1255304"/>
            <a:ext cx="97586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Empirical Findings &amp; Observational Data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21067" y="6023540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064674" y="5083477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603129" y="4152997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137778" y="3221391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137777" y="2040430"/>
            <a:ext cx="1578508" cy="1367019"/>
          </a:xfrm>
          <a:custGeom>
            <a:avLst/>
            <a:gdLst/>
            <a:ahLst/>
            <a:cxnLst/>
            <a:rect l="l" t="t" r="r" b="b"/>
            <a:pathLst>
              <a:path w="1578508" h="1367019">
                <a:moveTo>
                  <a:pt x="789175" y="0"/>
                </a:moveTo>
                <a:lnTo>
                  <a:pt x="0" y="1367019"/>
                </a:lnTo>
                <a:lnTo>
                  <a:pt x="1578508" y="1367019"/>
                </a:lnTo>
                <a:lnTo>
                  <a:pt x="789175" y="0"/>
                </a:lnTo>
                <a:close/>
              </a:path>
            </a:pathLst>
          </a:custGeom>
          <a:solidFill>
            <a:srgbClr val="F422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521067" y="5386392"/>
            <a:ext cx="4811756" cy="821175"/>
          </a:xfrm>
          <a:custGeom>
            <a:avLst/>
            <a:gdLst/>
            <a:ahLst/>
            <a:cxnLst/>
            <a:rect l="l" t="t" r="r" b="b"/>
            <a:pathLst>
              <a:path w="4811756" h="821175">
                <a:moveTo>
                  <a:pt x="0" y="821175"/>
                </a:moveTo>
                <a:lnTo>
                  <a:pt x="4811756" y="821175"/>
                </a:lnTo>
                <a:lnTo>
                  <a:pt x="4337654" y="0"/>
                </a:lnTo>
                <a:lnTo>
                  <a:pt x="474054" y="0"/>
                </a:lnTo>
                <a:lnTo>
                  <a:pt x="0" y="821175"/>
                </a:lnTo>
                <a:close/>
              </a:path>
            </a:pathLst>
          </a:custGeom>
          <a:solidFill>
            <a:srgbClr val="4300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601225" y="3527906"/>
            <a:ext cx="2651439" cy="808785"/>
          </a:xfrm>
          <a:custGeom>
            <a:avLst/>
            <a:gdLst/>
            <a:ahLst/>
            <a:cxnLst/>
            <a:rect l="l" t="t" r="r" b="b"/>
            <a:pathLst>
              <a:path w="2651439" h="808785">
                <a:moveTo>
                  <a:pt x="466865" y="0"/>
                </a:moveTo>
                <a:lnTo>
                  <a:pt x="0" y="808785"/>
                </a:lnTo>
                <a:lnTo>
                  <a:pt x="2651439" y="808785"/>
                </a:lnTo>
                <a:lnTo>
                  <a:pt x="2184574" y="0"/>
                </a:lnTo>
                <a:lnTo>
                  <a:pt x="466865" y="0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64674" y="4457149"/>
            <a:ext cx="3724542" cy="808785"/>
          </a:xfrm>
          <a:custGeom>
            <a:avLst/>
            <a:gdLst/>
            <a:ahLst/>
            <a:cxnLst/>
            <a:rect l="l" t="t" r="r" b="b"/>
            <a:pathLst>
              <a:path w="3724542" h="808785">
                <a:moveTo>
                  <a:pt x="0" y="808785"/>
                </a:moveTo>
                <a:lnTo>
                  <a:pt x="3724542" y="808785"/>
                </a:lnTo>
                <a:lnTo>
                  <a:pt x="3257522" y="0"/>
                </a:lnTo>
                <a:lnTo>
                  <a:pt x="467058" y="0"/>
                </a:lnTo>
                <a:lnTo>
                  <a:pt x="0" y="808785"/>
                </a:lnTo>
                <a:close/>
              </a:path>
            </a:pathLst>
          </a:custGeom>
          <a:solidFill>
            <a:srgbClr val="64006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360088" y="2826314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  <a:close/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  <a:close/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  <a:close/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  <a:close/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  <a:close/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  <a:close/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  <a:close/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  <a:close/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  <a:close/>
              </a:path>
            </a:pathLst>
          </a:custGeom>
          <a:solidFill>
            <a:srgbClr val="F422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172760" y="2759871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close/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  <a:close/>
              </a:path>
            </a:pathLst>
          </a:custGeom>
          <a:solidFill>
            <a:srgbClr val="F422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696728" y="3923840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  <a:close/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  <a:close/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  <a:close/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  <a:close/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  <a:close/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  <a:close/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  <a:close/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  <a:close/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509400" y="3857397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close/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138430" y="4880791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  <a:close/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  <a:close/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  <a:close/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  <a:close/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  <a:close/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  <a:close/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  <a:close/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  <a:close/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  <a:close/>
              </a:path>
            </a:pathLst>
          </a:custGeom>
          <a:solidFill>
            <a:srgbClr val="64006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951102" y="4814348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close/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  <a:close/>
              </a:path>
            </a:pathLst>
          </a:custGeom>
          <a:solidFill>
            <a:srgbClr val="64006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652823" y="5788521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  <a:close/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  <a:close/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  <a:close/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  <a:close/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  <a:close/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  <a:close/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  <a:close/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  <a:close/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  <a:close/>
              </a:path>
            </a:pathLst>
          </a:custGeom>
          <a:solidFill>
            <a:srgbClr val="4300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465495" y="5722078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close/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  <a:close/>
              </a:path>
            </a:pathLst>
          </a:custGeom>
          <a:solidFill>
            <a:srgbClr val="4300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51039" y="5852155"/>
            <a:ext cx="45853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Feedback and modulation pathways that update processing and alter subsequent behavior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751039" y="5483881"/>
            <a:ext cx="458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Feedback and Modulation Pathways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698345" y="556837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1450" y="42863"/>
                </a:moveTo>
                <a:cubicBezTo>
                  <a:pt x="191183" y="42863"/>
                  <a:pt x="207171" y="58846"/>
                  <a:pt x="207171" y="78584"/>
                </a:cubicBezTo>
                <a:lnTo>
                  <a:pt x="207171" y="114305"/>
                </a:lnTo>
                <a:lnTo>
                  <a:pt x="189935" y="114305"/>
                </a:lnTo>
                <a:cubicBezTo>
                  <a:pt x="184398" y="101713"/>
                  <a:pt x="171807" y="92876"/>
                  <a:pt x="157163" y="92876"/>
                </a:cubicBezTo>
                <a:cubicBezTo>
                  <a:pt x="137430" y="92876"/>
                  <a:pt x="121446" y="108859"/>
                  <a:pt x="121446" y="128597"/>
                </a:cubicBezTo>
                <a:cubicBezTo>
                  <a:pt x="121446" y="148329"/>
                  <a:pt x="137430" y="164318"/>
                  <a:pt x="157167" y="164318"/>
                </a:cubicBezTo>
                <a:cubicBezTo>
                  <a:pt x="171811" y="164318"/>
                  <a:pt x="184402" y="155475"/>
                  <a:pt x="189939" y="142889"/>
                </a:cubicBezTo>
                <a:lnTo>
                  <a:pt x="207176" y="142889"/>
                </a:lnTo>
                <a:lnTo>
                  <a:pt x="207176" y="228614"/>
                </a:lnTo>
                <a:lnTo>
                  <a:pt x="171459" y="228614"/>
                </a:lnTo>
                <a:cubicBezTo>
                  <a:pt x="147794" y="228614"/>
                  <a:pt x="128597" y="247812"/>
                  <a:pt x="128597" y="271476"/>
                </a:cubicBezTo>
                <a:lnTo>
                  <a:pt x="128597" y="281567"/>
                </a:lnTo>
                <a:cubicBezTo>
                  <a:pt x="116005" y="287103"/>
                  <a:pt x="107168" y="299695"/>
                  <a:pt x="107168" y="314339"/>
                </a:cubicBezTo>
                <a:cubicBezTo>
                  <a:pt x="107168" y="334071"/>
                  <a:pt x="123151" y="350060"/>
                  <a:pt x="142889" y="350060"/>
                </a:cubicBezTo>
                <a:cubicBezTo>
                  <a:pt x="162621" y="350060"/>
                  <a:pt x="178610" y="334076"/>
                  <a:pt x="178610" y="314343"/>
                </a:cubicBezTo>
                <a:cubicBezTo>
                  <a:pt x="178610" y="299699"/>
                  <a:pt x="169768" y="287108"/>
                  <a:pt x="157181" y="281571"/>
                </a:cubicBezTo>
                <a:lnTo>
                  <a:pt x="157181" y="271481"/>
                </a:lnTo>
                <a:cubicBezTo>
                  <a:pt x="157181" y="263622"/>
                  <a:pt x="163609" y="257193"/>
                  <a:pt x="171468" y="257193"/>
                </a:cubicBezTo>
                <a:lnTo>
                  <a:pt x="207189" y="257193"/>
                </a:lnTo>
                <a:lnTo>
                  <a:pt x="207189" y="375064"/>
                </a:lnTo>
                <a:cubicBezTo>
                  <a:pt x="207189" y="396763"/>
                  <a:pt x="189596" y="414356"/>
                  <a:pt x="167898" y="414356"/>
                </a:cubicBezTo>
                <a:cubicBezTo>
                  <a:pt x="152001" y="414356"/>
                  <a:pt x="138253" y="404892"/>
                  <a:pt x="132090" y="391226"/>
                </a:cubicBezTo>
                <a:cubicBezTo>
                  <a:pt x="128697" y="383723"/>
                  <a:pt x="121373" y="378813"/>
                  <a:pt x="113157" y="378635"/>
                </a:cubicBezTo>
                <a:cubicBezTo>
                  <a:pt x="90027" y="378008"/>
                  <a:pt x="71456" y="359080"/>
                  <a:pt x="71456" y="335772"/>
                </a:cubicBezTo>
                <a:cubicBezTo>
                  <a:pt x="71456" y="333450"/>
                  <a:pt x="71634" y="331127"/>
                  <a:pt x="71991" y="328987"/>
                </a:cubicBezTo>
                <a:cubicBezTo>
                  <a:pt x="73239" y="321398"/>
                  <a:pt x="70203" y="313717"/>
                  <a:pt x="64223" y="308893"/>
                </a:cubicBezTo>
                <a:cubicBezTo>
                  <a:pt x="51184" y="298355"/>
                  <a:pt x="42881" y="282371"/>
                  <a:pt x="42881" y="264335"/>
                </a:cubicBezTo>
                <a:cubicBezTo>
                  <a:pt x="42881" y="247098"/>
                  <a:pt x="50470" y="231654"/>
                  <a:pt x="62614" y="221203"/>
                </a:cubicBezTo>
                <a:cubicBezTo>
                  <a:pt x="69760" y="215039"/>
                  <a:pt x="71991" y="204862"/>
                  <a:pt x="68059" y="196198"/>
                </a:cubicBezTo>
                <a:cubicBezTo>
                  <a:pt x="65649" y="190840"/>
                  <a:pt x="64310" y="184947"/>
                  <a:pt x="64310" y="178605"/>
                </a:cubicBezTo>
                <a:cubicBezTo>
                  <a:pt x="64310" y="161817"/>
                  <a:pt x="73952" y="147264"/>
                  <a:pt x="88153" y="140210"/>
                </a:cubicBezTo>
                <a:cubicBezTo>
                  <a:pt x="95386" y="136639"/>
                  <a:pt x="100031" y="129228"/>
                  <a:pt x="100031" y="121190"/>
                </a:cubicBezTo>
                <a:cubicBezTo>
                  <a:pt x="100122" y="103954"/>
                  <a:pt x="110478" y="89044"/>
                  <a:pt x="125300" y="82346"/>
                </a:cubicBezTo>
                <a:cubicBezTo>
                  <a:pt x="131015" y="79759"/>
                  <a:pt x="135391" y="74757"/>
                  <a:pt x="137087" y="68685"/>
                </a:cubicBezTo>
                <a:cubicBezTo>
                  <a:pt x="141375" y="53771"/>
                  <a:pt x="155215" y="42876"/>
                  <a:pt x="171468" y="42876"/>
                </a:cubicBezTo>
                <a:lnTo>
                  <a:pt x="171450" y="42863"/>
                </a:lnTo>
                <a:close/>
                <a:moveTo>
                  <a:pt x="167879" y="457200"/>
                </a:moveTo>
                <a:cubicBezTo>
                  <a:pt x="191901" y="457200"/>
                  <a:pt x="213599" y="446840"/>
                  <a:pt x="228600" y="430413"/>
                </a:cubicBezTo>
                <a:cubicBezTo>
                  <a:pt x="243601" y="446931"/>
                  <a:pt x="265299" y="457200"/>
                  <a:pt x="289321" y="457200"/>
                </a:cubicBezTo>
                <a:cubicBezTo>
                  <a:pt x="318074" y="457200"/>
                  <a:pt x="343343" y="442464"/>
                  <a:pt x="357992" y="420144"/>
                </a:cubicBezTo>
                <a:cubicBezTo>
                  <a:pt x="398175" y="413002"/>
                  <a:pt x="428625" y="377908"/>
                  <a:pt x="428625" y="335759"/>
                </a:cubicBezTo>
                <a:cubicBezTo>
                  <a:pt x="428625" y="335310"/>
                  <a:pt x="428625" y="334776"/>
                  <a:pt x="428625" y="334328"/>
                </a:cubicBezTo>
                <a:cubicBezTo>
                  <a:pt x="446305" y="316291"/>
                  <a:pt x="457200" y="291556"/>
                  <a:pt x="457200" y="264321"/>
                </a:cubicBezTo>
                <a:cubicBezTo>
                  <a:pt x="457200" y="239495"/>
                  <a:pt x="448179" y="216813"/>
                  <a:pt x="433270" y="199403"/>
                </a:cubicBezTo>
                <a:cubicBezTo>
                  <a:pt x="434879" y="192705"/>
                  <a:pt x="435771" y="185742"/>
                  <a:pt x="435771" y="178596"/>
                </a:cubicBezTo>
                <a:cubicBezTo>
                  <a:pt x="435771" y="149486"/>
                  <a:pt x="421214" y="123677"/>
                  <a:pt x="399072" y="108228"/>
                </a:cubicBezTo>
                <a:cubicBezTo>
                  <a:pt x="395053" y="82419"/>
                  <a:pt x="379604" y="60456"/>
                  <a:pt x="358084" y="47686"/>
                </a:cubicBezTo>
                <a:cubicBezTo>
                  <a:pt x="346027" y="19646"/>
                  <a:pt x="318170" y="0"/>
                  <a:pt x="285755" y="0"/>
                </a:cubicBezTo>
                <a:cubicBezTo>
                  <a:pt x="263251" y="0"/>
                  <a:pt x="242892" y="9464"/>
                  <a:pt x="228605" y="24648"/>
                </a:cubicBezTo>
                <a:cubicBezTo>
                  <a:pt x="214317" y="9469"/>
                  <a:pt x="193958" y="0"/>
                  <a:pt x="171455" y="0"/>
                </a:cubicBezTo>
                <a:cubicBezTo>
                  <a:pt x="139039" y="0"/>
                  <a:pt x="111177" y="19646"/>
                  <a:pt x="99212" y="47686"/>
                </a:cubicBezTo>
                <a:cubicBezTo>
                  <a:pt x="77601" y="60456"/>
                  <a:pt x="62156" y="82424"/>
                  <a:pt x="58138" y="108228"/>
                </a:cubicBezTo>
                <a:cubicBezTo>
                  <a:pt x="35991" y="123677"/>
                  <a:pt x="21438" y="149482"/>
                  <a:pt x="21438" y="178596"/>
                </a:cubicBezTo>
                <a:cubicBezTo>
                  <a:pt x="21438" y="185742"/>
                  <a:pt x="22330" y="192705"/>
                  <a:pt x="23939" y="199403"/>
                </a:cubicBezTo>
                <a:cubicBezTo>
                  <a:pt x="9025" y="216818"/>
                  <a:pt x="9" y="239500"/>
                  <a:pt x="9" y="264321"/>
                </a:cubicBezTo>
                <a:cubicBezTo>
                  <a:pt x="9" y="291556"/>
                  <a:pt x="10904" y="316291"/>
                  <a:pt x="28584" y="334328"/>
                </a:cubicBezTo>
                <a:cubicBezTo>
                  <a:pt x="28584" y="334776"/>
                  <a:pt x="28584" y="335310"/>
                  <a:pt x="28584" y="335759"/>
                </a:cubicBezTo>
                <a:cubicBezTo>
                  <a:pt x="28584" y="377995"/>
                  <a:pt x="59034" y="413002"/>
                  <a:pt x="99217" y="420144"/>
                </a:cubicBezTo>
                <a:cubicBezTo>
                  <a:pt x="113861" y="442469"/>
                  <a:pt x="139131" y="457200"/>
                  <a:pt x="167888" y="457200"/>
                </a:cubicBezTo>
                <a:lnTo>
                  <a:pt x="167879" y="457200"/>
                </a:lnTo>
                <a:close/>
                <a:moveTo>
                  <a:pt x="289321" y="414338"/>
                </a:moveTo>
                <a:cubicBezTo>
                  <a:pt x="267622" y="414338"/>
                  <a:pt x="250029" y="396744"/>
                  <a:pt x="250029" y="375046"/>
                </a:cubicBezTo>
                <a:lnTo>
                  <a:pt x="250029" y="314325"/>
                </a:lnTo>
                <a:lnTo>
                  <a:pt x="295840" y="314325"/>
                </a:lnTo>
                <a:cubicBezTo>
                  <a:pt x="301377" y="326916"/>
                  <a:pt x="313968" y="335759"/>
                  <a:pt x="328613" y="335759"/>
                </a:cubicBezTo>
                <a:cubicBezTo>
                  <a:pt x="348345" y="335759"/>
                  <a:pt x="364334" y="319775"/>
                  <a:pt x="364334" y="300042"/>
                </a:cubicBezTo>
                <a:cubicBezTo>
                  <a:pt x="364334" y="280309"/>
                  <a:pt x="348350" y="264326"/>
                  <a:pt x="328617" y="264326"/>
                </a:cubicBezTo>
                <a:cubicBezTo>
                  <a:pt x="313973" y="264326"/>
                  <a:pt x="301382" y="273168"/>
                  <a:pt x="295845" y="285759"/>
                </a:cubicBezTo>
                <a:lnTo>
                  <a:pt x="250034" y="285759"/>
                </a:lnTo>
                <a:lnTo>
                  <a:pt x="250034" y="142884"/>
                </a:lnTo>
                <a:lnTo>
                  <a:pt x="285755" y="142884"/>
                </a:lnTo>
                <a:cubicBezTo>
                  <a:pt x="293614" y="142884"/>
                  <a:pt x="300042" y="149312"/>
                  <a:pt x="300042" y="157172"/>
                </a:cubicBezTo>
                <a:lnTo>
                  <a:pt x="300042" y="167262"/>
                </a:lnTo>
                <a:cubicBezTo>
                  <a:pt x="287451" y="172799"/>
                  <a:pt x="278613" y="185390"/>
                  <a:pt x="278613" y="200034"/>
                </a:cubicBezTo>
                <a:cubicBezTo>
                  <a:pt x="278613" y="219767"/>
                  <a:pt x="294597" y="235755"/>
                  <a:pt x="314334" y="235755"/>
                </a:cubicBezTo>
                <a:cubicBezTo>
                  <a:pt x="334067" y="235755"/>
                  <a:pt x="350055" y="219771"/>
                  <a:pt x="350055" y="200039"/>
                </a:cubicBezTo>
                <a:cubicBezTo>
                  <a:pt x="350055" y="185395"/>
                  <a:pt x="341213" y="172803"/>
                  <a:pt x="328626" y="167267"/>
                </a:cubicBezTo>
                <a:lnTo>
                  <a:pt x="328626" y="157176"/>
                </a:lnTo>
                <a:cubicBezTo>
                  <a:pt x="328626" y="133512"/>
                  <a:pt x="309428" y="114314"/>
                  <a:pt x="285764" y="114314"/>
                </a:cubicBezTo>
                <a:lnTo>
                  <a:pt x="250047" y="114314"/>
                </a:lnTo>
                <a:lnTo>
                  <a:pt x="250047" y="78597"/>
                </a:lnTo>
                <a:cubicBezTo>
                  <a:pt x="250047" y="58864"/>
                  <a:pt x="266031" y="42881"/>
                  <a:pt x="285768" y="42881"/>
                </a:cubicBezTo>
                <a:cubicBezTo>
                  <a:pt x="302022" y="42881"/>
                  <a:pt x="315861" y="53776"/>
                  <a:pt x="320150" y="68690"/>
                </a:cubicBezTo>
                <a:cubicBezTo>
                  <a:pt x="321846" y="74761"/>
                  <a:pt x="326221" y="79763"/>
                  <a:pt x="331936" y="82351"/>
                </a:cubicBezTo>
                <a:cubicBezTo>
                  <a:pt x="346759" y="89049"/>
                  <a:pt x="357119" y="103871"/>
                  <a:pt x="357206" y="121195"/>
                </a:cubicBezTo>
                <a:cubicBezTo>
                  <a:pt x="357297" y="129319"/>
                  <a:pt x="361851" y="136643"/>
                  <a:pt x="369084" y="140214"/>
                </a:cubicBezTo>
                <a:cubicBezTo>
                  <a:pt x="383280" y="147269"/>
                  <a:pt x="392927" y="161826"/>
                  <a:pt x="392927" y="178610"/>
                </a:cubicBezTo>
                <a:cubicBezTo>
                  <a:pt x="392927" y="184951"/>
                  <a:pt x="391587" y="190844"/>
                  <a:pt x="389178" y="196203"/>
                </a:cubicBezTo>
                <a:cubicBezTo>
                  <a:pt x="385250" y="204867"/>
                  <a:pt x="387482" y="214957"/>
                  <a:pt x="394623" y="221207"/>
                </a:cubicBezTo>
                <a:cubicBezTo>
                  <a:pt x="406679" y="231746"/>
                  <a:pt x="414356" y="247103"/>
                  <a:pt x="414356" y="264339"/>
                </a:cubicBezTo>
                <a:cubicBezTo>
                  <a:pt x="414356" y="282376"/>
                  <a:pt x="406053" y="298360"/>
                  <a:pt x="393014" y="308898"/>
                </a:cubicBezTo>
                <a:cubicBezTo>
                  <a:pt x="387029" y="313721"/>
                  <a:pt x="384085" y="321398"/>
                  <a:pt x="385246" y="328992"/>
                </a:cubicBezTo>
                <a:cubicBezTo>
                  <a:pt x="385602" y="331223"/>
                  <a:pt x="385781" y="333459"/>
                  <a:pt x="385781" y="335777"/>
                </a:cubicBezTo>
                <a:cubicBezTo>
                  <a:pt x="385781" y="359085"/>
                  <a:pt x="367205" y="378013"/>
                  <a:pt x="344080" y="378639"/>
                </a:cubicBezTo>
                <a:cubicBezTo>
                  <a:pt x="335864" y="378909"/>
                  <a:pt x="328544" y="383728"/>
                  <a:pt x="325147" y="391231"/>
                </a:cubicBezTo>
                <a:cubicBezTo>
                  <a:pt x="318984" y="404892"/>
                  <a:pt x="305236" y="414360"/>
                  <a:pt x="289339" y="414360"/>
                </a:cubicBezTo>
                <a:lnTo>
                  <a:pt x="289321" y="414338"/>
                </a:lnTo>
                <a:close/>
                <a:moveTo>
                  <a:pt x="157163" y="114300"/>
                </a:moveTo>
                <a:cubicBezTo>
                  <a:pt x="165054" y="114300"/>
                  <a:pt x="171450" y="120696"/>
                  <a:pt x="171450" y="128588"/>
                </a:cubicBezTo>
                <a:cubicBezTo>
                  <a:pt x="171450" y="136479"/>
                  <a:pt x="165054" y="142875"/>
                  <a:pt x="157163" y="142875"/>
                </a:cubicBezTo>
                <a:cubicBezTo>
                  <a:pt x="149271" y="142875"/>
                  <a:pt x="142875" y="136479"/>
                  <a:pt x="142875" y="128588"/>
                </a:cubicBezTo>
                <a:cubicBezTo>
                  <a:pt x="142875" y="120696"/>
                  <a:pt x="149271" y="114300"/>
                  <a:pt x="157163" y="114300"/>
                </a:cubicBezTo>
                <a:close/>
                <a:moveTo>
                  <a:pt x="142875" y="300038"/>
                </a:moveTo>
                <a:cubicBezTo>
                  <a:pt x="150766" y="300038"/>
                  <a:pt x="157163" y="306434"/>
                  <a:pt x="157163" y="314325"/>
                </a:cubicBezTo>
                <a:cubicBezTo>
                  <a:pt x="157163" y="322216"/>
                  <a:pt x="150766" y="328613"/>
                  <a:pt x="142875" y="328613"/>
                </a:cubicBezTo>
                <a:cubicBezTo>
                  <a:pt x="134984" y="328613"/>
                  <a:pt x="128588" y="322216"/>
                  <a:pt x="128588" y="314325"/>
                </a:cubicBezTo>
                <a:cubicBezTo>
                  <a:pt x="128588" y="306434"/>
                  <a:pt x="134984" y="300038"/>
                  <a:pt x="142875" y="300038"/>
                </a:cubicBezTo>
                <a:close/>
                <a:moveTo>
                  <a:pt x="300038" y="200025"/>
                </a:moveTo>
                <a:cubicBezTo>
                  <a:pt x="300038" y="192134"/>
                  <a:pt x="306434" y="185738"/>
                  <a:pt x="314325" y="185738"/>
                </a:cubicBezTo>
                <a:cubicBezTo>
                  <a:pt x="322216" y="185738"/>
                  <a:pt x="328613" y="192134"/>
                  <a:pt x="328613" y="200025"/>
                </a:cubicBezTo>
                <a:cubicBezTo>
                  <a:pt x="328613" y="207916"/>
                  <a:pt x="322216" y="214313"/>
                  <a:pt x="314325" y="214313"/>
                </a:cubicBezTo>
                <a:cubicBezTo>
                  <a:pt x="306434" y="214313"/>
                  <a:pt x="300038" y="207916"/>
                  <a:pt x="300038" y="200025"/>
                </a:cubicBezTo>
                <a:close/>
                <a:moveTo>
                  <a:pt x="328613" y="285750"/>
                </a:moveTo>
                <a:cubicBezTo>
                  <a:pt x="336504" y="285750"/>
                  <a:pt x="342900" y="292146"/>
                  <a:pt x="342900" y="300038"/>
                </a:cubicBezTo>
                <a:cubicBezTo>
                  <a:pt x="342900" y="307929"/>
                  <a:pt x="336504" y="314325"/>
                  <a:pt x="328613" y="314325"/>
                </a:cubicBezTo>
                <a:cubicBezTo>
                  <a:pt x="320721" y="314325"/>
                  <a:pt x="314325" y="307929"/>
                  <a:pt x="314325" y="300038"/>
                </a:cubicBezTo>
                <a:cubicBezTo>
                  <a:pt x="314325" y="292146"/>
                  <a:pt x="320721" y="285750"/>
                  <a:pt x="328613" y="28575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210131" y="4815900"/>
            <a:ext cx="45853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Behavioral outputs translating mediators into measurable actions or performance changes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1210131" y="4447626"/>
            <a:ext cx="458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Behavioral Outputs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698345" y="4702322"/>
            <a:ext cx="457200" cy="318438"/>
          </a:xfrm>
          <a:custGeom>
            <a:avLst/>
            <a:gdLst/>
            <a:ahLst/>
            <a:cxnLst/>
            <a:rect l="l" t="t" r="r" b="b"/>
            <a:pathLst>
              <a:path w="457200" h="318438">
                <a:moveTo>
                  <a:pt x="450008" y="7193"/>
                </a:moveTo>
                <a:cubicBezTo>
                  <a:pt x="459600" y="16785"/>
                  <a:pt x="459600" y="32293"/>
                  <a:pt x="450008" y="41782"/>
                </a:cubicBezTo>
                <a:lnTo>
                  <a:pt x="180649" y="311245"/>
                </a:lnTo>
                <a:cubicBezTo>
                  <a:pt x="171057" y="320836"/>
                  <a:pt x="155549" y="320836"/>
                  <a:pt x="146062" y="311245"/>
                </a:cubicBezTo>
                <a:lnTo>
                  <a:pt x="7196" y="172482"/>
                </a:lnTo>
                <a:cubicBezTo>
                  <a:pt x="-2396" y="162891"/>
                  <a:pt x="-2396" y="147383"/>
                  <a:pt x="7196" y="137893"/>
                </a:cubicBezTo>
                <a:cubicBezTo>
                  <a:pt x="16788" y="128404"/>
                  <a:pt x="32297" y="128302"/>
                  <a:pt x="41784" y="137893"/>
                </a:cubicBezTo>
                <a:lnTo>
                  <a:pt x="163202" y="259311"/>
                </a:lnTo>
                <a:lnTo>
                  <a:pt x="415320" y="7193"/>
                </a:lnTo>
                <a:cubicBezTo>
                  <a:pt x="424913" y="-2398"/>
                  <a:pt x="440421" y="-2398"/>
                  <a:pt x="449908" y="7193"/>
                </a:cubicBezTo>
                <a:lnTo>
                  <a:pt x="450008" y="7193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800083" y="3761383"/>
            <a:ext cx="45853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Mediating cognitive operations describing attention, interpretation, memory, or decision components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1800083" y="3393109"/>
            <a:ext cx="458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Mediating Cognitive Operations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698344" y="370369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37069" y="68671"/>
                </a:moveTo>
                <a:cubicBezTo>
                  <a:pt x="135372" y="74743"/>
                  <a:pt x="130997" y="79745"/>
                  <a:pt x="125282" y="82333"/>
                </a:cubicBezTo>
                <a:cubicBezTo>
                  <a:pt x="110460" y="89031"/>
                  <a:pt x="100099" y="103853"/>
                  <a:pt x="100013" y="121176"/>
                </a:cubicBezTo>
                <a:cubicBezTo>
                  <a:pt x="99921" y="129301"/>
                  <a:pt x="95367" y="136625"/>
                  <a:pt x="88134" y="140196"/>
                </a:cubicBezTo>
                <a:cubicBezTo>
                  <a:pt x="73938" y="147250"/>
                  <a:pt x="64291" y="161808"/>
                  <a:pt x="64291" y="178591"/>
                </a:cubicBezTo>
                <a:cubicBezTo>
                  <a:pt x="64291" y="184933"/>
                  <a:pt x="65631" y="190826"/>
                  <a:pt x="68041" y="196185"/>
                </a:cubicBezTo>
                <a:cubicBezTo>
                  <a:pt x="71968" y="204848"/>
                  <a:pt x="69737" y="214939"/>
                  <a:pt x="62595" y="221189"/>
                </a:cubicBezTo>
                <a:cubicBezTo>
                  <a:pt x="50452" y="231636"/>
                  <a:pt x="42863" y="247085"/>
                  <a:pt x="42863" y="264321"/>
                </a:cubicBezTo>
                <a:cubicBezTo>
                  <a:pt x="42863" y="282358"/>
                  <a:pt x="51165" y="298341"/>
                  <a:pt x="64205" y="308880"/>
                </a:cubicBezTo>
                <a:cubicBezTo>
                  <a:pt x="70189" y="313703"/>
                  <a:pt x="73134" y="321380"/>
                  <a:pt x="71972" y="328974"/>
                </a:cubicBezTo>
                <a:cubicBezTo>
                  <a:pt x="71616" y="331205"/>
                  <a:pt x="71438" y="333441"/>
                  <a:pt x="71438" y="335759"/>
                </a:cubicBezTo>
                <a:cubicBezTo>
                  <a:pt x="71438" y="359067"/>
                  <a:pt x="90009" y="377995"/>
                  <a:pt x="113139" y="378621"/>
                </a:cubicBezTo>
                <a:cubicBezTo>
                  <a:pt x="121355" y="378891"/>
                  <a:pt x="128674" y="383710"/>
                  <a:pt x="132071" y="391212"/>
                </a:cubicBezTo>
                <a:cubicBezTo>
                  <a:pt x="138234" y="404873"/>
                  <a:pt x="151982" y="414342"/>
                  <a:pt x="167879" y="414342"/>
                </a:cubicBezTo>
                <a:cubicBezTo>
                  <a:pt x="189578" y="414342"/>
                  <a:pt x="207171" y="396749"/>
                  <a:pt x="207171" y="375050"/>
                </a:cubicBezTo>
                <a:lnTo>
                  <a:pt x="207171" y="78584"/>
                </a:lnTo>
                <a:cubicBezTo>
                  <a:pt x="207171" y="58851"/>
                  <a:pt x="191187" y="42867"/>
                  <a:pt x="171455" y="42867"/>
                </a:cubicBezTo>
                <a:cubicBezTo>
                  <a:pt x="155201" y="42867"/>
                  <a:pt x="141362" y="53762"/>
                  <a:pt x="137073" y="68676"/>
                </a:cubicBezTo>
                <a:lnTo>
                  <a:pt x="137069" y="68671"/>
                </a:lnTo>
                <a:close/>
                <a:moveTo>
                  <a:pt x="228600" y="430413"/>
                </a:moveTo>
                <a:cubicBezTo>
                  <a:pt x="213599" y="446931"/>
                  <a:pt x="191901" y="457200"/>
                  <a:pt x="167879" y="457200"/>
                </a:cubicBezTo>
                <a:cubicBezTo>
                  <a:pt x="139126" y="457200"/>
                  <a:pt x="113857" y="442464"/>
                  <a:pt x="99208" y="420144"/>
                </a:cubicBezTo>
                <a:cubicBezTo>
                  <a:pt x="59025" y="413002"/>
                  <a:pt x="28575" y="377908"/>
                  <a:pt x="28575" y="335759"/>
                </a:cubicBezTo>
                <a:cubicBezTo>
                  <a:pt x="28575" y="335310"/>
                  <a:pt x="28575" y="334776"/>
                  <a:pt x="28575" y="334328"/>
                </a:cubicBezTo>
                <a:cubicBezTo>
                  <a:pt x="10895" y="316291"/>
                  <a:pt x="0" y="291556"/>
                  <a:pt x="0" y="264321"/>
                </a:cubicBezTo>
                <a:cubicBezTo>
                  <a:pt x="0" y="239495"/>
                  <a:pt x="9021" y="216813"/>
                  <a:pt x="23930" y="199403"/>
                </a:cubicBezTo>
                <a:cubicBezTo>
                  <a:pt x="22321" y="192705"/>
                  <a:pt x="21429" y="185742"/>
                  <a:pt x="21429" y="178596"/>
                </a:cubicBezTo>
                <a:cubicBezTo>
                  <a:pt x="21429" y="149486"/>
                  <a:pt x="35986" y="123677"/>
                  <a:pt x="58128" y="108228"/>
                </a:cubicBezTo>
                <a:cubicBezTo>
                  <a:pt x="62147" y="82419"/>
                  <a:pt x="77596" y="60456"/>
                  <a:pt x="99116" y="47686"/>
                </a:cubicBezTo>
                <a:cubicBezTo>
                  <a:pt x="111173" y="19646"/>
                  <a:pt x="139030" y="0"/>
                  <a:pt x="171445" y="0"/>
                </a:cubicBezTo>
                <a:cubicBezTo>
                  <a:pt x="193949" y="0"/>
                  <a:pt x="214308" y="9464"/>
                  <a:pt x="228595" y="24648"/>
                </a:cubicBezTo>
                <a:cubicBezTo>
                  <a:pt x="242883" y="9469"/>
                  <a:pt x="263242" y="0"/>
                  <a:pt x="285745" y="0"/>
                </a:cubicBezTo>
                <a:cubicBezTo>
                  <a:pt x="318161" y="0"/>
                  <a:pt x="346023" y="19646"/>
                  <a:pt x="357988" y="47686"/>
                </a:cubicBezTo>
                <a:cubicBezTo>
                  <a:pt x="379508" y="60456"/>
                  <a:pt x="395044" y="82424"/>
                  <a:pt x="398976" y="108228"/>
                </a:cubicBezTo>
                <a:cubicBezTo>
                  <a:pt x="421209" y="123677"/>
                  <a:pt x="435766" y="149482"/>
                  <a:pt x="435766" y="178596"/>
                </a:cubicBezTo>
                <a:cubicBezTo>
                  <a:pt x="435766" y="185742"/>
                  <a:pt x="434875" y="192705"/>
                  <a:pt x="433266" y="199403"/>
                </a:cubicBezTo>
                <a:cubicBezTo>
                  <a:pt x="448179" y="216905"/>
                  <a:pt x="457195" y="239587"/>
                  <a:pt x="457195" y="264321"/>
                </a:cubicBezTo>
                <a:cubicBezTo>
                  <a:pt x="457195" y="291556"/>
                  <a:pt x="446300" y="316291"/>
                  <a:pt x="428620" y="334328"/>
                </a:cubicBezTo>
                <a:cubicBezTo>
                  <a:pt x="428620" y="334776"/>
                  <a:pt x="428620" y="335310"/>
                  <a:pt x="428620" y="335759"/>
                </a:cubicBezTo>
                <a:cubicBezTo>
                  <a:pt x="428620" y="377995"/>
                  <a:pt x="398171" y="413002"/>
                  <a:pt x="357988" y="420144"/>
                </a:cubicBezTo>
                <a:cubicBezTo>
                  <a:pt x="343343" y="442469"/>
                  <a:pt x="318074" y="457200"/>
                  <a:pt x="289316" y="457200"/>
                </a:cubicBezTo>
                <a:cubicBezTo>
                  <a:pt x="265295" y="457200"/>
                  <a:pt x="243596" y="446840"/>
                  <a:pt x="228595" y="430413"/>
                </a:cubicBezTo>
                <a:lnTo>
                  <a:pt x="228600" y="430413"/>
                </a:lnTo>
                <a:close/>
                <a:moveTo>
                  <a:pt x="250034" y="375046"/>
                </a:moveTo>
                <a:cubicBezTo>
                  <a:pt x="250034" y="396744"/>
                  <a:pt x="267627" y="414338"/>
                  <a:pt x="289325" y="414338"/>
                </a:cubicBezTo>
                <a:cubicBezTo>
                  <a:pt x="305222" y="414338"/>
                  <a:pt x="318970" y="404873"/>
                  <a:pt x="325133" y="391208"/>
                </a:cubicBezTo>
                <a:cubicBezTo>
                  <a:pt x="328526" y="383705"/>
                  <a:pt x="335850" y="378795"/>
                  <a:pt x="344066" y="378616"/>
                </a:cubicBezTo>
                <a:cubicBezTo>
                  <a:pt x="367196" y="377990"/>
                  <a:pt x="385767" y="359062"/>
                  <a:pt x="385767" y="335754"/>
                </a:cubicBezTo>
                <a:cubicBezTo>
                  <a:pt x="385767" y="333431"/>
                  <a:pt x="385589" y="331109"/>
                  <a:pt x="385232" y="328969"/>
                </a:cubicBezTo>
                <a:cubicBezTo>
                  <a:pt x="383984" y="321380"/>
                  <a:pt x="387020" y="313699"/>
                  <a:pt x="393000" y="308875"/>
                </a:cubicBezTo>
                <a:cubicBezTo>
                  <a:pt x="406039" y="298337"/>
                  <a:pt x="414342" y="282353"/>
                  <a:pt x="414342" y="264316"/>
                </a:cubicBezTo>
                <a:cubicBezTo>
                  <a:pt x="414342" y="247080"/>
                  <a:pt x="406753" y="231636"/>
                  <a:pt x="394609" y="221184"/>
                </a:cubicBezTo>
                <a:cubicBezTo>
                  <a:pt x="387468" y="215021"/>
                  <a:pt x="385232" y="204844"/>
                  <a:pt x="389164" y="196180"/>
                </a:cubicBezTo>
                <a:cubicBezTo>
                  <a:pt x="391574" y="190822"/>
                  <a:pt x="392913" y="184928"/>
                  <a:pt x="392913" y="178587"/>
                </a:cubicBezTo>
                <a:cubicBezTo>
                  <a:pt x="392913" y="161799"/>
                  <a:pt x="383271" y="147246"/>
                  <a:pt x="369070" y="140191"/>
                </a:cubicBezTo>
                <a:cubicBezTo>
                  <a:pt x="361837" y="136621"/>
                  <a:pt x="357192" y="129209"/>
                  <a:pt x="357192" y="121172"/>
                </a:cubicBezTo>
                <a:cubicBezTo>
                  <a:pt x="357101" y="103935"/>
                  <a:pt x="346745" y="89026"/>
                  <a:pt x="331923" y="82328"/>
                </a:cubicBezTo>
                <a:cubicBezTo>
                  <a:pt x="326208" y="79740"/>
                  <a:pt x="321832" y="74738"/>
                  <a:pt x="320136" y="68667"/>
                </a:cubicBezTo>
                <a:cubicBezTo>
                  <a:pt x="315852" y="53753"/>
                  <a:pt x="302008" y="42858"/>
                  <a:pt x="285755" y="42858"/>
                </a:cubicBezTo>
                <a:cubicBezTo>
                  <a:pt x="266022" y="42858"/>
                  <a:pt x="250038" y="58842"/>
                  <a:pt x="250038" y="78579"/>
                </a:cubicBezTo>
                <a:lnTo>
                  <a:pt x="250034" y="375046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2412618" y="2720621"/>
            <a:ext cx="45853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Inputs and proximal triggers defining what initiates the cognitive or behavioral process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2412618" y="2353267"/>
            <a:ext cx="458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Inputs and Proximal Triggers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8698431" y="2718127"/>
            <a:ext cx="457200" cy="418011"/>
          </a:xfrm>
          <a:custGeom>
            <a:avLst/>
            <a:gdLst/>
            <a:ahLst/>
            <a:cxnLst/>
            <a:rect l="l" t="t" r="r" b="b"/>
            <a:pathLst>
              <a:path w="457200" h="418011">
                <a:moveTo>
                  <a:pt x="437604" y="0"/>
                </a:moveTo>
                <a:cubicBezTo>
                  <a:pt x="448463" y="0"/>
                  <a:pt x="457200" y="8736"/>
                  <a:pt x="457200" y="19596"/>
                </a:cubicBezTo>
                <a:lnTo>
                  <a:pt x="457200" y="398419"/>
                </a:lnTo>
                <a:cubicBezTo>
                  <a:pt x="457200" y="409279"/>
                  <a:pt x="448463" y="418016"/>
                  <a:pt x="437604" y="418016"/>
                </a:cubicBezTo>
                <a:cubicBezTo>
                  <a:pt x="426746" y="418016"/>
                  <a:pt x="418009" y="409279"/>
                  <a:pt x="418009" y="398423"/>
                </a:cubicBezTo>
                <a:lnTo>
                  <a:pt x="418009" y="19601"/>
                </a:lnTo>
                <a:cubicBezTo>
                  <a:pt x="418009" y="8741"/>
                  <a:pt x="426746" y="8"/>
                  <a:pt x="437604" y="8"/>
                </a:cubicBezTo>
                <a:lnTo>
                  <a:pt x="437604" y="0"/>
                </a:lnTo>
                <a:close/>
              </a:path>
              <a:path w="457200" h="418011">
                <a:moveTo>
                  <a:pt x="333102" y="78377"/>
                </a:moveTo>
                <a:cubicBezTo>
                  <a:pt x="343961" y="78377"/>
                  <a:pt x="352698" y="87114"/>
                  <a:pt x="352698" y="97973"/>
                </a:cubicBezTo>
                <a:lnTo>
                  <a:pt x="352698" y="398419"/>
                </a:lnTo>
                <a:cubicBezTo>
                  <a:pt x="352698" y="409279"/>
                  <a:pt x="343961" y="418016"/>
                  <a:pt x="333102" y="418016"/>
                </a:cubicBezTo>
                <a:cubicBezTo>
                  <a:pt x="322244" y="418016"/>
                  <a:pt x="313507" y="409279"/>
                  <a:pt x="313507" y="398423"/>
                </a:cubicBezTo>
                <a:lnTo>
                  <a:pt x="313507" y="97978"/>
                </a:lnTo>
                <a:cubicBezTo>
                  <a:pt x="313507" y="87118"/>
                  <a:pt x="322244" y="78386"/>
                  <a:pt x="333102" y="78386"/>
                </a:cubicBezTo>
                <a:lnTo>
                  <a:pt x="333102" y="78377"/>
                </a:lnTo>
                <a:close/>
              </a:path>
              <a:path w="457200" h="418011">
                <a:moveTo>
                  <a:pt x="228600" y="156754"/>
                </a:moveTo>
                <a:cubicBezTo>
                  <a:pt x="239459" y="156754"/>
                  <a:pt x="248196" y="165491"/>
                  <a:pt x="248196" y="176351"/>
                </a:cubicBezTo>
                <a:lnTo>
                  <a:pt x="248196" y="398419"/>
                </a:lnTo>
                <a:cubicBezTo>
                  <a:pt x="248196" y="409279"/>
                  <a:pt x="239458" y="418016"/>
                  <a:pt x="228600" y="418016"/>
                </a:cubicBezTo>
                <a:cubicBezTo>
                  <a:pt x="217742" y="418016"/>
                  <a:pt x="209004" y="409279"/>
                  <a:pt x="209004" y="398423"/>
                </a:cubicBezTo>
                <a:lnTo>
                  <a:pt x="209004" y="176355"/>
                </a:lnTo>
                <a:cubicBezTo>
                  <a:pt x="209004" y="165495"/>
                  <a:pt x="217742" y="156763"/>
                  <a:pt x="228600" y="156763"/>
                </a:cubicBezTo>
                <a:lnTo>
                  <a:pt x="228600" y="156754"/>
                </a:lnTo>
                <a:close/>
              </a:path>
              <a:path w="457200" h="418011">
                <a:moveTo>
                  <a:pt x="124098" y="235131"/>
                </a:moveTo>
                <a:cubicBezTo>
                  <a:pt x="134956" y="235131"/>
                  <a:pt x="143693" y="243868"/>
                  <a:pt x="143693" y="254728"/>
                </a:cubicBezTo>
                <a:lnTo>
                  <a:pt x="143693" y="398419"/>
                </a:lnTo>
                <a:cubicBezTo>
                  <a:pt x="143693" y="409279"/>
                  <a:pt x="134956" y="418015"/>
                  <a:pt x="124098" y="418015"/>
                </a:cubicBezTo>
                <a:cubicBezTo>
                  <a:pt x="113239" y="418015"/>
                  <a:pt x="104502" y="409279"/>
                  <a:pt x="104502" y="398423"/>
                </a:cubicBezTo>
                <a:lnTo>
                  <a:pt x="104502" y="254732"/>
                </a:lnTo>
                <a:cubicBezTo>
                  <a:pt x="104502" y="243872"/>
                  <a:pt x="113239" y="235140"/>
                  <a:pt x="124098" y="235140"/>
                </a:cubicBezTo>
                <a:lnTo>
                  <a:pt x="124098" y="235131"/>
                </a:lnTo>
                <a:close/>
              </a:path>
              <a:path w="457200" h="418011">
                <a:moveTo>
                  <a:pt x="19596" y="313509"/>
                </a:moveTo>
                <a:cubicBezTo>
                  <a:pt x="30454" y="313509"/>
                  <a:pt x="39191" y="322245"/>
                  <a:pt x="39191" y="333105"/>
                </a:cubicBezTo>
                <a:lnTo>
                  <a:pt x="39191" y="398419"/>
                </a:lnTo>
                <a:cubicBezTo>
                  <a:pt x="39191" y="409279"/>
                  <a:pt x="30454" y="418016"/>
                  <a:pt x="19596" y="418016"/>
                </a:cubicBezTo>
                <a:cubicBezTo>
                  <a:pt x="8737" y="418016"/>
                  <a:pt x="0" y="409279"/>
                  <a:pt x="0" y="398423"/>
                </a:cubicBezTo>
                <a:lnTo>
                  <a:pt x="0" y="333109"/>
                </a:lnTo>
                <a:cubicBezTo>
                  <a:pt x="0" y="322249"/>
                  <a:pt x="8737" y="313517"/>
                  <a:pt x="19596" y="313517"/>
                </a:cubicBezTo>
                <a:lnTo>
                  <a:pt x="19596" y="313509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11124471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0" y="114300"/>
                </a:move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11261631" y="6484134"/>
            <a:ext cx="16273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9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634996" y="6475770"/>
            <a:ext cx="714248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Comprehensive Exploration of Psychological Phenomena: From Theory to Application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634997" y="1255304"/>
            <a:ext cx="809890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Cognitive/Behavioral Mechanism Breakdown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  <a:close/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4734046" cy="6857107"/>
          </a:xfrm>
          <a:prstGeom prst="rect">
            <a:avLst/>
          </a:prstGeom>
          <a:solidFill>
            <a:srgbClr val="FBB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180881" y="5429559"/>
            <a:ext cx="5383703" cy="54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Including feasibility, monitoring, and expected outcomes for stakeholders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180881" y="4798559"/>
            <a:ext cx="538624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Risk-Benefit and Implementation Notes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180881" y="3706972"/>
            <a:ext cx="5383703" cy="54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Describing assessment, training, or behavioral support strategies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180881" y="3075972"/>
            <a:ext cx="538624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Educational or Workplace Applications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180881" y="1985944"/>
            <a:ext cx="5383703" cy="54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Showing how findings inform treatment planning and session targets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180881" y="1354944"/>
            <a:ext cx="538624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Therapeutic or Intervention Pathways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4996" y="1255303"/>
            <a:ext cx="3555875" cy="4346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Practical Applications &amp; Clinical Implications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  <a:close/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330816" y="1354944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close/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close/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262236" y="3158235"/>
            <a:ext cx="548640" cy="384114"/>
          </a:xfrm>
          <a:custGeom>
            <a:avLst/>
            <a:gdLst/>
            <a:ahLst/>
            <a:cxnLst/>
            <a:rect l="l" t="t" r="r" b="b"/>
            <a:pathLst>
              <a:path w="548640" h="384114">
                <a:moveTo>
                  <a:pt x="274326" y="41146"/>
                </a:moveTo>
                <a:cubicBezTo>
                  <a:pt x="276471" y="41146"/>
                  <a:pt x="278610" y="41488"/>
                  <a:pt x="280668" y="42260"/>
                </a:cubicBezTo>
                <a:lnTo>
                  <a:pt x="467546" y="109726"/>
                </a:lnTo>
                <a:lnTo>
                  <a:pt x="280668" y="177192"/>
                </a:lnTo>
                <a:cubicBezTo>
                  <a:pt x="278610" y="177964"/>
                  <a:pt x="276465" y="178306"/>
                  <a:pt x="274326" y="178306"/>
                </a:cubicBezTo>
                <a:cubicBezTo>
                  <a:pt x="272180" y="178306"/>
                  <a:pt x="270041" y="177964"/>
                  <a:pt x="267983" y="177192"/>
                </a:cubicBezTo>
                <a:lnTo>
                  <a:pt x="158513" y="137674"/>
                </a:lnTo>
                <a:lnTo>
                  <a:pt x="279208" y="92414"/>
                </a:lnTo>
                <a:cubicBezTo>
                  <a:pt x="286324" y="89756"/>
                  <a:pt x="289923" y="81870"/>
                  <a:pt x="287268" y="74756"/>
                </a:cubicBezTo>
                <a:cubicBezTo>
                  <a:pt x="284612" y="67643"/>
                  <a:pt x="276723" y="64040"/>
                  <a:pt x="269607" y="66698"/>
                </a:cubicBezTo>
                <a:lnTo>
                  <a:pt x="132793" y="117961"/>
                </a:lnTo>
                <a:cubicBezTo>
                  <a:pt x="128338" y="119675"/>
                  <a:pt x="123965" y="121561"/>
                  <a:pt x="119675" y="123619"/>
                </a:cubicBezTo>
                <a:lnTo>
                  <a:pt x="81188" y="109734"/>
                </a:lnTo>
                <a:lnTo>
                  <a:pt x="268065" y="42268"/>
                </a:lnTo>
                <a:cubicBezTo>
                  <a:pt x="270123" y="41496"/>
                  <a:pt x="272268" y="41154"/>
                  <a:pt x="274408" y="41154"/>
                </a:cubicBezTo>
                <a:lnTo>
                  <a:pt x="274326" y="41146"/>
                </a:lnTo>
                <a:close/>
                <a:moveTo>
                  <a:pt x="13557" y="129097"/>
                </a:moveTo>
                <a:lnTo>
                  <a:pt x="79904" y="153012"/>
                </a:lnTo>
                <a:cubicBezTo>
                  <a:pt x="56587" y="177614"/>
                  <a:pt x="42443" y="210187"/>
                  <a:pt x="41241" y="245334"/>
                </a:cubicBezTo>
                <a:cubicBezTo>
                  <a:pt x="41154" y="245848"/>
                  <a:pt x="41154" y="246363"/>
                  <a:pt x="41154" y="246878"/>
                </a:cubicBezTo>
                <a:cubicBezTo>
                  <a:pt x="41154" y="271223"/>
                  <a:pt x="31898" y="296425"/>
                  <a:pt x="22039" y="316141"/>
                </a:cubicBezTo>
                <a:cubicBezTo>
                  <a:pt x="16465" y="327284"/>
                  <a:pt x="10123" y="338258"/>
                  <a:pt x="2749" y="348372"/>
                </a:cubicBezTo>
                <a:cubicBezTo>
                  <a:pt x="6" y="352060"/>
                  <a:pt x="-768" y="356857"/>
                  <a:pt x="779" y="361232"/>
                </a:cubicBezTo>
                <a:cubicBezTo>
                  <a:pt x="2321" y="365604"/>
                  <a:pt x="5920" y="368861"/>
                  <a:pt x="10380" y="369975"/>
                </a:cubicBezTo>
                <a:lnTo>
                  <a:pt x="65244" y="383691"/>
                </a:lnTo>
                <a:cubicBezTo>
                  <a:pt x="68843" y="384632"/>
                  <a:pt x="72700" y="383949"/>
                  <a:pt x="75871" y="381978"/>
                </a:cubicBezTo>
                <a:cubicBezTo>
                  <a:pt x="79043" y="380008"/>
                  <a:pt x="81270" y="376750"/>
                  <a:pt x="81956" y="373063"/>
                </a:cubicBezTo>
                <a:cubicBezTo>
                  <a:pt x="89330" y="336372"/>
                  <a:pt x="85643" y="303458"/>
                  <a:pt x="80156" y="279881"/>
                </a:cubicBezTo>
                <a:cubicBezTo>
                  <a:pt x="77413" y="267881"/>
                  <a:pt x="73726" y="255620"/>
                  <a:pt x="68668" y="244304"/>
                </a:cubicBezTo>
                <a:cubicBezTo>
                  <a:pt x="70297" y="212588"/>
                  <a:pt x="85127" y="183526"/>
                  <a:pt x="108702" y="163552"/>
                </a:cubicBezTo>
                <a:lnTo>
                  <a:pt x="254004" y="216014"/>
                </a:lnTo>
                <a:cubicBezTo>
                  <a:pt x="260516" y="218330"/>
                  <a:pt x="267374" y="219529"/>
                  <a:pt x="274320" y="219529"/>
                </a:cubicBezTo>
                <a:cubicBezTo>
                  <a:pt x="281266" y="219529"/>
                  <a:pt x="288124" y="218330"/>
                  <a:pt x="294636" y="216014"/>
                </a:cubicBezTo>
                <a:lnTo>
                  <a:pt x="535089" y="129093"/>
                </a:lnTo>
                <a:cubicBezTo>
                  <a:pt x="543230" y="126177"/>
                  <a:pt x="548634" y="118376"/>
                  <a:pt x="548634" y="109718"/>
                </a:cubicBezTo>
                <a:cubicBezTo>
                  <a:pt x="548634" y="101060"/>
                  <a:pt x="543236" y="93343"/>
                  <a:pt x="535089" y="90343"/>
                </a:cubicBezTo>
                <a:lnTo>
                  <a:pt x="294636" y="3507"/>
                </a:lnTo>
                <a:cubicBezTo>
                  <a:pt x="288124" y="1191"/>
                  <a:pt x="281266" y="-8"/>
                  <a:pt x="274320" y="-8"/>
                </a:cubicBezTo>
                <a:cubicBezTo>
                  <a:pt x="267374" y="-8"/>
                  <a:pt x="260516" y="1191"/>
                  <a:pt x="254004" y="3507"/>
                </a:cubicBezTo>
                <a:lnTo>
                  <a:pt x="13551" y="90343"/>
                </a:lnTo>
                <a:cubicBezTo>
                  <a:pt x="5410" y="93343"/>
                  <a:pt x="6" y="101060"/>
                  <a:pt x="6" y="109718"/>
                </a:cubicBezTo>
                <a:cubicBezTo>
                  <a:pt x="6" y="118376"/>
                  <a:pt x="5404" y="126093"/>
                  <a:pt x="13551" y="129093"/>
                </a:cubicBezTo>
                <a:lnTo>
                  <a:pt x="13557" y="129097"/>
                </a:lnTo>
                <a:close/>
                <a:moveTo>
                  <a:pt x="425712" y="197677"/>
                </a:moveTo>
                <a:lnTo>
                  <a:pt x="385853" y="212077"/>
                </a:lnTo>
                <a:lnTo>
                  <a:pt x="396738" y="315373"/>
                </a:lnTo>
                <a:cubicBezTo>
                  <a:pt x="392623" y="318373"/>
                  <a:pt x="385765" y="322230"/>
                  <a:pt x="375648" y="326174"/>
                </a:cubicBezTo>
                <a:cubicBezTo>
                  <a:pt x="351475" y="335689"/>
                  <a:pt x="315473" y="342891"/>
                  <a:pt x="274325" y="342891"/>
                </a:cubicBezTo>
                <a:cubicBezTo>
                  <a:pt x="233177" y="342891"/>
                  <a:pt x="197176" y="335689"/>
                  <a:pt x="172915" y="326259"/>
                </a:cubicBezTo>
                <a:cubicBezTo>
                  <a:pt x="162798" y="322314"/>
                  <a:pt x="155940" y="318373"/>
                  <a:pt x="151825" y="315458"/>
                </a:cubicBezTo>
                <a:lnTo>
                  <a:pt x="162710" y="212162"/>
                </a:lnTo>
                <a:lnTo>
                  <a:pt x="122851" y="197761"/>
                </a:lnTo>
                <a:lnTo>
                  <a:pt x="109733" y="322318"/>
                </a:lnTo>
                <a:cubicBezTo>
                  <a:pt x="109733" y="352578"/>
                  <a:pt x="183454" y="384037"/>
                  <a:pt x="274320" y="384037"/>
                </a:cubicBezTo>
                <a:cubicBezTo>
                  <a:pt x="365186" y="384037"/>
                  <a:pt x="438906" y="352578"/>
                  <a:pt x="438906" y="322318"/>
                </a:cubicBezTo>
                <a:lnTo>
                  <a:pt x="425788" y="197677"/>
                </a:lnTo>
                <a:lnTo>
                  <a:pt x="425712" y="197677"/>
                </a:lnTo>
                <a:close/>
                <a:moveTo>
                  <a:pt x="400683" y="312031"/>
                </a:moveTo>
                <a:cubicBezTo>
                  <a:pt x="400683" y="312031"/>
                  <a:pt x="400595" y="312116"/>
                  <a:pt x="400425" y="312373"/>
                </a:cubicBezTo>
                <a:cubicBezTo>
                  <a:pt x="400595" y="312116"/>
                  <a:pt x="400683" y="312031"/>
                  <a:pt x="400683" y="312031"/>
                </a:cubicBezTo>
                <a:close/>
                <a:moveTo>
                  <a:pt x="147974" y="312031"/>
                </a:moveTo>
                <a:cubicBezTo>
                  <a:pt x="147974" y="312031"/>
                  <a:pt x="148062" y="312116"/>
                  <a:pt x="148232" y="312373"/>
                </a:cubicBezTo>
                <a:cubicBezTo>
                  <a:pt x="148061" y="312116"/>
                  <a:pt x="147974" y="312031"/>
                  <a:pt x="147974" y="312031"/>
                </a:cubicBez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262236" y="4851459"/>
            <a:ext cx="548640" cy="439723"/>
          </a:xfrm>
          <a:custGeom>
            <a:avLst/>
            <a:gdLst/>
            <a:ahLst/>
            <a:cxnLst/>
            <a:rect l="l" t="t" r="r" b="b"/>
            <a:pathLst>
              <a:path w="548640" h="439723">
                <a:moveTo>
                  <a:pt x="446560" y="41224"/>
                </a:moveTo>
                <a:lnTo>
                  <a:pt x="337748" y="41224"/>
                </a:lnTo>
                <a:cubicBezTo>
                  <a:pt x="327187" y="16920"/>
                  <a:pt x="302964" y="0"/>
                  <a:pt x="274797" y="0"/>
                </a:cubicBezTo>
                <a:cubicBezTo>
                  <a:pt x="246630" y="0"/>
                  <a:pt x="222408" y="16920"/>
                  <a:pt x="211846" y="41224"/>
                </a:cubicBezTo>
                <a:lnTo>
                  <a:pt x="103035" y="41224"/>
                </a:lnTo>
                <a:cubicBezTo>
                  <a:pt x="91612" y="41224"/>
                  <a:pt x="82422" y="50414"/>
                  <a:pt x="82422" y="61838"/>
                </a:cubicBezTo>
                <a:cubicBezTo>
                  <a:pt x="82422" y="73262"/>
                  <a:pt x="91612" y="82452"/>
                  <a:pt x="103035" y="82452"/>
                </a:cubicBezTo>
                <a:lnTo>
                  <a:pt x="207468" y="82452"/>
                </a:lnTo>
                <a:cubicBezTo>
                  <a:pt x="212450" y="107015"/>
                  <a:pt x="230571" y="126856"/>
                  <a:pt x="254190" y="134238"/>
                </a:cubicBezTo>
                <a:lnTo>
                  <a:pt x="254190" y="398503"/>
                </a:lnTo>
                <a:lnTo>
                  <a:pt x="103035" y="398503"/>
                </a:lnTo>
                <a:cubicBezTo>
                  <a:pt x="91612" y="398503"/>
                  <a:pt x="82422" y="407693"/>
                  <a:pt x="82422" y="419117"/>
                </a:cubicBezTo>
                <a:cubicBezTo>
                  <a:pt x="82422" y="430541"/>
                  <a:pt x="91612" y="439731"/>
                  <a:pt x="103035" y="439731"/>
                </a:cubicBezTo>
                <a:lnTo>
                  <a:pt x="274803" y="439731"/>
                </a:lnTo>
                <a:lnTo>
                  <a:pt x="446571" y="439731"/>
                </a:lnTo>
                <a:cubicBezTo>
                  <a:pt x="457994" y="439731"/>
                  <a:pt x="467183" y="430541"/>
                  <a:pt x="467183" y="419122"/>
                </a:cubicBezTo>
                <a:cubicBezTo>
                  <a:pt x="467183" y="407698"/>
                  <a:pt x="457994" y="398512"/>
                  <a:pt x="446571" y="398512"/>
                </a:cubicBezTo>
                <a:lnTo>
                  <a:pt x="295415" y="398512"/>
                </a:lnTo>
                <a:lnTo>
                  <a:pt x="295415" y="134247"/>
                </a:lnTo>
                <a:cubicBezTo>
                  <a:pt x="319034" y="126860"/>
                  <a:pt x="337156" y="107024"/>
                  <a:pt x="342137" y="82461"/>
                </a:cubicBezTo>
                <a:lnTo>
                  <a:pt x="446571" y="82461"/>
                </a:lnTo>
                <a:cubicBezTo>
                  <a:pt x="457994" y="82461"/>
                  <a:pt x="467183" y="73271"/>
                  <a:pt x="467183" y="61851"/>
                </a:cubicBezTo>
                <a:cubicBezTo>
                  <a:pt x="467183" y="50427"/>
                  <a:pt x="457994" y="41242"/>
                  <a:pt x="446571" y="41242"/>
                </a:cubicBezTo>
                <a:lnTo>
                  <a:pt x="446560" y="41224"/>
                </a:lnTo>
                <a:close/>
                <a:moveTo>
                  <a:pt x="439686" y="168159"/>
                </a:moveTo>
                <a:lnTo>
                  <a:pt x="501863" y="274827"/>
                </a:lnTo>
                <a:lnTo>
                  <a:pt x="377421" y="274827"/>
                </a:lnTo>
                <a:lnTo>
                  <a:pt x="439686" y="168159"/>
                </a:lnTo>
                <a:close/>
                <a:moveTo>
                  <a:pt x="331477" y="289513"/>
                </a:moveTo>
                <a:cubicBezTo>
                  <a:pt x="340755" y="328077"/>
                  <a:pt x="385672" y="357275"/>
                  <a:pt x="439691" y="357275"/>
                </a:cubicBezTo>
                <a:cubicBezTo>
                  <a:pt x="493710" y="357275"/>
                  <a:pt x="538627" y="328073"/>
                  <a:pt x="547905" y="289513"/>
                </a:cubicBezTo>
                <a:cubicBezTo>
                  <a:pt x="550138" y="280068"/>
                  <a:pt x="547043" y="270363"/>
                  <a:pt x="542150" y="261943"/>
                </a:cubicBezTo>
                <a:lnTo>
                  <a:pt x="460391" y="121781"/>
                </a:lnTo>
                <a:cubicBezTo>
                  <a:pt x="456095" y="114394"/>
                  <a:pt x="448195" y="109931"/>
                  <a:pt x="439691" y="109931"/>
                </a:cubicBezTo>
                <a:cubicBezTo>
                  <a:pt x="431187" y="109931"/>
                  <a:pt x="423287" y="114482"/>
                  <a:pt x="418991" y="121781"/>
                </a:cubicBezTo>
                <a:lnTo>
                  <a:pt x="337233" y="262031"/>
                </a:lnTo>
                <a:cubicBezTo>
                  <a:pt x="332339" y="270447"/>
                  <a:pt x="329244" y="280152"/>
                  <a:pt x="331477" y="289601"/>
                </a:cubicBezTo>
                <a:lnTo>
                  <a:pt x="331477" y="289513"/>
                </a:lnTo>
                <a:close/>
                <a:moveTo>
                  <a:pt x="46684" y="274827"/>
                </a:moveTo>
                <a:lnTo>
                  <a:pt x="108861" y="168159"/>
                </a:lnTo>
                <a:lnTo>
                  <a:pt x="171126" y="274827"/>
                </a:lnTo>
                <a:lnTo>
                  <a:pt x="46684" y="274827"/>
                </a:lnTo>
                <a:close/>
                <a:moveTo>
                  <a:pt x="108867" y="357275"/>
                </a:moveTo>
                <a:cubicBezTo>
                  <a:pt x="162886" y="357275"/>
                  <a:pt x="207803" y="328073"/>
                  <a:pt x="217080" y="289513"/>
                </a:cubicBezTo>
                <a:cubicBezTo>
                  <a:pt x="219313" y="280068"/>
                  <a:pt x="216219" y="270363"/>
                  <a:pt x="211325" y="261943"/>
                </a:cubicBezTo>
                <a:lnTo>
                  <a:pt x="129567" y="121781"/>
                </a:lnTo>
                <a:cubicBezTo>
                  <a:pt x="125271" y="114394"/>
                  <a:pt x="117371" y="109931"/>
                  <a:pt x="108867" y="109931"/>
                </a:cubicBezTo>
                <a:cubicBezTo>
                  <a:pt x="100363" y="109931"/>
                  <a:pt x="92462" y="114482"/>
                  <a:pt x="88166" y="121781"/>
                </a:cubicBezTo>
                <a:lnTo>
                  <a:pt x="6490" y="262031"/>
                </a:lnTo>
                <a:cubicBezTo>
                  <a:pt x="1597" y="270447"/>
                  <a:pt x="-1498" y="280152"/>
                  <a:pt x="735" y="289601"/>
                </a:cubicBezTo>
                <a:cubicBezTo>
                  <a:pt x="10013" y="328077"/>
                  <a:pt x="54930" y="357279"/>
                  <a:pt x="108861" y="357279"/>
                </a:cubicBezTo>
                <a:lnTo>
                  <a:pt x="108867" y="357275"/>
                </a:lnTo>
                <a:close/>
                <a:moveTo>
                  <a:pt x="274792" y="41224"/>
                </a:moveTo>
                <a:cubicBezTo>
                  <a:pt x="289973" y="41224"/>
                  <a:pt x="302273" y="53527"/>
                  <a:pt x="302273" y="68707"/>
                </a:cubicBezTo>
                <a:cubicBezTo>
                  <a:pt x="302273" y="83886"/>
                  <a:pt x="289967" y="96189"/>
                  <a:pt x="274792" y="96189"/>
                </a:cubicBezTo>
                <a:cubicBezTo>
                  <a:pt x="259611" y="96189"/>
                  <a:pt x="247311" y="83886"/>
                  <a:pt x="247311" y="68707"/>
                </a:cubicBezTo>
                <a:cubicBezTo>
                  <a:pt x="247311" y="53527"/>
                  <a:pt x="259617" y="41224"/>
                  <a:pt x="274792" y="41224"/>
                </a:cubicBezTo>
                <a:lnTo>
                  <a:pt x="274792" y="41224"/>
                </a:lnTo>
                <a:close/>
              </a:path>
            </a:pathLst>
          </a:custGeom>
          <a:solidFill>
            <a:srgbClr val="86008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16117" y="3107208"/>
            <a:ext cx="202752" cy="274320"/>
          </a:xfrm>
          <a:custGeom>
            <a:avLst/>
            <a:gdLst/>
            <a:ahLst/>
            <a:cxnLst/>
            <a:rect l="l" t="t" r="r" b="b"/>
            <a:pathLst>
              <a:path w="202752" h="274320">
                <a:moveTo>
                  <a:pt x="202752" y="0"/>
                </a:moveTo>
                <a:lnTo>
                  <a:pt x="202752" y="274320"/>
                </a:lnTo>
                <a:lnTo>
                  <a:pt x="0" y="0"/>
                </a:lnTo>
                <a:lnTo>
                  <a:pt x="202752" y="0"/>
                </a:lnTo>
                <a:close/>
              </a:path>
            </a:pathLst>
          </a:custGeom>
          <a:solidFill>
            <a:srgbClr val="F422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222020" y="3107208"/>
            <a:ext cx="202752" cy="274320"/>
          </a:xfrm>
          <a:custGeom>
            <a:avLst/>
            <a:gdLst/>
            <a:ahLst/>
            <a:cxnLst/>
            <a:rect l="l" t="t" r="r" b="b"/>
            <a:pathLst>
              <a:path w="202752" h="274320">
                <a:moveTo>
                  <a:pt x="202752" y="0"/>
                </a:moveTo>
                <a:lnTo>
                  <a:pt x="202752" y="274320"/>
                </a:lnTo>
                <a:lnTo>
                  <a:pt x="0" y="0"/>
                </a:lnTo>
                <a:lnTo>
                  <a:pt x="202752" y="0"/>
                </a:lnTo>
                <a:close/>
              </a:path>
            </a:pathLst>
          </a:custGeom>
          <a:solidFill>
            <a:srgbClr val="F422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1865" y="3107208"/>
            <a:ext cx="202752" cy="274320"/>
          </a:xfrm>
          <a:custGeom>
            <a:avLst/>
            <a:gdLst/>
            <a:ahLst/>
            <a:cxnLst/>
            <a:rect l="l" t="t" r="r" b="b"/>
            <a:pathLst>
              <a:path w="202752" h="274320">
                <a:moveTo>
                  <a:pt x="202752" y="0"/>
                </a:moveTo>
                <a:lnTo>
                  <a:pt x="202752" y="274320"/>
                </a:lnTo>
                <a:lnTo>
                  <a:pt x="0" y="0"/>
                </a:lnTo>
                <a:lnTo>
                  <a:pt x="202752" y="0"/>
                </a:lnTo>
                <a:close/>
              </a:path>
            </a:pathLst>
          </a:custGeom>
          <a:solidFill>
            <a:srgbClr val="F422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71520" y="-1"/>
            <a:ext cx="3620479" cy="3331255"/>
          </a:xfrm>
          <a:prstGeom prst="rect">
            <a:avLst/>
          </a:prstGeom>
          <a:solidFill>
            <a:srgbClr val="FFFFFF">
              <a:alpha val="96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4997" y="1255304"/>
            <a:ext cx="109924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Discussion, Limitations &amp; References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012762" y="2809058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162568"/>
                </a:moveTo>
                <a:cubicBezTo>
                  <a:pt x="0" y="72781"/>
                  <a:pt x="72781" y="0"/>
                  <a:pt x="162568" y="0"/>
                </a:cubicBezTo>
                <a:lnTo>
                  <a:pt x="2946393" y="0"/>
                </a:lnTo>
                <a:cubicBezTo>
                  <a:pt x="3036179" y="0"/>
                  <a:pt x="3108960" y="72781"/>
                  <a:pt x="3108960" y="162568"/>
                </a:cubicBezTo>
                <a:lnTo>
                  <a:pt x="3108960" y="2946393"/>
                </a:lnTo>
                <a:cubicBezTo>
                  <a:pt x="3108960" y="3036179"/>
                  <a:pt x="3036179" y="3108960"/>
                  <a:pt x="2946393" y="3108960"/>
                </a:cubicBezTo>
                <a:lnTo>
                  <a:pt x="162568" y="3108960"/>
                </a:lnTo>
                <a:cubicBezTo>
                  <a:pt x="72781" y="3108960"/>
                  <a:pt x="0" y="3036179"/>
                  <a:pt x="0" y="2946393"/>
                </a:cubicBezTo>
                <a:lnTo>
                  <a:pt x="0" y="162568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95642" y="3357698"/>
            <a:ext cx="2758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Ethical considerations and reference footer format for citations, protocol notes, and disclosure statements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810976" y="24843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121922"/>
                </a:moveTo>
                <a:cubicBezTo>
                  <a:pt x="0" y="54586"/>
                  <a:pt x="54593" y="0"/>
                  <a:pt x="121933" y="0"/>
                </a:cubicBezTo>
                <a:lnTo>
                  <a:pt x="2987058" y="0"/>
                </a:lnTo>
                <a:cubicBezTo>
                  <a:pt x="3054398" y="0"/>
                  <a:pt x="3108991" y="54586"/>
                  <a:pt x="3108991" y="121922"/>
                </a:cubicBezTo>
                <a:lnTo>
                  <a:pt x="3108991" y="609598"/>
                </a:lnTo>
                <a:cubicBezTo>
                  <a:pt x="3108991" y="676934"/>
                  <a:pt x="3054398" y="731520"/>
                  <a:pt x="2987058" y="731520"/>
                </a:cubicBezTo>
                <a:lnTo>
                  <a:pt x="121933" y="731520"/>
                </a:lnTo>
                <a:cubicBezTo>
                  <a:pt x="54593" y="731520"/>
                  <a:pt x="0" y="676934"/>
                  <a:pt x="0" y="609598"/>
                </a:cubicBezTo>
                <a:lnTo>
                  <a:pt x="0" y="121922"/>
                </a:lnTo>
                <a:close/>
              </a:path>
            </a:pathLst>
          </a:custGeom>
          <a:solidFill>
            <a:srgbClr val="4300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810976" y="2484322"/>
            <a:ext cx="3124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Ethical Considerations and References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424772" y="2809058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124483"/>
                </a:moveTo>
                <a:cubicBezTo>
                  <a:pt x="0" y="55744"/>
                  <a:pt x="55744" y="0"/>
                  <a:pt x="124483" y="0"/>
                </a:cubicBezTo>
                <a:lnTo>
                  <a:pt x="2984477" y="0"/>
                </a:lnTo>
                <a:cubicBezTo>
                  <a:pt x="3053216" y="0"/>
                  <a:pt x="3108960" y="55744"/>
                  <a:pt x="3108960" y="124483"/>
                </a:cubicBezTo>
                <a:lnTo>
                  <a:pt x="3108960" y="2984477"/>
                </a:lnTo>
                <a:cubicBezTo>
                  <a:pt x="3108960" y="3053216"/>
                  <a:pt x="3053216" y="3108960"/>
                  <a:pt x="2984477" y="3108960"/>
                </a:cubicBezTo>
                <a:lnTo>
                  <a:pt x="124483" y="3108960"/>
                </a:lnTo>
                <a:cubicBezTo>
                  <a:pt x="55744" y="3108960"/>
                  <a:pt x="0" y="3053216"/>
                  <a:pt x="0" y="2984477"/>
                </a:cubicBezTo>
                <a:lnTo>
                  <a:pt x="0" y="124483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607652" y="3357698"/>
            <a:ext cx="2758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Limitations covering design constraints, measurement validity, generalizability, and potential confounds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222986" y="24843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121922"/>
                </a:moveTo>
                <a:cubicBezTo>
                  <a:pt x="0" y="54586"/>
                  <a:pt x="54593" y="0"/>
                  <a:pt x="121933" y="0"/>
                </a:cubicBezTo>
                <a:lnTo>
                  <a:pt x="2987058" y="0"/>
                </a:lnTo>
                <a:cubicBezTo>
                  <a:pt x="3054398" y="0"/>
                  <a:pt x="3108991" y="54586"/>
                  <a:pt x="3108991" y="121922"/>
                </a:cubicBezTo>
                <a:lnTo>
                  <a:pt x="3108991" y="609598"/>
                </a:lnTo>
                <a:cubicBezTo>
                  <a:pt x="3108991" y="676934"/>
                  <a:pt x="3054398" y="731520"/>
                  <a:pt x="2987058" y="731520"/>
                </a:cubicBezTo>
                <a:lnTo>
                  <a:pt x="121933" y="731520"/>
                </a:lnTo>
                <a:cubicBezTo>
                  <a:pt x="54593" y="731520"/>
                  <a:pt x="0" y="676934"/>
                  <a:pt x="0" y="609598"/>
                </a:cubicBezTo>
                <a:lnTo>
                  <a:pt x="0" y="121922"/>
                </a:lnTo>
                <a:close/>
              </a:path>
            </a:pathLst>
          </a:custGeom>
          <a:solidFill>
            <a:srgbClr val="4300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222986" y="2484322"/>
            <a:ext cx="3124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Study Limitations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36782" y="2809058"/>
            <a:ext cx="3108960" cy="3108960"/>
          </a:xfrm>
          <a:custGeom>
            <a:avLst/>
            <a:gdLst/>
            <a:ahLst/>
            <a:cxnLst/>
            <a:rect l="l" t="t" r="r" b="b"/>
            <a:pathLst>
              <a:path w="3108960" h="3108960">
                <a:moveTo>
                  <a:pt x="0" y="149852"/>
                </a:moveTo>
                <a:cubicBezTo>
                  <a:pt x="0" y="67091"/>
                  <a:pt x="67091" y="0"/>
                  <a:pt x="149852" y="0"/>
                </a:cubicBezTo>
                <a:lnTo>
                  <a:pt x="2959108" y="0"/>
                </a:lnTo>
                <a:cubicBezTo>
                  <a:pt x="3041869" y="0"/>
                  <a:pt x="3108960" y="67091"/>
                  <a:pt x="3108960" y="149852"/>
                </a:cubicBezTo>
                <a:lnTo>
                  <a:pt x="3108960" y="2959108"/>
                </a:lnTo>
                <a:cubicBezTo>
                  <a:pt x="3108960" y="3041869"/>
                  <a:pt x="3041869" y="3108960"/>
                  <a:pt x="2959108" y="3108960"/>
                </a:cubicBezTo>
                <a:lnTo>
                  <a:pt x="149852" y="3108960"/>
                </a:lnTo>
                <a:cubicBezTo>
                  <a:pt x="67091" y="3108960"/>
                  <a:pt x="0" y="3041869"/>
                  <a:pt x="0" y="2959108"/>
                </a:cubicBezTo>
                <a:lnTo>
                  <a:pt x="0" y="149852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019662" y="3357698"/>
            <a:ext cx="2758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Discussion of meaning and alignment with the theoretical framework, including what the data support or challenge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4996" y="2484322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121922"/>
                </a:moveTo>
                <a:cubicBezTo>
                  <a:pt x="0" y="54586"/>
                  <a:pt x="54593" y="0"/>
                  <a:pt x="121933" y="0"/>
                </a:cubicBezTo>
                <a:lnTo>
                  <a:pt x="2987058" y="0"/>
                </a:lnTo>
                <a:cubicBezTo>
                  <a:pt x="3054398" y="0"/>
                  <a:pt x="3108991" y="54586"/>
                  <a:pt x="3108991" y="121922"/>
                </a:cubicBezTo>
                <a:lnTo>
                  <a:pt x="3108991" y="609598"/>
                </a:lnTo>
                <a:cubicBezTo>
                  <a:pt x="3108991" y="676934"/>
                  <a:pt x="3054398" y="731520"/>
                  <a:pt x="2987058" y="731520"/>
                </a:cubicBezTo>
                <a:lnTo>
                  <a:pt x="121933" y="731520"/>
                </a:lnTo>
                <a:cubicBezTo>
                  <a:pt x="54593" y="731520"/>
                  <a:pt x="0" y="676934"/>
                  <a:pt x="0" y="609598"/>
                </a:cubicBezTo>
                <a:lnTo>
                  <a:pt x="0" y="121922"/>
                </a:lnTo>
                <a:close/>
              </a:path>
            </a:pathLst>
          </a:custGeom>
          <a:solidFill>
            <a:srgbClr val="4300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4996" y="2484322"/>
            <a:ext cx="3124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Discussion of Meaning and Theoretical Alignment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124471" y="6438414"/>
            <a:ext cx="426894" cy="228600"/>
          </a:xfrm>
          <a:custGeom>
            <a:avLst/>
            <a:gdLst/>
            <a:ahLst/>
            <a:cxnLst/>
            <a:rect l="l" t="t" r="r" b="b"/>
            <a:pathLst>
              <a:path w="426894" h="228600">
                <a:moveTo>
                  <a:pt x="0" y="114300"/>
                </a:moveTo>
                <a:cubicBezTo>
                  <a:pt x="0" y="51174"/>
                  <a:pt x="51172" y="0"/>
                  <a:pt x="114301" y="0"/>
                </a:cubicBezTo>
                <a:lnTo>
                  <a:pt x="312593" y="0"/>
                </a:lnTo>
                <a:cubicBezTo>
                  <a:pt x="375718" y="0"/>
                  <a:pt x="426894" y="51174"/>
                  <a:pt x="426894" y="114300"/>
                </a:cubicBezTo>
                <a:lnTo>
                  <a:pt x="426894" y="114300"/>
                </a:lnTo>
                <a:cubicBezTo>
                  <a:pt x="426894" y="177426"/>
                  <a:pt x="375722" y="228600"/>
                  <a:pt x="312593" y="228600"/>
                </a:cubicBezTo>
                <a:lnTo>
                  <a:pt x="114301" y="228600"/>
                </a:lnTo>
                <a:cubicBezTo>
                  <a:pt x="51176" y="228600"/>
                  <a:pt x="0" y="177426"/>
                  <a:pt x="0" y="114300"/>
                </a:cubicBezTo>
                <a:lnTo>
                  <a:pt x="0" y="11430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FBB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1261631" y="6484134"/>
            <a:ext cx="16273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11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634996" y="6475770"/>
            <a:ext cx="714248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6008D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Comprehensive Exploration of Psychological Phenomena: From Theory to Application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358085" y="233679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70769" y="544186"/>
            <a:ext cx="334776" cy="334731"/>
          </a:xfrm>
          <a:custGeom>
            <a:avLst/>
            <a:gdLst/>
            <a:ahLst/>
            <a:cxnLst/>
            <a:rect l="l" t="t" r="r" b="b"/>
            <a:pathLst>
              <a:path w="334776" h="334731">
                <a:moveTo>
                  <a:pt x="167388" y="334731"/>
                </a:moveTo>
                <a:cubicBezTo>
                  <a:pt x="259833" y="334731"/>
                  <a:pt x="334776" y="259798"/>
                  <a:pt x="334776" y="167365"/>
                </a:cubicBezTo>
                <a:cubicBezTo>
                  <a:pt x="334776" y="74933"/>
                  <a:pt x="259833" y="0"/>
                  <a:pt x="167388" y="0"/>
                </a:cubicBezTo>
                <a:cubicBezTo>
                  <a:pt x="74943" y="0"/>
                  <a:pt x="0" y="74933"/>
                  <a:pt x="0" y="167365"/>
                </a:cubicBezTo>
                <a:cubicBezTo>
                  <a:pt x="0" y="259798"/>
                  <a:pt x="74943" y="334731"/>
                  <a:pt x="167388" y="334731"/>
                </a:cubicBezTo>
                <a:close/>
              </a:path>
            </a:pathLst>
          </a:custGeom>
          <a:noFill/>
          <a:ln w="24962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87018" y="660383"/>
            <a:ext cx="94930" cy="94922"/>
          </a:xfrm>
          <a:custGeom>
            <a:avLst/>
            <a:gdLst/>
            <a:ahLst/>
            <a:cxnLst/>
            <a:rect l="l" t="t" r="r" b="b"/>
            <a:pathLst>
              <a:path w="94930" h="94922">
                <a:moveTo>
                  <a:pt x="94855" y="94847"/>
                </a:moveTo>
                <a:lnTo>
                  <a:pt x="0" y="0"/>
                </a:lnTo>
              </a:path>
              <a:path w="94930" h="94922">
                <a:moveTo>
                  <a:pt x="94855" y="94847"/>
                </a:moveTo>
                <a:cubicBezTo>
                  <a:pt x="94855" y="94847"/>
                  <a:pt x="47396" y="95017"/>
                  <a:pt x="35570" y="94847"/>
                </a:cubicBezTo>
              </a:path>
              <a:path w="94930" h="94922">
                <a:moveTo>
                  <a:pt x="94855" y="94847"/>
                </a:moveTo>
                <a:cubicBezTo>
                  <a:pt x="94855" y="94847"/>
                  <a:pt x="95024" y="47392"/>
                  <a:pt x="94855" y="35568"/>
                </a:cubicBezTo>
              </a:path>
            </a:pathLst>
          </a:custGeom>
          <a:noFill/>
          <a:ln w="22860">
            <a:solidFill>
              <a:srgbClr val="86008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2026-09-09T16:10:10Z</dcterms:created>
  <dcterms:modified xsi:type="dcterms:W3CDTF">2026-09-09T16:10:10Z</dcterms:modified>
</cp:coreProperties>
</file>