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Jost" pitchFamily="2" charset="0"/>
      <p:regular r:id="rId16"/>
      <p:bold r:id="rId18"/>
    </p:embeddedFont>
    <p:embeddedFont>
      <p:font typeface="Jost SemiBold" pitchFamily="2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
    <Relationship Id="rId18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84278dec6c24fb048686f5701187e849bcd9464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  <a:close/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08061" y="4419471"/>
            <a:ext cx="3143234" cy="69841"/>
          </a:xfrm>
          <a:prstGeom prst="rect">
            <a:avLst/>
          </a:pr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873204" y="0"/>
            <a:ext cx="2318795" cy="231879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8060" y="4795520"/>
            <a:ext cx="8982891" cy="1281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Effective Communication Strategies Through Clarity, Contrast, and Focused Visuals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8060" y="2062480"/>
            <a:ext cx="9005751" cy="21272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11111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Mastering Minimalist Presentation Design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508060" y="527132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  <a:close/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Mastering Minimalist Presentation Design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1191874" y="1808806"/>
            <a:ext cx="568325" cy="45225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03</a:t>
            </a:r>
            <a:endParaRPr lang="en-US" sz="20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04</a:t>
            </a:r>
            <a:endParaRPr lang="en-US" sz="20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05</a:t>
            </a:r>
            <a:endParaRPr lang="en-US" sz="20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06</a:t>
            </a:r>
            <a:endParaRPr lang="en-US" sz="20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07</a:t>
            </a:r>
            <a:endParaRPr lang="en-US" sz="20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08</a:t>
            </a:r>
            <a:endParaRPr lang="en-US" sz="2000" dirty="0"/>
          </a:p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09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808806"/>
            <a:ext cx="10462941" cy="452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MONOLITH: Minimalist Creative Director</a:t>
            </a:r>
            <a:endParaRPr lang="en-US" sz="2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The Thesis (Big Type, Zero Drama)</a:t>
            </a:r>
            <a:endParaRPr lang="en-US" sz="2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Pillar 1: One Idea Per Slide</a:t>
            </a:r>
            <a:endParaRPr lang="en-US" sz="2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Pillar 2: Contrast With Intent</a:t>
            </a:r>
            <a:endParaRPr lang="en-US" sz="2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Visual Feature: One Hero Frame</a:t>
            </a:r>
            <a:endParaRPr lang="en-US" sz="2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Key Data Callout (Monolith Numbers)</a:t>
            </a:r>
            <a:endParaRPr lang="en-US" sz="20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Closing &amp; Contact (Say Less, Connect More)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7200" y="936890"/>
            <a:ext cx="11138949" cy="446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4"/>
              </a:spcBef>
              <a:buNone/>
            </a:pPr>
            <a:r>
              <a:rPr lang="en-US" sz="3256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Table of Contents</a:t>
            </a:r>
            <a:endParaRPr lang="en-US" sz="3256" dirty="0"/>
          </a:p>
        </p:txBody>
      </p:sp>
      <p:sp>
        <p:nvSpPr>
          <p:cNvPr id="8" name="Text 6"/>
          <p:cNvSpPr/>
          <p:nvPr/>
        </p:nvSpPr>
        <p:spPr>
          <a:xfrm>
            <a:off x="457200" y="4251712"/>
            <a:ext cx="2194863" cy="2194863"/>
          </a:xfrm>
          <a:custGeom>
            <a:avLst/>
            <a:gdLst/>
            <a:ahLst/>
            <a:cxnLst/>
            <a:rect l="l" t="t" r="r" b="b"/>
            <a:pathLst>
              <a:path w="2194863" h="2194863">
                <a:moveTo>
                  <a:pt x="1103621" y="1082463"/>
                </a:moveTo>
                <a:lnTo>
                  <a:pt x="1097431" y="1089947"/>
                </a:lnTo>
                <a:lnTo>
                  <a:pt x="1091242" y="1082463"/>
                </a:lnTo>
                <a:lnTo>
                  <a:pt x="1092164" y="1092142"/>
                </a:lnTo>
                <a:lnTo>
                  <a:pt x="1082484" y="1091220"/>
                </a:lnTo>
                <a:lnTo>
                  <a:pt x="1089969" y="1097410"/>
                </a:lnTo>
                <a:lnTo>
                  <a:pt x="1082484" y="1103599"/>
                </a:lnTo>
                <a:lnTo>
                  <a:pt x="1092164" y="1102677"/>
                </a:lnTo>
                <a:lnTo>
                  <a:pt x="1091242" y="1112357"/>
                </a:lnTo>
                <a:lnTo>
                  <a:pt x="1097431" y="1104872"/>
                </a:lnTo>
                <a:lnTo>
                  <a:pt x="1103621" y="1112357"/>
                </a:lnTo>
                <a:lnTo>
                  <a:pt x="1102699" y="1102677"/>
                </a:lnTo>
                <a:lnTo>
                  <a:pt x="1112378" y="1103599"/>
                </a:lnTo>
                <a:lnTo>
                  <a:pt x="1104894" y="1097410"/>
                </a:lnTo>
                <a:lnTo>
                  <a:pt x="1112378" y="1091220"/>
                </a:lnTo>
                <a:lnTo>
                  <a:pt x="1102721" y="1092142"/>
                </a:lnTo>
                <a:lnTo>
                  <a:pt x="1103621" y="1082463"/>
                </a:lnTo>
                <a:close/>
                <a:moveTo>
                  <a:pt x="1097432" y="0"/>
                </a:moveTo>
                <a:lnTo>
                  <a:pt x="1321264" y="270473"/>
                </a:lnTo>
                <a:lnTo>
                  <a:pt x="1321264" y="557034"/>
                </a:lnTo>
                <a:lnTo>
                  <a:pt x="1523893" y="354405"/>
                </a:lnTo>
                <a:lnTo>
                  <a:pt x="1873425" y="321438"/>
                </a:lnTo>
                <a:lnTo>
                  <a:pt x="1840459" y="670970"/>
                </a:lnTo>
                <a:lnTo>
                  <a:pt x="1637829" y="873599"/>
                </a:lnTo>
                <a:lnTo>
                  <a:pt x="1924390" y="873599"/>
                </a:lnTo>
                <a:lnTo>
                  <a:pt x="2194863" y="1097432"/>
                </a:lnTo>
                <a:lnTo>
                  <a:pt x="1924390" y="1321264"/>
                </a:lnTo>
                <a:lnTo>
                  <a:pt x="1637829" y="1321264"/>
                </a:lnTo>
                <a:lnTo>
                  <a:pt x="1840459" y="1523893"/>
                </a:lnTo>
                <a:lnTo>
                  <a:pt x="1873425" y="1873425"/>
                </a:lnTo>
                <a:lnTo>
                  <a:pt x="1523893" y="1840459"/>
                </a:lnTo>
                <a:lnTo>
                  <a:pt x="1321264" y="1637829"/>
                </a:lnTo>
                <a:lnTo>
                  <a:pt x="1321264" y="1924390"/>
                </a:lnTo>
                <a:lnTo>
                  <a:pt x="1097432" y="2194863"/>
                </a:lnTo>
                <a:lnTo>
                  <a:pt x="873599" y="1924390"/>
                </a:lnTo>
                <a:lnTo>
                  <a:pt x="873599" y="1637829"/>
                </a:lnTo>
                <a:lnTo>
                  <a:pt x="670970" y="1840459"/>
                </a:lnTo>
                <a:lnTo>
                  <a:pt x="321438" y="1873425"/>
                </a:lnTo>
                <a:lnTo>
                  <a:pt x="354405" y="1523893"/>
                </a:lnTo>
                <a:lnTo>
                  <a:pt x="557034" y="1321264"/>
                </a:lnTo>
                <a:lnTo>
                  <a:pt x="270473" y="1321264"/>
                </a:lnTo>
                <a:lnTo>
                  <a:pt x="0" y="1097432"/>
                </a:lnTo>
                <a:lnTo>
                  <a:pt x="270473" y="873599"/>
                </a:lnTo>
                <a:lnTo>
                  <a:pt x="557034" y="873599"/>
                </a:lnTo>
                <a:lnTo>
                  <a:pt x="354405" y="670970"/>
                </a:lnTo>
                <a:lnTo>
                  <a:pt x="321438" y="321438"/>
                </a:lnTo>
                <a:lnTo>
                  <a:pt x="670970" y="354405"/>
                </a:lnTo>
                <a:lnTo>
                  <a:pt x="873599" y="557034"/>
                </a:lnTo>
                <a:lnTo>
                  <a:pt x="873599" y="270473"/>
                </a:lnTo>
                <a:lnTo>
                  <a:pt x="1097432" y="0"/>
                </a:lnTo>
                <a:close/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  <a:close/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close/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close/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close/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close/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  <a:close/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1493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MONOLITH: Minimalist Creative Director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287638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23783" y="1769504"/>
            <a:ext cx="3654710" cy="4206240"/>
          </a:xfrm>
          <a:custGeom>
            <a:avLst/>
            <a:gdLst/>
            <a:ahLst/>
            <a:cxnLst/>
            <a:rect l="l" t="t" r="r" b="b"/>
            <a:pathLst>
              <a:path w="3654710" h="4206240">
                <a:moveTo>
                  <a:pt x="0" y="143222"/>
                </a:moveTo>
                <a:cubicBezTo>
                  <a:pt x="0" y="64103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45"/>
                  <a:pt x="3654710" y="143222"/>
                </a:cubicBezTo>
                <a:lnTo>
                  <a:pt x="3654710" y="4063018"/>
                </a:lnTo>
                <a:cubicBezTo>
                  <a:pt x="3654710" y="4142137"/>
                  <a:pt x="3590570" y="4206240"/>
                  <a:pt x="3511482" y="4206240"/>
                </a:cubicBezTo>
                <a:lnTo>
                  <a:pt x="143228" y="4206240"/>
                </a:lnTo>
                <a:cubicBezTo>
                  <a:pt x="64140" y="4206240"/>
                  <a:pt x="0" y="4142095"/>
                  <a:pt x="0" y="4063018"/>
                </a:cubicBezTo>
                <a:lnTo>
                  <a:pt x="0" y="143222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3</a:t>
            </a:r>
            <a:endParaRPr lang="en-US" sz="718" dirty="0"/>
          </a:p>
        </p:txBody>
      </p:sp>
      <p:sp>
        <p:nvSpPr>
          <p:cNvPr id="10" name="Text 8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Mastering Minimalist Presentation Design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632928" y="201503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91440" y="45720"/>
                </a:moveTo>
                <a:cubicBezTo>
                  <a:pt x="91440" y="39433"/>
                  <a:pt x="96583" y="34290"/>
                  <a:pt x="102870" y="34290"/>
                </a:cubicBezTo>
                <a:lnTo>
                  <a:pt x="239602" y="34290"/>
                </a:lnTo>
                <a:cubicBezTo>
                  <a:pt x="242601" y="34290"/>
                  <a:pt x="245531" y="35504"/>
                  <a:pt x="247674" y="37648"/>
                </a:cubicBezTo>
                <a:lnTo>
                  <a:pt x="270962" y="60936"/>
                </a:lnTo>
                <a:cubicBezTo>
                  <a:pt x="273106" y="63079"/>
                  <a:pt x="274320" y="66009"/>
                  <a:pt x="274320" y="69008"/>
                </a:cubicBezTo>
                <a:lnTo>
                  <a:pt x="274320" y="114300"/>
                </a:lnTo>
                <a:lnTo>
                  <a:pt x="308610" y="114300"/>
                </a:lnTo>
                <a:lnTo>
                  <a:pt x="308610" y="69008"/>
                </a:lnTo>
                <a:cubicBezTo>
                  <a:pt x="308610" y="56865"/>
                  <a:pt x="303822" y="45219"/>
                  <a:pt x="295252" y="36646"/>
                </a:cubicBezTo>
                <a:lnTo>
                  <a:pt x="271964" y="13358"/>
                </a:lnTo>
                <a:cubicBezTo>
                  <a:pt x="263391" y="4784"/>
                  <a:pt x="251749" y="0"/>
                  <a:pt x="239602" y="0"/>
                </a:cubicBezTo>
                <a:lnTo>
                  <a:pt x="102870" y="0"/>
                </a:lnTo>
                <a:cubicBezTo>
                  <a:pt x="77651" y="0"/>
                  <a:pt x="57150" y="20501"/>
                  <a:pt x="57150" y="45720"/>
                </a:cubicBezTo>
                <a:lnTo>
                  <a:pt x="57150" y="114300"/>
                </a:lnTo>
                <a:lnTo>
                  <a:pt x="91440" y="114300"/>
                </a:lnTo>
                <a:lnTo>
                  <a:pt x="91440" y="45720"/>
                </a:lnTo>
                <a:close/>
                <a:moveTo>
                  <a:pt x="0" y="160020"/>
                </a:moveTo>
                <a:lnTo>
                  <a:pt x="0" y="182880"/>
                </a:lnTo>
                <a:cubicBezTo>
                  <a:pt x="0" y="195524"/>
                  <a:pt x="10216" y="205740"/>
                  <a:pt x="22860" y="205740"/>
                </a:cubicBezTo>
                <a:lnTo>
                  <a:pt x="22860" y="320040"/>
                </a:lnTo>
                <a:cubicBezTo>
                  <a:pt x="22860" y="345259"/>
                  <a:pt x="43361" y="365760"/>
                  <a:pt x="68580" y="365760"/>
                </a:cubicBezTo>
                <a:lnTo>
                  <a:pt x="297180" y="365760"/>
                </a:lnTo>
                <a:cubicBezTo>
                  <a:pt x="322399" y="365760"/>
                  <a:pt x="342900" y="345259"/>
                  <a:pt x="342900" y="320040"/>
                </a:cubicBezTo>
                <a:lnTo>
                  <a:pt x="342900" y="205740"/>
                </a:lnTo>
                <a:cubicBezTo>
                  <a:pt x="355544" y="205740"/>
                  <a:pt x="365760" y="195524"/>
                  <a:pt x="365760" y="182880"/>
                </a:cubicBezTo>
                <a:lnTo>
                  <a:pt x="365760" y="160020"/>
                </a:lnTo>
                <a:cubicBezTo>
                  <a:pt x="365760" y="147376"/>
                  <a:pt x="355544" y="137160"/>
                  <a:pt x="342900" y="137160"/>
                </a:cubicBezTo>
                <a:lnTo>
                  <a:pt x="260962" y="137160"/>
                </a:lnTo>
                <a:cubicBezTo>
                  <a:pt x="254891" y="137160"/>
                  <a:pt x="249104" y="139589"/>
                  <a:pt x="244818" y="143875"/>
                </a:cubicBezTo>
                <a:lnTo>
                  <a:pt x="235315" y="153378"/>
                </a:lnTo>
                <a:cubicBezTo>
                  <a:pt x="231029" y="157664"/>
                  <a:pt x="225242" y="160093"/>
                  <a:pt x="219171" y="160093"/>
                </a:cubicBezTo>
                <a:lnTo>
                  <a:pt x="146662" y="160093"/>
                </a:lnTo>
                <a:cubicBezTo>
                  <a:pt x="140591" y="160093"/>
                  <a:pt x="134804" y="157664"/>
                  <a:pt x="130518" y="153378"/>
                </a:cubicBezTo>
                <a:lnTo>
                  <a:pt x="121015" y="143875"/>
                </a:lnTo>
                <a:cubicBezTo>
                  <a:pt x="116728" y="139589"/>
                  <a:pt x="110942" y="137160"/>
                  <a:pt x="104871" y="137160"/>
                </a:cubicBezTo>
                <a:lnTo>
                  <a:pt x="22860" y="137160"/>
                </a:lnTo>
                <a:cubicBezTo>
                  <a:pt x="10215" y="137160"/>
                  <a:pt x="0" y="147376"/>
                  <a:pt x="0" y="160020"/>
                </a:cubicBezTo>
                <a:lnTo>
                  <a:pt x="0" y="160020"/>
                </a:lnTo>
                <a:close/>
                <a:moveTo>
                  <a:pt x="57150" y="205740"/>
                </a:moveTo>
                <a:lnTo>
                  <a:pt x="308610" y="205740"/>
                </a:lnTo>
                <a:lnTo>
                  <a:pt x="308610" y="320040"/>
                </a:lnTo>
                <a:cubicBezTo>
                  <a:pt x="308610" y="326327"/>
                  <a:pt x="303467" y="331470"/>
                  <a:pt x="297180" y="331470"/>
                </a:cubicBezTo>
                <a:lnTo>
                  <a:pt x="68580" y="331470"/>
                </a:lnTo>
                <a:cubicBezTo>
                  <a:pt x="62293" y="331470"/>
                  <a:pt x="57150" y="326327"/>
                  <a:pt x="57150" y="320040"/>
                </a:cubicBezTo>
                <a:lnTo>
                  <a:pt x="57150" y="205740"/>
                </a:lnTo>
                <a:close/>
                <a:moveTo>
                  <a:pt x="91440" y="285750"/>
                </a:moveTo>
                <a:lnTo>
                  <a:pt x="91440" y="297180"/>
                </a:lnTo>
                <a:cubicBezTo>
                  <a:pt x="91440" y="303467"/>
                  <a:pt x="96583" y="308610"/>
                  <a:pt x="102870" y="308610"/>
                </a:cubicBezTo>
                <a:lnTo>
                  <a:pt x="262890" y="308610"/>
                </a:lnTo>
                <a:cubicBezTo>
                  <a:pt x="269177" y="308610"/>
                  <a:pt x="274320" y="303467"/>
                  <a:pt x="274320" y="297180"/>
                </a:cubicBezTo>
                <a:lnTo>
                  <a:pt x="274320" y="285750"/>
                </a:lnTo>
                <a:cubicBezTo>
                  <a:pt x="274320" y="279463"/>
                  <a:pt x="269177" y="274320"/>
                  <a:pt x="262890" y="274320"/>
                </a:cubicBezTo>
                <a:lnTo>
                  <a:pt x="102870" y="274320"/>
                </a:lnTo>
                <a:cubicBezTo>
                  <a:pt x="96583" y="274320"/>
                  <a:pt x="91440" y="279463"/>
                  <a:pt x="91440" y="285750"/>
                </a:cubicBezTo>
                <a:lnTo>
                  <a:pt x="91440" y="285750"/>
                </a:lnTo>
                <a:close/>
                <a:moveTo>
                  <a:pt x="120017" y="242887"/>
                </a:moveTo>
                <a:cubicBezTo>
                  <a:pt x="120017" y="234997"/>
                  <a:pt x="113620" y="228600"/>
                  <a:pt x="105730" y="228600"/>
                </a:cubicBezTo>
                <a:cubicBezTo>
                  <a:pt x="97841" y="228600"/>
                  <a:pt x="91444" y="234997"/>
                  <a:pt x="91444" y="242887"/>
                </a:cubicBezTo>
                <a:cubicBezTo>
                  <a:pt x="91444" y="250776"/>
                  <a:pt x="97841" y="257173"/>
                  <a:pt x="105730" y="257173"/>
                </a:cubicBezTo>
                <a:cubicBezTo>
                  <a:pt x="113620" y="257173"/>
                  <a:pt x="120017" y="250776"/>
                  <a:pt x="120017" y="242887"/>
                </a:cubicBezTo>
                <a:close/>
                <a:moveTo>
                  <a:pt x="157163" y="257177"/>
                </a:moveTo>
                <a:cubicBezTo>
                  <a:pt x="165053" y="257177"/>
                  <a:pt x="171450" y="250780"/>
                  <a:pt x="171450" y="242890"/>
                </a:cubicBezTo>
                <a:cubicBezTo>
                  <a:pt x="171450" y="235001"/>
                  <a:pt x="165053" y="228604"/>
                  <a:pt x="157163" y="228604"/>
                </a:cubicBezTo>
                <a:cubicBezTo>
                  <a:pt x="149274" y="228604"/>
                  <a:pt x="142877" y="235001"/>
                  <a:pt x="142877" y="242890"/>
                </a:cubicBezTo>
                <a:cubicBezTo>
                  <a:pt x="142877" y="250780"/>
                  <a:pt x="149274" y="257177"/>
                  <a:pt x="157163" y="257177"/>
                </a:cubicBezTo>
                <a:close/>
                <a:moveTo>
                  <a:pt x="222887" y="242887"/>
                </a:moveTo>
                <a:cubicBezTo>
                  <a:pt x="222887" y="234997"/>
                  <a:pt x="216490" y="228600"/>
                  <a:pt x="208600" y="228600"/>
                </a:cubicBezTo>
                <a:cubicBezTo>
                  <a:pt x="200711" y="228600"/>
                  <a:pt x="194314" y="234997"/>
                  <a:pt x="194314" y="242887"/>
                </a:cubicBezTo>
                <a:cubicBezTo>
                  <a:pt x="194314" y="250776"/>
                  <a:pt x="200711" y="257173"/>
                  <a:pt x="208600" y="257173"/>
                </a:cubicBezTo>
                <a:cubicBezTo>
                  <a:pt x="216490" y="257173"/>
                  <a:pt x="222887" y="250776"/>
                  <a:pt x="222887" y="242887"/>
                </a:cubicBezTo>
                <a:close/>
                <a:moveTo>
                  <a:pt x="260033" y="257177"/>
                </a:moveTo>
                <a:cubicBezTo>
                  <a:pt x="267923" y="257177"/>
                  <a:pt x="274320" y="250780"/>
                  <a:pt x="274320" y="242890"/>
                </a:cubicBezTo>
                <a:cubicBezTo>
                  <a:pt x="274320" y="235001"/>
                  <a:pt x="267923" y="228604"/>
                  <a:pt x="260033" y="228604"/>
                </a:cubicBezTo>
                <a:cubicBezTo>
                  <a:pt x="252144" y="228604"/>
                  <a:pt x="245747" y="235001"/>
                  <a:pt x="245747" y="242890"/>
                </a:cubicBezTo>
                <a:cubicBezTo>
                  <a:pt x="245747" y="250780"/>
                  <a:pt x="252144" y="257177"/>
                  <a:pt x="260033" y="257177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469086" y="2015032"/>
            <a:ext cx="365734" cy="365760"/>
          </a:xfrm>
          <a:custGeom>
            <a:avLst/>
            <a:gdLst/>
            <a:ahLst/>
            <a:cxnLst/>
            <a:rect l="l" t="t" r="r" b="b"/>
            <a:pathLst>
              <a:path w="365734" h="365760">
                <a:moveTo>
                  <a:pt x="26026" y="257685"/>
                </a:moveTo>
                <a:lnTo>
                  <a:pt x="9579" y="313533"/>
                </a:lnTo>
                <a:lnTo>
                  <a:pt x="713" y="343712"/>
                </a:lnTo>
                <a:cubicBezTo>
                  <a:pt x="-1075" y="349791"/>
                  <a:pt x="571" y="356298"/>
                  <a:pt x="5003" y="360731"/>
                </a:cubicBezTo>
                <a:cubicBezTo>
                  <a:pt x="9436" y="365164"/>
                  <a:pt x="15946" y="366810"/>
                  <a:pt x="21951" y="365094"/>
                </a:cubicBezTo>
                <a:lnTo>
                  <a:pt x="52201" y="356155"/>
                </a:lnTo>
                <a:lnTo>
                  <a:pt x="108049" y="339707"/>
                </a:lnTo>
                <a:cubicBezTo>
                  <a:pt x="116914" y="337132"/>
                  <a:pt x="124997" y="332626"/>
                  <a:pt x="131931" y="326550"/>
                </a:cubicBezTo>
                <a:cubicBezTo>
                  <a:pt x="132933" y="325691"/>
                  <a:pt x="133862" y="324762"/>
                  <a:pt x="134791" y="323833"/>
                </a:cubicBezTo>
                <a:lnTo>
                  <a:pt x="352323" y="106370"/>
                </a:lnTo>
                <a:cubicBezTo>
                  <a:pt x="367983" y="90708"/>
                  <a:pt x="369914" y="66612"/>
                  <a:pt x="358185" y="48803"/>
                </a:cubicBezTo>
                <a:cubicBezTo>
                  <a:pt x="356539" y="46301"/>
                  <a:pt x="354539" y="43869"/>
                  <a:pt x="352323" y="41653"/>
                </a:cubicBezTo>
                <a:lnTo>
                  <a:pt x="324146" y="13405"/>
                </a:lnTo>
                <a:cubicBezTo>
                  <a:pt x="306269" y="-4473"/>
                  <a:pt x="277307" y="-4473"/>
                  <a:pt x="259430" y="13405"/>
                </a:cubicBezTo>
                <a:lnTo>
                  <a:pt x="41899" y="230937"/>
                </a:lnTo>
                <a:cubicBezTo>
                  <a:pt x="34463" y="238373"/>
                  <a:pt x="29028" y="247598"/>
                  <a:pt x="26022" y="257682"/>
                </a:cubicBezTo>
                <a:lnTo>
                  <a:pt x="26026" y="257685"/>
                </a:lnTo>
                <a:close/>
                <a:moveTo>
                  <a:pt x="58920" y="267338"/>
                </a:moveTo>
                <a:cubicBezTo>
                  <a:pt x="60134" y="263333"/>
                  <a:pt x="62138" y="259613"/>
                  <a:pt x="64925" y="256467"/>
                </a:cubicBezTo>
                <a:cubicBezTo>
                  <a:pt x="65353" y="256039"/>
                  <a:pt x="65711" y="255608"/>
                  <a:pt x="66139" y="255180"/>
                </a:cubicBezTo>
                <a:lnTo>
                  <a:pt x="229538" y="91853"/>
                </a:lnTo>
                <a:lnTo>
                  <a:pt x="273873" y="136191"/>
                </a:lnTo>
                <a:lnTo>
                  <a:pt x="110543" y="299590"/>
                </a:lnTo>
                <a:cubicBezTo>
                  <a:pt x="107182" y="302952"/>
                  <a:pt x="102961" y="305453"/>
                  <a:pt x="98386" y="306814"/>
                </a:cubicBezTo>
                <a:lnTo>
                  <a:pt x="81654" y="311748"/>
                </a:lnTo>
                <a:lnTo>
                  <a:pt x="42465" y="323262"/>
                </a:lnTo>
                <a:lnTo>
                  <a:pt x="53979" y="284075"/>
                </a:lnTo>
                <a:lnTo>
                  <a:pt x="58920" y="26733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305218" y="201503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82880" y="34290"/>
                </a:moveTo>
                <a:cubicBezTo>
                  <a:pt x="165664" y="34290"/>
                  <a:pt x="150660" y="43935"/>
                  <a:pt x="143089" y="58222"/>
                </a:cubicBezTo>
                <a:cubicBezTo>
                  <a:pt x="139230" y="65508"/>
                  <a:pt x="130730" y="69008"/>
                  <a:pt x="122873" y="66579"/>
                </a:cubicBezTo>
                <a:cubicBezTo>
                  <a:pt x="107442" y="61865"/>
                  <a:pt x="89940" y="65581"/>
                  <a:pt x="77797" y="77793"/>
                </a:cubicBezTo>
                <a:cubicBezTo>
                  <a:pt x="65654" y="90010"/>
                  <a:pt x="61868" y="107438"/>
                  <a:pt x="66583" y="122870"/>
                </a:cubicBezTo>
                <a:cubicBezTo>
                  <a:pt x="69012" y="130726"/>
                  <a:pt x="65511" y="139230"/>
                  <a:pt x="58225" y="143016"/>
                </a:cubicBezTo>
                <a:cubicBezTo>
                  <a:pt x="43939" y="150660"/>
                  <a:pt x="34294" y="165660"/>
                  <a:pt x="34294" y="182876"/>
                </a:cubicBezTo>
                <a:cubicBezTo>
                  <a:pt x="34294" y="200093"/>
                  <a:pt x="43939" y="215096"/>
                  <a:pt x="58225" y="222667"/>
                </a:cubicBezTo>
                <a:cubicBezTo>
                  <a:pt x="65511" y="226526"/>
                  <a:pt x="69012" y="235026"/>
                  <a:pt x="66583" y="242883"/>
                </a:cubicBezTo>
                <a:cubicBezTo>
                  <a:pt x="61868" y="258314"/>
                  <a:pt x="65584" y="275816"/>
                  <a:pt x="77797" y="287959"/>
                </a:cubicBezTo>
                <a:cubicBezTo>
                  <a:pt x="90013" y="300102"/>
                  <a:pt x="107442" y="303888"/>
                  <a:pt x="122873" y="299173"/>
                </a:cubicBezTo>
                <a:cubicBezTo>
                  <a:pt x="130730" y="296745"/>
                  <a:pt x="139234" y="300245"/>
                  <a:pt x="143019" y="307531"/>
                </a:cubicBezTo>
                <a:cubicBezTo>
                  <a:pt x="150591" y="321818"/>
                  <a:pt x="165594" y="331463"/>
                  <a:pt x="182810" y="331463"/>
                </a:cubicBezTo>
                <a:cubicBezTo>
                  <a:pt x="200027" y="331463"/>
                  <a:pt x="215030" y="321818"/>
                  <a:pt x="222602" y="307531"/>
                </a:cubicBezTo>
                <a:cubicBezTo>
                  <a:pt x="226460" y="300245"/>
                  <a:pt x="234887" y="296745"/>
                  <a:pt x="242748" y="299173"/>
                </a:cubicBezTo>
                <a:cubicBezTo>
                  <a:pt x="258179" y="303888"/>
                  <a:pt x="275681" y="300172"/>
                  <a:pt x="287824" y="287959"/>
                </a:cubicBezTo>
                <a:cubicBezTo>
                  <a:pt x="299967" y="275743"/>
                  <a:pt x="303753" y="258314"/>
                  <a:pt x="299038" y="242883"/>
                </a:cubicBezTo>
                <a:cubicBezTo>
                  <a:pt x="296609" y="235026"/>
                  <a:pt x="300110" y="226523"/>
                  <a:pt x="307396" y="222737"/>
                </a:cubicBezTo>
                <a:cubicBezTo>
                  <a:pt x="321682" y="215166"/>
                  <a:pt x="331327" y="200162"/>
                  <a:pt x="331327" y="182946"/>
                </a:cubicBezTo>
                <a:cubicBezTo>
                  <a:pt x="331327" y="165729"/>
                  <a:pt x="321682" y="150726"/>
                  <a:pt x="307396" y="143155"/>
                </a:cubicBezTo>
                <a:cubicBezTo>
                  <a:pt x="300110" y="139296"/>
                  <a:pt x="296609" y="130869"/>
                  <a:pt x="299038" y="123009"/>
                </a:cubicBezTo>
                <a:cubicBezTo>
                  <a:pt x="303753" y="107577"/>
                  <a:pt x="300037" y="90076"/>
                  <a:pt x="287824" y="77932"/>
                </a:cubicBezTo>
                <a:cubicBezTo>
                  <a:pt x="275607" y="65789"/>
                  <a:pt x="258322" y="61857"/>
                  <a:pt x="242890" y="66576"/>
                </a:cubicBezTo>
                <a:cubicBezTo>
                  <a:pt x="235034" y="69004"/>
                  <a:pt x="226530" y="65504"/>
                  <a:pt x="222675" y="58218"/>
                </a:cubicBezTo>
                <a:cubicBezTo>
                  <a:pt x="215103" y="43931"/>
                  <a:pt x="200100" y="34286"/>
                  <a:pt x="182884" y="34286"/>
                </a:cubicBezTo>
                <a:lnTo>
                  <a:pt x="182880" y="34290"/>
                </a:lnTo>
                <a:close/>
                <a:moveTo>
                  <a:pt x="119944" y="31005"/>
                </a:moveTo>
                <a:cubicBezTo>
                  <a:pt x="134446" y="12147"/>
                  <a:pt x="157233" y="0"/>
                  <a:pt x="182880" y="0"/>
                </a:cubicBezTo>
                <a:cubicBezTo>
                  <a:pt x="208527" y="0"/>
                  <a:pt x="231314" y="12143"/>
                  <a:pt x="245816" y="31005"/>
                </a:cubicBezTo>
                <a:cubicBezTo>
                  <a:pt x="269390" y="27933"/>
                  <a:pt x="294108" y="35435"/>
                  <a:pt x="312253" y="53580"/>
                </a:cubicBezTo>
                <a:cubicBezTo>
                  <a:pt x="330398" y="71726"/>
                  <a:pt x="337900" y="96444"/>
                  <a:pt x="334828" y="120017"/>
                </a:cubicBezTo>
                <a:cubicBezTo>
                  <a:pt x="353617" y="134446"/>
                  <a:pt x="365760" y="157237"/>
                  <a:pt x="365760" y="182884"/>
                </a:cubicBezTo>
                <a:cubicBezTo>
                  <a:pt x="365760" y="208531"/>
                  <a:pt x="353617" y="231318"/>
                  <a:pt x="334755" y="245820"/>
                </a:cubicBezTo>
                <a:cubicBezTo>
                  <a:pt x="337827" y="269393"/>
                  <a:pt x="330325" y="294111"/>
                  <a:pt x="312180" y="312257"/>
                </a:cubicBezTo>
                <a:cubicBezTo>
                  <a:pt x="294035" y="330402"/>
                  <a:pt x="269316" y="337904"/>
                  <a:pt x="245743" y="334831"/>
                </a:cubicBezTo>
                <a:cubicBezTo>
                  <a:pt x="231314" y="353621"/>
                  <a:pt x="208523" y="365764"/>
                  <a:pt x="182880" y="365764"/>
                </a:cubicBezTo>
                <a:cubicBezTo>
                  <a:pt x="157233" y="365764"/>
                  <a:pt x="134446" y="353621"/>
                  <a:pt x="119944" y="334758"/>
                </a:cubicBezTo>
                <a:cubicBezTo>
                  <a:pt x="96370" y="337831"/>
                  <a:pt x="71652" y="330329"/>
                  <a:pt x="53507" y="312184"/>
                </a:cubicBezTo>
                <a:cubicBezTo>
                  <a:pt x="35362" y="294038"/>
                  <a:pt x="27860" y="269320"/>
                  <a:pt x="30932" y="245747"/>
                </a:cubicBezTo>
                <a:cubicBezTo>
                  <a:pt x="12143" y="231318"/>
                  <a:pt x="0" y="208527"/>
                  <a:pt x="0" y="182884"/>
                </a:cubicBezTo>
                <a:cubicBezTo>
                  <a:pt x="0" y="157237"/>
                  <a:pt x="12143" y="134450"/>
                  <a:pt x="31005" y="119947"/>
                </a:cubicBezTo>
                <a:cubicBezTo>
                  <a:pt x="27933" y="96374"/>
                  <a:pt x="35435" y="71656"/>
                  <a:pt x="53580" y="53511"/>
                </a:cubicBezTo>
                <a:cubicBezTo>
                  <a:pt x="71725" y="35365"/>
                  <a:pt x="96444" y="27864"/>
                  <a:pt x="120017" y="30936"/>
                </a:cubicBezTo>
                <a:lnTo>
                  <a:pt x="119944" y="3100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32929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Title Cover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2928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Stark, centered type lockup for instant clarity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469074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Brief Subtitle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69073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Hints at the promise of clean, high-impact storytelling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305219" y="2574861"/>
            <a:ext cx="331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Presenter Name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05218" y="3082682"/>
            <a:ext cx="3307080" cy="2669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Presented as the final typographic anchor for credibility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  <a:close/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close/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close/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close/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close/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  <a:close/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The Thesis (Big Type, Zero Drama)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4</a:t>
            </a:r>
            <a:endParaRPr lang="en-US" sz="718" dirty="0"/>
          </a:p>
        </p:txBody>
      </p:sp>
      <p:sp>
        <p:nvSpPr>
          <p:cNvPr id="7" name="Text 5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Mastering Minimalist Presentation Design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51493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287638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123783" y="1879593"/>
            <a:ext cx="3654710" cy="4663440"/>
          </a:xfrm>
          <a:custGeom>
            <a:avLst/>
            <a:gdLst/>
            <a:ahLst/>
            <a:cxnLst/>
            <a:rect l="l" t="t" r="r" b="b"/>
            <a:pathLst>
              <a:path w="3654710" h="4663440">
                <a:moveTo>
                  <a:pt x="0" y="143214"/>
                </a:moveTo>
                <a:cubicBezTo>
                  <a:pt x="0" y="64122"/>
                  <a:pt x="64140" y="0"/>
                  <a:pt x="143228" y="0"/>
                </a:cubicBezTo>
                <a:lnTo>
                  <a:pt x="3511482" y="0"/>
                </a:lnTo>
                <a:cubicBezTo>
                  <a:pt x="3590570" y="0"/>
                  <a:pt x="3654710" y="64122"/>
                  <a:pt x="3654710" y="143214"/>
                </a:cubicBezTo>
                <a:lnTo>
                  <a:pt x="3654710" y="4520179"/>
                </a:lnTo>
                <a:cubicBezTo>
                  <a:pt x="3654710" y="4599271"/>
                  <a:pt x="3590570" y="4663393"/>
                  <a:pt x="3511482" y="4663393"/>
                </a:cubicBezTo>
                <a:lnTo>
                  <a:pt x="143228" y="4663393"/>
                </a:lnTo>
                <a:cubicBezTo>
                  <a:pt x="64140" y="4663393"/>
                  <a:pt x="0" y="4599271"/>
                  <a:pt x="0" y="4520179"/>
                </a:cubicBezTo>
                <a:lnTo>
                  <a:pt x="0" y="143214"/>
                </a:lnTo>
                <a:close/>
              </a:path>
            </a:pathLst>
          </a:custGeom>
          <a:solidFill>
            <a:srgbClr val="000000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965948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762265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579858" y="209073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  <a:close/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391138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Whitespace is not empty, it is the stage manager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391138" y="2926111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Value of Whitespace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3545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If it does not earn its pixels, it gets politely evicted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3545" y="2926111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Earning Its Pixels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28" y="3541885"/>
            <a:ext cx="303403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Your job is to remove everything until the message starts speaking loudly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77228" y="2926111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Remove Background Noise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148828" y="2291077"/>
            <a:ext cx="274320" cy="239400"/>
          </a:xfrm>
          <a:custGeom>
            <a:avLst/>
            <a:gdLst/>
            <a:ahLst/>
            <a:cxnLst/>
            <a:rect l="l" t="t" r="r" b="b"/>
            <a:pathLst>
              <a:path w="274320" h="239400">
                <a:moveTo>
                  <a:pt x="30044" y="151416"/>
                </a:moveTo>
                <a:cubicBezTo>
                  <a:pt x="24906" y="156553"/>
                  <a:pt x="24906" y="164858"/>
                  <a:pt x="30044" y="169940"/>
                </a:cubicBezTo>
                <a:lnTo>
                  <a:pt x="69389" y="209288"/>
                </a:lnTo>
                <a:cubicBezTo>
                  <a:pt x="71847" y="211747"/>
                  <a:pt x="75183" y="213114"/>
                  <a:pt x="78681" y="213114"/>
                </a:cubicBezTo>
                <a:lnTo>
                  <a:pt x="137755" y="213114"/>
                </a:lnTo>
                <a:cubicBezTo>
                  <a:pt x="141253" y="213114"/>
                  <a:pt x="144586" y="211747"/>
                  <a:pt x="147047" y="209288"/>
                </a:cubicBezTo>
                <a:lnTo>
                  <a:pt x="182568" y="173766"/>
                </a:lnTo>
                <a:lnTo>
                  <a:pt x="95077" y="86383"/>
                </a:lnTo>
                <a:lnTo>
                  <a:pt x="30044" y="151416"/>
                </a:lnTo>
                <a:close/>
                <a:moveTo>
                  <a:pt x="132837" y="11518"/>
                </a:moveTo>
                <a:cubicBezTo>
                  <a:pt x="148193" y="-3838"/>
                  <a:pt x="173112" y="-3838"/>
                  <a:pt x="188469" y="11518"/>
                </a:cubicBezTo>
                <a:lnTo>
                  <a:pt x="257381" y="80429"/>
                </a:lnTo>
                <a:cubicBezTo>
                  <a:pt x="272737" y="95784"/>
                  <a:pt x="272737" y="120705"/>
                  <a:pt x="257381" y="136061"/>
                </a:cubicBezTo>
                <a:lnTo>
                  <a:pt x="180272" y="213169"/>
                </a:lnTo>
                <a:lnTo>
                  <a:pt x="261205" y="213169"/>
                </a:lnTo>
                <a:cubicBezTo>
                  <a:pt x="268474" y="213169"/>
                  <a:pt x="274320" y="219017"/>
                  <a:pt x="274320" y="226286"/>
                </a:cubicBezTo>
                <a:cubicBezTo>
                  <a:pt x="274320" y="233554"/>
                  <a:pt x="268471" y="239402"/>
                  <a:pt x="261205" y="239402"/>
                </a:cubicBezTo>
                <a:lnTo>
                  <a:pt x="138792" y="239402"/>
                </a:lnTo>
                <a:lnTo>
                  <a:pt x="138792" y="239402"/>
                </a:lnTo>
                <a:cubicBezTo>
                  <a:pt x="138463" y="239402"/>
                  <a:pt x="138082" y="239402"/>
                  <a:pt x="137753" y="239402"/>
                </a:cubicBezTo>
                <a:lnTo>
                  <a:pt x="78678" y="239402"/>
                </a:lnTo>
                <a:cubicBezTo>
                  <a:pt x="68240" y="239402"/>
                  <a:pt x="58238" y="235249"/>
                  <a:pt x="50862" y="227870"/>
                </a:cubicBezTo>
                <a:lnTo>
                  <a:pt x="11516" y="188523"/>
                </a:lnTo>
                <a:cubicBezTo>
                  <a:pt x="-3840" y="173167"/>
                  <a:pt x="-3840" y="148246"/>
                  <a:pt x="11516" y="132891"/>
                </a:cubicBezTo>
                <a:lnTo>
                  <a:pt x="132837" y="1151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945145" y="227361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37160" y="25718"/>
                </a:moveTo>
                <a:cubicBezTo>
                  <a:pt x="124248" y="25718"/>
                  <a:pt x="112995" y="32951"/>
                  <a:pt x="107317" y="43666"/>
                </a:cubicBezTo>
                <a:cubicBezTo>
                  <a:pt x="104423" y="49131"/>
                  <a:pt x="98047" y="51756"/>
                  <a:pt x="92155" y="49934"/>
                </a:cubicBezTo>
                <a:cubicBezTo>
                  <a:pt x="80582" y="46398"/>
                  <a:pt x="67455" y="49186"/>
                  <a:pt x="58348" y="58345"/>
                </a:cubicBezTo>
                <a:cubicBezTo>
                  <a:pt x="49240" y="67507"/>
                  <a:pt x="46401" y="80579"/>
                  <a:pt x="49937" y="92152"/>
                </a:cubicBezTo>
                <a:cubicBezTo>
                  <a:pt x="51759" y="98045"/>
                  <a:pt x="49133" y="104423"/>
                  <a:pt x="43669" y="107262"/>
                </a:cubicBezTo>
                <a:cubicBezTo>
                  <a:pt x="32954" y="112995"/>
                  <a:pt x="25720" y="124245"/>
                  <a:pt x="25720" y="137157"/>
                </a:cubicBezTo>
                <a:cubicBezTo>
                  <a:pt x="25720" y="150069"/>
                  <a:pt x="32954" y="161322"/>
                  <a:pt x="43669" y="167000"/>
                </a:cubicBezTo>
                <a:cubicBezTo>
                  <a:pt x="49133" y="169894"/>
                  <a:pt x="51759" y="176270"/>
                  <a:pt x="49937" y="182162"/>
                </a:cubicBezTo>
                <a:cubicBezTo>
                  <a:pt x="46401" y="193736"/>
                  <a:pt x="49188" y="206862"/>
                  <a:pt x="58348" y="215969"/>
                </a:cubicBezTo>
                <a:cubicBezTo>
                  <a:pt x="67510" y="225077"/>
                  <a:pt x="80582" y="227916"/>
                  <a:pt x="92155" y="224380"/>
                </a:cubicBezTo>
                <a:cubicBezTo>
                  <a:pt x="98047" y="222558"/>
                  <a:pt x="104425" y="225184"/>
                  <a:pt x="107265" y="230648"/>
                </a:cubicBezTo>
                <a:cubicBezTo>
                  <a:pt x="112943" y="241363"/>
                  <a:pt x="124196" y="248597"/>
                  <a:pt x="137108" y="248597"/>
                </a:cubicBezTo>
                <a:cubicBezTo>
                  <a:pt x="150020" y="248597"/>
                  <a:pt x="161273" y="241363"/>
                  <a:pt x="166951" y="230648"/>
                </a:cubicBezTo>
                <a:cubicBezTo>
                  <a:pt x="169845" y="225184"/>
                  <a:pt x="176165" y="222558"/>
                  <a:pt x="182061" y="224380"/>
                </a:cubicBezTo>
                <a:cubicBezTo>
                  <a:pt x="193634" y="227916"/>
                  <a:pt x="206760" y="225129"/>
                  <a:pt x="215868" y="215969"/>
                </a:cubicBezTo>
                <a:cubicBezTo>
                  <a:pt x="224975" y="206807"/>
                  <a:pt x="227814" y="193736"/>
                  <a:pt x="224278" y="182162"/>
                </a:cubicBezTo>
                <a:cubicBezTo>
                  <a:pt x="222457" y="176270"/>
                  <a:pt x="225082" y="169892"/>
                  <a:pt x="230547" y="167053"/>
                </a:cubicBezTo>
                <a:cubicBezTo>
                  <a:pt x="241262" y="161374"/>
                  <a:pt x="248495" y="150122"/>
                  <a:pt x="248495" y="137209"/>
                </a:cubicBezTo>
                <a:cubicBezTo>
                  <a:pt x="248495" y="124297"/>
                  <a:pt x="241261" y="113045"/>
                  <a:pt x="230547" y="107366"/>
                </a:cubicBezTo>
                <a:cubicBezTo>
                  <a:pt x="225082" y="104472"/>
                  <a:pt x="222457" y="98152"/>
                  <a:pt x="224278" y="92257"/>
                </a:cubicBezTo>
                <a:cubicBezTo>
                  <a:pt x="227814" y="80683"/>
                  <a:pt x="225027" y="67557"/>
                  <a:pt x="215868" y="58449"/>
                </a:cubicBezTo>
                <a:cubicBezTo>
                  <a:pt x="206705" y="49342"/>
                  <a:pt x="193741" y="46393"/>
                  <a:pt x="182168" y="49932"/>
                </a:cubicBezTo>
                <a:cubicBezTo>
                  <a:pt x="176275" y="51753"/>
                  <a:pt x="169897" y="49128"/>
                  <a:pt x="167006" y="43664"/>
                </a:cubicBezTo>
                <a:cubicBezTo>
                  <a:pt x="161327" y="32949"/>
                  <a:pt x="150075" y="25715"/>
                  <a:pt x="137163" y="25715"/>
                </a:cubicBezTo>
                <a:lnTo>
                  <a:pt x="137160" y="25718"/>
                </a:lnTo>
                <a:close/>
                <a:moveTo>
                  <a:pt x="89958" y="23254"/>
                </a:moveTo>
                <a:cubicBezTo>
                  <a:pt x="100835" y="9110"/>
                  <a:pt x="117925" y="0"/>
                  <a:pt x="137160" y="0"/>
                </a:cubicBezTo>
                <a:cubicBezTo>
                  <a:pt x="156395" y="0"/>
                  <a:pt x="173485" y="9107"/>
                  <a:pt x="184362" y="23254"/>
                </a:cubicBezTo>
                <a:cubicBezTo>
                  <a:pt x="202042" y="20950"/>
                  <a:pt x="220581" y="26576"/>
                  <a:pt x="234190" y="40185"/>
                </a:cubicBezTo>
                <a:cubicBezTo>
                  <a:pt x="247799" y="53794"/>
                  <a:pt x="253425" y="72333"/>
                  <a:pt x="251121" y="90013"/>
                </a:cubicBezTo>
                <a:cubicBezTo>
                  <a:pt x="265213" y="100835"/>
                  <a:pt x="274320" y="117928"/>
                  <a:pt x="274320" y="137163"/>
                </a:cubicBezTo>
                <a:cubicBezTo>
                  <a:pt x="274320" y="156398"/>
                  <a:pt x="265213" y="173488"/>
                  <a:pt x="251066" y="184365"/>
                </a:cubicBezTo>
                <a:cubicBezTo>
                  <a:pt x="253370" y="202045"/>
                  <a:pt x="247744" y="220583"/>
                  <a:pt x="234135" y="234193"/>
                </a:cubicBezTo>
                <a:cubicBezTo>
                  <a:pt x="220526" y="247802"/>
                  <a:pt x="201987" y="253428"/>
                  <a:pt x="184307" y="251124"/>
                </a:cubicBezTo>
                <a:cubicBezTo>
                  <a:pt x="173485" y="265215"/>
                  <a:pt x="156393" y="274323"/>
                  <a:pt x="137160" y="274323"/>
                </a:cubicBezTo>
                <a:cubicBezTo>
                  <a:pt x="117925" y="274323"/>
                  <a:pt x="100835" y="265215"/>
                  <a:pt x="89958" y="251069"/>
                </a:cubicBezTo>
                <a:cubicBezTo>
                  <a:pt x="72278" y="253373"/>
                  <a:pt x="53739" y="247747"/>
                  <a:pt x="40130" y="234138"/>
                </a:cubicBezTo>
                <a:cubicBezTo>
                  <a:pt x="26521" y="220529"/>
                  <a:pt x="20895" y="201990"/>
                  <a:pt x="23199" y="184310"/>
                </a:cubicBezTo>
                <a:cubicBezTo>
                  <a:pt x="9107" y="173488"/>
                  <a:pt x="0" y="156395"/>
                  <a:pt x="0" y="137163"/>
                </a:cubicBezTo>
                <a:cubicBezTo>
                  <a:pt x="0" y="117927"/>
                  <a:pt x="9107" y="100837"/>
                  <a:pt x="23254" y="89960"/>
                </a:cubicBezTo>
                <a:cubicBezTo>
                  <a:pt x="20950" y="72281"/>
                  <a:pt x="26576" y="53742"/>
                  <a:pt x="40185" y="40133"/>
                </a:cubicBezTo>
                <a:cubicBezTo>
                  <a:pt x="53794" y="26524"/>
                  <a:pt x="72333" y="20898"/>
                  <a:pt x="90013" y="23202"/>
                </a:cubicBezTo>
                <a:lnTo>
                  <a:pt x="89958" y="23254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762738" y="2273617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74320" y="53885"/>
                </a:moveTo>
                <a:cubicBezTo>
                  <a:pt x="274320" y="45740"/>
                  <a:pt x="267769" y="39189"/>
                  <a:pt x="259625" y="39189"/>
                </a:cubicBezTo>
                <a:lnTo>
                  <a:pt x="235131" y="39189"/>
                </a:lnTo>
                <a:lnTo>
                  <a:pt x="235131" y="14695"/>
                </a:lnTo>
                <a:cubicBezTo>
                  <a:pt x="235131" y="6551"/>
                  <a:pt x="228580" y="0"/>
                  <a:pt x="220435" y="0"/>
                </a:cubicBezTo>
                <a:cubicBezTo>
                  <a:pt x="212291" y="0"/>
                  <a:pt x="205740" y="6551"/>
                  <a:pt x="205740" y="14695"/>
                </a:cubicBezTo>
                <a:lnTo>
                  <a:pt x="205740" y="39189"/>
                </a:lnTo>
                <a:lnTo>
                  <a:pt x="68580" y="39189"/>
                </a:lnTo>
                <a:lnTo>
                  <a:pt x="68580" y="14695"/>
                </a:lnTo>
                <a:cubicBezTo>
                  <a:pt x="68580" y="6551"/>
                  <a:pt x="62029" y="0"/>
                  <a:pt x="53885" y="0"/>
                </a:cubicBezTo>
                <a:cubicBezTo>
                  <a:pt x="45740" y="0"/>
                  <a:pt x="39189" y="6551"/>
                  <a:pt x="39189" y="14695"/>
                </a:cubicBezTo>
                <a:lnTo>
                  <a:pt x="39189" y="39189"/>
                </a:lnTo>
                <a:lnTo>
                  <a:pt x="14695" y="39189"/>
                </a:lnTo>
                <a:cubicBezTo>
                  <a:pt x="6551" y="39189"/>
                  <a:pt x="0" y="45740"/>
                  <a:pt x="0" y="53885"/>
                </a:cubicBezTo>
                <a:cubicBezTo>
                  <a:pt x="0" y="62029"/>
                  <a:pt x="6551" y="68580"/>
                  <a:pt x="14695" y="68580"/>
                </a:cubicBezTo>
                <a:lnTo>
                  <a:pt x="39189" y="68580"/>
                </a:lnTo>
                <a:lnTo>
                  <a:pt x="39189" y="205740"/>
                </a:lnTo>
                <a:lnTo>
                  <a:pt x="14695" y="205740"/>
                </a:lnTo>
                <a:cubicBezTo>
                  <a:pt x="6551" y="205740"/>
                  <a:pt x="0" y="212291"/>
                  <a:pt x="0" y="220435"/>
                </a:cubicBezTo>
                <a:cubicBezTo>
                  <a:pt x="0" y="228580"/>
                  <a:pt x="6551" y="235131"/>
                  <a:pt x="14695" y="235131"/>
                </a:cubicBezTo>
                <a:lnTo>
                  <a:pt x="39189" y="235131"/>
                </a:lnTo>
                <a:lnTo>
                  <a:pt x="39189" y="259625"/>
                </a:lnTo>
                <a:cubicBezTo>
                  <a:pt x="39189" y="267769"/>
                  <a:pt x="45740" y="274320"/>
                  <a:pt x="53885" y="274320"/>
                </a:cubicBezTo>
                <a:cubicBezTo>
                  <a:pt x="62029" y="274320"/>
                  <a:pt x="68580" y="267769"/>
                  <a:pt x="68580" y="259625"/>
                </a:cubicBezTo>
                <a:lnTo>
                  <a:pt x="68580" y="235131"/>
                </a:lnTo>
                <a:lnTo>
                  <a:pt x="205740" y="235131"/>
                </a:lnTo>
                <a:lnTo>
                  <a:pt x="205740" y="259625"/>
                </a:lnTo>
                <a:cubicBezTo>
                  <a:pt x="205740" y="267769"/>
                  <a:pt x="212291" y="274320"/>
                  <a:pt x="220435" y="274320"/>
                </a:cubicBezTo>
                <a:cubicBezTo>
                  <a:pt x="228580" y="274320"/>
                  <a:pt x="235131" y="267769"/>
                  <a:pt x="235131" y="259625"/>
                </a:cubicBezTo>
                <a:lnTo>
                  <a:pt x="235131" y="235131"/>
                </a:lnTo>
                <a:lnTo>
                  <a:pt x="259625" y="235131"/>
                </a:lnTo>
                <a:cubicBezTo>
                  <a:pt x="267769" y="235131"/>
                  <a:pt x="274320" y="228580"/>
                  <a:pt x="274320" y="220435"/>
                </a:cubicBezTo>
                <a:cubicBezTo>
                  <a:pt x="274320" y="212291"/>
                  <a:pt x="267769" y="205740"/>
                  <a:pt x="259625" y="205740"/>
                </a:cubicBezTo>
                <a:lnTo>
                  <a:pt x="235131" y="205740"/>
                </a:lnTo>
                <a:lnTo>
                  <a:pt x="235131" y="68580"/>
                </a:lnTo>
                <a:lnTo>
                  <a:pt x="259625" y="68580"/>
                </a:lnTo>
                <a:cubicBezTo>
                  <a:pt x="267769" y="68580"/>
                  <a:pt x="274320" y="62029"/>
                  <a:pt x="274320" y="53885"/>
                </a:cubicBezTo>
                <a:lnTo>
                  <a:pt x="274320" y="53885"/>
                </a:lnTo>
                <a:close/>
                <a:moveTo>
                  <a:pt x="68580" y="205740"/>
                </a:moveTo>
                <a:lnTo>
                  <a:pt x="68580" y="68580"/>
                </a:lnTo>
                <a:lnTo>
                  <a:pt x="205740" y="68580"/>
                </a:lnTo>
                <a:lnTo>
                  <a:pt x="205740" y="205740"/>
                </a:lnTo>
                <a:lnTo>
                  <a:pt x="68580" y="20574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  <a:close/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263278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close/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close/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close/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close/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  <a:close/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165409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57200" y="3482871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1802335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Mastering Minimalist Presentation Design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457201" y="843915"/>
            <a:ext cx="7802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Pillar 1: One Idea Per Slide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5</a:t>
            </a:r>
            <a:endParaRPr lang="en-US" sz="718" dirty="0"/>
          </a:p>
        </p:txBody>
      </p:sp>
      <p:sp>
        <p:nvSpPr>
          <p:cNvPr id="11" name="Text 9"/>
          <p:cNvSpPr/>
          <p:nvPr/>
        </p:nvSpPr>
        <p:spPr>
          <a:xfrm>
            <a:off x="725671" y="202947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25671" y="37055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25671" y="537545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508790" y="5391619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Avoid stealing oxygen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508790" y="5878616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When you feel tempted to add a second idea, ask if it is stealing oxygen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508790" y="3721680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Support with explanation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508790" y="4208677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Support it with a tight two-line explanation that adds meaning, not decoration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508790" y="2045638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Use a single focal concept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508790" y="2532635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Use a single focal concept so the audience never has to multi-task their attention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62831" y="2166631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248603" y="137160"/>
                </a:moveTo>
                <a:cubicBezTo>
                  <a:pt x="248603" y="75611"/>
                  <a:pt x="198709" y="25718"/>
                  <a:pt x="137160" y="25718"/>
                </a:cubicBezTo>
                <a:cubicBezTo>
                  <a:pt x="75611" y="25718"/>
                  <a:pt x="25718" y="75611"/>
                  <a:pt x="25718" y="137160"/>
                </a:cubicBezTo>
                <a:cubicBezTo>
                  <a:pt x="25718" y="198709"/>
                  <a:pt x="75611" y="248603"/>
                  <a:pt x="137160" y="248603"/>
                </a:cubicBezTo>
                <a:cubicBezTo>
                  <a:pt x="198709" y="248603"/>
                  <a:pt x="248603" y="198709"/>
                  <a:pt x="248603" y="137160"/>
                </a:cubicBezTo>
                <a:lnTo>
                  <a:pt x="248603" y="137160"/>
                </a:lnTo>
                <a:close/>
                <a:moveTo>
                  <a:pt x="0" y="137160"/>
                </a:moveTo>
                <a:cubicBezTo>
                  <a:pt x="0" y="61409"/>
                  <a:pt x="61409" y="0"/>
                  <a:pt x="137160" y="0"/>
                </a:cubicBezTo>
                <a:cubicBezTo>
                  <a:pt x="212911" y="0"/>
                  <a:pt x="274320" y="61409"/>
                  <a:pt x="274320" y="137160"/>
                </a:cubicBezTo>
                <a:cubicBezTo>
                  <a:pt x="274320" y="212911"/>
                  <a:pt x="212911" y="274320"/>
                  <a:pt x="137160" y="274320"/>
                </a:cubicBezTo>
                <a:cubicBezTo>
                  <a:pt x="61409" y="274320"/>
                  <a:pt x="0" y="212911"/>
                  <a:pt x="0" y="137160"/>
                </a:cubicBezTo>
                <a:close/>
                <a:moveTo>
                  <a:pt x="137160" y="197167"/>
                </a:moveTo>
                <a:cubicBezTo>
                  <a:pt x="170301" y="197167"/>
                  <a:pt x="197167" y="170301"/>
                  <a:pt x="197167" y="137160"/>
                </a:cubicBezTo>
                <a:cubicBezTo>
                  <a:pt x="197167" y="104019"/>
                  <a:pt x="170301" y="77152"/>
                  <a:pt x="137160" y="77152"/>
                </a:cubicBezTo>
                <a:cubicBezTo>
                  <a:pt x="104019" y="77152"/>
                  <a:pt x="77152" y="104019"/>
                  <a:pt x="77152" y="137160"/>
                </a:cubicBezTo>
                <a:cubicBezTo>
                  <a:pt x="77152" y="170301"/>
                  <a:pt x="104019" y="197167"/>
                  <a:pt x="137160" y="197167"/>
                </a:cubicBezTo>
                <a:lnTo>
                  <a:pt x="137160" y="197167"/>
                </a:lnTo>
                <a:close/>
                <a:moveTo>
                  <a:pt x="137160" y="51435"/>
                </a:moveTo>
                <a:cubicBezTo>
                  <a:pt x="184505" y="51435"/>
                  <a:pt x="222885" y="89815"/>
                  <a:pt x="222885" y="137160"/>
                </a:cubicBezTo>
                <a:cubicBezTo>
                  <a:pt x="222885" y="184505"/>
                  <a:pt x="184505" y="222885"/>
                  <a:pt x="137160" y="222885"/>
                </a:cubicBezTo>
                <a:cubicBezTo>
                  <a:pt x="89815" y="222885"/>
                  <a:pt x="51435" y="184505"/>
                  <a:pt x="51435" y="137160"/>
                </a:cubicBezTo>
                <a:cubicBezTo>
                  <a:pt x="51435" y="89815"/>
                  <a:pt x="89815" y="51435"/>
                  <a:pt x="137160" y="51435"/>
                </a:cubicBezTo>
                <a:lnTo>
                  <a:pt x="137160" y="51435"/>
                </a:lnTo>
                <a:close/>
                <a:moveTo>
                  <a:pt x="137160" y="145733"/>
                </a:moveTo>
                <a:cubicBezTo>
                  <a:pt x="141895" y="145733"/>
                  <a:pt x="145733" y="141895"/>
                  <a:pt x="145733" y="137160"/>
                </a:cubicBezTo>
                <a:cubicBezTo>
                  <a:pt x="145733" y="132425"/>
                  <a:pt x="141895" y="128588"/>
                  <a:pt x="137160" y="128588"/>
                </a:cubicBezTo>
                <a:cubicBezTo>
                  <a:pt x="132425" y="128588"/>
                  <a:pt x="128588" y="132425"/>
                  <a:pt x="128588" y="137160"/>
                </a:cubicBezTo>
                <a:cubicBezTo>
                  <a:pt x="128588" y="141895"/>
                  <a:pt x="132425" y="145733"/>
                  <a:pt x="137160" y="145733"/>
                </a:cubicBezTo>
                <a:close/>
                <a:moveTo>
                  <a:pt x="137160" y="102870"/>
                </a:moveTo>
                <a:cubicBezTo>
                  <a:pt x="156099" y="102870"/>
                  <a:pt x="171450" y="118221"/>
                  <a:pt x="171450" y="137160"/>
                </a:cubicBezTo>
                <a:cubicBezTo>
                  <a:pt x="171450" y="156099"/>
                  <a:pt x="156099" y="171450"/>
                  <a:pt x="137160" y="171450"/>
                </a:cubicBezTo>
                <a:cubicBezTo>
                  <a:pt x="118221" y="171450"/>
                  <a:pt x="102870" y="156099"/>
                  <a:pt x="102870" y="137160"/>
                </a:cubicBezTo>
                <a:cubicBezTo>
                  <a:pt x="102870" y="118221"/>
                  <a:pt x="118221" y="102870"/>
                  <a:pt x="137160" y="10287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905694" y="3842673"/>
            <a:ext cx="188595" cy="274320"/>
          </a:xfrm>
          <a:custGeom>
            <a:avLst/>
            <a:gdLst/>
            <a:ahLst/>
            <a:cxnLst/>
            <a:rect l="l" t="t" r="r" b="b"/>
            <a:pathLst>
              <a:path w="188595" h="274320">
                <a:moveTo>
                  <a:pt x="150661" y="133355"/>
                </a:moveTo>
                <a:cubicBezTo>
                  <a:pt x="158376" y="122319"/>
                  <a:pt x="162876" y="108869"/>
                  <a:pt x="162876" y="94298"/>
                </a:cubicBezTo>
                <a:cubicBezTo>
                  <a:pt x="162876" y="56417"/>
                  <a:pt x="132177" y="25718"/>
                  <a:pt x="94296" y="25718"/>
                </a:cubicBezTo>
                <a:cubicBezTo>
                  <a:pt x="56416" y="25718"/>
                  <a:pt x="25715" y="56417"/>
                  <a:pt x="25715" y="94298"/>
                </a:cubicBezTo>
                <a:cubicBezTo>
                  <a:pt x="25715" y="108869"/>
                  <a:pt x="30215" y="122319"/>
                  <a:pt x="37930" y="133355"/>
                </a:cubicBezTo>
                <a:cubicBezTo>
                  <a:pt x="39913" y="136194"/>
                  <a:pt x="42270" y="139409"/>
                  <a:pt x="44788" y="142838"/>
                </a:cubicBezTo>
                <a:lnTo>
                  <a:pt x="44788" y="142838"/>
                </a:lnTo>
                <a:cubicBezTo>
                  <a:pt x="51700" y="152322"/>
                  <a:pt x="59951" y="163681"/>
                  <a:pt x="66112" y="174879"/>
                </a:cubicBezTo>
                <a:cubicBezTo>
                  <a:pt x="71685" y="185059"/>
                  <a:pt x="74524" y="195667"/>
                  <a:pt x="75917" y="205685"/>
                </a:cubicBezTo>
                <a:lnTo>
                  <a:pt x="49825" y="205740"/>
                </a:lnTo>
                <a:cubicBezTo>
                  <a:pt x="48646" y="199310"/>
                  <a:pt x="46664" y="193042"/>
                  <a:pt x="43503" y="187256"/>
                </a:cubicBezTo>
                <a:cubicBezTo>
                  <a:pt x="38198" y="177611"/>
                  <a:pt x="31609" y="168559"/>
                  <a:pt x="25019" y="159503"/>
                </a:cubicBezTo>
                <a:lnTo>
                  <a:pt x="25019" y="159503"/>
                </a:lnTo>
                <a:lnTo>
                  <a:pt x="25019" y="159503"/>
                </a:lnTo>
                <a:cubicBezTo>
                  <a:pt x="22234" y="155699"/>
                  <a:pt x="19446" y="151897"/>
                  <a:pt x="16768" y="148037"/>
                </a:cubicBezTo>
                <a:cubicBezTo>
                  <a:pt x="6212" y="132820"/>
                  <a:pt x="-2" y="114282"/>
                  <a:pt x="-2" y="94298"/>
                </a:cubicBezTo>
                <a:cubicBezTo>
                  <a:pt x="-2" y="42221"/>
                  <a:pt x="42217" y="0"/>
                  <a:pt x="94296" y="0"/>
                </a:cubicBezTo>
                <a:cubicBezTo>
                  <a:pt x="146374" y="0"/>
                  <a:pt x="188593" y="42221"/>
                  <a:pt x="188593" y="94298"/>
                </a:cubicBezTo>
                <a:cubicBezTo>
                  <a:pt x="188593" y="114282"/>
                  <a:pt x="182379" y="132820"/>
                  <a:pt x="171771" y="148037"/>
                </a:cubicBezTo>
                <a:cubicBezTo>
                  <a:pt x="169092" y="151894"/>
                  <a:pt x="166305" y="155699"/>
                  <a:pt x="163519" y="159503"/>
                </a:cubicBezTo>
                <a:lnTo>
                  <a:pt x="163519" y="159503"/>
                </a:lnTo>
                <a:lnTo>
                  <a:pt x="163519" y="159503"/>
                </a:lnTo>
                <a:cubicBezTo>
                  <a:pt x="156930" y="168504"/>
                  <a:pt x="150339" y="177559"/>
                  <a:pt x="145035" y="187256"/>
                </a:cubicBezTo>
                <a:cubicBezTo>
                  <a:pt x="141874" y="193042"/>
                  <a:pt x="139892" y="199313"/>
                  <a:pt x="138714" y="205740"/>
                </a:cubicBezTo>
                <a:lnTo>
                  <a:pt x="112674" y="205740"/>
                </a:lnTo>
                <a:cubicBezTo>
                  <a:pt x="114068" y="195722"/>
                  <a:pt x="116906" y="185059"/>
                  <a:pt x="122479" y="174934"/>
                </a:cubicBezTo>
                <a:cubicBezTo>
                  <a:pt x="128641" y="163736"/>
                  <a:pt x="136892" y="152377"/>
                  <a:pt x="143804" y="142893"/>
                </a:cubicBezTo>
                <a:lnTo>
                  <a:pt x="143804" y="142893"/>
                </a:lnTo>
                <a:lnTo>
                  <a:pt x="143804" y="142893"/>
                </a:lnTo>
                <a:lnTo>
                  <a:pt x="143804" y="142893"/>
                </a:lnTo>
                <a:cubicBezTo>
                  <a:pt x="146321" y="139464"/>
                  <a:pt x="148626" y="136249"/>
                  <a:pt x="150608" y="133410"/>
                </a:cubicBezTo>
                <a:lnTo>
                  <a:pt x="150661" y="133355"/>
                </a:lnTo>
                <a:close/>
              </a:path>
              <a:path w="188595" h="274320">
                <a:moveTo>
                  <a:pt x="94298" y="68580"/>
                </a:moveTo>
                <a:cubicBezTo>
                  <a:pt x="80100" y="68580"/>
                  <a:pt x="68581" y="80099"/>
                  <a:pt x="68581" y="94298"/>
                </a:cubicBezTo>
                <a:cubicBezTo>
                  <a:pt x="68581" y="99013"/>
                  <a:pt x="64724" y="102870"/>
                  <a:pt x="60009" y="102870"/>
                </a:cubicBezTo>
                <a:cubicBezTo>
                  <a:pt x="55294" y="102870"/>
                  <a:pt x="51437" y="99013"/>
                  <a:pt x="51437" y="94298"/>
                </a:cubicBezTo>
                <a:cubicBezTo>
                  <a:pt x="51437" y="70615"/>
                  <a:pt x="70617" y="51435"/>
                  <a:pt x="94299" y="51435"/>
                </a:cubicBezTo>
                <a:cubicBezTo>
                  <a:pt x="99014" y="51435"/>
                  <a:pt x="102871" y="55292"/>
                  <a:pt x="102871" y="60008"/>
                </a:cubicBezTo>
                <a:cubicBezTo>
                  <a:pt x="102871" y="64723"/>
                  <a:pt x="99014" y="68580"/>
                  <a:pt x="94299" y="68580"/>
                </a:cubicBezTo>
                <a:lnTo>
                  <a:pt x="94298" y="68580"/>
                </a:lnTo>
                <a:close/>
              </a:path>
              <a:path w="188595" h="274320">
                <a:moveTo>
                  <a:pt x="94298" y="274320"/>
                </a:moveTo>
                <a:cubicBezTo>
                  <a:pt x="70616" y="274320"/>
                  <a:pt x="51435" y="255140"/>
                  <a:pt x="51435" y="231458"/>
                </a:cubicBezTo>
                <a:lnTo>
                  <a:pt x="51435" y="222885"/>
                </a:lnTo>
                <a:lnTo>
                  <a:pt x="137161" y="222885"/>
                </a:lnTo>
                <a:lnTo>
                  <a:pt x="137161" y="231458"/>
                </a:lnTo>
                <a:cubicBezTo>
                  <a:pt x="137161" y="255140"/>
                  <a:pt x="117981" y="274320"/>
                  <a:pt x="94299" y="274320"/>
                </a:cubicBezTo>
                <a:lnTo>
                  <a:pt x="94298" y="27432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62831" y="5546902"/>
            <a:ext cx="274320" cy="205740"/>
          </a:xfrm>
          <a:custGeom>
            <a:avLst/>
            <a:gdLst/>
            <a:ahLst/>
            <a:cxnLst/>
            <a:rect l="l" t="t" r="r" b="b"/>
            <a:pathLst>
              <a:path w="274320" h="205740">
                <a:moveTo>
                  <a:pt x="75438" y="115214"/>
                </a:moveTo>
                <a:cubicBezTo>
                  <a:pt x="75438" y="126658"/>
                  <a:pt x="79254" y="137632"/>
                  <a:pt x="86024" y="146761"/>
                </a:cubicBezTo>
                <a:cubicBezTo>
                  <a:pt x="85810" y="144917"/>
                  <a:pt x="85725" y="143033"/>
                  <a:pt x="85725" y="141146"/>
                </a:cubicBezTo>
                <a:cubicBezTo>
                  <a:pt x="85725" y="127472"/>
                  <a:pt x="91041" y="110114"/>
                  <a:pt x="99183" y="96184"/>
                </a:cubicBezTo>
                <a:cubicBezTo>
                  <a:pt x="103298" y="89110"/>
                  <a:pt x="108485" y="82424"/>
                  <a:pt x="114614" y="77410"/>
                </a:cubicBezTo>
                <a:cubicBezTo>
                  <a:pt x="120742" y="72396"/>
                  <a:pt x="128374" y="68579"/>
                  <a:pt x="137160" y="68579"/>
                </a:cubicBezTo>
                <a:cubicBezTo>
                  <a:pt x="145903" y="68579"/>
                  <a:pt x="153534" y="72394"/>
                  <a:pt x="159621" y="77451"/>
                </a:cubicBezTo>
                <a:cubicBezTo>
                  <a:pt x="165708" y="82508"/>
                  <a:pt x="170893" y="89153"/>
                  <a:pt x="175052" y="96225"/>
                </a:cubicBezTo>
                <a:cubicBezTo>
                  <a:pt x="183237" y="110155"/>
                  <a:pt x="188595" y="127514"/>
                  <a:pt x="188595" y="141187"/>
                </a:cubicBezTo>
                <a:cubicBezTo>
                  <a:pt x="188595" y="143031"/>
                  <a:pt x="188510" y="144831"/>
                  <a:pt x="188337" y="146631"/>
                </a:cubicBezTo>
                <a:cubicBezTo>
                  <a:pt x="195025" y="137502"/>
                  <a:pt x="198882" y="126615"/>
                  <a:pt x="198882" y="115212"/>
                </a:cubicBezTo>
                <a:cubicBezTo>
                  <a:pt x="198882" y="98840"/>
                  <a:pt x="191209" y="73807"/>
                  <a:pt x="177836" y="52762"/>
                </a:cubicBezTo>
                <a:cubicBezTo>
                  <a:pt x="163821" y="30731"/>
                  <a:pt x="148605" y="20572"/>
                  <a:pt x="137160" y="20572"/>
                </a:cubicBezTo>
                <a:cubicBezTo>
                  <a:pt x="125457" y="20572"/>
                  <a:pt x="110285" y="30773"/>
                  <a:pt x="96355" y="52719"/>
                </a:cubicBezTo>
                <a:cubicBezTo>
                  <a:pt x="83026" y="73764"/>
                  <a:pt x="75438" y="98796"/>
                  <a:pt x="75438" y="115212"/>
                </a:cubicBezTo>
                <a:lnTo>
                  <a:pt x="75438" y="115214"/>
                </a:lnTo>
                <a:close/>
                <a:moveTo>
                  <a:pt x="106299" y="141146"/>
                </a:moveTo>
                <a:cubicBezTo>
                  <a:pt x="106299" y="150491"/>
                  <a:pt x="110241" y="158805"/>
                  <a:pt x="116586" y="164506"/>
                </a:cubicBezTo>
                <a:lnTo>
                  <a:pt x="116586" y="189622"/>
                </a:lnTo>
                <a:cubicBezTo>
                  <a:pt x="97170" y="184993"/>
                  <a:pt x="80582" y="173978"/>
                  <a:pt x="69524" y="159148"/>
                </a:cubicBezTo>
                <a:lnTo>
                  <a:pt x="38962" y="151519"/>
                </a:lnTo>
                <a:cubicBezTo>
                  <a:pt x="16072" y="145775"/>
                  <a:pt x="0" y="125201"/>
                  <a:pt x="0" y="101584"/>
                </a:cubicBezTo>
                <a:lnTo>
                  <a:pt x="0" y="65152"/>
                </a:lnTo>
                <a:cubicBezTo>
                  <a:pt x="0" y="51906"/>
                  <a:pt x="10759" y="41148"/>
                  <a:pt x="24003" y="41148"/>
                </a:cubicBezTo>
                <a:lnTo>
                  <a:pt x="79339" y="41148"/>
                </a:lnTo>
                <a:cubicBezTo>
                  <a:pt x="94213" y="17916"/>
                  <a:pt x="114614" y="0"/>
                  <a:pt x="137160" y="0"/>
                </a:cubicBezTo>
                <a:cubicBezTo>
                  <a:pt x="159492" y="0"/>
                  <a:pt x="179894" y="17916"/>
                  <a:pt x="194811" y="41148"/>
                </a:cubicBezTo>
                <a:lnTo>
                  <a:pt x="250317" y="41148"/>
                </a:lnTo>
                <a:cubicBezTo>
                  <a:pt x="263561" y="41148"/>
                  <a:pt x="274320" y="51906"/>
                  <a:pt x="274320" y="65152"/>
                </a:cubicBezTo>
                <a:lnTo>
                  <a:pt x="274320" y="101584"/>
                </a:lnTo>
                <a:cubicBezTo>
                  <a:pt x="274320" y="125201"/>
                  <a:pt x="258248" y="145775"/>
                  <a:pt x="235358" y="151476"/>
                </a:cubicBezTo>
                <a:lnTo>
                  <a:pt x="204667" y="159148"/>
                </a:lnTo>
                <a:cubicBezTo>
                  <a:pt x="193525" y="173978"/>
                  <a:pt x="176936" y="184952"/>
                  <a:pt x="157734" y="189581"/>
                </a:cubicBezTo>
                <a:lnTo>
                  <a:pt x="157734" y="164421"/>
                </a:lnTo>
                <a:cubicBezTo>
                  <a:pt x="164035" y="158720"/>
                  <a:pt x="168021" y="150447"/>
                  <a:pt x="168021" y="141146"/>
                </a:cubicBezTo>
                <a:cubicBezTo>
                  <a:pt x="168021" y="131887"/>
                  <a:pt x="164076" y="118130"/>
                  <a:pt x="157306" y="106598"/>
                </a:cubicBezTo>
                <a:cubicBezTo>
                  <a:pt x="153962" y="100940"/>
                  <a:pt x="150275" y="96354"/>
                  <a:pt x="146547" y="93268"/>
                </a:cubicBezTo>
                <a:cubicBezTo>
                  <a:pt x="142819" y="90182"/>
                  <a:pt x="139689" y="89110"/>
                  <a:pt x="137160" y="89110"/>
                </a:cubicBezTo>
                <a:cubicBezTo>
                  <a:pt x="134590" y="89110"/>
                  <a:pt x="131375" y="90225"/>
                  <a:pt x="127688" y="93268"/>
                </a:cubicBezTo>
                <a:cubicBezTo>
                  <a:pt x="123960" y="96311"/>
                  <a:pt x="120273" y="100897"/>
                  <a:pt x="116929" y="106555"/>
                </a:cubicBezTo>
                <a:cubicBezTo>
                  <a:pt x="110200" y="118041"/>
                  <a:pt x="106299" y="131844"/>
                  <a:pt x="106299" y="141103"/>
                </a:cubicBezTo>
                <a:lnTo>
                  <a:pt x="106299" y="141146"/>
                </a:lnTo>
                <a:close/>
                <a:moveTo>
                  <a:pt x="216713" y="134930"/>
                </a:moveTo>
                <a:lnTo>
                  <a:pt x="230344" y="131501"/>
                </a:lnTo>
                <a:cubicBezTo>
                  <a:pt x="244104" y="128071"/>
                  <a:pt x="253705" y="115727"/>
                  <a:pt x="253705" y="101539"/>
                </a:cubicBezTo>
                <a:lnTo>
                  <a:pt x="253705" y="65106"/>
                </a:lnTo>
                <a:cubicBezTo>
                  <a:pt x="253705" y="63220"/>
                  <a:pt x="252163" y="61677"/>
                  <a:pt x="250276" y="61677"/>
                </a:cubicBezTo>
                <a:lnTo>
                  <a:pt x="205998" y="61677"/>
                </a:lnTo>
                <a:cubicBezTo>
                  <a:pt x="214485" y="80193"/>
                  <a:pt x="219415" y="99695"/>
                  <a:pt x="219415" y="115169"/>
                </a:cubicBezTo>
                <a:cubicBezTo>
                  <a:pt x="219415" y="122026"/>
                  <a:pt x="218471" y="128629"/>
                  <a:pt x="216672" y="134928"/>
                </a:cubicBezTo>
                <a:lnTo>
                  <a:pt x="216713" y="134930"/>
                </a:lnTo>
                <a:close/>
                <a:moveTo>
                  <a:pt x="68193" y="61722"/>
                </a:moveTo>
                <a:lnTo>
                  <a:pt x="24003" y="61722"/>
                </a:lnTo>
                <a:cubicBezTo>
                  <a:pt x="22116" y="61722"/>
                  <a:pt x="20574" y="63265"/>
                  <a:pt x="20574" y="65152"/>
                </a:cubicBezTo>
                <a:lnTo>
                  <a:pt x="20574" y="101584"/>
                </a:lnTo>
                <a:cubicBezTo>
                  <a:pt x="20574" y="115729"/>
                  <a:pt x="30219" y="128073"/>
                  <a:pt x="43935" y="131544"/>
                </a:cubicBezTo>
                <a:lnTo>
                  <a:pt x="57566" y="134930"/>
                </a:lnTo>
                <a:cubicBezTo>
                  <a:pt x="55808" y="128629"/>
                  <a:pt x="54867" y="122028"/>
                  <a:pt x="54867" y="115214"/>
                </a:cubicBezTo>
                <a:cubicBezTo>
                  <a:pt x="54867" y="99741"/>
                  <a:pt x="59752" y="80239"/>
                  <a:pt x="68196" y="61722"/>
                </a:cubicBezTo>
                <a:lnTo>
                  <a:pt x="68193" y="61722"/>
                </a:lnTo>
                <a:close/>
                <a:moveTo>
                  <a:pt x="126873" y="126874"/>
                </a:moveTo>
                <a:cubicBezTo>
                  <a:pt x="126873" y="121173"/>
                  <a:pt x="131460" y="116587"/>
                  <a:pt x="137160" y="116587"/>
                </a:cubicBezTo>
                <a:cubicBezTo>
                  <a:pt x="142860" y="116587"/>
                  <a:pt x="147447" y="121173"/>
                  <a:pt x="147447" y="126874"/>
                </a:cubicBezTo>
                <a:lnTo>
                  <a:pt x="147447" y="205740"/>
                </a:lnTo>
                <a:lnTo>
                  <a:pt x="126873" y="205740"/>
                </a:lnTo>
                <a:lnTo>
                  <a:pt x="126873" y="126874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  <a:close/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764813" y="5165409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764813" y="3482871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764813" y="1802335"/>
            <a:ext cx="7351944" cy="1472028"/>
          </a:xfrm>
          <a:custGeom>
            <a:avLst/>
            <a:gdLst/>
            <a:ahLst/>
            <a:cxnLst/>
            <a:rect l="l" t="t" r="r" b="b"/>
            <a:pathLst>
              <a:path w="7351944" h="1472028">
                <a:moveTo>
                  <a:pt x="0" y="57689"/>
                </a:moveTo>
                <a:cubicBezTo>
                  <a:pt x="0" y="25834"/>
                  <a:pt x="25805" y="0"/>
                  <a:pt x="57713" y="0"/>
                </a:cubicBezTo>
                <a:lnTo>
                  <a:pt x="7294305" y="0"/>
                </a:lnTo>
                <a:cubicBezTo>
                  <a:pt x="7326139" y="0"/>
                  <a:pt x="7352017" y="25834"/>
                  <a:pt x="7352017" y="57689"/>
                </a:cubicBezTo>
                <a:lnTo>
                  <a:pt x="7352017" y="1414339"/>
                </a:lnTo>
                <a:cubicBezTo>
                  <a:pt x="7352017" y="1446194"/>
                  <a:pt x="7326212" y="1472028"/>
                  <a:pt x="7294305" y="1472028"/>
                </a:cubicBezTo>
                <a:lnTo>
                  <a:pt x="57713" y="1472028"/>
                </a:lnTo>
                <a:cubicBezTo>
                  <a:pt x="25879" y="1472028"/>
                  <a:pt x="0" y="1446194"/>
                  <a:pt x="0" y="1414339"/>
                </a:cubicBezTo>
                <a:lnTo>
                  <a:pt x="0" y="57689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764813" y="503617"/>
            <a:ext cx="7947610" cy="9525"/>
          </a:xfrm>
          <a:custGeom>
            <a:avLst/>
            <a:gdLst/>
            <a:ahLst/>
            <a:cxnLst/>
            <a:rect l="l" t="t" r="r" b="b"/>
            <a:pathLst>
              <a:path w="7947610" h="9525">
                <a:moveTo>
                  <a:pt x="0" y="4763"/>
                </a:moveTo>
                <a:lnTo>
                  <a:pt x="794761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64813" y="137160"/>
            <a:ext cx="6891627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Mastering Minimalist Presentation Design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891197" y="183325"/>
            <a:ext cx="761971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6</a:t>
            </a:r>
            <a:endParaRPr lang="en-US" sz="718" dirty="0"/>
          </a:p>
        </p:txBody>
      </p:sp>
      <p:sp>
        <p:nvSpPr>
          <p:cNvPr id="9" name="Text 7"/>
          <p:cNvSpPr/>
          <p:nvPr/>
        </p:nvSpPr>
        <p:spPr>
          <a:xfrm>
            <a:off x="3764813" y="843915"/>
            <a:ext cx="80047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Pillar 2: Contrast With Intent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992644" y="202947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992644" y="3705513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992644" y="537545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9"/>
                  <a:pt x="122819" y="0"/>
                  <a:pt x="274320" y="0"/>
                </a:cubicBezTo>
                <a:cubicBezTo>
                  <a:pt x="425821" y="0"/>
                  <a:pt x="548640" y="122819"/>
                  <a:pt x="548640" y="274320"/>
                </a:cubicBezTo>
                <a:cubicBezTo>
                  <a:pt x="548640" y="425821"/>
                  <a:pt x="425821" y="548640"/>
                  <a:pt x="274320" y="548640"/>
                </a:cubicBezTo>
                <a:cubicBezTo>
                  <a:pt x="122819" y="548640"/>
                  <a:pt x="0" y="425821"/>
                  <a:pt x="0" y="274320"/>
                </a:cubicBezTo>
                <a:close/>
              </a:path>
            </a:pathLst>
          </a:custGeom>
          <a:solidFill>
            <a:srgbClr val="BDE5D7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775763" y="5391619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High contrast reduces cognitive load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775763" y="5878616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High contrast reduces cognitive load and makes the story feel effortless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775763" y="3721680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Let scale do the heavy lifting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775763" y="4208677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Let scale do the heavy lifting: headline dominates, body whispers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775763" y="2045638"/>
            <a:ext cx="6038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Choose one accent color and deploy it like a rare ingredient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775763" y="2532635"/>
            <a:ext cx="6036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Choose one accent color and deploy it like a rare ingredient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129804" y="2181605"/>
            <a:ext cx="274320" cy="244371"/>
          </a:xfrm>
          <a:custGeom>
            <a:avLst/>
            <a:gdLst/>
            <a:ahLst/>
            <a:cxnLst/>
            <a:rect l="l" t="t" r="r" b="b"/>
            <a:pathLst>
              <a:path w="274320" h="244371">
                <a:moveTo>
                  <a:pt x="90287" y="25771"/>
                </a:moveTo>
                <a:lnTo>
                  <a:pt x="137168" y="75599"/>
                </a:lnTo>
                <a:lnTo>
                  <a:pt x="184049" y="25771"/>
                </a:lnTo>
                <a:lnTo>
                  <a:pt x="90287" y="25771"/>
                </a:lnTo>
                <a:close/>
                <a:moveTo>
                  <a:pt x="205696" y="40292"/>
                </a:moveTo>
                <a:lnTo>
                  <a:pt x="166904" y="81493"/>
                </a:lnTo>
                <a:lnTo>
                  <a:pt x="236019" y="81493"/>
                </a:lnTo>
                <a:lnTo>
                  <a:pt x="205696" y="40292"/>
                </a:lnTo>
                <a:close/>
                <a:moveTo>
                  <a:pt x="232486" y="107210"/>
                </a:moveTo>
                <a:lnTo>
                  <a:pt x="137171" y="107210"/>
                </a:lnTo>
                <a:lnTo>
                  <a:pt x="41856" y="107210"/>
                </a:lnTo>
                <a:lnTo>
                  <a:pt x="137171" y="212385"/>
                </a:lnTo>
                <a:lnTo>
                  <a:pt x="232486" y="107210"/>
                </a:lnTo>
                <a:close/>
                <a:moveTo>
                  <a:pt x="38317" y="81493"/>
                </a:moveTo>
                <a:lnTo>
                  <a:pt x="107432" y="81493"/>
                </a:lnTo>
                <a:lnTo>
                  <a:pt x="68640" y="40292"/>
                </a:lnTo>
                <a:lnTo>
                  <a:pt x="38317" y="81493"/>
                </a:lnTo>
                <a:close/>
                <a:moveTo>
                  <a:pt x="271009" y="102978"/>
                </a:moveTo>
                <a:lnTo>
                  <a:pt x="146706" y="240138"/>
                </a:lnTo>
                <a:cubicBezTo>
                  <a:pt x="144295" y="242817"/>
                  <a:pt x="140814" y="244371"/>
                  <a:pt x="137168" y="244371"/>
                </a:cubicBezTo>
                <a:cubicBezTo>
                  <a:pt x="133525" y="244371"/>
                  <a:pt x="130096" y="242817"/>
                  <a:pt x="127630" y="240138"/>
                </a:cubicBezTo>
                <a:lnTo>
                  <a:pt x="3327" y="102978"/>
                </a:lnTo>
                <a:cubicBezTo>
                  <a:pt x="-798" y="98423"/>
                  <a:pt x="-1119" y="91620"/>
                  <a:pt x="2524" y="86691"/>
                </a:cubicBezTo>
                <a:lnTo>
                  <a:pt x="62531" y="5251"/>
                </a:lnTo>
                <a:cubicBezTo>
                  <a:pt x="64942" y="1984"/>
                  <a:pt x="68799" y="0"/>
                  <a:pt x="72873" y="0"/>
                </a:cubicBezTo>
                <a:lnTo>
                  <a:pt x="201461" y="0"/>
                </a:lnTo>
                <a:cubicBezTo>
                  <a:pt x="205531" y="0"/>
                  <a:pt x="209391" y="1928"/>
                  <a:pt x="211802" y="5251"/>
                </a:cubicBezTo>
                <a:lnTo>
                  <a:pt x="271810" y="86691"/>
                </a:lnTo>
                <a:cubicBezTo>
                  <a:pt x="275453" y="91620"/>
                  <a:pt x="275077" y="98425"/>
                  <a:pt x="271006" y="102978"/>
                </a:cubicBezTo>
                <a:lnTo>
                  <a:pt x="271009" y="10297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129804" y="3842673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68580" y="94298"/>
                </a:moveTo>
                <a:cubicBezTo>
                  <a:pt x="68580" y="56422"/>
                  <a:pt x="99285" y="25718"/>
                  <a:pt x="137160" y="25718"/>
                </a:cubicBezTo>
                <a:cubicBezTo>
                  <a:pt x="175035" y="25718"/>
                  <a:pt x="205740" y="56422"/>
                  <a:pt x="205740" y="94298"/>
                </a:cubicBezTo>
                <a:cubicBezTo>
                  <a:pt x="205740" y="132173"/>
                  <a:pt x="175035" y="162878"/>
                  <a:pt x="137160" y="162878"/>
                </a:cubicBezTo>
                <a:cubicBezTo>
                  <a:pt x="99285" y="162878"/>
                  <a:pt x="68580" y="132173"/>
                  <a:pt x="68580" y="94298"/>
                </a:cubicBezTo>
                <a:lnTo>
                  <a:pt x="68580" y="94298"/>
                </a:lnTo>
                <a:close/>
                <a:moveTo>
                  <a:pt x="231458" y="94298"/>
                </a:moveTo>
                <a:cubicBezTo>
                  <a:pt x="231458" y="82189"/>
                  <a:pt x="229153" y="70615"/>
                  <a:pt x="225027" y="60008"/>
                </a:cubicBezTo>
                <a:lnTo>
                  <a:pt x="240030" y="60008"/>
                </a:lnTo>
                <a:cubicBezTo>
                  <a:pt x="244746" y="60008"/>
                  <a:pt x="248602" y="63864"/>
                  <a:pt x="248602" y="68580"/>
                </a:cubicBezTo>
                <a:lnTo>
                  <a:pt x="248602" y="240030"/>
                </a:lnTo>
                <a:cubicBezTo>
                  <a:pt x="248602" y="244746"/>
                  <a:pt x="244746" y="248603"/>
                  <a:pt x="240030" y="248603"/>
                </a:cubicBezTo>
                <a:lnTo>
                  <a:pt x="34290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68580"/>
                </a:lnTo>
                <a:cubicBezTo>
                  <a:pt x="25717" y="63864"/>
                  <a:pt x="29574" y="60008"/>
                  <a:pt x="34290" y="60008"/>
                </a:cubicBezTo>
                <a:lnTo>
                  <a:pt x="49293" y="60008"/>
                </a:lnTo>
                <a:cubicBezTo>
                  <a:pt x="45167" y="70615"/>
                  <a:pt x="42862" y="82189"/>
                  <a:pt x="42862" y="94298"/>
                </a:cubicBezTo>
                <a:cubicBezTo>
                  <a:pt x="42862" y="146374"/>
                  <a:pt x="85083" y="188595"/>
                  <a:pt x="137160" y="188595"/>
                </a:cubicBezTo>
                <a:cubicBezTo>
                  <a:pt x="189237" y="188595"/>
                  <a:pt x="231458" y="146374"/>
                  <a:pt x="231458" y="94298"/>
                </a:cubicBezTo>
                <a:lnTo>
                  <a:pt x="231458" y="94298"/>
                </a:lnTo>
                <a:close/>
                <a:moveTo>
                  <a:pt x="209918" y="34290"/>
                </a:moveTo>
                <a:cubicBezTo>
                  <a:pt x="192611" y="13340"/>
                  <a:pt x="166466" y="0"/>
                  <a:pt x="137160" y="0"/>
                </a:cubicBezTo>
                <a:cubicBezTo>
                  <a:pt x="107852" y="0"/>
                  <a:pt x="81706" y="13340"/>
                  <a:pt x="64402" y="34290"/>
                </a:cubicBezTo>
                <a:lnTo>
                  <a:pt x="34290" y="34290"/>
                </a:lnTo>
                <a:cubicBezTo>
                  <a:pt x="15376" y="34290"/>
                  <a:pt x="0" y="49666"/>
                  <a:pt x="0" y="68580"/>
                </a:cubicBezTo>
                <a:lnTo>
                  <a:pt x="0" y="240030"/>
                </a:lnTo>
                <a:cubicBezTo>
                  <a:pt x="0" y="258944"/>
                  <a:pt x="15376" y="274320"/>
                  <a:pt x="34290" y="274320"/>
                </a:cubicBezTo>
                <a:lnTo>
                  <a:pt x="240030" y="274320"/>
                </a:lnTo>
                <a:cubicBezTo>
                  <a:pt x="258944" y="274320"/>
                  <a:pt x="274320" y="258944"/>
                  <a:pt x="274320" y="240030"/>
                </a:cubicBezTo>
                <a:lnTo>
                  <a:pt x="274320" y="68580"/>
                </a:lnTo>
                <a:cubicBezTo>
                  <a:pt x="274320" y="49666"/>
                  <a:pt x="258944" y="34290"/>
                  <a:pt x="240030" y="34290"/>
                </a:cubicBezTo>
                <a:lnTo>
                  <a:pt x="209918" y="34290"/>
                </a:lnTo>
                <a:close/>
                <a:moveTo>
                  <a:pt x="158593" y="120015"/>
                </a:moveTo>
                <a:cubicBezTo>
                  <a:pt x="158593" y="114337"/>
                  <a:pt x="156395" y="109193"/>
                  <a:pt x="152752" y="105333"/>
                </a:cubicBezTo>
                <a:lnTo>
                  <a:pt x="170756" y="63382"/>
                </a:lnTo>
                <a:cubicBezTo>
                  <a:pt x="172632" y="59042"/>
                  <a:pt x="170594" y="54005"/>
                  <a:pt x="166254" y="52129"/>
                </a:cubicBezTo>
                <a:cubicBezTo>
                  <a:pt x="161915" y="50253"/>
                  <a:pt x="156878" y="52291"/>
                  <a:pt x="155002" y="56631"/>
                </a:cubicBezTo>
                <a:lnTo>
                  <a:pt x="136998" y="98582"/>
                </a:lnTo>
                <a:cubicBezTo>
                  <a:pt x="125211" y="98637"/>
                  <a:pt x="115727" y="108227"/>
                  <a:pt x="115727" y="120015"/>
                </a:cubicBezTo>
                <a:cubicBezTo>
                  <a:pt x="115727" y="131855"/>
                  <a:pt x="125318" y="141447"/>
                  <a:pt x="137160" y="141447"/>
                </a:cubicBezTo>
                <a:cubicBezTo>
                  <a:pt x="149000" y="141447"/>
                  <a:pt x="158592" y="131857"/>
                  <a:pt x="158592" y="120018"/>
                </a:cubicBezTo>
                <a:lnTo>
                  <a:pt x="158593" y="12001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129804" y="5527852"/>
            <a:ext cx="274320" cy="243840"/>
          </a:xfrm>
          <a:custGeom>
            <a:avLst/>
            <a:gdLst/>
            <a:ahLst/>
            <a:cxnLst/>
            <a:rect l="l" t="t" r="r" b="b"/>
            <a:pathLst>
              <a:path w="274320" h="243840">
                <a:moveTo>
                  <a:pt x="80916" y="157447"/>
                </a:moveTo>
                <a:lnTo>
                  <a:pt x="62770" y="175592"/>
                </a:lnTo>
                <a:lnTo>
                  <a:pt x="87297" y="200119"/>
                </a:lnTo>
                <a:lnTo>
                  <a:pt x="105443" y="181975"/>
                </a:lnTo>
                <a:cubicBezTo>
                  <a:pt x="109731" y="177689"/>
                  <a:pt x="115541" y="175260"/>
                  <a:pt x="121587" y="175260"/>
                </a:cubicBezTo>
                <a:lnTo>
                  <a:pt x="144446" y="175260"/>
                </a:lnTo>
                <a:lnTo>
                  <a:pt x="152160" y="164543"/>
                </a:lnTo>
                <a:lnTo>
                  <a:pt x="98344" y="110728"/>
                </a:lnTo>
                <a:lnTo>
                  <a:pt x="87629" y="118397"/>
                </a:lnTo>
                <a:lnTo>
                  <a:pt x="87629" y="141257"/>
                </a:lnTo>
                <a:cubicBezTo>
                  <a:pt x="87629" y="147304"/>
                  <a:pt x="85201" y="153114"/>
                  <a:pt x="80914" y="157401"/>
                </a:cubicBezTo>
                <a:lnTo>
                  <a:pt x="80916" y="157447"/>
                </a:lnTo>
                <a:close/>
                <a:moveTo>
                  <a:pt x="165687" y="145733"/>
                </a:moveTo>
                <a:lnTo>
                  <a:pt x="239457" y="42960"/>
                </a:lnTo>
                <a:cubicBezTo>
                  <a:pt x="239838" y="42435"/>
                  <a:pt x="240027" y="41816"/>
                  <a:pt x="240027" y="41197"/>
                </a:cubicBezTo>
                <a:cubicBezTo>
                  <a:pt x="240027" y="40387"/>
                  <a:pt x="239693" y="39624"/>
                  <a:pt x="239122" y="39053"/>
                </a:cubicBezTo>
                <a:lnTo>
                  <a:pt x="223834" y="23765"/>
                </a:lnTo>
                <a:cubicBezTo>
                  <a:pt x="223264" y="23194"/>
                  <a:pt x="222501" y="22860"/>
                  <a:pt x="221692" y="22860"/>
                </a:cubicBezTo>
                <a:cubicBezTo>
                  <a:pt x="221072" y="22860"/>
                  <a:pt x="220455" y="23050"/>
                  <a:pt x="219931" y="23431"/>
                </a:cubicBezTo>
                <a:lnTo>
                  <a:pt x="117157" y="97202"/>
                </a:lnTo>
                <a:lnTo>
                  <a:pt x="165687" y="145733"/>
                </a:lnTo>
                <a:close/>
                <a:moveTo>
                  <a:pt x="144495" y="198120"/>
                </a:moveTo>
                <a:lnTo>
                  <a:pt x="121636" y="198120"/>
                </a:lnTo>
                <a:lnTo>
                  <a:pt x="100824" y="218932"/>
                </a:lnTo>
                <a:cubicBezTo>
                  <a:pt x="95727" y="224028"/>
                  <a:pt x="88441" y="225647"/>
                  <a:pt x="82011" y="223743"/>
                </a:cubicBezTo>
                <a:lnTo>
                  <a:pt x="66391" y="239363"/>
                </a:lnTo>
                <a:cubicBezTo>
                  <a:pt x="63533" y="242221"/>
                  <a:pt x="59676" y="243840"/>
                  <a:pt x="55627" y="243840"/>
                </a:cubicBezTo>
                <a:lnTo>
                  <a:pt x="15241" y="243840"/>
                </a:lnTo>
                <a:cubicBezTo>
                  <a:pt x="6811" y="243840"/>
                  <a:pt x="0" y="237030"/>
                  <a:pt x="0" y="228600"/>
                </a:cubicBezTo>
                <a:lnTo>
                  <a:pt x="0" y="226362"/>
                </a:lnTo>
                <a:cubicBezTo>
                  <a:pt x="0" y="222314"/>
                  <a:pt x="1618" y="218456"/>
                  <a:pt x="4477" y="215599"/>
                </a:cubicBezTo>
                <a:lnTo>
                  <a:pt x="39148" y="180927"/>
                </a:lnTo>
                <a:cubicBezTo>
                  <a:pt x="37244" y="174451"/>
                  <a:pt x="38863" y="167211"/>
                  <a:pt x="43957" y="162115"/>
                </a:cubicBezTo>
                <a:lnTo>
                  <a:pt x="64770" y="141254"/>
                </a:lnTo>
                <a:lnTo>
                  <a:pt x="64770" y="118394"/>
                </a:lnTo>
                <a:cubicBezTo>
                  <a:pt x="64770" y="111013"/>
                  <a:pt x="68295" y="104108"/>
                  <a:pt x="74294" y="99821"/>
                </a:cubicBezTo>
                <a:lnTo>
                  <a:pt x="206596" y="4857"/>
                </a:lnTo>
                <a:cubicBezTo>
                  <a:pt x="210977" y="1714"/>
                  <a:pt x="216263" y="0"/>
                  <a:pt x="221692" y="0"/>
                </a:cubicBezTo>
                <a:cubicBezTo>
                  <a:pt x="228550" y="0"/>
                  <a:pt x="235122" y="2714"/>
                  <a:pt x="239981" y="7571"/>
                </a:cubicBezTo>
                <a:lnTo>
                  <a:pt x="255315" y="22906"/>
                </a:lnTo>
                <a:cubicBezTo>
                  <a:pt x="260173" y="27764"/>
                  <a:pt x="262886" y="34335"/>
                  <a:pt x="262886" y="41194"/>
                </a:cubicBezTo>
                <a:cubicBezTo>
                  <a:pt x="262886" y="46625"/>
                  <a:pt x="261172" y="51911"/>
                  <a:pt x="258028" y="56291"/>
                </a:cubicBezTo>
                <a:lnTo>
                  <a:pt x="163064" y="188593"/>
                </a:lnTo>
                <a:cubicBezTo>
                  <a:pt x="158779" y="194594"/>
                  <a:pt x="151872" y="198118"/>
                  <a:pt x="144490" y="198118"/>
                </a:cubicBezTo>
                <a:lnTo>
                  <a:pt x="144495" y="198120"/>
                </a:lnTo>
                <a:close/>
                <a:moveTo>
                  <a:pt x="53673" y="198739"/>
                </a:moveTo>
                <a:lnTo>
                  <a:pt x="31385" y="220980"/>
                </a:lnTo>
                <a:lnTo>
                  <a:pt x="52387" y="220980"/>
                </a:lnTo>
                <a:lnTo>
                  <a:pt x="64150" y="209217"/>
                </a:lnTo>
                <a:lnTo>
                  <a:pt x="53624" y="198693"/>
                </a:lnTo>
                <a:lnTo>
                  <a:pt x="53673" y="198739"/>
                </a:lnTo>
                <a:close/>
                <a:moveTo>
                  <a:pt x="118111" y="220980"/>
                </a:moveTo>
                <a:lnTo>
                  <a:pt x="262892" y="220980"/>
                </a:lnTo>
                <a:cubicBezTo>
                  <a:pt x="269226" y="220980"/>
                  <a:pt x="274323" y="226076"/>
                  <a:pt x="274323" y="232411"/>
                </a:cubicBezTo>
                <a:cubicBezTo>
                  <a:pt x="274323" y="238746"/>
                  <a:pt x="269226" y="243842"/>
                  <a:pt x="262892" y="243842"/>
                </a:cubicBezTo>
                <a:lnTo>
                  <a:pt x="118111" y="243842"/>
                </a:lnTo>
                <a:cubicBezTo>
                  <a:pt x="111777" y="243842"/>
                  <a:pt x="106680" y="238746"/>
                  <a:pt x="106680" y="232414"/>
                </a:cubicBezTo>
                <a:cubicBezTo>
                  <a:pt x="106680" y="226079"/>
                  <a:pt x="111777" y="220985"/>
                  <a:pt x="118111" y="220985"/>
                </a:cubicBezTo>
                <a:lnTo>
                  <a:pt x="118111" y="22098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0" y="-1"/>
            <a:ext cx="3200400" cy="6851203"/>
          </a:xfrm>
          <a:prstGeom prst="rect">
            <a:avLst/>
          </a:pr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0" y="4981383"/>
            <a:ext cx="1928722" cy="1876617"/>
          </a:xfrm>
          <a:custGeom>
            <a:avLst/>
            <a:gdLst/>
            <a:ahLst/>
            <a:cxnLst/>
            <a:rect l="l" t="t" r="r" b="b"/>
            <a:pathLst>
              <a:path w="1928722" h="1876617">
                <a:moveTo>
                  <a:pt x="527390" y="501338"/>
                </a:moveTo>
                <a:lnTo>
                  <a:pt x="1401332" y="1375279"/>
                </a:lnTo>
                <a:moveTo>
                  <a:pt x="1401332" y="501338"/>
                </a:moveTo>
                <a:lnTo>
                  <a:pt x="527390" y="1375279"/>
                </a:lnTo>
                <a:moveTo>
                  <a:pt x="346398" y="938309"/>
                </a:moveTo>
                <a:lnTo>
                  <a:pt x="1582323" y="938309"/>
                </a:lnTo>
                <a:moveTo>
                  <a:pt x="964361" y="1556260"/>
                </a:moveTo>
                <a:lnTo>
                  <a:pt x="964361" y="320339"/>
                </a:lnTo>
                <a:moveTo>
                  <a:pt x="1546565" y="193536"/>
                </a:moveTo>
                <a:cubicBezTo>
                  <a:pt x="1377840" y="96346"/>
                  <a:pt x="1158564" y="119878"/>
                  <a:pt x="1014315" y="264134"/>
                </a:cubicBezTo>
                <a:lnTo>
                  <a:pt x="964380" y="314071"/>
                </a:lnTo>
                <a:lnTo>
                  <a:pt x="889469" y="239156"/>
                </a:lnTo>
                <a:cubicBezTo>
                  <a:pt x="753012" y="102707"/>
                  <a:pt x="549454" y="74258"/>
                  <a:pt x="385011" y="153845"/>
                </a:cubicBezTo>
                <a:cubicBezTo>
                  <a:pt x="382851" y="174225"/>
                  <a:pt x="381752" y="194906"/>
                  <a:pt x="381752" y="215849"/>
                </a:cubicBezTo>
                <a:lnTo>
                  <a:pt x="381752" y="355675"/>
                </a:lnTo>
                <a:lnTo>
                  <a:pt x="288537" y="355675"/>
                </a:lnTo>
                <a:cubicBezTo>
                  <a:pt x="250174" y="355675"/>
                  <a:pt x="212661" y="359391"/>
                  <a:pt x="176362" y="366466"/>
                </a:cubicBezTo>
                <a:cubicBezTo>
                  <a:pt x="101219" y="529544"/>
                  <a:pt x="130844" y="729009"/>
                  <a:pt x="265238" y="863394"/>
                </a:cubicBezTo>
                <a:lnTo>
                  <a:pt x="340149" y="938309"/>
                </a:lnTo>
                <a:lnTo>
                  <a:pt x="290215" y="988245"/>
                </a:lnTo>
                <a:cubicBezTo>
                  <a:pt x="147065" y="1131394"/>
                  <a:pt x="122782" y="1348425"/>
                  <a:pt x="217405" y="1516626"/>
                </a:cubicBezTo>
                <a:cubicBezTo>
                  <a:pt x="240724" y="1519459"/>
                  <a:pt x="264466" y="1520923"/>
                  <a:pt x="288537" y="1520923"/>
                </a:cubicBezTo>
                <a:lnTo>
                  <a:pt x="381752" y="1520923"/>
                </a:lnTo>
                <a:lnTo>
                  <a:pt x="381752" y="1660750"/>
                </a:lnTo>
                <a:cubicBezTo>
                  <a:pt x="381752" y="1668219"/>
                  <a:pt x="381887" y="1675669"/>
                  <a:pt x="382176" y="1683063"/>
                </a:cubicBezTo>
                <a:cubicBezTo>
                  <a:pt x="550901" y="1780253"/>
                  <a:pt x="770177" y="1756739"/>
                  <a:pt x="914446" y="1612465"/>
                </a:cubicBezTo>
                <a:lnTo>
                  <a:pt x="964380" y="1562528"/>
                </a:lnTo>
                <a:lnTo>
                  <a:pt x="1039292" y="1637442"/>
                </a:lnTo>
                <a:cubicBezTo>
                  <a:pt x="1175749" y="1773891"/>
                  <a:pt x="1379306" y="1802322"/>
                  <a:pt x="1543749" y="1722753"/>
                </a:cubicBezTo>
                <a:cubicBezTo>
                  <a:pt x="1545909" y="1702373"/>
                  <a:pt x="1547008" y="1681693"/>
                  <a:pt x="1547008" y="1660750"/>
                </a:cubicBezTo>
                <a:lnTo>
                  <a:pt x="1547008" y="1520923"/>
                </a:lnTo>
                <a:lnTo>
                  <a:pt x="1640224" y="1520923"/>
                </a:lnTo>
                <a:cubicBezTo>
                  <a:pt x="1678605" y="1520923"/>
                  <a:pt x="1716100" y="1517226"/>
                  <a:pt x="1752398" y="1510133"/>
                </a:cubicBezTo>
                <a:cubicBezTo>
                  <a:pt x="1827522" y="1347055"/>
                  <a:pt x="1797916" y="1147589"/>
                  <a:pt x="1663523" y="1013204"/>
                </a:cubicBezTo>
                <a:lnTo>
                  <a:pt x="1588611" y="938290"/>
                </a:lnTo>
                <a:lnTo>
                  <a:pt x="1638546" y="888353"/>
                </a:lnTo>
                <a:cubicBezTo>
                  <a:pt x="1781695" y="745205"/>
                  <a:pt x="1805959" y="528174"/>
                  <a:pt x="1711355" y="359973"/>
                </a:cubicBezTo>
                <a:cubicBezTo>
                  <a:pt x="1688037" y="357139"/>
                  <a:pt x="1664294" y="355675"/>
                  <a:pt x="1640205" y="355675"/>
                </a:cubicBezTo>
                <a:lnTo>
                  <a:pt x="1546989" y="355675"/>
                </a:lnTo>
                <a:lnTo>
                  <a:pt x="1546989" y="215849"/>
                </a:lnTo>
                <a:cubicBezTo>
                  <a:pt x="1546989" y="208380"/>
                  <a:pt x="1546854" y="200929"/>
                  <a:pt x="1546565" y="193517"/>
                </a:cubicBezTo>
                <a:lnTo>
                  <a:pt x="1546565" y="193536"/>
                </a:lnTo>
                <a:close/>
                <a:moveTo>
                  <a:pt x="522954" y="426292"/>
                </a:moveTo>
                <a:cubicBezTo>
                  <a:pt x="522954" y="222285"/>
                  <a:pt x="661359" y="50594"/>
                  <a:pt x="849390" y="0"/>
                </a:cubicBezTo>
                <a:cubicBezTo>
                  <a:pt x="852765" y="3134"/>
                  <a:pt x="856102" y="6305"/>
                  <a:pt x="859419" y="9514"/>
                </a:cubicBezTo>
                <a:cubicBezTo>
                  <a:pt x="672835" y="56336"/>
                  <a:pt x="534680" y="225175"/>
                  <a:pt x="534680" y="426274"/>
                </a:cubicBezTo>
                <a:lnTo>
                  <a:pt x="534680" y="508638"/>
                </a:lnTo>
                <a:lnTo>
                  <a:pt x="417009" y="508638"/>
                </a:lnTo>
                <a:cubicBezTo>
                  <a:pt x="226644" y="508638"/>
                  <a:pt x="65210" y="632439"/>
                  <a:pt x="8776" y="803905"/>
                </a:cubicBezTo>
                <a:cubicBezTo>
                  <a:pt x="5786" y="800396"/>
                  <a:pt x="2854" y="796849"/>
                  <a:pt x="-19" y="793284"/>
                </a:cubicBezTo>
                <a:cubicBezTo>
                  <a:pt x="59983" y="620747"/>
                  <a:pt x="224021" y="496909"/>
                  <a:pt x="417009" y="496909"/>
                </a:cubicBezTo>
                <a:lnTo>
                  <a:pt x="522954" y="496909"/>
                </a:lnTo>
                <a:lnTo>
                  <a:pt x="522954" y="426292"/>
                </a:lnTo>
                <a:close/>
                <a:moveTo>
                  <a:pt x="1394022" y="426292"/>
                </a:moveTo>
                <a:cubicBezTo>
                  <a:pt x="1394022" y="226264"/>
                  <a:pt x="1257353" y="58175"/>
                  <a:pt x="1072292" y="10303"/>
                </a:cubicBezTo>
                <a:cubicBezTo>
                  <a:pt x="1076034" y="7206"/>
                  <a:pt x="1079814" y="4185"/>
                  <a:pt x="1083633" y="1201"/>
                </a:cubicBezTo>
                <a:cubicBezTo>
                  <a:pt x="1269466" y="53240"/>
                  <a:pt x="1405768" y="223843"/>
                  <a:pt x="1405768" y="426292"/>
                </a:cubicBezTo>
                <a:lnTo>
                  <a:pt x="1405768" y="496909"/>
                </a:lnTo>
                <a:lnTo>
                  <a:pt x="1511713" y="496909"/>
                </a:lnTo>
                <a:cubicBezTo>
                  <a:pt x="1701769" y="496909"/>
                  <a:pt x="1863763" y="617013"/>
                  <a:pt x="1925945" y="785458"/>
                </a:cubicBezTo>
                <a:cubicBezTo>
                  <a:pt x="1923264" y="789436"/>
                  <a:pt x="1920525" y="793396"/>
                  <a:pt x="1917728" y="797337"/>
                </a:cubicBezTo>
                <a:cubicBezTo>
                  <a:pt x="1859384" y="629286"/>
                  <a:pt x="1699648" y="508657"/>
                  <a:pt x="1511732" y="508657"/>
                </a:cubicBezTo>
                <a:lnTo>
                  <a:pt x="1394061" y="508657"/>
                </a:lnTo>
                <a:lnTo>
                  <a:pt x="1394022" y="426292"/>
                </a:lnTo>
                <a:close/>
                <a:moveTo>
                  <a:pt x="1928722" y="1083333"/>
                </a:moveTo>
                <a:cubicBezTo>
                  <a:pt x="1925848" y="1079768"/>
                  <a:pt x="1922917" y="1076221"/>
                  <a:pt x="1919927" y="1072712"/>
                </a:cubicBezTo>
                <a:cubicBezTo>
                  <a:pt x="1863493" y="1244178"/>
                  <a:pt x="1702059" y="1367960"/>
                  <a:pt x="1511694" y="1367960"/>
                </a:cubicBezTo>
                <a:lnTo>
                  <a:pt x="1394022" y="1367960"/>
                </a:lnTo>
                <a:lnTo>
                  <a:pt x="1394022" y="1450325"/>
                </a:lnTo>
                <a:cubicBezTo>
                  <a:pt x="1394022" y="1651423"/>
                  <a:pt x="1255868" y="1820262"/>
                  <a:pt x="1069283" y="1867084"/>
                </a:cubicBezTo>
                <a:cubicBezTo>
                  <a:pt x="1072581" y="1870312"/>
                  <a:pt x="1075937" y="1873483"/>
                  <a:pt x="1079313" y="1876598"/>
                </a:cubicBezTo>
                <a:cubicBezTo>
                  <a:pt x="1267363" y="1826023"/>
                  <a:pt x="1405768" y="1654332"/>
                  <a:pt x="1405768" y="1450325"/>
                </a:cubicBezTo>
                <a:lnTo>
                  <a:pt x="1405768" y="1379689"/>
                </a:lnTo>
                <a:lnTo>
                  <a:pt x="1511713" y="1379689"/>
                </a:lnTo>
                <a:cubicBezTo>
                  <a:pt x="1704681" y="1379689"/>
                  <a:pt x="1868739" y="1255851"/>
                  <a:pt x="1928741" y="1083315"/>
                </a:cubicBezTo>
                <a:lnTo>
                  <a:pt x="1928722" y="1083333"/>
                </a:lnTo>
                <a:close/>
                <a:moveTo>
                  <a:pt x="845108" y="1875435"/>
                </a:moveTo>
                <a:cubicBezTo>
                  <a:pt x="848908" y="1872470"/>
                  <a:pt x="852688" y="1869430"/>
                  <a:pt x="856449" y="1866333"/>
                </a:cubicBezTo>
                <a:cubicBezTo>
                  <a:pt x="671388" y="1818461"/>
                  <a:pt x="534700" y="1650353"/>
                  <a:pt x="534700" y="1450325"/>
                </a:cubicBezTo>
                <a:lnTo>
                  <a:pt x="534700" y="1367960"/>
                </a:lnTo>
                <a:lnTo>
                  <a:pt x="417028" y="1367960"/>
                </a:lnTo>
                <a:cubicBezTo>
                  <a:pt x="229113" y="1367960"/>
                  <a:pt x="69376" y="1247331"/>
                  <a:pt x="11032" y="1079299"/>
                </a:cubicBezTo>
                <a:cubicBezTo>
                  <a:pt x="8236" y="1083240"/>
                  <a:pt x="5497" y="1087180"/>
                  <a:pt x="2816" y="1091159"/>
                </a:cubicBezTo>
                <a:cubicBezTo>
                  <a:pt x="64998" y="1259604"/>
                  <a:pt x="226991" y="1379689"/>
                  <a:pt x="417028" y="1379689"/>
                </a:cubicBezTo>
                <a:lnTo>
                  <a:pt x="522973" y="1379689"/>
                </a:lnTo>
                <a:lnTo>
                  <a:pt x="522973" y="1450325"/>
                </a:lnTo>
                <a:cubicBezTo>
                  <a:pt x="522973" y="1652774"/>
                  <a:pt x="659276" y="1823396"/>
                  <a:pt x="845127" y="1875435"/>
                </a:cubicBezTo>
                <a:lnTo>
                  <a:pt x="845108" y="1875435"/>
                </a:lnTo>
                <a:close/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  <a:close/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019675"/>
            <a:ext cx="1533525" cy="1838325"/>
          </a:xfrm>
          <a:custGeom>
            <a:avLst/>
            <a:gdLst/>
            <a:ahLst/>
            <a:cxnLst/>
            <a:rect l="l" t="t" r="r" b="b"/>
            <a:pathLst>
              <a:path w="1533525" h="1838325">
                <a:moveTo>
                  <a:pt x="766763" y="0"/>
                </a:moveTo>
                <a:cubicBezTo>
                  <a:pt x="343295" y="0"/>
                  <a:pt x="0" y="343289"/>
                  <a:pt x="0" y="766765"/>
                </a:cubicBezTo>
                <a:lnTo>
                  <a:pt x="0" y="1838325"/>
                </a:lnTo>
                <a:lnTo>
                  <a:pt x="619130" y="1838325"/>
                </a:lnTo>
                <a:lnTo>
                  <a:pt x="619130" y="766765"/>
                </a:lnTo>
                <a:cubicBezTo>
                  <a:pt x="619130" y="685236"/>
                  <a:pt x="685225" y="619129"/>
                  <a:pt x="766763" y="619129"/>
                </a:cubicBezTo>
                <a:cubicBezTo>
                  <a:pt x="848300" y="619129"/>
                  <a:pt x="914395" y="685236"/>
                  <a:pt x="914395" y="766765"/>
                </a:cubicBezTo>
                <a:lnTo>
                  <a:pt x="914395" y="1838325"/>
                </a:lnTo>
                <a:lnTo>
                  <a:pt x="1533525" y="1838325"/>
                </a:lnTo>
                <a:lnTo>
                  <a:pt x="1533525" y="766765"/>
                </a:lnTo>
                <a:cubicBezTo>
                  <a:pt x="1533525" y="343289"/>
                  <a:pt x="1190230" y="0"/>
                  <a:pt x="766763" y="0"/>
                </a:cubicBezTo>
                <a:close/>
                <a:moveTo>
                  <a:pt x="1457324" y="1828802"/>
                </a:moveTo>
                <a:lnTo>
                  <a:pt x="1524002" y="1828802"/>
                </a:lnTo>
                <a:lnTo>
                  <a:pt x="1524002" y="766765"/>
                </a:lnTo>
                <a:cubicBezTo>
                  <a:pt x="1524002" y="348546"/>
                  <a:pt x="1184985" y="9523"/>
                  <a:pt x="766763" y="9523"/>
                </a:cubicBezTo>
                <a:cubicBezTo>
                  <a:pt x="348555" y="9523"/>
                  <a:pt x="9523" y="348546"/>
                  <a:pt x="9523" y="766765"/>
                </a:cubicBezTo>
                <a:lnTo>
                  <a:pt x="9523" y="1828802"/>
                </a:lnTo>
                <a:lnTo>
                  <a:pt x="76201" y="1828802"/>
                </a:lnTo>
                <a:lnTo>
                  <a:pt x="76201" y="766765"/>
                </a:lnTo>
                <a:cubicBezTo>
                  <a:pt x="76201" y="385386"/>
                  <a:pt x="385375" y="76199"/>
                  <a:pt x="766763" y="76199"/>
                </a:cubicBezTo>
                <a:cubicBezTo>
                  <a:pt x="1148150" y="76199"/>
                  <a:pt x="1457324" y="385368"/>
                  <a:pt x="1457324" y="766765"/>
                </a:cubicBezTo>
                <a:lnTo>
                  <a:pt x="1457324" y="1828802"/>
                </a:lnTo>
                <a:close/>
                <a:moveTo>
                  <a:pt x="85724" y="1828802"/>
                </a:moveTo>
                <a:lnTo>
                  <a:pt x="152402" y="1828802"/>
                </a:lnTo>
                <a:lnTo>
                  <a:pt x="152402" y="766765"/>
                </a:lnTo>
                <a:cubicBezTo>
                  <a:pt x="152402" y="427466"/>
                  <a:pt x="427455" y="152397"/>
                  <a:pt x="766763" y="152397"/>
                </a:cubicBezTo>
                <a:cubicBezTo>
                  <a:pt x="1106055" y="152397"/>
                  <a:pt x="1381123" y="427447"/>
                  <a:pt x="1381123" y="766765"/>
                </a:cubicBezTo>
                <a:lnTo>
                  <a:pt x="1381123" y="1828802"/>
                </a:lnTo>
                <a:lnTo>
                  <a:pt x="1447801" y="1828802"/>
                </a:lnTo>
                <a:lnTo>
                  <a:pt x="1447801" y="766765"/>
                </a:lnTo>
                <a:cubicBezTo>
                  <a:pt x="1447801" y="390644"/>
                  <a:pt x="1142890" y="85721"/>
                  <a:pt x="766763" y="85721"/>
                </a:cubicBezTo>
                <a:cubicBezTo>
                  <a:pt x="390635" y="85721"/>
                  <a:pt x="85724" y="390626"/>
                  <a:pt x="85724" y="766765"/>
                </a:cubicBezTo>
                <a:lnTo>
                  <a:pt x="85724" y="1828802"/>
                </a:lnTo>
                <a:close/>
                <a:moveTo>
                  <a:pt x="1371600" y="1828802"/>
                </a:moveTo>
                <a:lnTo>
                  <a:pt x="1371600" y="766765"/>
                </a:lnTo>
                <a:cubicBezTo>
                  <a:pt x="1371600" y="432723"/>
                  <a:pt x="1100810" y="161920"/>
                  <a:pt x="766763" y="161920"/>
                </a:cubicBezTo>
                <a:cubicBezTo>
                  <a:pt x="432715" y="161920"/>
                  <a:pt x="161925" y="432723"/>
                  <a:pt x="161925" y="766765"/>
                </a:cubicBezTo>
                <a:lnTo>
                  <a:pt x="161925" y="1828802"/>
                </a:lnTo>
                <a:lnTo>
                  <a:pt x="228603" y="1828802"/>
                </a:lnTo>
                <a:lnTo>
                  <a:pt x="228603" y="766765"/>
                </a:lnTo>
                <a:cubicBezTo>
                  <a:pt x="228603" y="469545"/>
                  <a:pt x="469550" y="228596"/>
                  <a:pt x="766763" y="228596"/>
                </a:cubicBezTo>
                <a:cubicBezTo>
                  <a:pt x="1063975" y="228596"/>
                  <a:pt x="1304922" y="469545"/>
                  <a:pt x="1304922" y="766765"/>
                </a:cubicBezTo>
                <a:lnTo>
                  <a:pt x="1304922" y="1828802"/>
                </a:lnTo>
                <a:lnTo>
                  <a:pt x="1371600" y="1828802"/>
                </a:lnTo>
                <a:close/>
                <a:moveTo>
                  <a:pt x="1295399" y="1828802"/>
                </a:moveTo>
                <a:lnTo>
                  <a:pt x="1295399" y="766765"/>
                </a:lnTo>
                <a:cubicBezTo>
                  <a:pt x="1295399" y="474803"/>
                  <a:pt x="1058715" y="238118"/>
                  <a:pt x="766763" y="238118"/>
                </a:cubicBezTo>
                <a:cubicBezTo>
                  <a:pt x="474810" y="238118"/>
                  <a:pt x="238126" y="474803"/>
                  <a:pt x="238126" y="766765"/>
                </a:cubicBezTo>
                <a:lnTo>
                  <a:pt x="238126" y="1828802"/>
                </a:lnTo>
                <a:lnTo>
                  <a:pt x="304803" y="1828802"/>
                </a:lnTo>
                <a:lnTo>
                  <a:pt x="304803" y="766765"/>
                </a:lnTo>
                <a:cubicBezTo>
                  <a:pt x="304803" y="511624"/>
                  <a:pt x="511630" y="304794"/>
                  <a:pt x="766763" y="304794"/>
                </a:cubicBezTo>
                <a:cubicBezTo>
                  <a:pt x="1021895" y="304794"/>
                  <a:pt x="1228722" y="511624"/>
                  <a:pt x="1228722" y="766765"/>
                </a:cubicBezTo>
                <a:lnTo>
                  <a:pt x="1228722" y="1828802"/>
                </a:lnTo>
                <a:lnTo>
                  <a:pt x="1295399" y="1828802"/>
                </a:lnTo>
                <a:close/>
                <a:moveTo>
                  <a:pt x="1219198" y="1828802"/>
                </a:moveTo>
                <a:lnTo>
                  <a:pt x="1219198" y="766765"/>
                </a:lnTo>
                <a:cubicBezTo>
                  <a:pt x="1219198" y="516882"/>
                  <a:pt x="1016635" y="314335"/>
                  <a:pt x="766763" y="314335"/>
                </a:cubicBezTo>
                <a:cubicBezTo>
                  <a:pt x="516890" y="314335"/>
                  <a:pt x="314327" y="516900"/>
                  <a:pt x="314327" y="766765"/>
                </a:cubicBezTo>
                <a:lnTo>
                  <a:pt x="314327" y="1828802"/>
                </a:lnTo>
                <a:lnTo>
                  <a:pt x="381004" y="1828802"/>
                </a:lnTo>
                <a:lnTo>
                  <a:pt x="381004" y="766765"/>
                </a:lnTo>
                <a:cubicBezTo>
                  <a:pt x="381004" y="553722"/>
                  <a:pt x="553710" y="381011"/>
                  <a:pt x="766763" y="381011"/>
                </a:cubicBezTo>
                <a:cubicBezTo>
                  <a:pt x="979815" y="381011"/>
                  <a:pt x="1152521" y="553722"/>
                  <a:pt x="1152521" y="766765"/>
                </a:cubicBezTo>
                <a:lnTo>
                  <a:pt x="1152521" y="1828802"/>
                </a:lnTo>
                <a:lnTo>
                  <a:pt x="1219198" y="1828802"/>
                </a:lnTo>
                <a:close/>
                <a:moveTo>
                  <a:pt x="1142998" y="766765"/>
                </a:moveTo>
                <a:lnTo>
                  <a:pt x="1142998" y="1828802"/>
                </a:lnTo>
                <a:lnTo>
                  <a:pt x="1076320" y="1828802"/>
                </a:lnTo>
                <a:lnTo>
                  <a:pt x="1076320" y="766765"/>
                </a:lnTo>
                <a:cubicBezTo>
                  <a:pt x="1076320" y="595801"/>
                  <a:pt x="937720" y="457210"/>
                  <a:pt x="766763" y="457210"/>
                </a:cubicBezTo>
                <a:cubicBezTo>
                  <a:pt x="595790" y="457210"/>
                  <a:pt x="457205" y="595801"/>
                  <a:pt x="457205" y="766765"/>
                </a:cubicBezTo>
                <a:lnTo>
                  <a:pt x="457205" y="1828802"/>
                </a:lnTo>
                <a:lnTo>
                  <a:pt x="390527" y="1828802"/>
                </a:lnTo>
                <a:lnTo>
                  <a:pt x="390527" y="766765"/>
                </a:lnTo>
                <a:cubicBezTo>
                  <a:pt x="390527" y="558979"/>
                  <a:pt x="558970" y="390534"/>
                  <a:pt x="766763" y="390534"/>
                </a:cubicBezTo>
                <a:cubicBezTo>
                  <a:pt x="974555" y="390534"/>
                  <a:pt x="1142998" y="558979"/>
                  <a:pt x="1142998" y="766765"/>
                </a:cubicBezTo>
                <a:close/>
                <a:moveTo>
                  <a:pt x="1066797" y="766765"/>
                </a:moveTo>
                <a:lnTo>
                  <a:pt x="1066797" y="1828802"/>
                </a:lnTo>
                <a:lnTo>
                  <a:pt x="1000119" y="1828802"/>
                </a:lnTo>
                <a:lnTo>
                  <a:pt x="1000119" y="766765"/>
                </a:lnTo>
                <a:cubicBezTo>
                  <a:pt x="1000119" y="637880"/>
                  <a:pt x="895640" y="533408"/>
                  <a:pt x="766763" y="533408"/>
                </a:cubicBezTo>
                <a:cubicBezTo>
                  <a:pt x="637885" y="533408"/>
                  <a:pt x="533406" y="637880"/>
                  <a:pt x="533406" y="766765"/>
                </a:cubicBezTo>
                <a:lnTo>
                  <a:pt x="533406" y="1828802"/>
                </a:lnTo>
                <a:lnTo>
                  <a:pt x="466728" y="1828802"/>
                </a:lnTo>
                <a:lnTo>
                  <a:pt x="466728" y="766765"/>
                </a:lnTo>
                <a:cubicBezTo>
                  <a:pt x="466728" y="601059"/>
                  <a:pt x="601065" y="466732"/>
                  <a:pt x="766763" y="466732"/>
                </a:cubicBezTo>
                <a:cubicBezTo>
                  <a:pt x="932475" y="466732"/>
                  <a:pt x="1066797" y="601059"/>
                  <a:pt x="1066797" y="766765"/>
                </a:cubicBezTo>
                <a:close/>
                <a:moveTo>
                  <a:pt x="990596" y="766765"/>
                </a:moveTo>
                <a:lnTo>
                  <a:pt x="990596" y="1828802"/>
                </a:lnTo>
                <a:lnTo>
                  <a:pt x="923918" y="1828802"/>
                </a:lnTo>
                <a:lnTo>
                  <a:pt x="923918" y="766765"/>
                </a:lnTo>
                <a:cubicBezTo>
                  <a:pt x="923918" y="679960"/>
                  <a:pt x="853560" y="609607"/>
                  <a:pt x="766763" y="609607"/>
                </a:cubicBezTo>
                <a:cubicBezTo>
                  <a:pt x="679965" y="609607"/>
                  <a:pt x="609607" y="679978"/>
                  <a:pt x="609607" y="766765"/>
                </a:cubicBezTo>
                <a:lnTo>
                  <a:pt x="609607" y="1828802"/>
                </a:lnTo>
                <a:lnTo>
                  <a:pt x="542929" y="1828802"/>
                </a:lnTo>
                <a:lnTo>
                  <a:pt x="542929" y="766765"/>
                </a:lnTo>
                <a:cubicBezTo>
                  <a:pt x="542929" y="643138"/>
                  <a:pt x="643145" y="542931"/>
                  <a:pt x="766763" y="542931"/>
                </a:cubicBezTo>
                <a:cubicBezTo>
                  <a:pt x="890380" y="542931"/>
                  <a:pt x="990596" y="643138"/>
                  <a:pt x="990596" y="766765"/>
                </a:cubicBezTo>
                <a:lnTo>
                  <a:pt x="990596" y="766765"/>
                </a:lnTo>
                <a:close/>
              </a:path>
            </a:pathLst>
          </a:custGeom>
          <a:noFill/>
          <a:ln w="12700">
            <a:solidFill>
              <a:srgbClr val="1B4436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239683" y="190779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B4436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032368" y="190779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B4436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446997" y="1907796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B4436">
              <a:alpha val="5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979545" y="5467575"/>
            <a:ext cx="866775" cy="866775"/>
          </a:xfrm>
          <a:custGeom>
            <a:avLst/>
            <a:gdLst/>
            <a:ahLst/>
            <a:cxnLst/>
            <a:rect l="l" t="t" r="r" b="b"/>
            <a:pathLst>
              <a:path w="866775" h="866775">
                <a:moveTo>
                  <a:pt x="0" y="433388"/>
                </a:moveTo>
                <a:cubicBezTo>
                  <a:pt x="0" y="194036"/>
                  <a:pt x="194036" y="0"/>
                  <a:pt x="433388" y="0"/>
                </a:cubicBezTo>
                <a:cubicBezTo>
                  <a:pt x="672739" y="0"/>
                  <a:pt x="866775" y="194036"/>
                  <a:pt x="866775" y="433388"/>
                </a:cubicBezTo>
                <a:cubicBezTo>
                  <a:pt x="866775" y="672739"/>
                  <a:pt x="672739" y="866775"/>
                  <a:pt x="433388" y="866775"/>
                </a:cubicBezTo>
                <a:cubicBezTo>
                  <a:pt x="194036" y="866775"/>
                  <a:pt x="0" y="672739"/>
                  <a:pt x="0" y="433388"/>
                </a:cubicBezTo>
                <a:close/>
              </a:path>
            </a:pathLst>
          </a:custGeom>
          <a:solidFill>
            <a:srgbClr val="ADDECE">
              <a:alpha val="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7</a:t>
            </a:r>
            <a:endParaRPr lang="en-US" sz="718" dirty="0"/>
          </a:p>
        </p:txBody>
      </p:sp>
      <p:sp>
        <p:nvSpPr>
          <p:cNvPr id="10" name="Text 8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Mastering Minimalist Presentation Design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Visual Feature: One Hero Frame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398128" y="2342136"/>
            <a:ext cx="1097280" cy="960120"/>
          </a:xfrm>
          <a:custGeom>
            <a:avLst/>
            <a:gdLst/>
            <a:ahLst/>
            <a:cxnLst/>
            <a:rect l="l" t="t" r="r" b="b"/>
            <a:pathLst>
              <a:path w="1097280" h="960120">
                <a:moveTo>
                  <a:pt x="102870" y="377193"/>
                </a:moveTo>
                <a:lnTo>
                  <a:pt x="994410" y="377193"/>
                </a:lnTo>
                <a:lnTo>
                  <a:pt x="994410" y="822967"/>
                </a:lnTo>
                <a:cubicBezTo>
                  <a:pt x="994410" y="841824"/>
                  <a:pt x="978982" y="857253"/>
                  <a:pt x="960120" y="857253"/>
                </a:cubicBezTo>
                <a:lnTo>
                  <a:pt x="137160" y="857253"/>
                </a:lnTo>
                <a:cubicBezTo>
                  <a:pt x="118298" y="857253"/>
                  <a:pt x="102870" y="841824"/>
                  <a:pt x="102870" y="822967"/>
                </a:cubicBezTo>
                <a:lnTo>
                  <a:pt x="102870" y="377193"/>
                </a:lnTo>
                <a:close/>
                <a:moveTo>
                  <a:pt x="857250" y="274316"/>
                </a:moveTo>
                <a:lnTo>
                  <a:pt x="720090" y="274316"/>
                </a:lnTo>
                <a:lnTo>
                  <a:pt x="891540" y="102867"/>
                </a:lnTo>
                <a:lnTo>
                  <a:pt x="960120" y="102867"/>
                </a:lnTo>
                <a:cubicBezTo>
                  <a:pt x="978982" y="102867"/>
                  <a:pt x="994410" y="118296"/>
                  <a:pt x="994410" y="137153"/>
                </a:cubicBezTo>
                <a:lnTo>
                  <a:pt x="857250" y="274316"/>
                </a:lnTo>
                <a:close/>
                <a:moveTo>
                  <a:pt x="685800" y="102867"/>
                </a:moveTo>
                <a:lnTo>
                  <a:pt x="514350" y="274316"/>
                </a:lnTo>
                <a:lnTo>
                  <a:pt x="377190" y="274316"/>
                </a:lnTo>
                <a:lnTo>
                  <a:pt x="548640" y="102867"/>
                </a:lnTo>
                <a:lnTo>
                  <a:pt x="685800" y="102867"/>
                </a:lnTo>
                <a:close/>
                <a:moveTo>
                  <a:pt x="342900" y="102867"/>
                </a:moveTo>
                <a:lnTo>
                  <a:pt x="171450" y="274316"/>
                </a:lnTo>
                <a:lnTo>
                  <a:pt x="102870" y="274316"/>
                </a:lnTo>
                <a:lnTo>
                  <a:pt x="102870" y="205735"/>
                </a:lnTo>
                <a:lnTo>
                  <a:pt x="205740" y="102867"/>
                </a:lnTo>
                <a:lnTo>
                  <a:pt x="342900" y="102867"/>
                </a:lnTo>
                <a:close/>
                <a:moveTo>
                  <a:pt x="1097280" y="274316"/>
                </a:moveTo>
                <a:lnTo>
                  <a:pt x="1097280" y="137153"/>
                </a:lnTo>
                <a:cubicBezTo>
                  <a:pt x="1097280" y="61505"/>
                  <a:pt x="1035777" y="-10"/>
                  <a:pt x="960120" y="-10"/>
                </a:cubicBezTo>
                <a:lnTo>
                  <a:pt x="137160" y="-10"/>
                </a:lnTo>
                <a:cubicBezTo>
                  <a:pt x="61503" y="-10"/>
                  <a:pt x="0" y="61496"/>
                  <a:pt x="0" y="137153"/>
                </a:cubicBezTo>
                <a:lnTo>
                  <a:pt x="0" y="274316"/>
                </a:lnTo>
                <a:lnTo>
                  <a:pt x="0" y="325750"/>
                </a:lnTo>
                <a:lnTo>
                  <a:pt x="0" y="377183"/>
                </a:lnTo>
                <a:lnTo>
                  <a:pt x="0" y="822957"/>
                </a:lnTo>
                <a:cubicBezTo>
                  <a:pt x="0" y="898605"/>
                  <a:pt x="61503" y="960120"/>
                  <a:pt x="137160" y="960120"/>
                </a:cubicBezTo>
                <a:lnTo>
                  <a:pt x="960120" y="960120"/>
                </a:lnTo>
                <a:cubicBezTo>
                  <a:pt x="1035777" y="960120"/>
                  <a:pt x="1097280" y="898615"/>
                  <a:pt x="1097280" y="822957"/>
                </a:cubicBezTo>
                <a:lnTo>
                  <a:pt x="1097280" y="377183"/>
                </a:lnTo>
                <a:lnTo>
                  <a:pt x="1097280" y="325750"/>
                </a:lnTo>
                <a:lnTo>
                  <a:pt x="1097280" y="274316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605497" y="2273556"/>
            <a:ext cx="1097173" cy="1097280"/>
          </a:xfrm>
          <a:custGeom>
            <a:avLst/>
            <a:gdLst/>
            <a:ahLst/>
            <a:cxnLst/>
            <a:rect l="l" t="t" r="r" b="b"/>
            <a:pathLst>
              <a:path w="1097173" h="1097280">
                <a:moveTo>
                  <a:pt x="171433" y="51539"/>
                </a:moveTo>
                <a:cubicBezTo>
                  <a:pt x="171433" y="23043"/>
                  <a:pt x="194364" y="110"/>
                  <a:pt x="222869" y="110"/>
                </a:cubicBezTo>
                <a:cubicBezTo>
                  <a:pt x="251373" y="110"/>
                  <a:pt x="274304" y="23043"/>
                  <a:pt x="274304" y="51539"/>
                </a:cubicBezTo>
                <a:lnTo>
                  <a:pt x="274304" y="750342"/>
                </a:lnTo>
                <a:lnTo>
                  <a:pt x="750247" y="274397"/>
                </a:lnTo>
                <a:lnTo>
                  <a:pt x="342878" y="274397"/>
                </a:lnTo>
                <a:lnTo>
                  <a:pt x="342878" y="171538"/>
                </a:lnTo>
                <a:lnTo>
                  <a:pt x="853107" y="171538"/>
                </a:lnTo>
                <a:lnTo>
                  <a:pt x="1009322" y="15110"/>
                </a:lnTo>
                <a:cubicBezTo>
                  <a:pt x="1029466" y="-5037"/>
                  <a:pt x="1062041" y="-5037"/>
                  <a:pt x="1081966" y="15110"/>
                </a:cubicBezTo>
                <a:cubicBezTo>
                  <a:pt x="1101891" y="35256"/>
                  <a:pt x="1102110" y="67823"/>
                  <a:pt x="1081966" y="87749"/>
                </a:cubicBezTo>
                <a:lnTo>
                  <a:pt x="925531" y="244178"/>
                </a:lnTo>
                <a:lnTo>
                  <a:pt x="925751" y="822982"/>
                </a:lnTo>
                <a:lnTo>
                  <a:pt x="1045759" y="822982"/>
                </a:lnTo>
                <a:cubicBezTo>
                  <a:pt x="1074264" y="822982"/>
                  <a:pt x="1097195" y="845915"/>
                  <a:pt x="1097195" y="874411"/>
                </a:cubicBezTo>
                <a:cubicBezTo>
                  <a:pt x="1097195" y="902908"/>
                  <a:pt x="1074264" y="925841"/>
                  <a:pt x="1045770" y="925841"/>
                </a:cubicBezTo>
                <a:lnTo>
                  <a:pt x="925773" y="925841"/>
                </a:lnTo>
                <a:lnTo>
                  <a:pt x="925773" y="1045839"/>
                </a:lnTo>
                <a:cubicBezTo>
                  <a:pt x="925773" y="1074336"/>
                  <a:pt x="902842" y="1097269"/>
                  <a:pt x="874348" y="1097269"/>
                </a:cubicBezTo>
                <a:cubicBezTo>
                  <a:pt x="845844" y="1097269"/>
                  <a:pt x="822924" y="1074336"/>
                  <a:pt x="822924" y="1045839"/>
                </a:cubicBezTo>
                <a:lnTo>
                  <a:pt x="822924" y="347037"/>
                </a:lnTo>
                <a:lnTo>
                  <a:pt x="346981" y="822982"/>
                </a:lnTo>
                <a:lnTo>
                  <a:pt x="754350" y="822982"/>
                </a:lnTo>
                <a:lnTo>
                  <a:pt x="754350" y="925841"/>
                </a:lnTo>
                <a:lnTo>
                  <a:pt x="291486" y="925841"/>
                </a:lnTo>
                <a:cubicBezTo>
                  <a:pt x="225272" y="925841"/>
                  <a:pt x="171488" y="872052"/>
                  <a:pt x="171488" y="805842"/>
                </a:cubicBezTo>
                <a:lnTo>
                  <a:pt x="171488" y="274397"/>
                </a:lnTo>
                <a:lnTo>
                  <a:pt x="51490" y="274397"/>
                </a:lnTo>
                <a:cubicBezTo>
                  <a:pt x="22986" y="274397"/>
                  <a:pt x="66" y="251464"/>
                  <a:pt x="66" y="222967"/>
                </a:cubicBezTo>
                <a:cubicBezTo>
                  <a:pt x="66" y="194471"/>
                  <a:pt x="22997" y="171538"/>
                  <a:pt x="51501" y="171538"/>
                </a:cubicBezTo>
                <a:lnTo>
                  <a:pt x="171510" y="171538"/>
                </a:lnTo>
                <a:lnTo>
                  <a:pt x="171433" y="5153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812757" y="2342136"/>
            <a:ext cx="1097280" cy="960120"/>
          </a:xfrm>
          <a:custGeom>
            <a:avLst/>
            <a:gdLst/>
            <a:ahLst/>
            <a:cxnLst/>
            <a:rect l="l" t="t" r="r" b="b"/>
            <a:pathLst>
              <a:path w="1097280" h="960120">
                <a:moveTo>
                  <a:pt x="960120" y="102867"/>
                </a:moveTo>
                <a:cubicBezTo>
                  <a:pt x="978982" y="102867"/>
                  <a:pt x="994410" y="118296"/>
                  <a:pt x="994410" y="137153"/>
                </a:cubicBezTo>
                <a:lnTo>
                  <a:pt x="994410" y="822525"/>
                </a:lnTo>
                <a:lnTo>
                  <a:pt x="983690" y="808594"/>
                </a:lnTo>
                <a:lnTo>
                  <a:pt x="692230" y="431401"/>
                </a:lnTo>
                <a:cubicBezTo>
                  <a:pt x="682585" y="418756"/>
                  <a:pt x="667366" y="411469"/>
                  <a:pt x="651510" y="411469"/>
                </a:cubicBezTo>
                <a:cubicBezTo>
                  <a:pt x="635654" y="411469"/>
                  <a:pt x="620655" y="418756"/>
                  <a:pt x="610790" y="431401"/>
                </a:cubicBezTo>
                <a:lnTo>
                  <a:pt x="432910" y="661571"/>
                </a:lnTo>
                <a:lnTo>
                  <a:pt x="367545" y="570062"/>
                </a:lnTo>
                <a:cubicBezTo>
                  <a:pt x="357900" y="556562"/>
                  <a:pt x="342472" y="548632"/>
                  <a:pt x="325750" y="548632"/>
                </a:cubicBezTo>
                <a:cubicBezTo>
                  <a:pt x="309038" y="548632"/>
                  <a:pt x="293599" y="556562"/>
                  <a:pt x="283954" y="570273"/>
                </a:cubicBezTo>
                <a:lnTo>
                  <a:pt x="112504" y="810303"/>
                </a:lnTo>
                <a:lnTo>
                  <a:pt x="102859" y="823591"/>
                </a:lnTo>
                <a:lnTo>
                  <a:pt x="102859" y="822947"/>
                </a:lnTo>
                <a:lnTo>
                  <a:pt x="102859" y="137143"/>
                </a:lnTo>
                <a:cubicBezTo>
                  <a:pt x="102859" y="118287"/>
                  <a:pt x="118287" y="102857"/>
                  <a:pt x="137149" y="102857"/>
                </a:cubicBezTo>
                <a:lnTo>
                  <a:pt x="960120" y="102867"/>
                </a:lnTo>
                <a:close/>
                <a:moveTo>
                  <a:pt x="137160" y="0"/>
                </a:moveTo>
                <a:cubicBezTo>
                  <a:pt x="61503" y="0"/>
                  <a:pt x="0" y="61505"/>
                  <a:pt x="0" y="137163"/>
                </a:cubicBezTo>
                <a:lnTo>
                  <a:pt x="0" y="822967"/>
                </a:lnTo>
                <a:cubicBezTo>
                  <a:pt x="0" y="898615"/>
                  <a:pt x="61503" y="960130"/>
                  <a:pt x="137160" y="960130"/>
                </a:cubicBezTo>
                <a:lnTo>
                  <a:pt x="960120" y="960130"/>
                </a:lnTo>
                <a:cubicBezTo>
                  <a:pt x="1035777" y="960130"/>
                  <a:pt x="1097280" y="898624"/>
                  <a:pt x="1097280" y="822967"/>
                </a:cubicBezTo>
                <a:lnTo>
                  <a:pt x="1097280" y="137163"/>
                </a:lnTo>
                <a:cubicBezTo>
                  <a:pt x="1097280" y="61515"/>
                  <a:pt x="1035777" y="0"/>
                  <a:pt x="960120" y="0"/>
                </a:cubicBezTo>
                <a:lnTo>
                  <a:pt x="137160" y="0"/>
                </a:lnTo>
                <a:close/>
                <a:moveTo>
                  <a:pt x="308610" y="411479"/>
                </a:moveTo>
                <a:cubicBezTo>
                  <a:pt x="365427" y="411479"/>
                  <a:pt x="411480" y="365422"/>
                  <a:pt x="411480" y="308611"/>
                </a:cubicBezTo>
                <a:cubicBezTo>
                  <a:pt x="411480" y="251801"/>
                  <a:pt x="365427" y="205744"/>
                  <a:pt x="308610" y="205744"/>
                </a:cubicBezTo>
                <a:cubicBezTo>
                  <a:pt x="251793" y="205744"/>
                  <a:pt x="205740" y="251801"/>
                  <a:pt x="205740" y="308611"/>
                </a:cubicBezTo>
                <a:cubicBezTo>
                  <a:pt x="205740" y="365422"/>
                  <a:pt x="251793" y="411479"/>
                  <a:pt x="308610" y="411479"/>
                </a:cubicBezTo>
                <a:lnTo>
                  <a:pt x="308610" y="411479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8356125" y="4510709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Treat the image like a punchline: it lands once, then the slide moves 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356125" y="3890446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Treat the Image Like a Punchline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41520" y="4510709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Crop with intention so the subject fills the frame without becoming a distraction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41520" y="3890446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Crop with Intention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26915" y="4510709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Use a full-bleed or cleanly framed hero image/mockup placeholder as the only visual element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26915" y="3890446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Use a Full-Bleed or Cleanly Framed Hero Image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  <a:close/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153039"/>
            <a:ext cx="1704974" cy="1704961"/>
          </a:xfrm>
          <a:custGeom>
            <a:avLst/>
            <a:gdLst/>
            <a:ahLst/>
            <a:cxnLst/>
            <a:rect l="l" t="t" r="r" b="b"/>
            <a:pathLst>
              <a:path w="1704974" h="1704961">
                <a:moveTo>
                  <a:pt x="17" y="847707"/>
                </a:moveTo>
                <a:cubicBezTo>
                  <a:pt x="631" y="737379"/>
                  <a:pt x="22659" y="628193"/>
                  <a:pt x="64891" y="526236"/>
                </a:cubicBezTo>
                <a:cubicBezTo>
                  <a:pt x="107737" y="422813"/>
                  <a:pt x="170532" y="328836"/>
                  <a:pt x="249693" y="249675"/>
                </a:cubicBezTo>
                <a:cubicBezTo>
                  <a:pt x="328855" y="170513"/>
                  <a:pt x="422834" y="107719"/>
                  <a:pt x="526257" y="64874"/>
                </a:cubicBezTo>
                <a:cubicBezTo>
                  <a:pt x="628215" y="22642"/>
                  <a:pt x="737401" y="614"/>
                  <a:pt x="847730" y="0"/>
                </a:cubicBezTo>
                <a:lnTo>
                  <a:pt x="847730" y="421876"/>
                </a:lnTo>
                <a:lnTo>
                  <a:pt x="840995" y="428610"/>
                </a:lnTo>
                <a:lnTo>
                  <a:pt x="847730" y="428610"/>
                </a:lnTo>
                <a:lnTo>
                  <a:pt x="847730" y="847707"/>
                </a:lnTo>
                <a:lnTo>
                  <a:pt x="423874" y="847707"/>
                </a:lnTo>
                <a:lnTo>
                  <a:pt x="17" y="847707"/>
                </a:lnTo>
                <a:close/>
              </a:path>
              <a:path w="1704974" h="1704961">
                <a:moveTo>
                  <a:pt x="423856" y="857237"/>
                </a:moveTo>
                <a:cubicBezTo>
                  <a:pt x="657864" y="857237"/>
                  <a:pt x="847577" y="1046863"/>
                  <a:pt x="847713" y="1280852"/>
                </a:cubicBezTo>
                <a:cubicBezTo>
                  <a:pt x="847713" y="1280920"/>
                  <a:pt x="847713" y="1281022"/>
                  <a:pt x="847713" y="1281091"/>
                </a:cubicBezTo>
                <a:cubicBezTo>
                  <a:pt x="847713" y="1281176"/>
                  <a:pt x="847713" y="1281261"/>
                  <a:pt x="847713" y="1281346"/>
                </a:cubicBezTo>
                <a:cubicBezTo>
                  <a:pt x="847577" y="1515335"/>
                  <a:pt x="657864" y="1704961"/>
                  <a:pt x="423856" y="1704961"/>
                </a:cubicBezTo>
                <a:cubicBezTo>
                  <a:pt x="189764" y="1704961"/>
                  <a:pt x="0" y="1515199"/>
                  <a:pt x="0" y="1281091"/>
                </a:cubicBezTo>
                <a:cubicBezTo>
                  <a:pt x="0" y="1046999"/>
                  <a:pt x="189764" y="857220"/>
                  <a:pt x="423856" y="857220"/>
                </a:cubicBezTo>
                <a:lnTo>
                  <a:pt x="423856" y="857237"/>
                </a:lnTo>
                <a:close/>
              </a:path>
              <a:path w="1704974" h="1704961">
                <a:moveTo>
                  <a:pt x="863979" y="419079"/>
                </a:moveTo>
                <a:lnTo>
                  <a:pt x="1281100" y="1944"/>
                </a:lnTo>
                <a:lnTo>
                  <a:pt x="1698222" y="419079"/>
                </a:lnTo>
                <a:lnTo>
                  <a:pt x="1283061" y="419079"/>
                </a:lnTo>
                <a:lnTo>
                  <a:pt x="1281083" y="417102"/>
                </a:lnTo>
                <a:lnTo>
                  <a:pt x="1279106" y="419079"/>
                </a:lnTo>
                <a:lnTo>
                  <a:pt x="863979" y="419079"/>
                </a:lnTo>
                <a:close/>
              </a:path>
              <a:path w="1704974" h="1704961">
                <a:moveTo>
                  <a:pt x="857244" y="857271"/>
                </a:moveTo>
                <a:cubicBezTo>
                  <a:pt x="911292" y="857885"/>
                  <a:pt x="964725" y="868814"/>
                  <a:pt x="1014681" y="889512"/>
                </a:cubicBezTo>
                <a:cubicBezTo>
                  <a:pt x="1066103" y="910807"/>
                  <a:pt x="1112837" y="942025"/>
                  <a:pt x="1152187" y="981393"/>
                </a:cubicBezTo>
                <a:cubicBezTo>
                  <a:pt x="1191538" y="1020743"/>
                  <a:pt x="1222773" y="1067476"/>
                  <a:pt x="1244068" y="1118898"/>
                </a:cubicBezTo>
                <a:cubicBezTo>
                  <a:pt x="1265363" y="1170319"/>
                  <a:pt x="1276326" y="1225441"/>
                  <a:pt x="1276326" y="1281091"/>
                </a:cubicBezTo>
                <a:cubicBezTo>
                  <a:pt x="1276326" y="1336758"/>
                  <a:pt x="1265363" y="1391862"/>
                  <a:pt x="1244068" y="1443301"/>
                </a:cubicBezTo>
                <a:cubicBezTo>
                  <a:pt x="1222756" y="1494722"/>
                  <a:pt x="1191538" y="1541455"/>
                  <a:pt x="1152187" y="1580806"/>
                </a:cubicBezTo>
                <a:cubicBezTo>
                  <a:pt x="1112837" y="1620156"/>
                  <a:pt x="1066103" y="1651391"/>
                  <a:pt x="1014681" y="1672686"/>
                </a:cubicBezTo>
                <a:cubicBezTo>
                  <a:pt x="964725" y="1693367"/>
                  <a:pt x="911292" y="1704313"/>
                  <a:pt x="857244" y="1704910"/>
                </a:cubicBezTo>
                <a:lnTo>
                  <a:pt x="857244" y="1281329"/>
                </a:lnTo>
                <a:cubicBezTo>
                  <a:pt x="857244" y="1281244"/>
                  <a:pt x="857244" y="1281159"/>
                  <a:pt x="857244" y="1281074"/>
                </a:cubicBezTo>
                <a:cubicBezTo>
                  <a:pt x="857244" y="1280988"/>
                  <a:pt x="857244" y="1280903"/>
                  <a:pt x="857244" y="1280818"/>
                </a:cubicBezTo>
                <a:lnTo>
                  <a:pt x="857244" y="857271"/>
                </a:lnTo>
                <a:close/>
              </a:path>
              <a:path w="1704974" h="1704961">
                <a:moveTo>
                  <a:pt x="863979" y="847707"/>
                </a:moveTo>
                <a:lnTo>
                  <a:pt x="1281100" y="430571"/>
                </a:lnTo>
                <a:lnTo>
                  <a:pt x="1698222" y="847707"/>
                </a:lnTo>
                <a:lnTo>
                  <a:pt x="863979" y="847707"/>
                </a:lnTo>
                <a:close/>
              </a:path>
              <a:path w="1704974" h="1704961">
                <a:moveTo>
                  <a:pt x="1547537" y="889495"/>
                </a:moveTo>
                <a:cubicBezTo>
                  <a:pt x="1597492" y="868797"/>
                  <a:pt x="1650926" y="857868"/>
                  <a:pt x="1704974" y="857254"/>
                </a:cubicBezTo>
                <a:lnTo>
                  <a:pt x="1704974" y="1704927"/>
                </a:lnTo>
                <a:cubicBezTo>
                  <a:pt x="1650926" y="1704313"/>
                  <a:pt x="1597492" y="1693384"/>
                  <a:pt x="1547537" y="1672703"/>
                </a:cubicBezTo>
                <a:cubicBezTo>
                  <a:pt x="1496115" y="1651391"/>
                  <a:pt x="1449381" y="1620173"/>
                  <a:pt x="1410031" y="1580823"/>
                </a:cubicBezTo>
                <a:cubicBezTo>
                  <a:pt x="1370680" y="1541472"/>
                  <a:pt x="1339445" y="1494739"/>
                  <a:pt x="1318150" y="1443318"/>
                </a:cubicBezTo>
                <a:cubicBezTo>
                  <a:pt x="1296854" y="1391896"/>
                  <a:pt x="1285891" y="1336775"/>
                  <a:pt x="1285891" y="1281108"/>
                </a:cubicBezTo>
                <a:cubicBezTo>
                  <a:pt x="1285891" y="1225441"/>
                  <a:pt x="1296854" y="1170336"/>
                  <a:pt x="1318150" y="1118915"/>
                </a:cubicBezTo>
                <a:cubicBezTo>
                  <a:pt x="1339462" y="1067493"/>
                  <a:pt x="1370680" y="1020760"/>
                  <a:pt x="1410031" y="981410"/>
                </a:cubicBezTo>
                <a:cubicBezTo>
                  <a:pt x="1449381" y="942042"/>
                  <a:pt x="1496115" y="910824"/>
                  <a:pt x="1547537" y="889529"/>
                </a:cubicBezTo>
                <a:lnTo>
                  <a:pt x="1547537" y="889495"/>
                </a:lnTo>
                <a:close/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58264" y="1827720"/>
            <a:ext cx="3474719" cy="4206240"/>
          </a:xfrm>
          <a:custGeom>
            <a:avLst/>
            <a:gdLst/>
            <a:ahLst/>
            <a:cxnLst/>
            <a:rect l="l" t="t" r="r" b="b"/>
            <a:pathLst>
              <a:path w="3474719" h="4206240">
                <a:moveTo>
                  <a:pt x="0" y="197904"/>
                </a:moveTo>
                <a:cubicBezTo>
                  <a:pt x="0" y="88583"/>
                  <a:pt x="88605" y="0"/>
                  <a:pt x="197920" y="0"/>
                </a:cubicBezTo>
                <a:lnTo>
                  <a:pt x="3276799" y="0"/>
                </a:lnTo>
                <a:cubicBezTo>
                  <a:pt x="3386114" y="0"/>
                  <a:pt x="3474719" y="88625"/>
                  <a:pt x="3474719" y="197904"/>
                </a:cubicBezTo>
                <a:lnTo>
                  <a:pt x="3474719" y="4008294"/>
                </a:lnTo>
                <a:cubicBezTo>
                  <a:pt x="3474719" y="4117614"/>
                  <a:pt x="3386114" y="4206198"/>
                  <a:pt x="3276799" y="4206198"/>
                </a:cubicBezTo>
                <a:lnTo>
                  <a:pt x="197920" y="4206198"/>
                </a:lnTo>
                <a:cubicBezTo>
                  <a:pt x="88605" y="4206198"/>
                  <a:pt x="0" y="4117572"/>
                  <a:pt x="0" y="4008294"/>
                </a:cubicBezTo>
                <a:lnTo>
                  <a:pt x="0" y="197904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259329" y="1827720"/>
            <a:ext cx="3474719" cy="4206240"/>
          </a:xfrm>
          <a:custGeom>
            <a:avLst/>
            <a:gdLst/>
            <a:ahLst/>
            <a:cxnLst/>
            <a:rect l="l" t="t" r="r" b="b"/>
            <a:pathLst>
              <a:path w="3474719" h="4206240">
                <a:moveTo>
                  <a:pt x="0" y="197904"/>
                </a:moveTo>
                <a:cubicBezTo>
                  <a:pt x="0" y="88583"/>
                  <a:pt x="88605" y="0"/>
                  <a:pt x="197920" y="0"/>
                </a:cubicBezTo>
                <a:lnTo>
                  <a:pt x="3276799" y="0"/>
                </a:lnTo>
                <a:cubicBezTo>
                  <a:pt x="3386114" y="0"/>
                  <a:pt x="3474719" y="88625"/>
                  <a:pt x="3474719" y="197904"/>
                </a:cubicBezTo>
                <a:lnTo>
                  <a:pt x="3474719" y="4008294"/>
                </a:lnTo>
                <a:cubicBezTo>
                  <a:pt x="3474719" y="4117614"/>
                  <a:pt x="3386114" y="4206198"/>
                  <a:pt x="3276799" y="4206198"/>
                </a:cubicBezTo>
                <a:lnTo>
                  <a:pt x="197920" y="4206198"/>
                </a:lnTo>
                <a:cubicBezTo>
                  <a:pt x="88605" y="4206198"/>
                  <a:pt x="0" y="4117572"/>
                  <a:pt x="0" y="4008294"/>
                </a:cubicBezTo>
                <a:lnTo>
                  <a:pt x="0" y="197904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199" y="1827720"/>
            <a:ext cx="3474719" cy="4206240"/>
          </a:xfrm>
          <a:custGeom>
            <a:avLst/>
            <a:gdLst/>
            <a:ahLst/>
            <a:cxnLst/>
            <a:rect l="l" t="t" r="r" b="b"/>
            <a:pathLst>
              <a:path w="3474719" h="4206240">
                <a:moveTo>
                  <a:pt x="0" y="197904"/>
                </a:moveTo>
                <a:cubicBezTo>
                  <a:pt x="0" y="88583"/>
                  <a:pt x="88605" y="0"/>
                  <a:pt x="197920" y="0"/>
                </a:cubicBezTo>
                <a:lnTo>
                  <a:pt x="3276799" y="0"/>
                </a:lnTo>
                <a:cubicBezTo>
                  <a:pt x="3386114" y="0"/>
                  <a:pt x="3474719" y="88625"/>
                  <a:pt x="3474719" y="197904"/>
                </a:cubicBezTo>
                <a:lnTo>
                  <a:pt x="3474719" y="4008294"/>
                </a:lnTo>
                <a:cubicBezTo>
                  <a:pt x="3474719" y="4117614"/>
                  <a:pt x="3386114" y="4206198"/>
                  <a:pt x="3276799" y="4206198"/>
                </a:cubicBezTo>
                <a:lnTo>
                  <a:pt x="197920" y="4206198"/>
                </a:lnTo>
                <a:cubicBezTo>
                  <a:pt x="88605" y="4206198"/>
                  <a:pt x="0" y="4117572"/>
                  <a:pt x="0" y="4008294"/>
                </a:cubicBezTo>
                <a:lnTo>
                  <a:pt x="0" y="197904"/>
                </a:lnTo>
                <a:close/>
              </a:path>
            </a:pathLst>
          </a:custGeom>
          <a:solidFill>
            <a:srgbClr val="000000">
              <a:alpha val="3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22958" y="2261608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  <a:close/>
              </a:path>
            </a:pathLst>
          </a:custGeom>
          <a:solidFill>
            <a:srgbClr val="5ABD9C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815840" y="2261608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  <a:close/>
              </a:path>
            </a:pathLst>
          </a:custGeom>
          <a:solidFill>
            <a:srgbClr val="5ABD9C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671559" y="2261608"/>
            <a:ext cx="641351" cy="641351"/>
          </a:xfrm>
          <a:custGeom>
            <a:avLst/>
            <a:gdLst/>
            <a:ahLst/>
            <a:cxnLst/>
            <a:rect l="l" t="t" r="r" b="b"/>
            <a:pathLst>
              <a:path w="641351" h="641351">
                <a:moveTo>
                  <a:pt x="0" y="320676"/>
                </a:moveTo>
                <a:cubicBezTo>
                  <a:pt x="0" y="143573"/>
                  <a:pt x="143573" y="0"/>
                  <a:pt x="320676" y="0"/>
                </a:cubicBezTo>
                <a:cubicBezTo>
                  <a:pt x="497778" y="0"/>
                  <a:pt x="641351" y="143573"/>
                  <a:pt x="641351" y="320676"/>
                </a:cubicBezTo>
                <a:cubicBezTo>
                  <a:pt x="641351" y="497778"/>
                  <a:pt x="497778" y="641351"/>
                  <a:pt x="320676" y="641351"/>
                </a:cubicBezTo>
                <a:cubicBezTo>
                  <a:pt x="143573" y="641351"/>
                  <a:pt x="0" y="497778"/>
                  <a:pt x="0" y="320676"/>
                </a:cubicBezTo>
                <a:close/>
              </a:path>
            </a:pathLst>
          </a:custGeom>
          <a:solidFill>
            <a:srgbClr val="5ABD9C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8</a:t>
            </a:r>
            <a:endParaRPr lang="en-US" sz="718" dirty="0"/>
          </a:p>
        </p:txBody>
      </p:sp>
      <p:sp>
        <p:nvSpPr>
          <p:cNvPr id="12" name="Text 10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Mastering Minimalist Presentation Design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Key Data Callout (Monolith Numbers)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963633" y="2402324"/>
            <a:ext cx="360000" cy="359918"/>
          </a:xfrm>
          <a:custGeom>
            <a:avLst/>
            <a:gdLst/>
            <a:ahLst/>
            <a:cxnLst/>
            <a:rect l="l" t="t" r="r" b="b"/>
            <a:pathLst>
              <a:path w="360000" h="359918">
                <a:moveTo>
                  <a:pt x="162497" y="0"/>
                </a:moveTo>
                <a:cubicBezTo>
                  <a:pt x="176483" y="0"/>
                  <a:pt x="189896" y="5514"/>
                  <a:pt x="199768" y="15386"/>
                </a:cubicBezTo>
                <a:lnTo>
                  <a:pt x="344574" y="160192"/>
                </a:lnTo>
                <a:cubicBezTo>
                  <a:pt x="365144" y="180762"/>
                  <a:pt x="365144" y="214083"/>
                  <a:pt x="344574" y="234652"/>
                </a:cubicBezTo>
                <a:lnTo>
                  <a:pt x="234734" y="344492"/>
                </a:lnTo>
                <a:cubicBezTo>
                  <a:pt x="214164" y="365061"/>
                  <a:pt x="180842" y="365061"/>
                  <a:pt x="160275" y="344492"/>
                </a:cubicBezTo>
                <a:lnTo>
                  <a:pt x="15469" y="199686"/>
                </a:lnTo>
                <a:cubicBezTo>
                  <a:pt x="5515" y="189813"/>
                  <a:pt x="0" y="176486"/>
                  <a:pt x="0" y="162496"/>
                </a:cubicBezTo>
                <a:lnTo>
                  <a:pt x="0" y="39494"/>
                </a:lnTo>
                <a:cubicBezTo>
                  <a:pt x="0" y="17690"/>
                  <a:pt x="17690" y="0"/>
                  <a:pt x="39492" y="0"/>
                </a:cubicBezTo>
                <a:lnTo>
                  <a:pt x="162497" y="0"/>
                </a:lnTo>
                <a:close/>
                <a:moveTo>
                  <a:pt x="39492" y="162496"/>
                </a:moveTo>
                <a:cubicBezTo>
                  <a:pt x="39492" y="165951"/>
                  <a:pt x="40892" y="169323"/>
                  <a:pt x="43358" y="171792"/>
                </a:cubicBezTo>
                <a:lnTo>
                  <a:pt x="188165" y="316598"/>
                </a:lnTo>
                <a:cubicBezTo>
                  <a:pt x="193266" y="321698"/>
                  <a:pt x="201658" y="321698"/>
                  <a:pt x="206759" y="316598"/>
                </a:cubicBezTo>
                <a:lnTo>
                  <a:pt x="316598" y="206758"/>
                </a:lnTo>
                <a:cubicBezTo>
                  <a:pt x="321700" y="201658"/>
                  <a:pt x="321700" y="193265"/>
                  <a:pt x="316598" y="188165"/>
                </a:cubicBezTo>
                <a:lnTo>
                  <a:pt x="171792" y="43359"/>
                </a:lnTo>
                <a:cubicBezTo>
                  <a:pt x="169322" y="40890"/>
                  <a:pt x="165949" y="39494"/>
                  <a:pt x="162493" y="39494"/>
                </a:cubicBezTo>
                <a:lnTo>
                  <a:pt x="39488" y="39494"/>
                </a:lnTo>
                <a:lnTo>
                  <a:pt x="39492" y="162496"/>
                </a:lnTo>
                <a:close/>
                <a:moveTo>
                  <a:pt x="92149" y="65822"/>
                </a:moveTo>
                <a:cubicBezTo>
                  <a:pt x="106690" y="65822"/>
                  <a:pt x="118476" y="77609"/>
                  <a:pt x="118476" y="92150"/>
                </a:cubicBezTo>
                <a:cubicBezTo>
                  <a:pt x="118476" y="106690"/>
                  <a:pt x="106690" y="118478"/>
                  <a:pt x="92149" y="118478"/>
                </a:cubicBezTo>
                <a:cubicBezTo>
                  <a:pt x="77609" y="118478"/>
                  <a:pt x="65822" y="106690"/>
                  <a:pt x="65822" y="92150"/>
                </a:cubicBezTo>
                <a:cubicBezTo>
                  <a:pt x="65822" y="77609"/>
                  <a:pt x="77609" y="65822"/>
                  <a:pt x="92149" y="65822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956515" y="2402283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60000" h="360000">
                <a:moveTo>
                  <a:pt x="308570" y="38570"/>
                </a:moveTo>
                <a:cubicBezTo>
                  <a:pt x="315641" y="38570"/>
                  <a:pt x="321426" y="44356"/>
                  <a:pt x="321426" y="51426"/>
                </a:cubicBezTo>
                <a:lnTo>
                  <a:pt x="321426" y="308570"/>
                </a:lnTo>
                <a:cubicBezTo>
                  <a:pt x="321426" y="315641"/>
                  <a:pt x="315641" y="321426"/>
                  <a:pt x="308570" y="321426"/>
                </a:cubicBezTo>
                <a:lnTo>
                  <a:pt x="51426" y="321426"/>
                </a:lnTo>
                <a:cubicBezTo>
                  <a:pt x="44356" y="321426"/>
                  <a:pt x="38570" y="315641"/>
                  <a:pt x="38570" y="308570"/>
                </a:cubicBezTo>
                <a:lnTo>
                  <a:pt x="38570" y="51426"/>
                </a:lnTo>
                <a:cubicBezTo>
                  <a:pt x="38570" y="44356"/>
                  <a:pt x="44356" y="38570"/>
                  <a:pt x="51426" y="38570"/>
                </a:cubicBezTo>
                <a:lnTo>
                  <a:pt x="308570" y="38570"/>
                </a:lnTo>
                <a:close/>
                <a:moveTo>
                  <a:pt x="51430" y="0"/>
                </a:moveTo>
                <a:cubicBezTo>
                  <a:pt x="23065" y="0"/>
                  <a:pt x="0" y="23062"/>
                  <a:pt x="0" y="51430"/>
                </a:cubicBezTo>
                <a:lnTo>
                  <a:pt x="0" y="308574"/>
                </a:lnTo>
                <a:cubicBezTo>
                  <a:pt x="0" y="336938"/>
                  <a:pt x="23062" y="360004"/>
                  <a:pt x="51430" y="360004"/>
                </a:cubicBezTo>
                <a:lnTo>
                  <a:pt x="308574" y="360004"/>
                </a:lnTo>
                <a:cubicBezTo>
                  <a:pt x="336938" y="360004"/>
                  <a:pt x="360004" y="336942"/>
                  <a:pt x="360004" y="308574"/>
                </a:cubicBezTo>
                <a:lnTo>
                  <a:pt x="360004" y="51430"/>
                </a:lnTo>
                <a:cubicBezTo>
                  <a:pt x="360004" y="23065"/>
                  <a:pt x="336942" y="0"/>
                  <a:pt x="308574" y="0"/>
                </a:cubicBezTo>
                <a:lnTo>
                  <a:pt x="51430" y="0"/>
                </a:lnTo>
                <a:close/>
                <a:moveTo>
                  <a:pt x="90000" y="70715"/>
                </a:moveTo>
                <a:cubicBezTo>
                  <a:pt x="90000" y="60062"/>
                  <a:pt x="81367" y="51430"/>
                  <a:pt x="70715" y="51430"/>
                </a:cubicBezTo>
                <a:cubicBezTo>
                  <a:pt x="60062" y="51430"/>
                  <a:pt x="51430" y="60062"/>
                  <a:pt x="51430" y="70715"/>
                </a:cubicBezTo>
                <a:cubicBezTo>
                  <a:pt x="51430" y="81367"/>
                  <a:pt x="60062" y="90000"/>
                  <a:pt x="70715" y="90000"/>
                </a:cubicBezTo>
                <a:cubicBezTo>
                  <a:pt x="81367" y="90000"/>
                  <a:pt x="90000" y="81367"/>
                  <a:pt x="90000" y="70715"/>
                </a:cubicBezTo>
                <a:close/>
                <a:moveTo>
                  <a:pt x="289285" y="90000"/>
                </a:moveTo>
                <a:cubicBezTo>
                  <a:pt x="299938" y="90000"/>
                  <a:pt x="308570" y="81367"/>
                  <a:pt x="308570" y="70715"/>
                </a:cubicBezTo>
                <a:cubicBezTo>
                  <a:pt x="308570" y="60062"/>
                  <a:pt x="299938" y="51430"/>
                  <a:pt x="289285" y="51430"/>
                </a:cubicBezTo>
                <a:cubicBezTo>
                  <a:pt x="278633" y="51430"/>
                  <a:pt x="270000" y="60062"/>
                  <a:pt x="270000" y="70715"/>
                </a:cubicBezTo>
                <a:cubicBezTo>
                  <a:pt x="270000" y="81367"/>
                  <a:pt x="278633" y="90000"/>
                  <a:pt x="289285" y="90000"/>
                </a:cubicBezTo>
                <a:close/>
                <a:moveTo>
                  <a:pt x="90000" y="289285"/>
                </a:moveTo>
                <a:cubicBezTo>
                  <a:pt x="90000" y="278633"/>
                  <a:pt x="81367" y="270000"/>
                  <a:pt x="70715" y="270000"/>
                </a:cubicBezTo>
                <a:cubicBezTo>
                  <a:pt x="60062" y="270000"/>
                  <a:pt x="51430" y="278633"/>
                  <a:pt x="51430" y="289285"/>
                </a:cubicBezTo>
                <a:cubicBezTo>
                  <a:pt x="51430" y="299938"/>
                  <a:pt x="60062" y="308570"/>
                  <a:pt x="70715" y="308570"/>
                </a:cubicBezTo>
                <a:cubicBezTo>
                  <a:pt x="81367" y="308570"/>
                  <a:pt x="90000" y="299938"/>
                  <a:pt x="90000" y="289285"/>
                </a:cubicBezTo>
                <a:close/>
                <a:moveTo>
                  <a:pt x="289285" y="308570"/>
                </a:moveTo>
                <a:cubicBezTo>
                  <a:pt x="299938" y="308570"/>
                  <a:pt x="308570" y="299938"/>
                  <a:pt x="308570" y="289285"/>
                </a:cubicBezTo>
                <a:cubicBezTo>
                  <a:pt x="308570" y="278633"/>
                  <a:pt x="299938" y="270000"/>
                  <a:pt x="289285" y="270000"/>
                </a:cubicBezTo>
                <a:cubicBezTo>
                  <a:pt x="278633" y="270000"/>
                  <a:pt x="270000" y="278633"/>
                  <a:pt x="270000" y="289285"/>
                </a:cubicBezTo>
                <a:cubicBezTo>
                  <a:pt x="270000" y="299938"/>
                  <a:pt x="278633" y="308570"/>
                  <a:pt x="289285" y="308570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812234" y="2415326"/>
            <a:ext cx="360000" cy="333913"/>
          </a:xfrm>
          <a:custGeom>
            <a:avLst/>
            <a:gdLst/>
            <a:ahLst/>
            <a:cxnLst/>
            <a:rect l="l" t="t" r="r" b="b"/>
            <a:pathLst>
              <a:path w="360000" h="333913">
                <a:moveTo>
                  <a:pt x="119999" y="193436"/>
                </a:moveTo>
                <a:lnTo>
                  <a:pt x="119999" y="162131"/>
                </a:lnTo>
                <a:lnTo>
                  <a:pt x="134672" y="151566"/>
                </a:lnTo>
                <a:lnTo>
                  <a:pt x="208368" y="225261"/>
                </a:lnTo>
                <a:lnTo>
                  <a:pt x="197867" y="240000"/>
                </a:lnTo>
                <a:lnTo>
                  <a:pt x="166561" y="240000"/>
                </a:lnTo>
                <a:cubicBezTo>
                  <a:pt x="158278" y="240000"/>
                  <a:pt x="150322" y="243326"/>
                  <a:pt x="144454" y="249196"/>
                </a:cubicBezTo>
                <a:lnTo>
                  <a:pt x="119606" y="274042"/>
                </a:lnTo>
                <a:lnTo>
                  <a:pt x="86018" y="240454"/>
                </a:lnTo>
                <a:lnTo>
                  <a:pt x="110866" y="215608"/>
                </a:lnTo>
                <a:cubicBezTo>
                  <a:pt x="116734" y="209737"/>
                  <a:pt x="120060" y="201780"/>
                  <a:pt x="120060" y="193499"/>
                </a:cubicBezTo>
                <a:lnTo>
                  <a:pt x="119999" y="193436"/>
                </a:lnTo>
                <a:close/>
                <a:moveTo>
                  <a:pt x="327913" y="58825"/>
                </a:moveTo>
                <a:lnTo>
                  <a:pt x="226890" y="199563"/>
                </a:lnTo>
                <a:lnTo>
                  <a:pt x="160434" y="133108"/>
                </a:lnTo>
                <a:lnTo>
                  <a:pt x="301172" y="32086"/>
                </a:lnTo>
                <a:cubicBezTo>
                  <a:pt x="301889" y="31565"/>
                  <a:pt x="302738" y="31304"/>
                  <a:pt x="303584" y="31304"/>
                </a:cubicBezTo>
                <a:cubicBezTo>
                  <a:pt x="304693" y="31304"/>
                  <a:pt x="305737" y="31762"/>
                  <a:pt x="306518" y="32543"/>
                </a:cubicBezTo>
                <a:lnTo>
                  <a:pt x="327452" y="53480"/>
                </a:lnTo>
                <a:cubicBezTo>
                  <a:pt x="328234" y="54261"/>
                  <a:pt x="328691" y="55306"/>
                  <a:pt x="328691" y="56415"/>
                </a:cubicBezTo>
                <a:cubicBezTo>
                  <a:pt x="328691" y="57263"/>
                  <a:pt x="328432" y="58111"/>
                  <a:pt x="327910" y="58829"/>
                </a:cubicBezTo>
                <a:lnTo>
                  <a:pt x="327913" y="58825"/>
                </a:lnTo>
                <a:close/>
                <a:moveTo>
                  <a:pt x="166565" y="271304"/>
                </a:moveTo>
                <a:lnTo>
                  <a:pt x="197870" y="271304"/>
                </a:lnTo>
                <a:cubicBezTo>
                  <a:pt x="207979" y="271304"/>
                  <a:pt x="217436" y="266479"/>
                  <a:pt x="223304" y="258262"/>
                </a:cubicBezTo>
                <a:lnTo>
                  <a:pt x="353347" y="77087"/>
                </a:lnTo>
                <a:cubicBezTo>
                  <a:pt x="357653" y="71087"/>
                  <a:pt x="360000" y="63848"/>
                  <a:pt x="360000" y="56415"/>
                </a:cubicBezTo>
                <a:cubicBezTo>
                  <a:pt x="360000" y="47022"/>
                  <a:pt x="356281" y="38023"/>
                  <a:pt x="349632" y="31371"/>
                </a:cubicBezTo>
                <a:lnTo>
                  <a:pt x="328633" y="10371"/>
                </a:lnTo>
                <a:cubicBezTo>
                  <a:pt x="321981" y="3720"/>
                  <a:pt x="312981" y="3"/>
                  <a:pt x="303588" y="3"/>
                </a:cubicBezTo>
                <a:cubicBezTo>
                  <a:pt x="296154" y="3"/>
                  <a:pt x="288914" y="2351"/>
                  <a:pt x="282913" y="6655"/>
                </a:cubicBezTo>
                <a:lnTo>
                  <a:pt x="101740" y="136697"/>
                </a:lnTo>
                <a:cubicBezTo>
                  <a:pt x="93521" y="142568"/>
                  <a:pt x="88697" y="152024"/>
                  <a:pt x="88697" y="162132"/>
                </a:cubicBezTo>
                <a:lnTo>
                  <a:pt x="88697" y="193436"/>
                </a:lnTo>
                <a:lnTo>
                  <a:pt x="60196" y="221935"/>
                </a:lnTo>
                <a:cubicBezTo>
                  <a:pt x="53219" y="228914"/>
                  <a:pt x="51001" y="238891"/>
                  <a:pt x="53608" y="247697"/>
                </a:cubicBezTo>
                <a:lnTo>
                  <a:pt x="6131" y="295239"/>
                </a:lnTo>
                <a:cubicBezTo>
                  <a:pt x="2218" y="299153"/>
                  <a:pt x="0" y="304435"/>
                  <a:pt x="0" y="309978"/>
                </a:cubicBezTo>
                <a:lnTo>
                  <a:pt x="0" y="313044"/>
                </a:lnTo>
                <a:cubicBezTo>
                  <a:pt x="0" y="324587"/>
                  <a:pt x="9328" y="333913"/>
                  <a:pt x="20869" y="333913"/>
                </a:cubicBezTo>
                <a:lnTo>
                  <a:pt x="76108" y="333913"/>
                </a:lnTo>
                <a:cubicBezTo>
                  <a:pt x="81652" y="333913"/>
                  <a:pt x="86933" y="331696"/>
                  <a:pt x="90846" y="327782"/>
                </a:cubicBezTo>
                <a:lnTo>
                  <a:pt x="112238" y="306392"/>
                </a:lnTo>
                <a:cubicBezTo>
                  <a:pt x="121108" y="309000"/>
                  <a:pt x="131019" y="306783"/>
                  <a:pt x="137999" y="299804"/>
                </a:cubicBezTo>
                <a:lnTo>
                  <a:pt x="166565" y="271304"/>
                </a:lnTo>
                <a:close/>
                <a:moveTo>
                  <a:pt x="87847" y="286501"/>
                </a:moveTo>
                <a:lnTo>
                  <a:pt x="71802" y="302609"/>
                </a:lnTo>
                <a:lnTo>
                  <a:pt x="43042" y="302609"/>
                </a:lnTo>
                <a:lnTo>
                  <a:pt x="73498" y="272152"/>
                </a:lnTo>
                <a:lnTo>
                  <a:pt x="87912" y="286564"/>
                </a:lnTo>
                <a:lnTo>
                  <a:pt x="87847" y="286501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22958" y="4336797"/>
            <a:ext cx="276013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Minimal Label Text for Instant Scanning</a:t>
            </a:r>
            <a:endParaRPr lang="en-US" sz="1333" dirty="0"/>
          </a:p>
        </p:txBody>
      </p:sp>
      <p:sp>
        <p:nvSpPr>
          <p:cNvPr id="18" name="Text 16"/>
          <p:cNvSpPr/>
          <p:nvPr/>
        </p:nvSpPr>
        <p:spPr>
          <a:xfrm>
            <a:off x="822958" y="4827102"/>
            <a:ext cx="27571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Place three large numerical figures with minimal label text for instant scanning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22958" y="3305475"/>
            <a:ext cx="281178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3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4815840" y="4336797"/>
            <a:ext cx="25772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Monolithic Typography Style</a:t>
            </a:r>
            <a:endParaRPr lang="en-US" sz="1333" dirty="0"/>
          </a:p>
        </p:txBody>
      </p:sp>
      <p:sp>
        <p:nvSpPr>
          <p:cNvPr id="21" name="Text 19"/>
          <p:cNvSpPr/>
          <p:nvPr/>
        </p:nvSpPr>
        <p:spPr>
          <a:xfrm>
            <a:off x="4815840" y="4827102"/>
            <a:ext cx="257429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Keep the typography monolithic so the numbers feel like facts, not footnotes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815840" y="3305475"/>
            <a:ext cx="262890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1</a:t>
            </a:r>
            <a:endParaRPr lang="en-US" sz="5400" dirty="0"/>
          </a:p>
        </p:txBody>
      </p:sp>
      <p:sp>
        <p:nvSpPr>
          <p:cNvPr id="23" name="Text 21"/>
          <p:cNvSpPr/>
          <p:nvPr/>
        </p:nvSpPr>
        <p:spPr>
          <a:xfrm>
            <a:off x="8671559" y="4336797"/>
            <a:ext cx="25772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Accent Color Usage</a:t>
            </a:r>
            <a:endParaRPr lang="en-US" sz="1333" dirty="0"/>
          </a:p>
        </p:txBody>
      </p:sp>
      <p:sp>
        <p:nvSpPr>
          <p:cNvPr id="24" name="Text 22"/>
          <p:cNvSpPr/>
          <p:nvPr/>
        </p:nvSpPr>
        <p:spPr>
          <a:xfrm>
            <a:off x="8671559" y="4827102"/>
            <a:ext cx="257429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Use the accent color sparingly to highlight the single most important metric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671559" y="3305475"/>
            <a:ext cx="262890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b="1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1</a:t>
            </a:r>
            <a:endParaRPr lang="en-US" sz="5400" dirty="0"/>
          </a:p>
        </p:txBody>
      </p:sp>
      <p:sp>
        <p:nvSpPr>
          <p:cNvPr id="26" name="Text 24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0D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43800" y="0"/>
            <a:ext cx="4683125" cy="6927850"/>
          </a:xfrm>
          <a:custGeom>
            <a:avLst/>
            <a:gdLst/>
            <a:ahLst/>
            <a:cxnLst/>
            <a:rect l="l" t="t" r="r" b="b"/>
            <a:pathLst>
              <a:path w="4683125" h="6927850">
                <a:moveTo>
                  <a:pt x="944493" y="1871"/>
                </a:moveTo>
                <a:lnTo>
                  <a:pt x="4683125" y="0"/>
                </a:lnTo>
                <a:lnTo>
                  <a:pt x="4683125" y="6927850"/>
                </a:lnTo>
                <a:lnTo>
                  <a:pt x="792853" y="6927850"/>
                </a:lnTo>
                <a:cubicBezTo>
                  <a:pt x="668703" y="6927850"/>
                  <a:pt x="568063" y="6836610"/>
                  <a:pt x="568063" y="6724102"/>
                </a:cubicBezTo>
                <a:cubicBezTo>
                  <a:pt x="568063" y="6611524"/>
                  <a:pt x="668703" y="6520285"/>
                  <a:pt x="792853" y="6520285"/>
                </a:cubicBezTo>
                <a:lnTo>
                  <a:pt x="1717349" y="6520285"/>
                </a:lnTo>
                <a:cubicBezTo>
                  <a:pt x="1841498" y="6520285"/>
                  <a:pt x="1942186" y="6429045"/>
                  <a:pt x="1942186" y="6316467"/>
                </a:cubicBezTo>
                <a:cubicBezTo>
                  <a:pt x="1942186" y="6203890"/>
                  <a:pt x="1841545" y="6112650"/>
                  <a:pt x="1717349" y="6112650"/>
                </a:cubicBezTo>
                <a:lnTo>
                  <a:pt x="224790" y="6112650"/>
                </a:lnTo>
                <a:cubicBezTo>
                  <a:pt x="100640" y="6112650"/>
                  <a:pt x="0" y="6021410"/>
                  <a:pt x="0" y="5908832"/>
                </a:cubicBezTo>
                <a:cubicBezTo>
                  <a:pt x="0" y="5796255"/>
                  <a:pt x="100640" y="5705015"/>
                  <a:pt x="224790" y="5705015"/>
                </a:cubicBezTo>
                <a:lnTo>
                  <a:pt x="1149286" y="5705015"/>
                </a:lnTo>
                <a:cubicBezTo>
                  <a:pt x="1273435" y="5705015"/>
                  <a:pt x="1374123" y="5613775"/>
                  <a:pt x="1374123" y="5501198"/>
                </a:cubicBezTo>
                <a:cubicBezTo>
                  <a:pt x="1374123" y="5388620"/>
                  <a:pt x="1273482" y="5297380"/>
                  <a:pt x="1149286" y="5297380"/>
                </a:cubicBezTo>
                <a:lnTo>
                  <a:pt x="979382" y="5297380"/>
                </a:lnTo>
                <a:cubicBezTo>
                  <a:pt x="855232" y="5297380"/>
                  <a:pt x="754545" y="5206140"/>
                  <a:pt x="754545" y="5093563"/>
                </a:cubicBezTo>
                <a:cubicBezTo>
                  <a:pt x="754545" y="4980985"/>
                  <a:pt x="855185" y="4889746"/>
                  <a:pt x="979382" y="4889746"/>
                </a:cubicBezTo>
                <a:lnTo>
                  <a:pt x="1903878" y="4889746"/>
                </a:lnTo>
                <a:cubicBezTo>
                  <a:pt x="2028027" y="4889746"/>
                  <a:pt x="2128668" y="4798506"/>
                  <a:pt x="2128668" y="4685928"/>
                </a:cubicBezTo>
                <a:cubicBezTo>
                  <a:pt x="2128668" y="4573351"/>
                  <a:pt x="2028027" y="4482111"/>
                  <a:pt x="1903878" y="4482111"/>
                </a:cubicBezTo>
                <a:lnTo>
                  <a:pt x="411319" y="4482111"/>
                </a:lnTo>
                <a:cubicBezTo>
                  <a:pt x="287169" y="4482111"/>
                  <a:pt x="186482" y="4390871"/>
                  <a:pt x="186482" y="4278293"/>
                </a:cubicBezTo>
                <a:cubicBezTo>
                  <a:pt x="186482" y="4165716"/>
                  <a:pt x="287122" y="4074476"/>
                  <a:pt x="411319" y="4074476"/>
                </a:cubicBezTo>
                <a:lnTo>
                  <a:pt x="1335815" y="4074476"/>
                </a:lnTo>
                <a:cubicBezTo>
                  <a:pt x="1459964" y="4074476"/>
                  <a:pt x="1560652" y="3983236"/>
                  <a:pt x="1560652" y="3870659"/>
                </a:cubicBezTo>
                <a:cubicBezTo>
                  <a:pt x="1560652" y="3770551"/>
                  <a:pt x="1481085" y="3687348"/>
                  <a:pt x="1376136" y="3670097"/>
                </a:cubicBezTo>
                <a:lnTo>
                  <a:pt x="792806" y="3670097"/>
                </a:lnTo>
                <a:cubicBezTo>
                  <a:pt x="668657" y="3670097"/>
                  <a:pt x="568016" y="3578858"/>
                  <a:pt x="568016" y="3466280"/>
                </a:cubicBezTo>
                <a:cubicBezTo>
                  <a:pt x="568016" y="3353702"/>
                  <a:pt x="668657" y="3262463"/>
                  <a:pt x="792806" y="3262463"/>
                </a:cubicBezTo>
                <a:lnTo>
                  <a:pt x="904124" y="3262463"/>
                </a:lnTo>
                <a:cubicBezTo>
                  <a:pt x="917190" y="3260315"/>
                  <a:pt x="930678" y="3259206"/>
                  <a:pt x="944446" y="3259206"/>
                </a:cubicBezTo>
                <a:lnTo>
                  <a:pt x="1759263" y="3258929"/>
                </a:lnTo>
                <a:cubicBezTo>
                  <a:pt x="1863369" y="3241125"/>
                  <a:pt x="1942139" y="3158198"/>
                  <a:pt x="1942139" y="3058645"/>
                </a:cubicBezTo>
                <a:cubicBezTo>
                  <a:pt x="1942139" y="2946068"/>
                  <a:pt x="1841498" y="2854828"/>
                  <a:pt x="1717302" y="2854828"/>
                </a:cubicBezTo>
                <a:lnTo>
                  <a:pt x="224743" y="2854828"/>
                </a:lnTo>
                <a:cubicBezTo>
                  <a:pt x="100594" y="2854828"/>
                  <a:pt x="-47" y="2763588"/>
                  <a:pt x="-47" y="2651010"/>
                </a:cubicBezTo>
                <a:cubicBezTo>
                  <a:pt x="-47" y="2538433"/>
                  <a:pt x="100594" y="2447193"/>
                  <a:pt x="224743" y="2447193"/>
                </a:cubicBezTo>
                <a:lnTo>
                  <a:pt x="1149239" y="2447193"/>
                </a:lnTo>
                <a:cubicBezTo>
                  <a:pt x="1273389" y="2447193"/>
                  <a:pt x="1374076" y="2355953"/>
                  <a:pt x="1374076" y="2243376"/>
                </a:cubicBezTo>
                <a:cubicBezTo>
                  <a:pt x="1374076" y="2130798"/>
                  <a:pt x="1273435" y="2039558"/>
                  <a:pt x="1149239" y="2039558"/>
                </a:cubicBezTo>
                <a:lnTo>
                  <a:pt x="979335" y="2039558"/>
                </a:lnTo>
                <a:cubicBezTo>
                  <a:pt x="855186" y="2039558"/>
                  <a:pt x="754498" y="1948319"/>
                  <a:pt x="754498" y="1835741"/>
                </a:cubicBezTo>
                <a:cubicBezTo>
                  <a:pt x="754498" y="1723163"/>
                  <a:pt x="855139" y="1631924"/>
                  <a:pt x="979335" y="1631924"/>
                </a:cubicBezTo>
                <a:lnTo>
                  <a:pt x="1903831" y="1631924"/>
                </a:lnTo>
                <a:cubicBezTo>
                  <a:pt x="2027981" y="1631924"/>
                  <a:pt x="2128621" y="1540684"/>
                  <a:pt x="2128621" y="1428106"/>
                </a:cubicBezTo>
                <a:cubicBezTo>
                  <a:pt x="2128621" y="1315529"/>
                  <a:pt x="2027981" y="1224289"/>
                  <a:pt x="1903831" y="1224289"/>
                </a:cubicBezTo>
                <a:lnTo>
                  <a:pt x="411272" y="1224289"/>
                </a:lnTo>
                <a:cubicBezTo>
                  <a:pt x="287123" y="1224289"/>
                  <a:pt x="186435" y="1133049"/>
                  <a:pt x="186435" y="1020471"/>
                </a:cubicBezTo>
                <a:cubicBezTo>
                  <a:pt x="186435" y="907894"/>
                  <a:pt x="287076" y="816654"/>
                  <a:pt x="411272" y="816654"/>
                </a:cubicBezTo>
                <a:lnTo>
                  <a:pt x="1335768" y="816654"/>
                </a:lnTo>
                <a:cubicBezTo>
                  <a:pt x="1459918" y="816654"/>
                  <a:pt x="1560605" y="725414"/>
                  <a:pt x="1560605" y="612837"/>
                </a:cubicBezTo>
                <a:cubicBezTo>
                  <a:pt x="1560605" y="500259"/>
                  <a:pt x="1459964" y="409019"/>
                  <a:pt x="1335768" y="409019"/>
                </a:cubicBezTo>
                <a:lnTo>
                  <a:pt x="944352" y="409019"/>
                </a:lnTo>
                <a:cubicBezTo>
                  <a:pt x="820203" y="409019"/>
                  <a:pt x="719515" y="317780"/>
                  <a:pt x="719515" y="205202"/>
                </a:cubicBezTo>
                <a:cubicBezTo>
                  <a:pt x="719515" y="92624"/>
                  <a:pt x="820156" y="1385"/>
                  <a:pt x="944352" y="1385"/>
                </a:cubicBezTo>
                <a:lnTo>
                  <a:pt x="944493" y="1871"/>
                </a:lnTo>
                <a:close/>
              </a:path>
            </a:pathLst>
          </a:custGeom>
          <a:solidFill>
            <a:srgbClr val="1B4436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5045459"/>
            <a:ext cx="1812540" cy="1812541"/>
          </a:xfrm>
          <a:custGeom>
            <a:avLst/>
            <a:gdLst/>
            <a:ahLst/>
            <a:cxnLst/>
            <a:rect l="l" t="t" r="r" b="b"/>
            <a:pathLst>
              <a:path w="1812540" h="1812541">
                <a:moveTo>
                  <a:pt x="1219205" y="1219206"/>
                </a:moveTo>
                <a:lnTo>
                  <a:pt x="1812540" y="1219206"/>
                </a:lnTo>
                <a:lnTo>
                  <a:pt x="1812540" y="1812541"/>
                </a:lnTo>
                <a:lnTo>
                  <a:pt x="1219205" y="1219206"/>
                </a:lnTo>
                <a:close/>
              </a:path>
              <a:path w="1812540" h="1812541">
                <a:moveTo>
                  <a:pt x="609593" y="1219206"/>
                </a:moveTo>
                <a:lnTo>
                  <a:pt x="1202928" y="1219206"/>
                </a:lnTo>
                <a:lnTo>
                  <a:pt x="1202928" y="1812541"/>
                </a:lnTo>
                <a:lnTo>
                  <a:pt x="609593" y="1219206"/>
                </a:lnTo>
                <a:close/>
              </a:path>
              <a:path w="1812540" h="1812541">
                <a:moveTo>
                  <a:pt x="0" y="1219206"/>
                </a:moveTo>
                <a:lnTo>
                  <a:pt x="593335" y="1219206"/>
                </a:lnTo>
                <a:lnTo>
                  <a:pt x="593335" y="1812541"/>
                </a:lnTo>
                <a:lnTo>
                  <a:pt x="0" y="1219206"/>
                </a:lnTo>
                <a:close/>
              </a:path>
              <a:path w="1812540" h="1812541">
                <a:moveTo>
                  <a:pt x="1219205" y="609594"/>
                </a:moveTo>
                <a:lnTo>
                  <a:pt x="1812540" y="609594"/>
                </a:lnTo>
                <a:lnTo>
                  <a:pt x="1812540" y="1202929"/>
                </a:lnTo>
                <a:lnTo>
                  <a:pt x="1219205" y="609594"/>
                </a:lnTo>
                <a:close/>
              </a:path>
              <a:path w="1812540" h="1812541">
                <a:moveTo>
                  <a:pt x="609593" y="609594"/>
                </a:moveTo>
                <a:lnTo>
                  <a:pt x="1202928" y="609594"/>
                </a:lnTo>
                <a:lnTo>
                  <a:pt x="1202928" y="1202929"/>
                </a:lnTo>
                <a:lnTo>
                  <a:pt x="609593" y="609594"/>
                </a:lnTo>
                <a:close/>
              </a:path>
              <a:path w="1812540" h="1812541">
                <a:moveTo>
                  <a:pt x="0" y="609594"/>
                </a:moveTo>
                <a:lnTo>
                  <a:pt x="593335" y="609594"/>
                </a:lnTo>
                <a:lnTo>
                  <a:pt x="593335" y="1202929"/>
                </a:lnTo>
                <a:lnTo>
                  <a:pt x="0" y="609594"/>
                </a:lnTo>
                <a:close/>
              </a:path>
              <a:path w="1812540" h="1812541">
                <a:moveTo>
                  <a:pt x="1219205" y="0"/>
                </a:moveTo>
                <a:lnTo>
                  <a:pt x="1812540" y="0"/>
                </a:lnTo>
                <a:lnTo>
                  <a:pt x="1812540" y="593335"/>
                </a:lnTo>
                <a:lnTo>
                  <a:pt x="1219205" y="0"/>
                </a:lnTo>
                <a:close/>
              </a:path>
              <a:path w="1812540" h="1812541">
                <a:moveTo>
                  <a:pt x="609593" y="0"/>
                </a:moveTo>
                <a:lnTo>
                  <a:pt x="1202928" y="0"/>
                </a:lnTo>
                <a:lnTo>
                  <a:pt x="1202928" y="593335"/>
                </a:lnTo>
                <a:lnTo>
                  <a:pt x="609593" y="0"/>
                </a:lnTo>
                <a:close/>
              </a:path>
              <a:path w="1812540" h="1812541">
                <a:moveTo>
                  <a:pt x="0" y="0"/>
                </a:moveTo>
                <a:lnTo>
                  <a:pt x="593335" y="0"/>
                </a:lnTo>
                <a:lnTo>
                  <a:pt x="593335" y="593335"/>
                </a:ln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1B4436">
                <a:alpha val="4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57200" y="503617"/>
            <a:ext cx="11247120" cy="9525"/>
          </a:xfrm>
          <a:custGeom>
            <a:avLst/>
            <a:gdLst/>
            <a:ahLst/>
            <a:cxnLst/>
            <a:rect l="l" t="t" r="r" b="b"/>
            <a:pathLst>
              <a:path w="11247120" h="9525">
                <a:moveTo>
                  <a:pt x="0" y="4763"/>
                </a:moveTo>
                <a:lnTo>
                  <a:pt x="11247120" y="4763"/>
                </a:lnTo>
              </a:path>
            </a:pathLst>
          </a:custGeom>
          <a:noFill/>
          <a:ln w="6348">
            <a:solidFill>
              <a:srgbClr val="DEF2EB">
                <a:alpha val="2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973150" y="183325"/>
            <a:ext cx="680019" cy="9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0" indent="0">
              <a:lnSpc>
                <a:spcPct val="90000"/>
              </a:lnSpc>
              <a:spcBef>
                <a:spcPts val="898"/>
              </a:spcBef>
              <a:buNone/>
            </a:pPr>
            <a:r>
              <a:rPr lang="en-US" sz="718" dirty="0">
                <a:solidFill>
                  <a:srgbClr val="FFFFFF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9</a:t>
            </a:r>
            <a:endParaRPr lang="en-US" sz="718" dirty="0"/>
          </a:p>
        </p:txBody>
      </p:sp>
      <p:sp>
        <p:nvSpPr>
          <p:cNvPr id="6" name="Text 4"/>
          <p:cNvSpPr/>
          <p:nvPr/>
        </p:nvSpPr>
        <p:spPr>
          <a:xfrm>
            <a:off x="457200" y="137160"/>
            <a:ext cx="7373623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D9D9D9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Mastering Minimalist Presentation Design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843915"/>
            <a:ext cx="1130732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Closing &amp; Contact (Say Less, Connect More)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57200" y="2845015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DEF2EB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94377" y="2845015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DEF2EB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333099" y="2845015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  <a:close/>
              </a:path>
            </a:pathLst>
          </a:custGeom>
          <a:solidFill>
            <a:srgbClr val="DEF2EB">
              <a:alpha val="4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533649" y="2363935"/>
            <a:ext cx="3200400" cy="356616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716529" y="3004015"/>
            <a:ext cx="2849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Keep the tone light: minimal design, maximal momentum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332481" y="2115399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B443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15361" y="2206839"/>
            <a:ext cx="2851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Keep the Tone Light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95236" y="2363935"/>
            <a:ext cx="3200400" cy="356616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78116" y="3004015"/>
            <a:ext cx="2849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Include an email address for fast replies and a website for deeper context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394377" y="2113885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B443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577257" y="2205325"/>
            <a:ext cx="2851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Provide Contact Information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57750" y="2363935"/>
            <a:ext cx="3200400" cy="356616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40630" y="3004015"/>
            <a:ext cx="2849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Jost" pitchFamily="34" charset="0"/>
                <a:ea typeface="Jost" pitchFamily="34" charset="-122"/>
                <a:cs typeface="Jost" pitchFamily="34" charset="-120"/>
              </a:rPr>
              <a:t>End with a clean call to action that is direct, friendly, and unmistakably next-step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57200" y="2113885"/>
            <a:ext cx="3108960" cy="731520"/>
          </a:xfrm>
          <a:custGeom>
            <a:avLst/>
            <a:gdLst/>
            <a:ahLst/>
            <a:cxnLst/>
            <a:rect l="l" t="t" r="r" b="b"/>
            <a:pathLst>
              <a:path w="3108960" h="731520">
                <a:moveTo>
                  <a:pt x="0" y="0"/>
                </a:moveTo>
                <a:lnTo>
                  <a:pt x="2743191" y="0"/>
                </a:lnTo>
                <a:lnTo>
                  <a:pt x="3108960" y="365760"/>
                </a:lnTo>
                <a:lnTo>
                  <a:pt x="2743191" y="731520"/>
                </a:lnTo>
                <a:lnTo>
                  <a:pt x="0" y="731520"/>
                </a:lnTo>
                <a:lnTo>
                  <a:pt x="0" y="0"/>
                </a:lnTo>
                <a:close/>
              </a:path>
            </a:pathLst>
          </a:custGeom>
          <a:solidFill>
            <a:srgbClr val="1B4436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40080" y="2205325"/>
            <a:ext cx="285115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Jost SemiBold" pitchFamily="34" charset="0"/>
                <a:ea typeface="Jost SemiBold" pitchFamily="34" charset="-122"/>
                <a:cs typeface="Jost SemiBold" pitchFamily="34" charset="-120"/>
              </a:rPr>
              <a:t>Clear Call to Action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0819650" y="6039149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2026-09-09T16:12:22Z</dcterms:created>
  <dcterms:modified xsi:type="dcterms:W3CDTF">2026-09-09T16:12:22Z</dcterms:modified>
</cp:coreProperties>
</file>