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embeddedFontLst>
    <p:embeddedFont>
      <p:font typeface="Reddit Sans" pitchFamily="2" charset="0"/>
      <p:regular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
    <Relationship Id="rId18" Type="http://schemas.openxmlformats.org/officeDocument/2006/relationships/font" Target="fonts/font1.fntdata"/>
    <Relationship Id="rId1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bce54e693a8df8c8ff2dd19caa273f6c3cee8184.png"/><Relationship Id="rId2" Type="http://schemas.openxmlformats.org/officeDocument/2006/relationships/image" Target="../media/e7c4892101e9c751ca334d0ef7527760402506b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981200" y="4691074"/>
            <a:ext cx="82550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From Concept to Implementation: Vision, Materials, Layouts, and Investment Summary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981200" y="2346591"/>
            <a:ext cx="8290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Comprehensive Interior Design Proposal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5455920" y="82296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85800" y="908336"/>
            <a:ext cx="9801985" cy="49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591800" y="367329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85800" y="2039390"/>
            <a:ext cx="9869080" cy="411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Project Cover &amp; Pitch Snapshot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Design Concept &amp; Vision Narrative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&amp; Texture Palette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Color Story &amp; Paint Schemes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Floor Plan &amp; Spatial Layout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Furniture, Fixtures &amp; Equipment (FF&amp;E)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Custom Millwork &amp; Architectural Details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Room-by-Room Renderings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Investment Summary &amp; Implementation Schedule</a:t>
            </a:r>
            <a:endParaRPr lang="en-US" sz="1796" dirty="0"/>
          </a:p>
        </p:txBody>
      </p:sp>
      <p:sp>
        <p:nvSpPr>
          <p:cNvPr id="7" name="Text 5"/>
          <p:cNvSpPr/>
          <p:nvPr/>
        </p:nvSpPr>
        <p:spPr>
          <a:xfrm>
            <a:off x="10871200" y="2039390"/>
            <a:ext cx="657815" cy="411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03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04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05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06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07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08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09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1796" dirty="0"/>
          </a:p>
          <a:p>
            <a:pPr algn="l" marL="0" indent="0">
              <a:lnSpc>
                <a:spcPct val="130000"/>
              </a:lnSpc>
              <a:spcBef>
                <a:spcPts val="898"/>
              </a:spcBef>
              <a:buNone/>
            </a:pPr>
            <a:r>
              <a:rPr lang="en-US" sz="1796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17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64480" y="1996062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  <a:close/>
              </a:path>
            </a:pathLst>
          </a:custGeom>
          <a:solidFill>
            <a:srgbClr val="E31D6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74480" y="1996062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  <a:close/>
              </a:path>
            </a:pathLst>
          </a:custGeom>
          <a:solidFill>
            <a:srgbClr val="E31D6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554480" y="1996062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  <a:close/>
              </a:path>
            </a:pathLst>
          </a:custGeom>
          <a:solidFill>
            <a:srgbClr val="E31D6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0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Comprehensive Interior Design Proposal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305800" y="4280274"/>
            <a:ext cx="32181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Date field plus a short one-line positioning statement for the proposal intent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305800" y="369427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Date and Positioning Statement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495800" y="4280274"/>
            <a:ext cx="32181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Client Name, Design Studio, and Location fields for context and credibility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95800" y="369427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Client and Design Studio Details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85800" y="4280274"/>
            <a:ext cx="32181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Placeholder for the client pitch header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85800" y="369427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Project Name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585960" y="2361822"/>
            <a:ext cx="640080" cy="731520"/>
          </a:xfrm>
          <a:custGeom>
            <a:avLst/>
            <a:gdLst/>
            <a:ahLst/>
            <a:cxnLst/>
            <a:rect l="l" t="t" r="r" b="b"/>
            <a:pathLst>
              <a:path w="640080" h="731520">
                <a:moveTo>
                  <a:pt x="217173" y="34294"/>
                </a:moveTo>
                <a:cubicBezTo>
                  <a:pt x="217173" y="15289"/>
                  <a:pt x="201888" y="7"/>
                  <a:pt x="182884" y="7"/>
                </a:cubicBezTo>
                <a:cubicBezTo>
                  <a:pt x="163880" y="7"/>
                  <a:pt x="148595" y="15296"/>
                  <a:pt x="148595" y="34301"/>
                </a:cubicBezTo>
                <a:lnTo>
                  <a:pt x="148595" y="91454"/>
                </a:lnTo>
                <a:lnTo>
                  <a:pt x="91442" y="91454"/>
                </a:lnTo>
                <a:cubicBezTo>
                  <a:pt x="41010" y="91454"/>
                  <a:pt x="0" y="132456"/>
                  <a:pt x="0" y="182894"/>
                </a:cubicBezTo>
                <a:lnTo>
                  <a:pt x="0" y="205754"/>
                </a:lnTo>
                <a:lnTo>
                  <a:pt x="0" y="274334"/>
                </a:lnTo>
                <a:lnTo>
                  <a:pt x="0" y="640094"/>
                </a:lnTo>
                <a:cubicBezTo>
                  <a:pt x="0" y="690533"/>
                  <a:pt x="41004" y="731534"/>
                  <a:pt x="91442" y="731534"/>
                </a:cubicBezTo>
                <a:lnTo>
                  <a:pt x="548645" y="731534"/>
                </a:lnTo>
                <a:cubicBezTo>
                  <a:pt x="599077" y="731534"/>
                  <a:pt x="640086" y="690533"/>
                  <a:pt x="640086" y="640094"/>
                </a:cubicBezTo>
                <a:lnTo>
                  <a:pt x="640086" y="274334"/>
                </a:lnTo>
                <a:lnTo>
                  <a:pt x="640086" y="205754"/>
                </a:lnTo>
                <a:lnTo>
                  <a:pt x="640086" y="182894"/>
                </a:lnTo>
                <a:cubicBezTo>
                  <a:pt x="640086" y="132456"/>
                  <a:pt x="599083" y="91454"/>
                  <a:pt x="548645" y="91454"/>
                </a:cubicBezTo>
                <a:lnTo>
                  <a:pt x="491492" y="91454"/>
                </a:lnTo>
                <a:lnTo>
                  <a:pt x="491492" y="34308"/>
                </a:lnTo>
                <a:cubicBezTo>
                  <a:pt x="491492" y="15303"/>
                  <a:pt x="476207" y="22"/>
                  <a:pt x="457203" y="22"/>
                </a:cubicBezTo>
                <a:cubicBezTo>
                  <a:pt x="438199" y="22"/>
                  <a:pt x="422914" y="15310"/>
                  <a:pt x="422914" y="34315"/>
                </a:cubicBezTo>
                <a:lnTo>
                  <a:pt x="422914" y="91469"/>
                </a:lnTo>
                <a:lnTo>
                  <a:pt x="217173" y="91469"/>
                </a:lnTo>
                <a:lnTo>
                  <a:pt x="217173" y="34294"/>
                </a:lnTo>
                <a:close/>
                <a:moveTo>
                  <a:pt x="68578" y="274320"/>
                </a:moveTo>
                <a:lnTo>
                  <a:pt x="571495" y="274320"/>
                </a:lnTo>
                <a:lnTo>
                  <a:pt x="571495" y="640080"/>
                </a:lnTo>
                <a:cubicBezTo>
                  <a:pt x="571495" y="652655"/>
                  <a:pt x="561209" y="662940"/>
                  <a:pt x="548638" y="662940"/>
                </a:cubicBezTo>
                <a:lnTo>
                  <a:pt x="91435" y="662940"/>
                </a:lnTo>
                <a:cubicBezTo>
                  <a:pt x="78864" y="662940"/>
                  <a:pt x="68578" y="652655"/>
                  <a:pt x="68578" y="640080"/>
                </a:cubicBezTo>
                <a:lnTo>
                  <a:pt x="68578" y="27432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30240" y="2443102"/>
            <a:ext cx="731520" cy="568960"/>
          </a:xfrm>
          <a:custGeom>
            <a:avLst/>
            <a:gdLst/>
            <a:ahLst/>
            <a:cxnLst/>
            <a:rect l="l" t="t" r="r" b="b"/>
            <a:pathLst>
              <a:path w="731520" h="568960">
                <a:moveTo>
                  <a:pt x="670562" y="162558"/>
                </a:moveTo>
                <a:lnTo>
                  <a:pt x="670562" y="487678"/>
                </a:lnTo>
                <a:cubicBezTo>
                  <a:pt x="670562" y="498853"/>
                  <a:pt x="661418" y="507996"/>
                  <a:pt x="650241" y="507996"/>
                </a:cubicBezTo>
                <a:lnTo>
                  <a:pt x="406403" y="507996"/>
                </a:lnTo>
                <a:cubicBezTo>
                  <a:pt x="406403" y="451862"/>
                  <a:pt x="360939" y="406397"/>
                  <a:pt x="304803" y="406397"/>
                </a:cubicBezTo>
                <a:lnTo>
                  <a:pt x="223523" y="406397"/>
                </a:lnTo>
                <a:cubicBezTo>
                  <a:pt x="167387" y="406397"/>
                  <a:pt x="121923" y="451862"/>
                  <a:pt x="121923" y="507996"/>
                </a:cubicBezTo>
                <a:lnTo>
                  <a:pt x="81279" y="507996"/>
                </a:lnTo>
                <a:cubicBezTo>
                  <a:pt x="70102" y="507996"/>
                  <a:pt x="60958" y="498853"/>
                  <a:pt x="60958" y="487678"/>
                </a:cubicBezTo>
                <a:lnTo>
                  <a:pt x="60958" y="162558"/>
                </a:lnTo>
                <a:lnTo>
                  <a:pt x="670562" y="162558"/>
                </a:lnTo>
                <a:close/>
                <a:moveTo>
                  <a:pt x="81279" y="0"/>
                </a:moveTo>
                <a:cubicBezTo>
                  <a:pt x="36452" y="0"/>
                  <a:pt x="0" y="36448"/>
                  <a:pt x="0" y="81282"/>
                </a:cubicBezTo>
                <a:lnTo>
                  <a:pt x="0" y="487684"/>
                </a:lnTo>
                <a:cubicBezTo>
                  <a:pt x="0" y="532512"/>
                  <a:pt x="36452" y="568966"/>
                  <a:pt x="81279" y="568966"/>
                </a:cubicBezTo>
                <a:lnTo>
                  <a:pt x="650241" y="568966"/>
                </a:lnTo>
                <a:cubicBezTo>
                  <a:pt x="695068" y="568966"/>
                  <a:pt x="731520" y="532518"/>
                  <a:pt x="731520" y="487684"/>
                </a:cubicBezTo>
                <a:lnTo>
                  <a:pt x="731520" y="81282"/>
                </a:lnTo>
                <a:cubicBezTo>
                  <a:pt x="731520" y="36453"/>
                  <a:pt x="695068" y="0"/>
                  <a:pt x="650241" y="0"/>
                </a:cubicBezTo>
                <a:lnTo>
                  <a:pt x="81279" y="0"/>
                </a:lnTo>
                <a:close/>
                <a:moveTo>
                  <a:pt x="345438" y="284480"/>
                </a:moveTo>
                <a:cubicBezTo>
                  <a:pt x="345438" y="239589"/>
                  <a:pt x="309045" y="203198"/>
                  <a:pt x="264159" y="203198"/>
                </a:cubicBezTo>
                <a:cubicBezTo>
                  <a:pt x="219273" y="203198"/>
                  <a:pt x="182880" y="239589"/>
                  <a:pt x="182880" y="284480"/>
                </a:cubicBezTo>
                <a:cubicBezTo>
                  <a:pt x="182880" y="329371"/>
                  <a:pt x="219273" y="365762"/>
                  <a:pt x="264159" y="365762"/>
                </a:cubicBezTo>
                <a:cubicBezTo>
                  <a:pt x="309045" y="365762"/>
                  <a:pt x="345438" y="329371"/>
                  <a:pt x="345438" y="284480"/>
                </a:cubicBezTo>
                <a:lnTo>
                  <a:pt x="345438" y="284480"/>
                </a:lnTo>
                <a:close/>
                <a:moveTo>
                  <a:pt x="477522" y="223522"/>
                </a:moveTo>
                <a:cubicBezTo>
                  <a:pt x="460631" y="223522"/>
                  <a:pt x="447039" y="237108"/>
                  <a:pt x="447039" y="254001"/>
                </a:cubicBezTo>
                <a:cubicBezTo>
                  <a:pt x="447039" y="270893"/>
                  <a:pt x="460631" y="284480"/>
                  <a:pt x="477522" y="284480"/>
                </a:cubicBezTo>
                <a:lnTo>
                  <a:pt x="579122" y="284480"/>
                </a:lnTo>
                <a:cubicBezTo>
                  <a:pt x="596013" y="284480"/>
                  <a:pt x="609605" y="270893"/>
                  <a:pt x="609605" y="254001"/>
                </a:cubicBezTo>
                <a:cubicBezTo>
                  <a:pt x="609605" y="237108"/>
                  <a:pt x="596013" y="223522"/>
                  <a:pt x="579122" y="223522"/>
                </a:cubicBezTo>
                <a:lnTo>
                  <a:pt x="477522" y="223522"/>
                </a:lnTo>
                <a:close/>
                <a:moveTo>
                  <a:pt x="477522" y="345438"/>
                </a:moveTo>
                <a:cubicBezTo>
                  <a:pt x="460631" y="345438"/>
                  <a:pt x="447039" y="359025"/>
                  <a:pt x="447039" y="375918"/>
                </a:cubicBezTo>
                <a:cubicBezTo>
                  <a:pt x="447039" y="392810"/>
                  <a:pt x="460631" y="406397"/>
                  <a:pt x="477522" y="406397"/>
                </a:cubicBezTo>
                <a:lnTo>
                  <a:pt x="579122" y="406397"/>
                </a:lnTo>
                <a:cubicBezTo>
                  <a:pt x="596013" y="406397"/>
                  <a:pt x="609605" y="392810"/>
                  <a:pt x="609605" y="375918"/>
                </a:cubicBezTo>
                <a:cubicBezTo>
                  <a:pt x="609605" y="359025"/>
                  <a:pt x="596013" y="345438"/>
                  <a:pt x="579122" y="345438"/>
                </a:cubicBezTo>
                <a:lnTo>
                  <a:pt x="477522" y="34543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920240" y="2384682"/>
            <a:ext cx="731520" cy="685800"/>
          </a:xfrm>
          <a:custGeom>
            <a:avLst/>
            <a:gdLst/>
            <a:ahLst/>
            <a:cxnLst/>
            <a:rect l="l" t="t" r="r" b="b"/>
            <a:pathLst>
              <a:path w="731520" h="685800">
                <a:moveTo>
                  <a:pt x="251460" y="80012"/>
                </a:moveTo>
                <a:lnTo>
                  <a:pt x="251460" y="137160"/>
                </a:lnTo>
                <a:lnTo>
                  <a:pt x="480060" y="137160"/>
                </a:lnTo>
                <a:lnTo>
                  <a:pt x="480060" y="80012"/>
                </a:lnTo>
                <a:cubicBezTo>
                  <a:pt x="480060" y="73724"/>
                  <a:pt x="474917" y="68580"/>
                  <a:pt x="468634" y="68580"/>
                </a:cubicBezTo>
                <a:lnTo>
                  <a:pt x="262894" y="68580"/>
                </a:lnTo>
                <a:cubicBezTo>
                  <a:pt x="256610" y="68580"/>
                  <a:pt x="251467" y="73724"/>
                  <a:pt x="251467" y="80012"/>
                </a:cubicBezTo>
                <a:lnTo>
                  <a:pt x="251460" y="80012"/>
                </a:lnTo>
                <a:close/>
                <a:moveTo>
                  <a:pt x="182880" y="137160"/>
                </a:moveTo>
                <a:lnTo>
                  <a:pt x="182880" y="80012"/>
                </a:lnTo>
                <a:cubicBezTo>
                  <a:pt x="182880" y="35867"/>
                  <a:pt x="218739" y="0"/>
                  <a:pt x="262894" y="0"/>
                </a:cubicBezTo>
                <a:lnTo>
                  <a:pt x="468634" y="0"/>
                </a:lnTo>
                <a:cubicBezTo>
                  <a:pt x="512781" y="0"/>
                  <a:pt x="548647" y="35860"/>
                  <a:pt x="548647" y="80012"/>
                </a:cubicBezTo>
                <a:lnTo>
                  <a:pt x="548647" y="137160"/>
                </a:lnTo>
                <a:lnTo>
                  <a:pt x="640087" y="137160"/>
                </a:lnTo>
                <a:cubicBezTo>
                  <a:pt x="690526" y="137160"/>
                  <a:pt x="731527" y="178164"/>
                  <a:pt x="731527" y="228598"/>
                </a:cubicBezTo>
                <a:lnTo>
                  <a:pt x="731527" y="400048"/>
                </a:lnTo>
                <a:lnTo>
                  <a:pt x="731527" y="594355"/>
                </a:lnTo>
                <a:cubicBezTo>
                  <a:pt x="731527" y="644789"/>
                  <a:pt x="690526" y="685793"/>
                  <a:pt x="640087" y="685793"/>
                </a:cubicBezTo>
                <a:lnTo>
                  <a:pt x="91447" y="685793"/>
                </a:lnTo>
                <a:cubicBezTo>
                  <a:pt x="41009" y="685793"/>
                  <a:pt x="7" y="644789"/>
                  <a:pt x="7" y="594355"/>
                </a:cubicBezTo>
                <a:lnTo>
                  <a:pt x="7" y="400048"/>
                </a:lnTo>
                <a:lnTo>
                  <a:pt x="7" y="228598"/>
                </a:lnTo>
                <a:cubicBezTo>
                  <a:pt x="7" y="178164"/>
                  <a:pt x="41009" y="137160"/>
                  <a:pt x="91447" y="137160"/>
                </a:cubicBezTo>
                <a:lnTo>
                  <a:pt x="182880" y="137160"/>
                </a:lnTo>
                <a:close/>
                <a:moveTo>
                  <a:pt x="68580" y="434338"/>
                </a:moveTo>
                <a:lnTo>
                  <a:pt x="68580" y="594355"/>
                </a:lnTo>
                <a:cubicBezTo>
                  <a:pt x="68580" y="606926"/>
                  <a:pt x="78865" y="617213"/>
                  <a:pt x="91440" y="617213"/>
                </a:cubicBezTo>
                <a:lnTo>
                  <a:pt x="640080" y="617213"/>
                </a:lnTo>
                <a:cubicBezTo>
                  <a:pt x="652655" y="617213"/>
                  <a:pt x="662940" y="606926"/>
                  <a:pt x="662940" y="594355"/>
                </a:cubicBezTo>
                <a:lnTo>
                  <a:pt x="662940" y="434338"/>
                </a:lnTo>
                <a:lnTo>
                  <a:pt x="457200" y="434338"/>
                </a:lnTo>
                <a:lnTo>
                  <a:pt x="457200" y="457195"/>
                </a:lnTo>
                <a:cubicBezTo>
                  <a:pt x="457200" y="482481"/>
                  <a:pt x="436769" y="502918"/>
                  <a:pt x="411480" y="502918"/>
                </a:cubicBezTo>
                <a:lnTo>
                  <a:pt x="320040" y="502918"/>
                </a:lnTo>
                <a:cubicBezTo>
                  <a:pt x="294751" y="502918"/>
                  <a:pt x="274320" y="482488"/>
                  <a:pt x="274320" y="457195"/>
                </a:cubicBezTo>
                <a:lnTo>
                  <a:pt x="274320" y="434338"/>
                </a:lnTo>
                <a:lnTo>
                  <a:pt x="68580" y="434338"/>
                </a:lnTo>
                <a:close/>
                <a:moveTo>
                  <a:pt x="274320" y="365758"/>
                </a:moveTo>
                <a:lnTo>
                  <a:pt x="457200" y="365758"/>
                </a:lnTo>
                <a:lnTo>
                  <a:pt x="662940" y="365758"/>
                </a:lnTo>
                <a:lnTo>
                  <a:pt x="662940" y="228598"/>
                </a:lnTo>
                <a:cubicBezTo>
                  <a:pt x="662940" y="216027"/>
                  <a:pt x="652655" y="205740"/>
                  <a:pt x="640080" y="205740"/>
                </a:cubicBezTo>
                <a:lnTo>
                  <a:pt x="514354" y="205740"/>
                </a:lnTo>
                <a:lnTo>
                  <a:pt x="217174" y="205740"/>
                </a:lnTo>
                <a:lnTo>
                  <a:pt x="91447" y="205740"/>
                </a:lnTo>
                <a:cubicBezTo>
                  <a:pt x="78872" y="205740"/>
                  <a:pt x="68587" y="216027"/>
                  <a:pt x="68587" y="228598"/>
                </a:cubicBezTo>
                <a:lnTo>
                  <a:pt x="68587" y="365758"/>
                </a:lnTo>
                <a:lnTo>
                  <a:pt x="274320" y="36575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774680" y="5591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85800" y="564101"/>
            <a:ext cx="982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Project Cover &amp; Pitch Snapshot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85800" y="1892301"/>
            <a:ext cx="3474720" cy="4206240"/>
          </a:xfrm>
          <a:custGeom>
            <a:avLst/>
            <a:gdLst/>
            <a:ahLst/>
            <a:cxnLst/>
            <a:rect l="l" t="t" r="r" b="b"/>
            <a:pathLst>
              <a:path w="3474720" h="4206240">
                <a:moveTo>
                  <a:pt x="0" y="147555"/>
                </a:moveTo>
                <a:cubicBezTo>
                  <a:pt x="0" y="66080"/>
                  <a:pt x="66054" y="0"/>
                  <a:pt x="147537" y="0"/>
                </a:cubicBezTo>
                <a:lnTo>
                  <a:pt x="3327183" y="0"/>
                </a:lnTo>
                <a:cubicBezTo>
                  <a:pt x="3408666" y="0"/>
                  <a:pt x="3474720" y="66038"/>
                  <a:pt x="3474720" y="147555"/>
                </a:cubicBezTo>
                <a:lnTo>
                  <a:pt x="3474720" y="4058727"/>
                </a:lnTo>
                <a:cubicBezTo>
                  <a:pt x="3474720" y="4140202"/>
                  <a:pt x="3408666" y="4206282"/>
                  <a:pt x="3327183" y="4206282"/>
                </a:cubicBezTo>
                <a:lnTo>
                  <a:pt x="147537" y="4206282"/>
                </a:lnTo>
                <a:cubicBezTo>
                  <a:pt x="66054" y="4206282"/>
                  <a:pt x="0" y="4140244"/>
                  <a:pt x="0" y="4058727"/>
                </a:cubicBezTo>
                <a:lnTo>
                  <a:pt x="0" y="147555"/>
                </a:lnTo>
                <a:close/>
              </a:path>
            </a:pathLst>
          </a:custGeom>
          <a:solidFill>
            <a:srgbClr val="F9D2E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360097" y="1892300"/>
            <a:ext cx="3474720" cy="4206240"/>
          </a:xfrm>
          <a:custGeom>
            <a:avLst/>
            <a:gdLst/>
            <a:ahLst/>
            <a:cxnLst/>
            <a:rect l="l" t="t" r="r" b="b"/>
            <a:pathLst>
              <a:path w="3474720" h="4206240">
                <a:moveTo>
                  <a:pt x="0" y="172919"/>
                </a:moveTo>
                <a:cubicBezTo>
                  <a:pt x="0" y="77395"/>
                  <a:pt x="77417" y="0"/>
                  <a:pt x="172937" y="0"/>
                </a:cubicBezTo>
                <a:lnTo>
                  <a:pt x="3301783" y="0"/>
                </a:lnTo>
                <a:cubicBezTo>
                  <a:pt x="3397303" y="0"/>
                  <a:pt x="3474720" y="77437"/>
                  <a:pt x="3474720" y="172919"/>
                </a:cubicBezTo>
                <a:lnTo>
                  <a:pt x="3474720" y="4033279"/>
                </a:lnTo>
                <a:cubicBezTo>
                  <a:pt x="3474720" y="4128803"/>
                  <a:pt x="3397303" y="4206198"/>
                  <a:pt x="3301783" y="4206198"/>
                </a:cubicBezTo>
                <a:lnTo>
                  <a:pt x="172937" y="4206198"/>
                </a:lnTo>
                <a:cubicBezTo>
                  <a:pt x="77417" y="4206198"/>
                  <a:pt x="0" y="4128761"/>
                  <a:pt x="0" y="4033279"/>
                </a:cubicBezTo>
                <a:lnTo>
                  <a:pt x="0" y="172919"/>
                </a:lnTo>
                <a:close/>
              </a:path>
            </a:pathLst>
          </a:custGeom>
          <a:solidFill>
            <a:srgbClr val="F9D2E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34395" y="1892300"/>
            <a:ext cx="3474720" cy="4206240"/>
          </a:xfrm>
          <a:custGeom>
            <a:avLst/>
            <a:gdLst/>
            <a:ahLst/>
            <a:cxnLst/>
            <a:rect l="l" t="t" r="r" b="b"/>
            <a:pathLst>
              <a:path w="3474720" h="4206240">
                <a:moveTo>
                  <a:pt x="0" y="155505"/>
                </a:moveTo>
                <a:cubicBezTo>
                  <a:pt x="0" y="69613"/>
                  <a:pt x="69633" y="0"/>
                  <a:pt x="155494" y="0"/>
                </a:cubicBezTo>
                <a:lnTo>
                  <a:pt x="3319226" y="0"/>
                </a:lnTo>
                <a:cubicBezTo>
                  <a:pt x="3405087" y="0"/>
                  <a:pt x="3474720" y="69613"/>
                  <a:pt x="3474720" y="155505"/>
                </a:cubicBezTo>
                <a:lnTo>
                  <a:pt x="3474720" y="4050777"/>
                </a:lnTo>
                <a:cubicBezTo>
                  <a:pt x="3474720" y="4136669"/>
                  <a:pt x="3405087" y="4206282"/>
                  <a:pt x="3319226" y="4206282"/>
                </a:cubicBezTo>
                <a:lnTo>
                  <a:pt x="155494" y="4206282"/>
                </a:lnTo>
                <a:cubicBezTo>
                  <a:pt x="69633" y="4206282"/>
                  <a:pt x="0" y="4136669"/>
                  <a:pt x="0" y="4050777"/>
                </a:cubicBezTo>
                <a:lnTo>
                  <a:pt x="0" y="155505"/>
                </a:lnTo>
                <a:close/>
              </a:path>
            </a:pathLst>
          </a:custGeom>
          <a:solidFill>
            <a:srgbClr val="F9D2E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4400" y="3335191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Project mood placeholder describing the emotional tone and daily experience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2943" y="2733023"/>
            <a:ext cx="3043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Project Mood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88697" y="3335192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Aesthetic direction placeholder defining the design language and level of contrast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87240" y="2733023"/>
            <a:ext cx="3043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Aesthetic Direction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62995" y="3335192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Core inspiration placeholder linking lifestyle cues to the spatial concept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62995" y="2733023"/>
            <a:ext cx="3043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Core Inspiration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1190287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685800" y="6309360"/>
            <a:ext cx="102781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Comprehensive Interior Design Proposal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320145" y="2129092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  <a:close/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  <a:close/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39253" y="2145573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34290" y="205740"/>
                </a:moveTo>
                <a:lnTo>
                  <a:pt x="34290" y="45720"/>
                </a:lnTo>
                <a:cubicBezTo>
                  <a:pt x="34290" y="39433"/>
                  <a:pt x="39434" y="34290"/>
                  <a:pt x="45721" y="34290"/>
                </a:cubicBezTo>
                <a:lnTo>
                  <a:pt x="68580" y="34290"/>
                </a:lnTo>
                <a:lnTo>
                  <a:pt x="68580" y="102870"/>
                </a:lnTo>
                <a:cubicBezTo>
                  <a:pt x="68580" y="109157"/>
                  <a:pt x="73724" y="114300"/>
                  <a:pt x="80011" y="114300"/>
                </a:cubicBezTo>
                <a:cubicBezTo>
                  <a:pt x="86298" y="114300"/>
                  <a:pt x="91442" y="109157"/>
                  <a:pt x="91442" y="102870"/>
                </a:cubicBezTo>
                <a:lnTo>
                  <a:pt x="91442" y="34290"/>
                </a:lnTo>
                <a:lnTo>
                  <a:pt x="137163" y="34290"/>
                </a:lnTo>
                <a:lnTo>
                  <a:pt x="137163" y="80010"/>
                </a:lnTo>
                <a:cubicBezTo>
                  <a:pt x="137163" y="86297"/>
                  <a:pt x="142306" y="91440"/>
                  <a:pt x="148594" y="91440"/>
                </a:cubicBezTo>
                <a:cubicBezTo>
                  <a:pt x="154881" y="91440"/>
                  <a:pt x="160025" y="86297"/>
                  <a:pt x="160025" y="80010"/>
                </a:cubicBezTo>
                <a:lnTo>
                  <a:pt x="160025" y="34290"/>
                </a:lnTo>
                <a:lnTo>
                  <a:pt x="228605" y="34290"/>
                </a:lnTo>
                <a:cubicBezTo>
                  <a:pt x="234892" y="34290"/>
                  <a:pt x="240036" y="39433"/>
                  <a:pt x="240036" y="45720"/>
                </a:cubicBezTo>
                <a:lnTo>
                  <a:pt x="240036" y="205740"/>
                </a:lnTo>
                <a:lnTo>
                  <a:pt x="34290" y="205740"/>
                </a:lnTo>
                <a:close/>
                <a:moveTo>
                  <a:pt x="0" y="228600"/>
                </a:moveTo>
                <a:cubicBezTo>
                  <a:pt x="0" y="253819"/>
                  <a:pt x="20503" y="274320"/>
                  <a:pt x="45721" y="274320"/>
                </a:cubicBezTo>
                <a:lnTo>
                  <a:pt x="91442" y="274320"/>
                </a:lnTo>
                <a:lnTo>
                  <a:pt x="91442" y="320040"/>
                </a:lnTo>
                <a:cubicBezTo>
                  <a:pt x="91442" y="345259"/>
                  <a:pt x="111945" y="365760"/>
                  <a:pt x="137163" y="365760"/>
                </a:cubicBezTo>
                <a:cubicBezTo>
                  <a:pt x="162381" y="365760"/>
                  <a:pt x="182884" y="345259"/>
                  <a:pt x="182884" y="320040"/>
                </a:cubicBezTo>
                <a:lnTo>
                  <a:pt x="182884" y="274320"/>
                </a:lnTo>
                <a:lnTo>
                  <a:pt x="228605" y="274320"/>
                </a:lnTo>
                <a:cubicBezTo>
                  <a:pt x="253823" y="274320"/>
                  <a:pt x="274326" y="253819"/>
                  <a:pt x="274326" y="228600"/>
                </a:cubicBezTo>
                <a:lnTo>
                  <a:pt x="274326" y="45720"/>
                </a:lnTo>
                <a:cubicBezTo>
                  <a:pt x="274326" y="20501"/>
                  <a:pt x="253823" y="0"/>
                  <a:pt x="228605" y="0"/>
                </a:cubicBezTo>
                <a:lnTo>
                  <a:pt x="45724" y="0"/>
                </a:lnTo>
                <a:cubicBezTo>
                  <a:pt x="20506" y="0"/>
                  <a:pt x="3" y="20501"/>
                  <a:pt x="3" y="45720"/>
                </a:cubicBezTo>
                <a:lnTo>
                  <a:pt x="0" y="228600"/>
                </a:lnTo>
                <a:close/>
                <a:moveTo>
                  <a:pt x="137160" y="308610"/>
                </a:moveTo>
                <a:cubicBezTo>
                  <a:pt x="143472" y="308610"/>
                  <a:pt x="148591" y="313727"/>
                  <a:pt x="148591" y="320040"/>
                </a:cubicBezTo>
                <a:cubicBezTo>
                  <a:pt x="148591" y="326353"/>
                  <a:pt x="143475" y="331470"/>
                  <a:pt x="137160" y="331470"/>
                </a:cubicBezTo>
                <a:cubicBezTo>
                  <a:pt x="130848" y="331470"/>
                  <a:pt x="125729" y="326353"/>
                  <a:pt x="125729" y="320040"/>
                </a:cubicBezTo>
                <a:cubicBezTo>
                  <a:pt x="125729" y="313727"/>
                  <a:pt x="130845" y="308610"/>
                  <a:pt x="137160" y="308610"/>
                </a:cubicBezTo>
                <a:lnTo>
                  <a:pt x="137160" y="30861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2942" y="2145609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31404" y="184417"/>
                </a:moveTo>
                <a:cubicBezTo>
                  <a:pt x="331404" y="186344"/>
                  <a:pt x="330691" y="188132"/>
                  <a:pt x="328405" y="190132"/>
                </a:cubicBezTo>
                <a:cubicBezTo>
                  <a:pt x="325691" y="192345"/>
                  <a:pt x="321192" y="194276"/>
                  <a:pt x="315691" y="194276"/>
                </a:cubicBezTo>
                <a:lnTo>
                  <a:pt x="245696" y="194276"/>
                </a:lnTo>
                <a:cubicBezTo>
                  <a:pt x="207840" y="194276"/>
                  <a:pt x="177130" y="224986"/>
                  <a:pt x="177130" y="262842"/>
                </a:cubicBezTo>
                <a:cubicBezTo>
                  <a:pt x="177130" y="267699"/>
                  <a:pt x="177631" y="272412"/>
                  <a:pt x="178630" y="276983"/>
                </a:cubicBezTo>
                <a:cubicBezTo>
                  <a:pt x="180985" y="288195"/>
                  <a:pt x="185916" y="299195"/>
                  <a:pt x="188915" y="305983"/>
                </a:cubicBezTo>
                <a:lnTo>
                  <a:pt x="188915" y="305983"/>
                </a:lnTo>
                <a:cubicBezTo>
                  <a:pt x="189416" y="307127"/>
                  <a:pt x="189914" y="308126"/>
                  <a:pt x="190272" y="309054"/>
                </a:cubicBezTo>
                <a:cubicBezTo>
                  <a:pt x="193842" y="317268"/>
                  <a:pt x="194274" y="320054"/>
                  <a:pt x="194274" y="321268"/>
                </a:cubicBezTo>
                <a:cubicBezTo>
                  <a:pt x="194274" y="325053"/>
                  <a:pt x="192917" y="328052"/>
                  <a:pt x="191560" y="329698"/>
                </a:cubicBezTo>
                <a:cubicBezTo>
                  <a:pt x="190916" y="330484"/>
                  <a:pt x="190418" y="330842"/>
                  <a:pt x="190129" y="330985"/>
                </a:cubicBezTo>
                <a:cubicBezTo>
                  <a:pt x="189914" y="331127"/>
                  <a:pt x="189559" y="331201"/>
                  <a:pt x="188988" y="331270"/>
                </a:cubicBezTo>
                <a:cubicBezTo>
                  <a:pt x="186918" y="331343"/>
                  <a:pt x="184917" y="331413"/>
                  <a:pt x="182847" y="331413"/>
                </a:cubicBezTo>
                <a:cubicBezTo>
                  <a:pt x="100782" y="331413"/>
                  <a:pt x="34286" y="264916"/>
                  <a:pt x="34286" y="182852"/>
                </a:cubicBezTo>
                <a:cubicBezTo>
                  <a:pt x="34286" y="100788"/>
                  <a:pt x="100782" y="34291"/>
                  <a:pt x="182847" y="34291"/>
                </a:cubicBezTo>
                <a:cubicBezTo>
                  <a:pt x="264913" y="34291"/>
                  <a:pt x="331408" y="100788"/>
                  <a:pt x="331408" y="182852"/>
                </a:cubicBezTo>
                <a:cubicBezTo>
                  <a:pt x="331408" y="183353"/>
                  <a:pt x="331408" y="183850"/>
                  <a:pt x="331408" y="184424"/>
                </a:cubicBezTo>
                <a:lnTo>
                  <a:pt x="331404" y="184417"/>
                </a:lnTo>
                <a:close/>
                <a:moveTo>
                  <a:pt x="365687" y="184771"/>
                </a:moveTo>
                <a:cubicBezTo>
                  <a:pt x="365687" y="184128"/>
                  <a:pt x="365687" y="183484"/>
                  <a:pt x="365687" y="182844"/>
                </a:cubicBezTo>
                <a:cubicBezTo>
                  <a:pt x="365687" y="81852"/>
                  <a:pt x="283837" y="0"/>
                  <a:pt x="182843" y="0"/>
                </a:cubicBezTo>
                <a:cubicBezTo>
                  <a:pt x="81850" y="0"/>
                  <a:pt x="0" y="81852"/>
                  <a:pt x="0" y="182844"/>
                </a:cubicBezTo>
                <a:cubicBezTo>
                  <a:pt x="0" y="283837"/>
                  <a:pt x="81850" y="365689"/>
                  <a:pt x="182843" y="365689"/>
                </a:cubicBezTo>
                <a:cubicBezTo>
                  <a:pt x="185342" y="365689"/>
                  <a:pt x="187913" y="365615"/>
                  <a:pt x="190415" y="365546"/>
                </a:cubicBezTo>
                <a:cubicBezTo>
                  <a:pt x="213128" y="364617"/>
                  <a:pt x="228556" y="344047"/>
                  <a:pt x="228556" y="321265"/>
                </a:cubicBezTo>
                <a:cubicBezTo>
                  <a:pt x="228556" y="310908"/>
                  <a:pt x="224200" y="301053"/>
                  <a:pt x="219913" y="291267"/>
                </a:cubicBezTo>
                <a:cubicBezTo>
                  <a:pt x="216841" y="284268"/>
                  <a:pt x="213699" y="277196"/>
                  <a:pt x="212199" y="269911"/>
                </a:cubicBezTo>
                <a:cubicBezTo>
                  <a:pt x="211698" y="267626"/>
                  <a:pt x="211486" y="265267"/>
                  <a:pt x="211486" y="262839"/>
                </a:cubicBezTo>
                <a:cubicBezTo>
                  <a:pt x="211486" y="243911"/>
                  <a:pt x="226841" y="228555"/>
                  <a:pt x="245769" y="228555"/>
                </a:cubicBezTo>
                <a:lnTo>
                  <a:pt x="315691" y="228555"/>
                </a:lnTo>
                <a:cubicBezTo>
                  <a:pt x="341762" y="228555"/>
                  <a:pt x="365475" y="210841"/>
                  <a:pt x="365760" y="184771"/>
                </a:cubicBezTo>
                <a:lnTo>
                  <a:pt x="365687" y="184771"/>
                </a:lnTo>
                <a:close/>
                <a:moveTo>
                  <a:pt x="114278" y="182844"/>
                </a:moveTo>
                <a:cubicBezTo>
                  <a:pt x="114278" y="170221"/>
                  <a:pt x="104044" y="159989"/>
                  <a:pt x="91422" y="159989"/>
                </a:cubicBezTo>
                <a:cubicBezTo>
                  <a:pt x="78799" y="159989"/>
                  <a:pt x="68565" y="170221"/>
                  <a:pt x="68565" y="182844"/>
                </a:cubicBezTo>
                <a:cubicBezTo>
                  <a:pt x="68565" y="195468"/>
                  <a:pt x="78799" y="205700"/>
                  <a:pt x="91422" y="205700"/>
                </a:cubicBezTo>
                <a:cubicBezTo>
                  <a:pt x="104044" y="205700"/>
                  <a:pt x="114278" y="195468"/>
                  <a:pt x="114278" y="182844"/>
                </a:cubicBezTo>
                <a:close/>
                <a:moveTo>
                  <a:pt x="114278" y="137133"/>
                </a:moveTo>
                <a:cubicBezTo>
                  <a:pt x="126900" y="137133"/>
                  <a:pt x="137134" y="126901"/>
                  <a:pt x="137134" y="114278"/>
                </a:cubicBezTo>
                <a:cubicBezTo>
                  <a:pt x="137134" y="101654"/>
                  <a:pt x="126901" y="91422"/>
                  <a:pt x="114278" y="91422"/>
                </a:cubicBezTo>
                <a:cubicBezTo>
                  <a:pt x="101656" y="91422"/>
                  <a:pt x="91422" y="101654"/>
                  <a:pt x="91422" y="114278"/>
                </a:cubicBezTo>
                <a:cubicBezTo>
                  <a:pt x="91422" y="126901"/>
                  <a:pt x="101656" y="137133"/>
                  <a:pt x="114278" y="137133"/>
                </a:cubicBezTo>
                <a:close/>
                <a:moveTo>
                  <a:pt x="205700" y="91422"/>
                </a:moveTo>
                <a:cubicBezTo>
                  <a:pt x="205700" y="78799"/>
                  <a:pt x="195466" y="68567"/>
                  <a:pt x="182843" y="68567"/>
                </a:cubicBezTo>
                <a:cubicBezTo>
                  <a:pt x="170221" y="68567"/>
                  <a:pt x="159987" y="78799"/>
                  <a:pt x="159987" y="91422"/>
                </a:cubicBezTo>
                <a:cubicBezTo>
                  <a:pt x="159987" y="104046"/>
                  <a:pt x="170221" y="114278"/>
                  <a:pt x="182843" y="114278"/>
                </a:cubicBezTo>
                <a:cubicBezTo>
                  <a:pt x="195466" y="114278"/>
                  <a:pt x="205700" y="104046"/>
                  <a:pt x="205700" y="91422"/>
                </a:cubicBezTo>
                <a:close/>
                <a:moveTo>
                  <a:pt x="251412" y="137133"/>
                </a:moveTo>
                <a:cubicBezTo>
                  <a:pt x="264035" y="137133"/>
                  <a:pt x="274269" y="126901"/>
                  <a:pt x="274269" y="114278"/>
                </a:cubicBezTo>
                <a:cubicBezTo>
                  <a:pt x="274269" y="101654"/>
                  <a:pt x="264035" y="91422"/>
                  <a:pt x="251412" y="91422"/>
                </a:cubicBezTo>
                <a:cubicBezTo>
                  <a:pt x="238790" y="91422"/>
                  <a:pt x="228556" y="101654"/>
                  <a:pt x="228556" y="114278"/>
                </a:cubicBezTo>
                <a:cubicBezTo>
                  <a:pt x="228556" y="126901"/>
                  <a:pt x="238790" y="137133"/>
                  <a:pt x="251412" y="137133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774680" y="5591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85800" y="564101"/>
            <a:ext cx="982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Design Concept &amp; Vision Narrative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85800" y="1892301"/>
            <a:ext cx="3474720" cy="4206240"/>
          </a:xfrm>
          <a:custGeom>
            <a:avLst/>
            <a:gdLst/>
            <a:ahLst/>
            <a:cxnLst/>
            <a:rect l="l" t="t" r="r" b="b"/>
            <a:pathLst>
              <a:path w="3474720" h="4206240">
                <a:moveTo>
                  <a:pt x="0" y="147555"/>
                </a:moveTo>
                <a:cubicBezTo>
                  <a:pt x="0" y="66080"/>
                  <a:pt x="66054" y="0"/>
                  <a:pt x="147537" y="0"/>
                </a:cubicBezTo>
                <a:lnTo>
                  <a:pt x="3327183" y="0"/>
                </a:lnTo>
                <a:cubicBezTo>
                  <a:pt x="3408666" y="0"/>
                  <a:pt x="3474720" y="66038"/>
                  <a:pt x="3474720" y="147555"/>
                </a:cubicBezTo>
                <a:lnTo>
                  <a:pt x="3474720" y="4058727"/>
                </a:lnTo>
                <a:cubicBezTo>
                  <a:pt x="3474720" y="4140202"/>
                  <a:pt x="3408666" y="4206282"/>
                  <a:pt x="3327183" y="4206282"/>
                </a:cubicBezTo>
                <a:lnTo>
                  <a:pt x="147537" y="4206282"/>
                </a:lnTo>
                <a:cubicBezTo>
                  <a:pt x="66054" y="4206282"/>
                  <a:pt x="0" y="4140244"/>
                  <a:pt x="0" y="4058727"/>
                </a:cubicBezTo>
                <a:lnTo>
                  <a:pt x="0" y="147555"/>
                </a:lnTo>
                <a:close/>
              </a:path>
            </a:pathLst>
          </a:custGeom>
          <a:solidFill>
            <a:srgbClr val="F9D2E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360097" y="1892300"/>
            <a:ext cx="3474720" cy="4206240"/>
          </a:xfrm>
          <a:custGeom>
            <a:avLst/>
            <a:gdLst/>
            <a:ahLst/>
            <a:cxnLst/>
            <a:rect l="l" t="t" r="r" b="b"/>
            <a:pathLst>
              <a:path w="3474720" h="4206240">
                <a:moveTo>
                  <a:pt x="0" y="172919"/>
                </a:moveTo>
                <a:cubicBezTo>
                  <a:pt x="0" y="77395"/>
                  <a:pt x="77417" y="0"/>
                  <a:pt x="172937" y="0"/>
                </a:cubicBezTo>
                <a:lnTo>
                  <a:pt x="3301783" y="0"/>
                </a:lnTo>
                <a:cubicBezTo>
                  <a:pt x="3397303" y="0"/>
                  <a:pt x="3474720" y="77437"/>
                  <a:pt x="3474720" y="172919"/>
                </a:cubicBezTo>
                <a:lnTo>
                  <a:pt x="3474720" y="4033279"/>
                </a:lnTo>
                <a:cubicBezTo>
                  <a:pt x="3474720" y="4128803"/>
                  <a:pt x="3397303" y="4206198"/>
                  <a:pt x="3301783" y="4206198"/>
                </a:cubicBezTo>
                <a:lnTo>
                  <a:pt x="172937" y="4206198"/>
                </a:lnTo>
                <a:cubicBezTo>
                  <a:pt x="77417" y="4206198"/>
                  <a:pt x="0" y="4128761"/>
                  <a:pt x="0" y="4033279"/>
                </a:cubicBezTo>
                <a:lnTo>
                  <a:pt x="0" y="172919"/>
                </a:lnTo>
                <a:close/>
              </a:path>
            </a:pathLst>
          </a:custGeom>
          <a:solidFill>
            <a:srgbClr val="F9D2E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34395" y="1892300"/>
            <a:ext cx="3474720" cy="4206240"/>
          </a:xfrm>
          <a:custGeom>
            <a:avLst/>
            <a:gdLst/>
            <a:ahLst/>
            <a:cxnLst/>
            <a:rect l="l" t="t" r="r" b="b"/>
            <a:pathLst>
              <a:path w="3474720" h="4206240">
                <a:moveTo>
                  <a:pt x="0" y="155505"/>
                </a:moveTo>
                <a:cubicBezTo>
                  <a:pt x="0" y="69613"/>
                  <a:pt x="69633" y="0"/>
                  <a:pt x="155494" y="0"/>
                </a:cubicBezTo>
                <a:lnTo>
                  <a:pt x="3319226" y="0"/>
                </a:lnTo>
                <a:cubicBezTo>
                  <a:pt x="3405087" y="0"/>
                  <a:pt x="3474720" y="69613"/>
                  <a:pt x="3474720" y="155505"/>
                </a:cubicBezTo>
                <a:lnTo>
                  <a:pt x="3474720" y="4050777"/>
                </a:lnTo>
                <a:cubicBezTo>
                  <a:pt x="3474720" y="4136669"/>
                  <a:pt x="3405087" y="4206282"/>
                  <a:pt x="3319226" y="4206282"/>
                </a:cubicBezTo>
                <a:lnTo>
                  <a:pt x="155494" y="4206282"/>
                </a:lnTo>
                <a:cubicBezTo>
                  <a:pt x="69633" y="4206282"/>
                  <a:pt x="0" y="4136669"/>
                  <a:pt x="0" y="4050777"/>
                </a:cubicBezTo>
                <a:lnTo>
                  <a:pt x="0" y="155505"/>
                </a:lnTo>
                <a:close/>
              </a:path>
            </a:pathLst>
          </a:custGeom>
          <a:solidFill>
            <a:srgbClr val="F9D2E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190287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0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Comprehensive Interior Design Proposal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914400" y="2822779"/>
            <a:ext cx="30353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Fabrics swatch placeholders with weave or finish notes for tactility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2943" y="2220611"/>
            <a:ext cx="30416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Fabrics Swatch Placeholders</a:t>
            </a:r>
            <a:endParaRPr lang="en-US" sz="1667" dirty="0"/>
          </a:p>
        </p:txBody>
      </p:sp>
      <p:sp>
        <p:nvSpPr>
          <p:cNvPr id="11" name="Text 9"/>
          <p:cNvSpPr/>
          <p:nvPr/>
        </p:nvSpPr>
        <p:spPr>
          <a:xfrm>
            <a:off x="4588697" y="2822780"/>
            <a:ext cx="30353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Woods and stones swatch placeholders showing grain, veining, and sheen range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87240" y="2220611"/>
            <a:ext cx="30416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Woods and Stones Swatch Placeholders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8262995" y="2822780"/>
            <a:ext cx="30353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Metals swatch placeholders specifying tone, oxidation level, and hardware pairing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62995" y="2220611"/>
            <a:ext cx="30416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Metals Swatch Placeholders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10774680" y="5591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85800" y="564101"/>
            <a:ext cx="982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&amp; Texture Palette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90287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6309360"/>
            <a:ext cx="102781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Comprehensive Interior Design Proposal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774680" y="5591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564101"/>
            <a:ext cx="982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Color Story &amp; Paint Schemes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8128821" y="3828867"/>
            <a:ext cx="321817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Accent color swatch set for champagne gold moments with sheen guidance placeholders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8821" y="3249731"/>
            <a:ext cx="32207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Accent Color Swatch Set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12034" y="3830608"/>
            <a:ext cx="3218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Secondary color swatch set balancing warm neutrals and depth with finish codes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12034" y="326880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Secondary Color Swatch Set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1872" y="3830608"/>
            <a:ext cx="3218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Primary color swatch set with finish codes (e.g., matte, eggshell, satin) placeholder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1872" y="3272495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Primary Color Swatch Set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408980" y="2393246"/>
            <a:ext cx="640080" cy="568970"/>
          </a:xfrm>
          <a:custGeom>
            <a:avLst/>
            <a:gdLst/>
            <a:ahLst/>
            <a:cxnLst/>
            <a:rect l="l" t="t" r="r" b="b"/>
            <a:pathLst>
              <a:path w="640080" h="568970">
                <a:moveTo>
                  <a:pt x="308928" y="243929"/>
                </a:moveTo>
                <a:lnTo>
                  <a:pt x="396158" y="331163"/>
                </a:lnTo>
                <a:lnTo>
                  <a:pt x="583068" y="81801"/>
                </a:lnTo>
                <a:cubicBezTo>
                  <a:pt x="588400" y="74689"/>
                  <a:pt x="587625" y="64800"/>
                  <a:pt x="581404" y="58576"/>
                </a:cubicBezTo>
                <a:cubicBezTo>
                  <a:pt x="575182" y="52351"/>
                  <a:pt x="565293" y="51577"/>
                  <a:pt x="558182" y="56908"/>
                </a:cubicBezTo>
                <a:lnTo>
                  <a:pt x="308928" y="243929"/>
                </a:lnTo>
                <a:close/>
                <a:moveTo>
                  <a:pt x="221250" y="357387"/>
                </a:moveTo>
                <a:cubicBezTo>
                  <a:pt x="215803" y="356278"/>
                  <a:pt x="210247" y="355612"/>
                  <a:pt x="204467" y="355612"/>
                </a:cubicBezTo>
                <a:cubicBezTo>
                  <a:pt x="160238" y="355612"/>
                  <a:pt x="124457" y="391395"/>
                  <a:pt x="124457" y="435621"/>
                </a:cubicBezTo>
                <a:cubicBezTo>
                  <a:pt x="124457" y="439842"/>
                  <a:pt x="124790" y="443956"/>
                  <a:pt x="125347" y="447956"/>
                </a:cubicBezTo>
                <a:cubicBezTo>
                  <a:pt x="129015" y="471739"/>
                  <a:pt x="122902" y="495852"/>
                  <a:pt x="110011" y="514633"/>
                </a:cubicBezTo>
                <a:lnTo>
                  <a:pt x="109230" y="515635"/>
                </a:lnTo>
                <a:lnTo>
                  <a:pt x="204352" y="515635"/>
                </a:lnTo>
                <a:cubicBezTo>
                  <a:pt x="248582" y="515635"/>
                  <a:pt x="284362" y="479852"/>
                  <a:pt x="284362" y="435626"/>
                </a:cubicBezTo>
                <a:cubicBezTo>
                  <a:pt x="284362" y="429845"/>
                  <a:pt x="283805" y="424292"/>
                  <a:pt x="282583" y="418847"/>
                </a:cubicBezTo>
                <a:lnTo>
                  <a:pt x="221020" y="357285"/>
                </a:lnTo>
                <a:lnTo>
                  <a:pt x="221250" y="357387"/>
                </a:lnTo>
                <a:close/>
                <a:moveTo>
                  <a:pt x="426722" y="379281"/>
                </a:moveTo>
                <a:cubicBezTo>
                  <a:pt x="405497" y="407616"/>
                  <a:pt x="372712" y="424952"/>
                  <a:pt x="337489" y="426619"/>
                </a:cubicBezTo>
                <a:cubicBezTo>
                  <a:pt x="337713" y="429618"/>
                  <a:pt x="337821" y="432622"/>
                  <a:pt x="337821" y="435621"/>
                </a:cubicBezTo>
                <a:cubicBezTo>
                  <a:pt x="337821" y="509297"/>
                  <a:pt x="278147" y="568970"/>
                  <a:pt x="204473" y="568970"/>
                </a:cubicBezTo>
                <a:lnTo>
                  <a:pt x="35563" y="568970"/>
                </a:lnTo>
                <a:cubicBezTo>
                  <a:pt x="15893" y="568970"/>
                  <a:pt x="0" y="553079"/>
                  <a:pt x="0" y="533409"/>
                </a:cubicBezTo>
                <a:cubicBezTo>
                  <a:pt x="0" y="513740"/>
                  <a:pt x="15893" y="497849"/>
                  <a:pt x="35563" y="497849"/>
                </a:cubicBezTo>
                <a:lnTo>
                  <a:pt x="42232" y="497849"/>
                </a:lnTo>
                <a:cubicBezTo>
                  <a:pt x="62344" y="497849"/>
                  <a:pt x="75683" y="475847"/>
                  <a:pt x="72681" y="456064"/>
                </a:cubicBezTo>
                <a:cubicBezTo>
                  <a:pt x="71682" y="449395"/>
                  <a:pt x="71125" y="442619"/>
                  <a:pt x="71125" y="435615"/>
                </a:cubicBezTo>
                <a:cubicBezTo>
                  <a:pt x="71125" y="361939"/>
                  <a:pt x="130800" y="302265"/>
                  <a:pt x="204473" y="302265"/>
                </a:cubicBezTo>
                <a:cubicBezTo>
                  <a:pt x="207475" y="302265"/>
                  <a:pt x="210477" y="302379"/>
                  <a:pt x="213473" y="302601"/>
                </a:cubicBezTo>
                <a:cubicBezTo>
                  <a:pt x="215137" y="267376"/>
                  <a:pt x="232362" y="234706"/>
                  <a:pt x="260698" y="213370"/>
                </a:cubicBezTo>
                <a:lnTo>
                  <a:pt x="526178" y="14236"/>
                </a:lnTo>
                <a:cubicBezTo>
                  <a:pt x="554514" y="-6987"/>
                  <a:pt x="594077" y="-4210"/>
                  <a:pt x="619188" y="20790"/>
                </a:cubicBezTo>
                <a:cubicBezTo>
                  <a:pt x="644304" y="45791"/>
                  <a:pt x="647082" y="85465"/>
                  <a:pt x="625857" y="113800"/>
                </a:cubicBezTo>
                <a:lnTo>
                  <a:pt x="426722" y="379281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792194" y="2374234"/>
            <a:ext cx="640080" cy="639955"/>
          </a:xfrm>
          <a:custGeom>
            <a:avLst/>
            <a:gdLst/>
            <a:ahLst/>
            <a:cxnLst/>
            <a:rect l="l" t="t" r="r" b="b"/>
            <a:pathLst>
              <a:path w="640080" h="639955">
                <a:moveTo>
                  <a:pt x="579957" y="322729"/>
                </a:moveTo>
                <a:cubicBezTo>
                  <a:pt x="579957" y="326102"/>
                  <a:pt x="578709" y="329231"/>
                  <a:pt x="574709" y="332732"/>
                </a:cubicBezTo>
                <a:cubicBezTo>
                  <a:pt x="569959" y="336603"/>
                  <a:pt x="562086" y="339982"/>
                  <a:pt x="552459" y="339982"/>
                </a:cubicBezTo>
                <a:lnTo>
                  <a:pt x="429967" y="339982"/>
                </a:lnTo>
                <a:cubicBezTo>
                  <a:pt x="363719" y="339982"/>
                  <a:pt x="309978" y="393726"/>
                  <a:pt x="309978" y="459974"/>
                </a:cubicBezTo>
                <a:cubicBezTo>
                  <a:pt x="309978" y="468473"/>
                  <a:pt x="310855" y="476722"/>
                  <a:pt x="312602" y="484721"/>
                </a:cubicBezTo>
                <a:cubicBezTo>
                  <a:pt x="316724" y="504342"/>
                  <a:pt x="325353" y="523592"/>
                  <a:pt x="330601" y="535470"/>
                </a:cubicBezTo>
                <a:lnTo>
                  <a:pt x="330601" y="535470"/>
                </a:lnTo>
                <a:cubicBezTo>
                  <a:pt x="331478" y="537473"/>
                  <a:pt x="332349" y="539220"/>
                  <a:pt x="332976" y="540845"/>
                </a:cubicBezTo>
                <a:cubicBezTo>
                  <a:pt x="339223" y="555219"/>
                  <a:pt x="339978" y="560095"/>
                  <a:pt x="339978" y="562220"/>
                </a:cubicBezTo>
                <a:cubicBezTo>
                  <a:pt x="339978" y="568843"/>
                  <a:pt x="337604" y="574091"/>
                  <a:pt x="335229" y="576971"/>
                </a:cubicBezTo>
                <a:cubicBezTo>
                  <a:pt x="334103" y="578347"/>
                  <a:pt x="333232" y="578974"/>
                  <a:pt x="332726" y="579223"/>
                </a:cubicBezTo>
                <a:cubicBezTo>
                  <a:pt x="332349" y="579473"/>
                  <a:pt x="331728" y="579601"/>
                  <a:pt x="330729" y="579723"/>
                </a:cubicBezTo>
                <a:cubicBezTo>
                  <a:pt x="327107" y="579851"/>
                  <a:pt x="323605" y="579972"/>
                  <a:pt x="319982" y="579972"/>
                </a:cubicBezTo>
                <a:cubicBezTo>
                  <a:pt x="176368" y="579972"/>
                  <a:pt x="60001" y="463603"/>
                  <a:pt x="60001" y="319990"/>
                </a:cubicBezTo>
                <a:cubicBezTo>
                  <a:pt x="60001" y="176378"/>
                  <a:pt x="176368" y="60009"/>
                  <a:pt x="319982" y="60009"/>
                </a:cubicBezTo>
                <a:cubicBezTo>
                  <a:pt x="463597" y="60009"/>
                  <a:pt x="579964" y="176378"/>
                  <a:pt x="579964" y="319990"/>
                </a:cubicBezTo>
                <a:cubicBezTo>
                  <a:pt x="579964" y="320867"/>
                  <a:pt x="579964" y="321737"/>
                  <a:pt x="579964" y="322742"/>
                </a:cubicBezTo>
                <a:lnTo>
                  <a:pt x="579957" y="322729"/>
                </a:lnTo>
                <a:close/>
                <a:moveTo>
                  <a:pt x="639952" y="323350"/>
                </a:moveTo>
                <a:cubicBezTo>
                  <a:pt x="639952" y="322224"/>
                  <a:pt x="639952" y="321097"/>
                  <a:pt x="639952" y="319978"/>
                </a:cubicBezTo>
                <a:cubicBezTo>
                  <a:pt x="639952" y="143241"/>
                  <a:pt x="496715" y="0"/>
                  <a:pt x="319976" y="0"/>
                </a:cubicBezTo>
                <a:cubicBezTo>
                  <a:pt x="143237" y="0"/>
                  <a:pt x="0" y="143241"/>
                  <a:pt x="0" y="319978"/>
                </a:cubicBezTo>
                <a:cubicBezTo>
                  <a:pt x="0" y="496714"/>
                  <a:pt x="143237" y="639955"/>
                  <a:pt x="319976" y="639955"/>
                </a:cubicBezTo>
                <a:cubicBezTo>
                  <a:pt x="324348" y="639955"/>
                  <a:pt x="328847" y="639827"/>
                  <a:pt x="333226" y="639705"/>
                </a:cubicBezTo>
                <a:cubicBezTo>
                  <a:pt x="372975" y="638080"/>
                  <a:pt x="399973" y="602082"/>
                  <a:pt x="399973" y="562213"/>
                </a:cubicBezTo>
                <a:cubicBezTo>
                  <a:pt x="399973" y="544090"/>
                  <a:pt x="392350" y="526843"/>
                  <a:pt x="384848" y="509718"/>
                </a:cubicBezTo>
                <a:cubicBezTo>
                  <a:pt x="379471" y="497469"/>
                  <a:pt x="373973" y="485092"/>
                  <a:pt x="371349" y="472344"/>
                </a:cubicBezTo>
                <a:cubicBezTo>
                  <a:pt x="370472" y="468345"/>
                  <a:pt x="370101" y="464217"/>
                  <a:pt x="370101" y="459968"/>
                </a:cubicBezTo>
                <a:cubicBezTo>
                  <a:pt x="370101" y="426844"/>
                  <a:pt x="396971" y="399972"/>
                  <a:pt x="430095" y="399972"/>
                </a:cubicBezTo>
                <a:lnTo>
                  <a:pt x="552459" y="399972"/>
                </a:lnTo>
                <a:cubicBezTo>
                  <a:pt x="598084" y="399972"/>
                  <a:pt x="639581" y="368973"/>
                  <a:pt x="640080" y="323350"/>
                </a:cubicBezTo>
                <a:lnTo>
                  <a:pt x="639952" y="323350"/>
                </a:lnTo>
                <a:close/>
                <a:moveTo>
                  <a:pt x="199987" y="319978"/>
                </a:moveTo>
                <a:cubicBezTo>
                  <a:pt x="199987" y="297886"/>
                  <a:pt x="182077" y="279980"/>
                  <a:pt x="159988" y="279980"/>
                </a:cubicBezTo>
                <a:cubicBezTo>
                  <a:pt x="137899" y="279980"/>
                  <a:pt x="119989" y="297886"/>
                  <a:pt x="119989" y="319978"/>
                </a:cubicBezTo>
                <a:cubicBezTo>
                  <a:pt x="119989" y="342069"/>
                  <a:pt x="137899" y="359975"/>
                  <a:pt x="159988" y="359975"/>
                </a:cubicBezTo>
                <a:cubicBezTo>
                  <a:pt x="182077" y="359975"/>
                  <a:pt x="199987" y="342069"/>
                  <a:pt x="199987" y="319978"/>
                </a:cubicBezTo>
                <a:close/>
                <a:moveTo>
                  <a:pt x="199987" y="239983"/>
                </a:moveTo>
                <a:cubicBezTo>
                  <a:pt x="222076" y="239983"/>
                  <a:pt x="239985" y="222077"/>
                  <a:pt x="239985" y="199986"/>
                </a:cubicBezTo>
                <a:cubicBezTo>
                  <a:pt x="239985" y="177895"/>
                  <a:pt x="222076" y="159989"/>
                  <a:pt x="199987" y="159989"/>
                </a:cubicBezTo>
                <a:cubicBezTo>
                  <a:pt x="177897" y="159989"/>
                  <a:pt x="159988" y="177895"/>
                  <a:pt x="159988" y="199986"/>
                </a:cubicBezTo>
                <a:cubicBezTo>
                  <a:pt x="159988" y="222077"/>
                  <a:pt x="177897" y="239983"/>
                  <a:pt x="199987" y="239983"/>
                </a:cubicBezTo>
                <a:lnTo>
                  <a:pt x="199987" y="239983"/>
                </a:lnTo>
                <a:close/>
                <a:moveTo>
                  <a:pt x="359975" y="159989"/>
                </a:moveTo>
                <a:cubicBezTo>
                  <a:pt x="359975" y="137898"/>
                  <a:pt x="342065" y="119992"/>
                  <a:pt x="319976" y="119992"/>
                </a:cubicBezTo>
                <a:cubicBezTo>
                  <a:pt x="297887" y="119992"/>
                  <a:pt x="279977" y="137898"/>
                  <a:pt x="279977" y="159989"/>
                </a:cubicBezTo>
                <a:cubicBezTo>
                  <a:pt x="279977" y="182080"/>
                  <a:pt x="297887" y="199986"/>
                  <a:pt x="319976" y="199986"/>
                </a:cubicBezTo>
                <a:cubicBezTo>
                  <a:pt x="342065" y="199986"/>
                  <a:pt x="359975" y="182080"/>
                  <a:pt x="359975" y="159989"/>
                </a:cubicBezTo>
                <a:lnTo>
                  <a:pt x="359975" y="159989"/>
                </a:lnTo>
                <a:close/>
                <a:moveTo>
                  <a:pt x="439972" y="239983"/>
                </a:moveTo>
                <a:cubicBezTo>
                  <a:pt x="462061" y="239983"/>
                  <a:pt x="479970" y="222077"/>
                  <a:pt x="479970" y="199986"/>
                </a:cubicBezTo>
                <a:cubicBezTo>
                  <a:pt x="479970" y="177895"/>
                  <a:pt x="462061" y="159989"/>
                  <a:pt x="439972" y="159989"/>
                </a:cubicBezTo>
                <a:cubicBezTo>
                  <a:pt x="417883" y="159989"/>
                  <a:pt x="399973" y="177895"/>
                  <a:pt x="399973" y="199986"/>
                </a:cubicBezTo>
                <a:cubicBezTo>
                  <a:pt x="399973" y="222077"/>
                  <a:pt x="417883" y="239983"/>
                  <a:pt x="439972" y="239983"/>
                </a:cubicBezTo>
                <a:lnTo>
                  <a:pt x="439972" y="239983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2142032" y="2374172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500063"/>
                </a:moveTo>
                <a:cubicBezTo>
                  <a:pt x="0" y="577448"/>
                  <a:pt x="62632" y="640080"/>
                  <a:pt x="140017" y="640080"/>
                </a:cubicBezTo>
                <a:lnTo>
                  <a:pt x="560070" y="640080"/>
                </a:lnTo>
                <a:cubicBezTo>
                  <a:pt x="604204" y="640080"/>
                  <a:pt x="640080" y="604204"/>
                  <a:pt x="640080" y="560070"/>
                </a:cubicBezTo>
                <a:lnTo>
                  <a:pt x="640080" y="440055"/>
                </a:lnTo>
                <a:cubicBezTo>
                  <a:pt x="640080" y="395921"/>
                  <a:pt x="604204" y="360045"/>
                  <a:pt x="560070" y="360045"/>
                </a:cubicBezTo>
                <a:lnTo>
                  <a:pt x="482435" y="360045"/>
                </a:lnTo>
                <a:lnTo>
                  <a:pt x="545815" y="296664"/>
                </a:lnTo>
                <a:cubicBezTo>
                  <a:pt x="577071" y="265409"/>
                  <a:pt x="577071" y="214779"/>
                  <a:pt x="545815" y="183524"/>
                </a:cubicBezTo>
                <a:lnTo>
                  <a:pt x="456678" y="94137"/>
                </a:lnTo>
                <a:cubicBezTo>
                  <a:pt x="425423" y="62881"/>
                  <a:pt x="374792" y="62881"/>
                  <a:pt x="343537" y="94137"/>
                </a:cubicBezTo>
                <a:lnTo>
                  <a:pt x="280029" y="157645"/>
                </a:lnTo>
                <a:lnTo>
                  <a:pt x="280029" y="80010"/>
                </a:lnTo>
                <a:cubicBezTo>
                  <a:pt x="280029" y="35876"/>
                  <a:pt x="244152" y="0"/>
                  <a:pt x="200019" y="0"/>
                </a:cubicBezTo>
                <a:lnTo>
                  <a:pt x="80004" y="0"/>
                </a:lnTo>
                <a:cubicBezTo>
                  <a:pt x="35870" y="0"/>
                  <a:pt x="-6" y="35876"/>
                  <a:pt x="-6" y="80010"/>
                </a:cubicBezTo>
                <a:lnTo>
                  <a:pt x="0" y="500063"/>
                </a:lnTo>
                <a:close/>
                <a:moveTo>
                  <a:pt x="560070" y="580073"/>
                </a:moveTo>
                <a:lnTo>
                  <a:pt x="262407" y="580073"/>
                </a:lnTo>
                <a:lnTo>
                  <a:pt x="422427" y="420052"/>
                </a:lnTo>
                <a:lnTo>
                  <a:pt x="560070" y="420052"/>
                </a:lnTo>
                <a:cubicBezTo>
                  <a:pt x="571073" y="420052"/>
                  <a:pt x="580073" y="429052"/>
                  <a:pt x="580073" y="440055"/>
                </a:cubicBezTo>
                <a:lnTo>
                  <a:pt x="580073" y="560070"/>
                </a:lnTo>
                <a:cubicBezTo>
                  <a:pt x="580073" y="571073"/>
                  <a:pt x="571073" y="580073"/>
                  <a:pt x="560070" y="580073"/>
                </a:cubicBezTo>
                <a:lnTo>
                  <a:pt x="560070" y="580073"/>
                </a:lnTo>
                <a:close/>
                <a:moveTo>
                  <a:pt x="503436" y="254157"/>
                </a:moveTo>
                <a:lnTo>
                  <a:pt x="280035" y="477685"/>
                </a:lnTo>
                <a:lnTo>
                  <a:pt x="280035" y="242533"/>
                </a:lnTo>
                <a:lnTo>
                  <a:pt x="385923" y="136644"/>
                </a:lnTo>
                <a:cubicBezTo>
                  <a:pt x="393675" y="128893"/>
                  <a:pt x="406425" y="128893"/>
                  <a:pt x="414177" y="136644"/>
                </a:cubicBezTo>
                <a:lnTo>
                  <a:pt x="503436" y="225903"/>
                </a:lnTo>
                <a:cubicBezTo>
                  <a:pt x="511187" y="233655"/>
                  <a:pt x="511187" y="246405"/>
                  <a:pt x="503436" y="254156"/>
                </a:cubicBezTo>
                <a:lnTo>
                  <a:pt x="503436" y="254157"/>
                </a:lnTo>
                <a:close/>
                <a:moveTo>
                  <a:pt x="140017" y="580073"/>
                </a:moveTo>
                <a:cubicBezTo>
                  <a:pt x="95884" y="580073"/>
                  <a:pt x="60007" y="544196"/>
                  <a:pt x="60007" y="500063"/>
                </a:cubicBezTo>
                <a:lnTo>
                  <a:pt x="60007" y="380047"/>
                </a:lnTo>
                <a:lnTo>
                  <a:pt x="220028" y="380047"/>
                </a:lnTo>
                <a:lnTo>
                  <a:pt x="220028" y="500063"/>
                </a:lnTo>
                <a:cubicBezTo>
                  <a:pt x="220028" y="544196"/>
                  <a:pt x="184151" y="580073"/>
                  <a:pt x="140018" y="580073"/>
                </a:cubicBezTo>
                <a:lnTo>
                  <a:pt x="140017" y="580073"/>
                </a:lnTo>
                <a:close/>
                <a:moveTo>
                  <a:pt x="60008" y="320040"/>
                </a:moveTo>
                <a:lnTo>
                  <a:pt x="60008" y="220028"/>
                </a:lnTo>
                <a:lnTo>
                  <a:pt x="220028" y="220028"/>
                </a:lnTo>
                <a:lnTo>
                  <a:pt x="220028" y="320040"/>
                </a:lnTo>
                <a:lnTo>
                  <a:pt x="60008" y="320040"/>
                </a:lnTo>
                <a:close/>
                <a:moveTo>
                  <a:pt x="60008" y="160020"/>
                </a:moveTo>
                <a:lnTo>
                  <a:pt x="60008" y="80010"/>
                </a:lnTo>
                <a:cubicBezTo>
                  <a:pt x="60008" y="69007"/>
                  <a:pt x="69007" y="60008"/>
                  <a:pt x="80010" y="60008"/>
                </a:cubicBezTo>
                <a:lnTo>
                  <a:pt x="200025" y="60008"/>
                </a:lnTo>
                <a:cubicBezTo>
                  <a:pt x="211028" y="60008"/>
                  <a:pt x="220028" y="69007"/>
                  <a:pt x="220028" y="80010"/>
                </a:cubicBezTo>
                <a:lnTo>
                  <a:pt x="220028" y="160020"/>
                </a:lnTo>
                <a:lnTo>
                  <a:pt x="60008" y="160020"/>
                </a:lnTo>
                <a:close/>
                <a:moveTo>
                  <a:pt x="140017" y="530069"/>
                </a:moveTo>
                <a:cubicBezTo>
                  <a:pt x="156589" y="530069"/>
                  <a:pt x="170024" y="516634"/>
                  <a:pt x="170024" y="500069"/>
                </a:cubicBezTo>
                <a:cubicBezTo>
                  <a:pt x="170024" y="483497"/>
                  <a:pt x="156589" y="470068"/>
                  <a:pt x="140024" y="470068"/>
                </a:cubicBezTo>
                <a:cubicBezTo>
                  <a:pt x="123452" y="470068"/>
                  <a:pt x="110023" y="483504"/>
                  <a:pt x="110023" y="500075"/>
                </a:cubicBezTo>
                <a:cubicBezTo>
                  <a:pt x="110023" y="516647"/>
                  <a:pt x="123459" y="530082"/>
                  <a:pt x="140030" y="530082"/>
                </a:cubicBezTo>
                <a:lnTo>
                  <a:pt x="140017" y="53006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99160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0"/>
                </a:move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720E34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90287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85800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Comprehensive Interior Design Proposal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0774680" y="5591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85800" y="564101"/>
            <a:ext cx="7818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Floor Plan &amp; Spatial Layout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560363" y="5419564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Key sightline callout placeholder showing where focal moments land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60363" y="4909878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Key Sightline Callout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60363" y="3933836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Zoning overlay placeholder mapping public, transition, and private areas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560363" y="3441478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Zoning Overlay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560363" y="2461742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Annotated floor plan placeholder with traffic flow arrows and circulation logic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560363" y="1973079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Annotated Floor Plan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85800" y="4970856"/>
            <a:ext cx="548640" cy="426683"/>
          </a:xfrm>
          <a:custGeom>
            <a:avLst/>
            <a:gdLst/>
            <a:ahLst/>
            <a:cxnLst/>
            <a:rect l="l" t="t" r="r" b="b"/>
            <a:pathLst>
              <a:path w="548640" h="426683">
                <a:moveTo>
                  <a:pt x="274271" y="45715"/>
                </a:moveTo>
                <a:cubicBezTo>
                  <a:pt x="212176" y="45715"/>
                  <a:pt x="161125" y="73906"/>
                  <a:pt x="121979" y="110195"/>
                </a:cubicBezTo>
                <a:cubicBezTo>
                  <a:pt x="85314" y="144291"/>
                  <a:pt x="59977" y="184771"/>
                  <a:pt x="47024" y="213342"/>
                </a:cubicBezTo>
                <a:cubicBezTo>
                  <a:pt x="59977" y="241912"/>
                  <a:pt x="85314" y="282392"/>
                  <a:pt x="121886" y="316488"/>
                </a:cubicBezTo>
                <a:cubicBezTo>
                  <a:pt x="161125" y="352773"/>
                  <a:pt x="212176" y="380968"/>
                  <a:pt x="274271" y="380968"/>
                </a:cubicBezTo>
                <a:cubicBezTo>
                  <a:pt x="336366" y="380968"/>
                  <a:pt x="387417" y="352777"/>
                  <a:pt x="426562" y="316488"/>
                </a:cubicBezTo>
                <a:cubicBezTo>
                  <a:pt x="463228" y="282392"/>
                  <a:pt x="488564" y="241912"/>
                  <a:pt x="501517" y="213342"/>
                </a:cubicBezTo>
                <a:cubicBezTo>
                  <a:pt x="488564" y="184771"/>
                  <a:pt x="463228" y="144291"/>
                  <a:pt x="426655" y="110195"/>
                </a:cubicBezTo>
                <a:cubicBezTo>
                  <a:pt x="387417" y="73910"/>
                  <a:pt x="336366" y="45715"/>
                  <a:pt x="274271" y="45715"/>
                </a:cubicBezTo>
                <a:lnTo>
                  <a:pt x="274271" y="45715"/>
                </a:lnTo>
                <a:close/>
                <a:moveTo>
                  <a:pt x="90838" y="76765"/>
                </a:moveTo>
                <a:cubicBezTo>
                  <a:pt x="135695" y="35048"/>
                  <a:pt x="197318" y="0"/>
                  <a:pt x="274276" y="0"/>
                </a:cubicBezTo>
                <a:cubicBezTo>
                  <a:pt x="351234" y="0"/>
                  <a:pt x="412852" y="35048"/>
                  <a:pt x="457714" y="76765"/>
                </a:cubicBezTo>
                <a:cubicBezTo>
                  <a:pt x="502285" y="118195"/>
                  <a:pt x="532099" y="167627"/>
                  <a:pt x="546286" y="201625"/>
                </a:cubicBezTo>
                <a:cubicBezTo>
                  <a:pt x="549430" y="209147"/>
                  <a:pt x="549430" y="217532"/>
                  <a:pt x="546286" y="225054"/>
                </a:cubicBezTo>
                <a:cubicBezTo>
                  <a:pt x="532093" y="259056"/>
                  <a:pt x="502285" y="308581"/>
                  <a:pt x="457714" y="349914"/>
                </a:cubicBezTo>
                <a:cubicBezTo>
                  <a:pt x="412857" y="391631"/>
                  <a:pt x="351234" y="426679"/>
                  <a:pt x="274276" y="426679"/>
                </a:cubicBezTo>
                <a:cubicBezTo>
                  <a:pt x="197318" y="426679"/>
                  <a:pt x="135701" y="391631"/>
                  <a:pt x="90838" y="349914"/>
                </a:cubicBezTo>
                <a:cubicBezTo>
                  <a:pt x="46267" y="308581"/>
                  <a:pt x="16454" y="259052"/>
                  <a:pt x="2359" y="225054"/>
                </a:cubicBezTo>
                <a:cubicBezTo>
                  <a:pt x="-785" y="217531"/>
                  <a:pt x="-785" y="209147"/>
                  <a:pt x="2359" y="201625"/>
                </a:cubicBezTo>
                <a:cubicBezTo>
                  <a:pt x="16454" y="167622"/>
                  <a:pt x="46267" y="118097"/>
                  <a:pt x="90838" y="76765"/>
                </a:cubicBezTo>
                <a:lnTo>
                  <a:pt x="90838" y="76765"/>
                </a:lnTo>
                <a:close/>
                <a:moveTo>
                  <a:pt x="274271" y="289534"/>
                </a:moveTo>
                <a:cubicBezTo>
                  <a:pt x="316368" y="289534"/>
                  <a:pt x="350466" y="255438"/>
                  <a:pt x="350466" y="213342"/>
                </a:cubicBezTo>
                <a:cubicBezTo>
                  <a:pt x="350466" y="171245"/>
                  <a:pt x="316368" y="137149"/>
                  <a:pt x="274271" y="137149"/>
                </a:cubicBezTo>
                <a:cubicBezTo>
                  <a:pt x="273601" y="137149"/>
                  <a:pt x="273031" y="137149"/>
                  <a:pt x="272367" y="137149"/>
                </a:cubicBezTo>
                <a:cubicBezTo>
                  <a:pt x="273607" y="142004"/>
                  <a:pt x="274271" y="147150"/>
                  <a:pt x="274271" y="152386"/>
                </a:cubicBezTo>
                <a:cubicBezTo>
                  <a:pt x="274271" y="186004"/>
                  <a:pt x="246937" y="213342"/>
                  <a:pt x="213317" y="213342"/>
                </a:cubicBezTo>
                <a:cubicBezTo>
                  <a:pt x="208077" y="213342"/>
                  <a:pt x="202937" y="212676"/>
                  <a:pt x="198076" y="211439"/>
                </a:cubicBezTo>
                <a:cubicBezTo>
                  <a:pt x="198076" y="212104"/>
                  <a:pt x="198076" y="212676"/>
                  <a:pt x="198076" y="213342"/>
                </a:cubicBezTo>
                <a:cubicBezTo>
                  <a:pt x="198076" y="255438"/>
                  <a:pt x="232173" y="289534"/>
                  <a:pt x="274271" y="289534"/>
                </a:cubicBezTo>
                <a:close/>
                <a:moveTo>
                  <a:pt x="274271" y="91434"/>
                </a:moveTo>
                <a:cubicBezTo>
                  <a:pt x="341600" y="91434"/>
                  <a:pt x="396178" y="146015"/>
                  <a:pt x="396178" y="213342"/>
                </a:cubicBezTo>
                <a:cubicBezTo>
                  <a:pt x="396178" y="280672"/>
                  <a:pt x="341600" y="335249"/>
                  <a:pt x="274271" y="335249"/>
                </a:cubicBezTo>
                <a:cubicBezTo>
                  <a:pt x="206942" y="335249"/>
                  <a:pt x="152363" y="280668"/>
                  <a:pt x="152363" y="213342"/>
                </a:cubicBezTo>
                <a:cubicBezTo>
                  <a:pt x="152363" y="146011"/>
                  <a:pt x="206942" y="91434"/>
                  <a:pt x="274271" y="91434"/>
                </a:cubicBezTo>
                <a:lnTo>
                  <a:pt x="274271" y="91434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95035" y="3501987"/>
            <a:ext cx="548640" cy="480060"/>
          </a:xfrm>
          <a:custGeom>
            <a:avLst/>
            <a:gdLst/>
            <a:ahLst/>
            <a:cxnLst/>
            <a:rect l="l" t="t" r="r" b="b"/>
            <a:pathLst>
              <a:path w="548640" h="480060">
                <a:moveTo>
                  <a:pt x="68580" y="0"/>
                </a:moveTo>
                <a:cubicBezTo>
                  <a:pt x="76936" y="0"/>
                  <a:pt x="84655" y="3965"/>
                  <a:pt x="89478" y="10821"/>
                </a:cubicBezTo>
                <a:lnTo>
                  <a:pt x="132343" y="70828"/>
                </a:lnTo>
                <a:cubicBezTo>
                  <a:pt x="135448" y="75221"/>
                  <a:pt x="137165" y="80367"/>
                  <a:pt x="137165" y="85724"/>
                </a:cubicBezTo>
                <a:lnTo>
                  <a:pt x="137165" y="137158"/>
                </a:lnTo>
                <a:lnTo>
                  <a:pt x="205745" y="137158"/>
                </a:lnTo>
                <a:lnTo>
                  <a:pt x="205745" y="85724"/>
                </a:lnTo>
                <a:cubicBezTo>
                  <a:pt x="205745" y="80367"/>
                  <a:pt x="207457" y="75115"/>
                  <a:pt x="210568" y="70828"/>
                </a:cubicBezTo>
                <a:lnTo>
                  <a:pt x="253433" y="10821"/>
                </a:lnTo>
                <a:cubicBezTo>
                  <a:pt x="258256" y="3960"/>
                  <a:pt x="265970" y="0"/>
                  <a:pt x="274331" y="0"/>
                </a:cubicBezTo>
                <a:cubicBezTo>
                  <a:pt x="282687" y="0"/>
                  <a:pt x="290406" y="3965"/>
                  <a:pt x="295229" y="10821"/>
                </a:cubicBezTo>
                <a:lnTo>
                  <a:pt x="338094" y="70828"/>
                </a:lnTo>
                <a:cubicBezTo>
                  <a:pt x="341199" y="75221"/>
                  <a:pt x="342916" y="80367"/>
                  <a:pt x="342916" y="85724"/>
                </a:cubicBezTo>
                <a:lnTo>
                  <a:pt x="342916" y="137158"/>
                </a:lnTo>
                <a:lnTo>
                  <a:pt x="411496" y="137158"/>
                </a:lnTo>
                <a:lnTo>
                  <a:pt x="411496" y="85724"/>
                </a:lnTo>
                <a:cubicBezTo>
                  <a:pt x="411496" y="80367"/>
                  <a:pt x="413214" y="75115"/>
                  <a:pt x="416319" y="70828"/>
                </a:cubicBezTo>
                <a:lnTo>
                  <a:pt x="459184" y="10821"/>
                </a:lnTo>
                <a:cubicBezTo>
                  <a:pt x="464007" y="3960"/>
                  <a:pt x="471720" y="0"/>
                  <a:pt x="480082" y="0"/>
                </a:cubicBezTo>
                <a:cubicBezTo>
                  <a:pt x="488438" y="0"/>
                  <a:pt x="496157" y="3965"/>
                  <a:pt x="500979" y="10821"/>
                </a:cubicBezTo>
                <a:lnTo>
                  <a:pt x="543845" y="70828"/>
                </a:lnTo>
                <a:cubicBezTo>
                  <a:pt x="546950" y="75221"/>
                  <a:pt x="548667" y="80367"/>
                  <a:pt x="548667" y="85724"/>
                </a:cubicBezTo>
                <a:lnTo>
                  <a:pt x="548667" y="445769"/>
                </a:lnTo>
                <a:cubicBezTo>
                  <a:pt x="548667" y="464736"/>
                  <a:pt x="533344" y="480060"/>
                  <a:pt x="514377" y="480060"/>
                </a:cubicBezTo>
                <a:lnTo>
                  <a:pt x="445797" y="480060"/>
                </a:lnTo>
                <a:cubicBezTo>
                  <a:pt x="426831" y="480060"/>
                  <a:pt x="411507" y="464736"/>
                  <a:pt x="411507" y="445769"/>
                </a:cubicBezTo>
                <a:lnTo>
                  <a:pt x="411507" y="394336"/>
                </a:lnTo>
                <a:lnTo>
                  <a:pt x="342927" y="394336"/>
                </a:lnTo>
                <a:lnTo>
                  <a:pt x="342927" y="445769"/>
                </a:lnTo>
                <a:cubicBezTo>
                  <a:pt x="342927" y="464736"/>
                  <a:pt x="327604" y="480060"/>
                  <a:pt x="308637" y="480060"/>
                </a:cubicBezTo>
                <a:lnTo>
                  <a:pt x="240057" y="480060"/>
                </a:lnTo>
                <a:cubicBezTo>
                  <a:pt x="221091" y="480060"/>
                  <a:pt x="205767" y="464736"/>
                  <a:pt x="205767" y="445769"/>
                </a:cubicBezTo>
                <a:lnTo>
                  <a:pt x="205767" y="394336"/>
                </a:lnTo>
                <a:lnTo>
                  <a:pt x="137187" y="394336"/>
                </a:lnTo>
                <a:lnTo>
                  <a:pt x="137187" y="445769"/>
                </a:lnTo>
                <a:cubicBezTo>
                  <a:pt x="137187" y="464736"/>
                  <a:pt x="121864" y="480060"/>
                  <a:pt x="102897" y="480060"/>
                </a:cubicBezTo>
                <a:lnTo>
                  <a:pt x="34317" y="480060"/>
                </a:lnTo>
                <a:cubicBezTo>
                  <a:pt x="15351" y="480060"/>
                  <a:pt x="27" y="464736"/>
                  <a:pt x="27" y="445769"/>
                </a:cubicBezTo>
                <a:lnTo>
                  <a:pt x="27" y="85724"/>
                </a:lnTo>
                <a:cubicBezTo>
                  <a:pt x="27" y="80367"/>
                  <a:pt x="1744" y="75115"/>
                  <a:pt x="4850" y="70828"/>
                </a:cubicBezTo>
                <a:lnTo>
                  <a:pt x="47715" y="10821"/>
                </a:lnTo>
                <a:cubicBezTo>
                  <a:pt x="52537" y="3960"/>
                  <a:pt x="60251" y="0"/>
                  <a:pt x="68613" y="0"/>
                </a:cubicBezTo>
                <a:lnTo>
                  <a:pt x="68580" y="0"/>
                </a:lnTo>
                <a:close/>
                <a:moveTo>
                  <a:pt x="342900" y="342902"/>
                </a:moveTo>
                <a:lnTo>
                  <a:pt x="411480" y="342902"/>
                </a:lnTo>
                <a:lnTo>
                  <a:pt x="411480" y="188596"/>
                </a:lnTo>
                <a:lnTo>
                  <a:pt x="342900" y="188596"/>
                </a:lnTo>
                <a:lnTo>
                  <a:pt x="342900" y="342902"/>
                </a:lnTo>
                <a:close/>
                <a:moveTo>
                  <a:pt x="205740" y="188596"/>
                </a:moveTo>
                <a:lnTo>
                  <a:pt x="137160" y="188596"/>
                </a:lnTo>
                <a:lnTo>
                  <a:pt x="137160" y="342902"/>
                </a:lnTo>
                <a:lnTo>
                  <a:pt x="205740" y="342902"/>
                </a:lnTo>
                <a:lnTo>
                  <a:pt x="205740" y="188596"/>
                </a:lnTo>
                <a:close/>
                <a:moveTo>
                  <a:pt x="51435" y="93977"/>
                </a:moveTo>
                <a:lnTo>
                  <a:pt x="51435" y="428626"/>
                </a:lnTo>
                <a:lnTo>
                  <a:pt x="85725" y="428626"/>
                </a:lnTo>
                <a:lnTo>
                  <a:pt x="85725" y="93977"/>
                </a:lnTo>
                <a:lnTo>
                  <a:pt x="68580" y="69974"/>
                </a:lnTo>
                <a:lnTo>
                  <a:pt x="51435" y="93977"/>
                </a:lnTo>
                <a:close/>
                <a:moveTo>
                  <a:pt x="257175" y="93977"/>
                </a:moveTo>
                <a:lnTo>
                  <a:pt x="257175" y="428626"/>
                </a:lnTo>
                <a:lnTo>
                  <a:pt x="291465" y="428626"/>
                </a:lnTo>
                <a:lnTo>
                  <a:pt x="291465" y="93977"/>
                </a:lnTo>
                <a:lnTo>
                  <a:pt x="274320" y="69974"/>
                </a:lnTo>
                <a:lnTo>
                  <a:pt x="257175" y="93977"/>
                </a:lnTo>
                <a:close/>
                <a:moveTo>
                  <a:pt x="462915" y="428626"/>
                </a:moveTo>
                <a:lnTo>
                  <a:pt x="497205" y="428626"/>
                </a:lnTo>
                <a:lnTo>
                  <a:pt x="497205" y="93977"/>
                </a:lnTo>
                <a:lnTo>
                  <a:pt x="480060" y="69974"/>
                </a:lnTo>
                <a:lnTo>
                  <a:pt x="462915" y="93977"/>
                </a:lnTo>
                <a:lnTo>
                  <a:pt x="462915" y="42862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95035" y="2048898"/>
            <a:ext cx="548640" cy="426839"/>
          </a:xfrm>
          <a:custGeom>
            <a:avLst/>
            <a:gdLst/>
            <a:ahLst/>
            <a:cxnLst/>
            <a:rect l="l" t="t" r="r" b="b"/>
            <a:pathLst>
              <a:path w="548640" h="426839">
                <a:moveTo>
                  <a:pt x="538732" y="4059"/>
                </a:moveTo>
                <a:cubicBezTo>
                  <a:pt x="544920" y="8345"/>
                  <a:pt x="548640" y="15396"/>
                  <a:pt x="548640" y="22917"/>
                </a:cubicBezTo>
                <a:lnTo>
                  <a:pt x="548640" y="342957"/>
                </a:lnTo>
                <a:cubicBezTo>
                  <a:pt x="548640" y="352484"/>
                  <a:pt x="542737" y="360961"/>
                  <a:pt x="533876" y="364295"/>
                </a:cubicBezTo>
                <a:lnTo>
                  <a:pt x="373854" y="425256"/>
                </a:lnTo>
                <a:cubicBezTo>
                  <a:pt x="368900" y="427160"/>
                  <a:pt x="363474" y="427258"/>
                  <a:pt x="358520" y="425542"/>
                </a:cubicBezTo>
                <a:lnTo>
                  <a:pt x="183355" y="367248"/>
                </a:lnTo>
                <a:lnTo>
                  <a:pt x="30954" y="425350"/>
                </a:lnTo>
                <a:cubicBezTo>
                  <a:pt x="23904" y="428018"/>
                  <a:pt x="15998" y="427066"/>
                  <a:pt x="9810" y="422776"/>
                </a:cubicBezTo>
                <a:cubicBezTo>
                  <a:pt x="3621" y="418490"/>
                  <a:pt x="0" y="411439"/>
                  <a:pt x="0" y="403918"/>
                </a:cubicBezTo>
                <a:lnTo>
                  <a:pt x="0" y="83878"/>
                </a:lnTo>
                <a:cubicBezTo>
                  <a:pt x="0" y="74351"/>
                  <a:pt x="5810" y="65874"/>
                  <a:pt x="14764" y="62540"/>
                </a:cubicBezTo>
                <a:lnTo>
                  <a:pt x="174786" y="1579"/>
                </a:lnTo>
                <a:cubicBezTo>
                  <a:pt x="179740" y="-324"/>
                  <a:pt x="185166" y="-423"/>
                  <a:pt x="190120" y="1293"/>
                </a:cubicBezTo>
                <a:lnTo>
                  <a:pt x="365285" y="59587"/>
                </a:lnTo>
                <a:lnTo>
                  <a:pt x="517686" y="1485"/>
                </a:lnTo>
                <a:cubicBezTo>
                  <a:pt x="524736" y="-1182"/>
                  <a:pt x="532642" y="-231"/>
                  <a:pt x="538830" y="4059"/>
                </a:cubicBezTo>
                <a:lnTo>
                  <a:pt x="538732" y="4059"/>
                </a:lnTo>
                <a:close/>
                <a:moveTo>
                  <a:pt x="45718" y="99594"/>
                </a:moveTo>
                <a:lnTo>
                  <a:pt x="45718" y="370676"/>
                </a:lnTo>
                <a:lnTo>
                  <a:pt x="160016" y="327147"/>
                </a:lnTo>
                <a:lnTo>
                  <a:pt x="160016" y="56065"/>
                </a:lnTo>
                <a:lnTo>
                  <a:pt x="45718" y="99594"/>
                </a:lnTo>
                <a:close/>
                <a:moveTo>
                  <a:pt x="342900" y="372200"/>
                </a:moveTo>
                <a:lnTo>
                  <a:pt x="342900" y="100354"/>
                </a:lnTo>
                <a:lnTo>
                  <a:pt x="205740" y="54635"/>
                </a:lnTo>
                <a:lnTo>
                  <a:pt x="205740" y="326481"/>
                </a:lnTo>
                <a:lnTo>
                  <a:pt x="342900" y="372200"/>
                </a:lnTo>
                <a:close/>
                <a:moveTo>
                  <a:pt x="388618" y="370774"/>
                </a:moveTo>
                <a:lnTo>
                  <a:pt x="502916" y="327245"/>
                </a:lnTo>
                <a:lnTo>
                  <a:pt x="502916" y="56163"/>
                </a:lnTo>
                <a:lnTo>
                  <a:pt x="388618" y="99599"/>
                </a:lnTo>
                <a:lnTo>
                  <a:pt x="388618" y="370680"/>
                </a:lnTo>
                <a:lnTo>
                  <a:pt x="388618" y="370774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200400" cy="6858000"/>
          </a:xfrm>
          <a:custGeom>
            <a:avLst/>
            <a:gdLst/>
            <a:ahLst/>
            <a:cxnLst/>
            <a:rect l="l" t="t" r="r" b="b"/>
            <a:pathLst>
              <a:path w="3200400" h="6858000">
                <a:moveTo>
                  <a:pt x="0" y="0"/>
                </a:moveTo>
                <a:lnTo>
                  <a:pt x="3200400" y="0"/>
                </a:lnTo>
                <a:lnTo>
                  <a:pt x="32004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720E34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190287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733800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Comprehensive Interior Design Proposal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733800" y="564101"/>
            <a:ext cx="781728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82"/>
              </a:spcBef>
              <a:buNone/>
            </a:pPr>
            <a:r>
              <a:rPr lang="en-US" sz="3534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Furniture, Fixtures &amp; Equipment (FF&amp;E)</a:t>
            </a:r>
            <a:endParaRPr lang="en-US" sz="3534" dirty="0"/>
          </a:p>
        </p:txBody>
      </p:sp>
      <p:sp>
        <p:nvSpPr>
          <p:cNvPr id="8" name="Text 6"/>
          <p:cNvSpPr/>
          <p:nvPr/>
        </p:nvSpPr>
        <p:spPr>
          <a:xfrm>
            <a:off x="4608363" y="5419564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Placement guidance placeholder showing how each item supports the zoning plan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608363" y="4909878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Placement Guidance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08363" y="3933836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Specification callouts placeholder covering dimensions, finishes, and lead-time notes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608363" y="3441478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Specification Callouts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608363" y="2461742"/>
            <a:ext cx="64173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Product photo grid placeholder for sofas, dining, beds, and statement pieces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608363" y="1973079"/>
            <a:ext cx="64185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Product Photo Grid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85800" y="367329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801846" y="4909877"/>
            <a:ext cx="412548" cy="548640"/>
          </a:xfrm>
          <a:custGeom>
            <a:avLst/>
            <a:gdLst/>
            <a:ahLst/>
            <a:cxnLst/>
            <a:rect l="l" t="t" r="r" b="b"/>
            <a:pathLst>
              <a:path w="412548" h="548640">
                <a:moveTo>
                  <a:pt x="344543" y="267725"/>
                </a:moveTo>
                <a:cubicBezTo>
                  <a:pt x="333264" y="294367"/>
                  <a:pt x="317253" y="323807"/>
                  <a:pt x="298882" y="353566"/>
                </a:cubicBezTo>
                <a:cubicBezTo>
                  <a:pt x="268370" y="403201"/>
                  <a:pt x="232916" y="451224"/>
                  <a:pt x="206274" y="485278"/>
                </a:cubicBezTo>
                <a:cubicBezTo>
                  <a:pt x="179631" y="451114"/>
                  <a:pt x="144177" y="403196"/>
                  <a:pt x="113665" y="353566"/>
                </a:cubicBezTo>
                <a:cubicBezTo>
                  <a:pt x="95294" y="323807"/>
                  <a:pt x="79287" y="294367"/>
                  <a:pt x="68004" y="267725"/>
                </a:cubicBezTo>
                <a:cubicBezTo>
                  <a:pt x="56403" y="240222"/>
                  <a:pt x="51568" y="219593"/>
                  <a:pt x="51568" y="206272"/>
                </a:cubicBezTo>
                <a:cubicBezTo>
                  <a:pt x="51568" y="120860"/>
                  <a:pt x="120864" y="51567"/>
                  <a:pt x="206274" y="51567"/>
                </a:cubicBezTo>
                <a:cubicBezTo>
                  <a:pt x="291684" y="51567"/>
                  <a:pt x="360979" y="120860"/>
                  <a:pt x="360979" y="206272"/>
                </a:cubicBezTo>
                <a:cubicBezTo>
                  <a:pt x="360979" y="219593"/>
                  <a:pt x="356144" y="240222"/>
                  <a:pt x="344543" y="267725"/>
                </a:cubicBezTo>
                <a:lnTo>
                  <a:pt x="344543" y="267725"/>
                </a:lnTo>
                <a:close/>
                <a:moveTo>
                  <a:pt x="231736" y="536312"/>
                </a:moveTo>
                <a:cubicBezTo>
                  <a:pt x="286849" y="467337"/>
                  <a:pt x="412548" y="300172"/>
                  <a:pt x="412548" y="206272"/>
                </a:cubicBezTo>
                <a:cubicBezTo>
                  <a:pt x="412548" y="92391"/>
                  <a:pt x="320154" y="0"/>
                  <a:pt x="206274" y="0"/>
                </a:cubicBezTo>
                <a:cubicBezTo>
                  <a:pt x="92394" y="0"/>
                  <a:pt x="0" y="92391"/>
                  <a:pt x="0" y="206272"/>
                </a:cubicBezTo>
                <a:cubicBezTo>
                  <a:pt x="0" y="300172"/>
                  <a:pt x="125699" y="467337"/>
                  <a:pt x="180811" y="536312"/>
                </a:cubicBezTo>
                <a:cubicBezTo>
                  <a:pt x="194025" y="552749"/>
                  <a:pt x="218522" y="552749"/>
                  <a:pt x="231736" y="536312"/>
                </a:cubicBezTo>
                <a:lnTo>
                  <a:pt x="231736" y="536312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43035" y="346769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58842" y="412122"/>
                </a:moveTo>
                <a:cubicBezTo>
                  <a:pt x="51912" y="405193"/>
                  <a:pt x="51912" y="393792"/>
                  <a:pt x="58842" y="386863"/>
                </a:cubicBezTo>
                <a:lnTo>
                  <a:pt x="102876" y="342829"/>
                </a:lnTo>
                <a:lnTo>
                  <a:pt x="136518" y="376471"/>
                </a:lnTo>
                <a:cubicBezTo>
                  <a:pt x="143447" y="383401"/>
                  <a:pt x="154848" y="383401"/>
                  <a:pt x="161777" y="376471"/>
                </a:cubicBezTo>
                <a:cubicBezTo>
                  <a:pt x="168707" y="369542"/>
                  <a:pt x="168707" y="358141"/>
                  <a:pt x="161777" y="351212"/>
                </a:cubicBezTo>
                <a:lnTo>
                  <a:pt x="128135" y="317569"/>
                </a:lnTo>
                <a:lnTo>
                  <a:pt x="174402" y="271302"/>
                </a:lnTo>
                <a:lnTo>
                  <a:pt x="208044" y="304945"/>
                </a:lnTo>
                <a:cubicBezTo>
                  <a:pt x="214974" y="311874"/>
                  <a:pt x="226374" y="311874"/>
                  <a:pt x="233304" y="304945"/>
                </a:cubicBezTo>
                <a:cubicBezTo>
                  <a:pt x="240233" y="298016"/>
                  <a:pt x="240233" y="286615"/>
                  <a:pt x="233304" y="279686"/>
                </a:cubicBezTo>
                <a:lnTo>
                  <a:pt x="199661" y="246043"/>
                </a:lnTo>
                <a:lnTo>
                  <a:pt x="245928" y="199776"/>
                </a:lnTo>
                <a:lnTo>
                  <a:pt x="279570" y="233419"/>
                </a:lnTo>
                <a:cubicBezTo>
                  <a:pt x="286500" y="240348"/>
                  <a:pt x="297901" y="240348"/>
                  <a:pt x="304830" y="233419"/>
                </a:cubicBezTo>
                <a:cubicBezTo>
                  <a:pt x="311759" y="226490"/>
                  <a:pt x="311759" y="215089"/>
                  <a:pt x="304830" y="208160"/>
                </a:cubicBezTo>
                <a:lnTo>
                  <a:pt x="271187" y="174517"/>
                </a:lnTo>
                <a:lnTo>
                  <a:pt x="317454" y="128250"/>
                </a:lnTo>
                <a:lnTo>
                  <a:pt x="351097" y="161893"/>
                </a:lnTo>
                <a:cubicBezTo>
                  <a:pt x="358026" y="168822"/>
                  <a:pt x="369427" y="168822"/>
                  <a:pt x="376356" y="161893"/>
                </a:cubicBezTo>
                <a:cubicBezTo>
                  <a:pt x="383285" y="154963"/>
                  <a:pt x="383285" y="143563"/>
                  <a:pt x="376356" y="136633"/>
                </a:cubicBezTo>
                <a:lnTo>
                  <a:pt x="342713" y="102991"/>
                </a:lnTo>
                <a:lnTo>
                  <a:pt x="386747" y="58957"/>
                </a:lnTo>
                <a:cubicBezTo>
                  <a:pt x="393677" y="52028"/>
                  <a:pt x="405077" y="52028"/>
                  <a:pt x="412007" y="58957"/>
                </a:cubicBezTo>
                <a:lnTo>
                  <a:pt x="489683" y="136633"/>
                </a:lnTo>
                <a:cubicBezTo>
                  <a:pt x="496612" y="143563"/>
                  <a:pt x="496612" y="154963"/>
                  <a:pt x="489683" y="161893"/>
                </a:cubicBezTo>
                <a:lnTo>
                  <a:pt x="161772" y="489804"/>
                </a:lnTo>
                <a:cubicBezTo>
                  <a:pt x="154843" y="496733"/>
                  <a:pt x="143442" y="496733"/>
                  <a:pt x="136513" y="489804"/>
                </a:cubicBezTo>
                <a:lnTo>
                  <a:pt x="58842" y="412122"/>
                </a:lnTo>
                <a:close/>
                <a:moveTo>
                  <a:pt x="98519" y="527682"/>
                </a:moveTo>
                <a:cubicBezTo>
                  <a:pt x="126462" y="555624"/>
                  <a:pt x="171724" y="555624"/>
                  <a:pt x="199667" y="527682"/>
                </a:cubicBezTo>
                <a:lnTo>
                  <a:pt x="527687" y="199771"/>
                </a:lnTo>
                <a:cubicBezTo>
                  <a:pt x="555630" y="171829"/>
                  <a:pt x="555630" y="126566"/>
                  <a:pt x="527687" y="98623"/>
                </a:cubicBezTo>
                <a:lnTo>
                  <a:pt x="450126" y="20947"/>
                </a:lnTo>
                <a:cubicBezTo>
                  <a:pt x="422184" y="-6995"/>
                  <a:pt x="376921" y="-6995"/>
                  <a:pt x="348979" y="20947"/>
                </a:cubicBezTo>
                <a:lnTo>
                  <a:pt x="20958" y="348858"/>
                </a:lnTo>
                <a:cubicBezTo>
                  <a:pt x="-6984" y="376800"/>
                  <a:pt x="-6984" y="422063"/>
                  <a:pt x="20958" y="450005"/>
                </a:cubicBezTo>
                <a:lnTo>
                  <a:pt x="98635" y="527682"/>
                </a:lnTo>
                <a:lnTo>
                  <a:pt x="98519" y="527682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743035" y="2070294"/>
            <a:ext cx="548640" cy="384048"/>
          </a:xfrm>
          <a:custGeom>
            <a:avLst/>
            <a:gdLst/>
            <a:ahLst/>
            <a:cxnLst/>
            <a:rect l="l" t="t" r="r" b="b"/>
            <a:pathLst>
              <a:path w="548640" h="384048">
                <a:moveTo>
                  <a:pt x="41148" y="20573"/>
                </a:moveTo>
                <a:cubicBezTo>
                  <a:pt x="41148" y="9171"/>
                  <a:pt x="31975" y="0"/>
                  <a:pt x="20574" y="0"/>
                </a:cubicBezTo>
                <a:cubicBezTo>
                  <a:pt x="9173" y="0"/>
                  <a:pt x="0" y="9171"/>
                  <a:pt x="0" y="20573"/>
                </a:cubicBezTo>
                <a:lnTo>
                  <a:pt x="0" y="281177"/>
                </a:lnTo>
                <a:lnTo>
                  <a:pt x="0" y="363474"/>
                </a:lnTo>
                <a:cubicBezTo>
                  <a:pt x="0" y="374877"/>
                  <a:pt x="9173" y="384048"/>
                  <a:pt x="20574" y="384048"/>
                </a:cubicBezTo>
                <a:cubicBezTo>
                  <a:pt x="31975" y="384048"/>
                  <a:pt x="41148" y="374877"/>
                  <a:pt x="41148" y="363474"/>
                </a:cubicBezTo>
                <a:lnTo>
                  <a:pt x="41148" y="301754"/>
                </a:lnTo>
                <a:lnTo>
                  <a:pt x="267462" y="301754"/>
                </a:lnTo>
                <a:lnTo>
                  <a:pt x="507492" y="301754"/>
                </a:lnTo>
                <a:lnTo>
                  <a:pt x="507492" y="363474"/>
                </a:lnTo>
                <a:cubicBezTo>
                  <a:pt x="507492" y="374877"/>
                  <a:pt x="516665" y="384048"/>
                  <a:pt x="528066" y="384048"/>
                </a:cubicBezTo>
                <a:cubicBezTo>
                  <a:pt x="539467" y="384048"/>
                  <a:pt x="548640" y="374877"/>
                  <a:pt x="548640" y="363474"/>
                </a:cubicBezTo>
                <a:lnTo>
                  <a:pt x="548640" y="281177"/>
                </a:lnTo>
                <a:lnTo>
                  <a:pt x="548640" y="185165"/>
                </a:lnTo>
                <a:cubicBezTo>
                  <a:pt x="548640" y="128330"/>
                  <a:pt x="502604" y="82294"/>
                  <a:pt x="445770" y="82294"/>
                </a:cubicBezTo>
                <a:lnTo>
                  <a:pt x="294894" y="82294"/>
                </a:lnTo>
                <a:cubicBezTo>
                  <a:pt x="268406" y="82294"/>
                  <a:pt x="246888" y="103812"/>
                  <a:pt x="246888" y="130300"/>
                </a:cubicBezTo>
                <a:lnTo>
                  <a:pt x="246888" y="260603"/>
                </a:lnTo>
                <a:lnTo>
                  <a:pt x="41148" y="260603"/>
                </a:lnTo>
                <a:lnTo>
                  <a:pt x="41148" y="20573"/>
                </a:lnTo>
                <a:close/>
                <a:moveTo>
                  <a:pt x="507492" y="185165"/>
                </a:moveTo>
                <a:lnTo>
                  <a:pt x="507492" y="260603"/>
                </a:lnTo>
                <a:lnTo>
                  <a:pt x="288036" y="260603"/>
                </a:lnTo>
                <a:lnTo>
                  <a:pt x="288036" y="130300"/>
                </a:lnTo>
                <a:cubicBezTo>
                  <a:pt x="288036" y="126528"/>
                  <a:pt x="291119" y="123441"/>
                  <a:pt x="294894" y="123441"/>
                </a:cubicBezTo>
                <a:lnTo>
                  <a:pt x="445770" y="123441"/>
                </a:lnTo>
                <a:cubicBezTo>
                  <a:pt x="479890" y="123441"/>
                  <a:pt x="507492" y="151042"/>
                  <a:pt x="507492" y="185161"/>
                </a:cubicBezTo>
                <a:lnTo>
                  <a:pt x="507492" y="185165"/>
                </a:lnTo>
                <a:close/>
                <a:moveTo>
                  <a:pt x="109728" y="157732"/>
                </a:moveTo>
                <a:cubicBezTo>
                  <a:pt x="109728" y="138795"/>
                  <a:pt x="125079" y="123441"/>
                  <a:pt x="144018" y="123441"/>
                </a:cubicBezTo>
                <a:cubicBezTo>
                  <a:pt x="162957" y="123441"/>
                  <a:pt x="178308" y="138791"/>
                  <a:pt x="178308" y="157732"/>
                </a:cubicBezTo>
                <a:cubicBezTo>
                  <a:pt x="178308" y="176670"/>
                  <a:pt x="162957" y="192024"/>
                  <a:pt x="144018" y="192024"/>
                </a:cubicBezTo>
                <a:cubicBezTo>
                  <a:pt x="125079" y="192024"/>
                  <a:pt x="109728" y="176674"/>
                  <a:pt x="109728" y="157732"/>
                </a:cubicBezTo>
                <a:close/>
                <a:moveTo>
                  <a:pt x="219456" y="157732"/>
                </a:moveTo>
                <a:cubicBezTo>
                  <a:pt x="219456" y="116071"/>
                  <a:pt x="185682" y="82294"/>
                  <a:pt x="144018" y="82294"/>
                </a:cubicBezTo>
                <a:cubicBezTo>
                  <a:pt x="102354" y="82294"/>
                  <a:pt x="68580" y="116067"/>
                  <a:pt x="68580" y="157732"/>
                </a:cubicBezTo>
                <a:cubicBezTo>
                  <a:pt x="68580" y="199394"/>
                  <a:pt x="102354" y="233171"/>
                  <a:pt x="144018" y="233171"/>
                </a:cubicBezTo>
                <a:cubicBezTo>
                  <a:pt x="185682" y="233171"/>
                  <a:pt x="219456" y="199398"/>
                  <a:pt x="219456" y="157732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64480" y="1996062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  <a:close/>
              </a:path>
            </a:pathLst>
          </a:custGeom>
          <a:solidFill>
            <a:srgbClr val="E31D6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74480" y="1996062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  <a:close/>
              </a:path>
            </a:pathLst>
          </a:custGeom>
          <a:solidFill>
            <a:srgbClr val="E31D6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554480" y="1996062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  <a:close/>
              </a:path>
            </a:pathLst>
          </a:custGeom>
          <a:solidFill>
            <a:srgbClr val="E31D68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236006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85800" y="6309360"/>
            <a:ext cx="631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Comprehensive Interior Design Proposal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8305800" y="4280274"/>
            <a:ext cx="32181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pairing notes placeholder aligning millwork finishes with the palette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305800" y="369427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Material Pairing Notes Placeholder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495800" y="4280274"/>
            <a:ext cx="32181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Detail callout frames placeholders for joinery, trim profiles, and reveal depths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95800" y="369427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Detail Callout Frames Placeholders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85800" y="4280274"/>
            <a:ext cx="32181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Elevation sketch placeholders for built-ins, wall panels, and casework lines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85800" y="369427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Elevation Sketch Placeholders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540240" y="23618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571500"/>
                </a:moveTo>
                <a:cubicBezTo>
                  <a:pt x="0" y="659941"/>
                  <a:pt x="71579" y="731520"/>
                  <a:pt x="160020" y="731520"/>
                </a:cubicBezTo>
                <a:lnTo>
                  <a:pt x="640080" y="731520"/>
                </a:lnTo>
                <a:cubicBezTo>
                  <a:pt x="690518" y="731520"/>
                  <a:pt x="731520" y="690518"/>
                  <a:pt x="731520" y="640080"/>
                </a:cubicBezTo>
                <a:lnTo>
                  <a:pt x="731520" y="502920"/>
                </a:lnTo>
                <a:cubicBezTo>
                  <a:pt x="731520" y="452482"/>
                  <a:pt x="690518" y="411480"/>
                  <a:pt x="640080" y="411480"/>
                </a:cubicBezTo>
                <a:lnTo>
                  <a:pt x="551354" y="411480"/>
                </a:lnTo>
                <a:lnTo>
                  <a:pt x="623789" y="339045"/>
                </a:lnTo>
                <a:cubicBezTo>
                  <a:pt x="659509" y="303325"/>
                  <a:pt x="659509" y="245462"/>
                  <a:pt x="623789" y="209741"/>
                </a:cubicBezTo>
                <a:lnTo>
                  <a:pt x="521918" y="107585"/>
                </a:lnTo>
                <a:cubicBezTo>
                  <a:pt x="486198" y="71865"/>
                  <a:pt x="428334" y="71865"/>
                  <a:pt x="392614" y="107585"/>
                </a:cubicBezTo>
                <a:lnTo>
                  <a:pt x="320033" y="180166"/>
                </a:lnTo>
                <a:lnTo>
                  <a:pt x="320033" y="91440"/>
                </a:lnTo>
                <a:cubicBezTo>
                  <a:pt x="320033" y="41002"/>
                  <a:pt x="279031" y="0"/>
                  <a:pt x="228593" y="0"/>
                </a:cubicBezTo>
                <a:lnTo>
                  <a:pt x="91433" y="0"/>
                </a:lnTo>
                <a:cubicBezTo>
                  <a:pt x="40994" y="0"/>
                  <a:pt x="-7" y="41002"/>
                  <a:pt x="-7" y="91440"/>
                </a:cubicBezTo>
                <a:lnTo>
                  <a:pt x="0" y="571500"/>
                </a:lnTo>
                <a:close/>
                <a:moveTo>
                  <a:pt x="640080" y="662940"/>
                </a:moveTo>
                <a:lnTo>
                  <a:pt x="299894" y="662940"/>
                </a:lnTo>
                <a:lnTo>
                  <a:pt x="482774" y="480060"/>
                </a:lnTo>
                <a:lnTo>
                  <a:pt x="640080" y="480060"/>
                </a:lnTo>
                <a:cubicBezTo>
                  <a:pt x="652655" y="480060"/>
                  <a:pt x="662940" y="490345"/>
                  <a:pt x="662940" y="502920"/>
                </a:cubicBezTo>
                <a:lnTo>
                  <a:pt x="662940" y="640080"/>
                </a:lnTo>
                <a:cubicBezTo>
                  <a:pt x="662940" y="652655"/>
                  <a:pt x="652655" y="662940"/>
                  <a:pt x="640080" y="662940"/>
                </a:cubicBezTo>
                <a:lnTo>
                  <a:pt x="640080" y="662940"/>
                </a:lnTo>
                <a:close/>
                <a:moveTo>
                  <a:pt x="575355" y="290465"/>
                </a:moveTo>
                <a:lnTo>
                  <a:pt x="320040" y="545926"/>
                </a:lnTo>
                <a:lnTo>
                  <a:pt x="320040" y="277180"/>
                </a:lnTo>
                <a:lnTo>
                  <a:pt x="441055" y="156165"/>
                </a:lnTo>
                <a:cubicBezTo>
                  <a:pt x="449914" y="147306"/>
                  <a:pt x="464486" y="147306"/>
                  <a:pt x="473345" y="156165"/>
                </a:cubicBezTo>
                <a:lnTo>
                  <a:pt x="575355" y="258176"/>
                </a:lnTo>
                <a:cubicBezTo>
                  <a:pt x="584214" y="267034"/>
                  <a:pt x="584214" y="281606"/>
                  <a:pt x="575355" y="290465"/>
                </a:cubicBezTo>
                <a:lnTo>
                  <a:pt x="575355" y="290465"/>
                </a:lnTo>
                <a:close/>
                <a:moveTo>
                  <a:pt x="160020" y="662940"/>
                </a:moveTo>
                <a:cubicBezTo>
                  <a:pt x="109582" y="662940"/>
                  <a:pt x="68580" y="621938"/>
                  <a:pt x="68580" y="571500"/>
                </a:cubicBezTo>
                <a:lnTo>
                  <a:pt x="68580" y="434340"/>
                </a:lnTo>
                <a:lnTo>
                  <a:pt x="251460" y="434340"/>
                </a:lnTo>
                <a:lnTo>
                  <a:pt x="251460" y="571500"/>
                </a:lnTo>
                <a:cubicBezTo>
                  <a:pt x="251460" y="621938"/>
                  <a:pt x="210458" y="662940"/>
                  <a:pt x="160020" y="662940"/>
                </a:cubicBezTo>
                <a:lnTo>
                  <a:pt x="160020" y="662940"/>
                </a:lnTo>
                <a:close/>
                <a:moveTo>
                  <a:pt x="68580" y="365760"/>
                </a:moveTo>
                <a:lnTo>
                  <a:pt x="68580" y="251460"/>
                </a:lnTo>
                <a:lnTo>
                  <a:pt x="251460" y="251460"/>
                </a:lnTo>
                <a:lnTo>
                  <a:pt x="251460" y="365760"/>
                </a:lnTo>
                <a:lnTo>
                  <a:pt x="68580" y="365760"/>
                </a:lnTo>
                <a:close/>
                <a:moveTo>
                  <a:pt x="68580" y="182880"/>
                </a:moveTo>
                <a:lnTo>
                  <a:pt x="68580" y="91440"/>
                </a:lnTo>
                <a:cubicBezTo>
                  <a:pt x="68580" y="78865"/>
                  <a:pt x="78865" y="68580"/>
                  <a:pt x="91440" y="68580"/>
                </a:cubicBezTo>
                <a:lnTo>
                  <a:pt x="228600" y="68580"/>
                </a:lnTo>
                <a:cubicBezTo>
                  <a:pt x="241175" y="68580"/>
                  <a:pt x="251460" y="78865"/>
                  <a:pt x="251460" y="91440"/>
                </a:cubicBezTo>
                <a:lnTo>
                  <a:pt x="251460" y="182880"/>
                </a:lnTo>
                <a:lnTo>
                  <a:pt x="68580" y="182880"/>
                </a:lnTo>
                <a:close/>
                <a:moveTo>
                  <a:pt x="160020" y="605794"/>
                </a:moveTo>
                <a:cubicBezTo>
                  <a:pt x="178959" y="605794"/>
                  <a:pt x="194314" y="590439"/>
                  <a:pt x="194314" y="571507"/>
                </a:cubicBezTo>
                <a:cubicBezTo>
                  <a:pt x="194314" y="552568"/>
                  <a:pt x="178959" y="537221"/>
                  <a:pt x="160027" y="537221"/>
                </a:cubicBezTo>
                <a:cubicBezTo>
                  <a:pt x="141088" y="537221"/>
                  <a:pt x="125741" y="552575"/>
                  <a:pt x="125741" y="571514"/>
                </a:cubicBezTo>
                <a:cubicBezTo>
                  <a:pt x="125741" y="590454"/>
                  <a:pt x="141095" y="605808"/>
                  <a:pt x="160034" y="605808"/>
                </a:cubicBezTo>
                <a:lnTo>
                  <a:pt x="160020" y="605794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30240" y="23618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31520" y="143692"/>
                </a:moveTo>
                <a:cubicBezTo>
                  <a:pt x="731520" y="121974"/>
                  <a:pt x="714051" y="104505"/>
                  <a:pt x="692332" y="104505"/>
                </a:cubicBezTo>
                <a:lnTo>
                  <a:pt x="627015" y="104505"/>
                </a:lnTo>
                <a:lnTo>
                  <a:pt x="627015" y="39187"/>
                </a:lnTo>
                <a:cubicBezTo>
                  <a:pt x="627015" y="17469"/>
                  <a:pt x="609546" y="0"/>
                  <a:pt x="587827" y="0"/>
                </a:cubicBezTo>
                <a:cubicBezTo>
                  <a:pt x="566109" y="0"/>
                  <a:pt x="548640" y="17469"/>
                  <a:pt x="548640" y="39187"/>
                </a:cubicBezTo>
                <a:lnTo>
                  <a:pt x="548640" y="104505"/>
                </a:lnTo>
                <a:lnTo>
                  <a:pt x="182880" y="104505"/>
                </a:lnTo>
                <a:lnTo>
                  <a:pt x="182880" y="39187"/>
                </a:lnTo>
                <a:cubicBezTo>
                  <a:pt x="182880" y="17469"/>
                  <a:pt x="165411" y="0"/>
                  <a:pt x="143692" y="0"/>
                </a:cubicBezTo>
                <a:cubicBezTo>
                  <a:pt x="121974" y="0"/>
                  <a:pt x="104505" y="17469"/>
                  <a:pt x="104505" y="39187"/>
                </a:cubicBezTo>
                <a:lnTo>
                  <a:pt x="104505" y="104505"/>
                </a:lnTo>
                <a:lnTo>
                  <a:pt x="39187" y="104505"/>
                </a:lnTo>
                <a:cubicBezTo>
                  <a:pt x="17469" y="104505"/>
                  <a:pt x="0" y="121974"/>
                  <a:pt x="0" y="143692"/>
                </a:cubicBezTo>
                <a:cubicBezTo>
                  <a:pt x="0" y="165411"/>
                  <a:pt x="17468" y="182880"/>
                  <a:pt x="39187" y="182880"/>
                </a:cubicBezTo>
                <a:lnTo>
                  <a:pt x="104505" y="182880"/>
                </a:lnTo>
                <a:lnTo>
                  <a:pt x="104505" y="548640"/>
                </a:lnTo>
                <a:lnTo>
                  <a:pt x="39187" y="548640"/>
                </a:lnTo>
                <a:cubicBezTo>
                  <a:pt x="17469" y="548640"/>
                  <a:pt x="0" y="566109"/>
                  <a:pt x="0" y="587828"/>
                </a:cubicBezTo>
                <a:cubicBezTo>
                  <a:pt x="0" y="609546"/>
                  <a:pt x="17468" y="627015"/>
                  <a:pt x="39187" y="627015"/>
                </a:cubicBezTo>
                <a:lnTo>
                  <a:pt x="104505" y="627015"/>
                </a:lnTo>
                <a:lnTo>
                  <a:pt x="104505" y="692333"/>
                </a:lnTo>
                <a:cubicBezTo>
                  <a:pt x="104505" y="714051"/>
                  <a:pt x="121973" y="731520"/>
                  <a:pt x="143692" y="731520"/>
                </a:cubicBezTo>
                <a:cubicBezTo>
                  <a:pt x="165411" y="731520"/>
                  <a:pt x="182880" y="714051"/>
                  <a:pt x="182880" y="692333"/>
                </a:cubicBezTo>
                <a:lnTo>
                  <a:pt x="182880" y="627015"/>
                </a:lnTo>
                <a:lnTo>
                  <a:pt x="548640" y="627015"/>
                </a:lnTo>
                <a:lnTo>
                  <a:pt x="548640" y="692333"/>
                </a:lnTo>
                <a:cubicBezTo>
                  <a:pt x="548640" y="714051"/>
                  <a:pt x="566109" y="731520"/>
                  <a:pt x="587827" y="731520"/>
                </a:cubicBezTo>
                <a:cubicBezTo>
                  <a:pt x="609546" y="731520"/>
                  <a:pt x="627015" y="714051"/>
                  <a:pt x="627015" y="692333"/>
                </a:cubicBezTo>
                <a:lnTo>
                  <a:pt x="627015" y="627015"/>
                </a:lnTo>
                <a:lnTo>
                  <a:pt x="692332" y="627015"/>
                </a:lnTo>
                <a:cubicBezTo>
                  <a:pt x="714051" y="627015"/>
                  <a:pt x="731520" y="609546"/>
                  <a:pt x="731520" y="587828"/>
                </a:cubicBezTo>
                <a:cubicBezTo>
                  <a:pt x="731520" y="566109"/>
                  <a:pt x="714051" y="548640"/>
                  <a:pt x="692332" y="548640"/>
                </a:cubicBezTo>
                <a:lnTo>
                  <a:pt x="627015" y="548640"/>
                </a:lnTo>
                <a:lnTo>
                  <a:pt x="627015" y="182880"/>
                </a:lnTo>
                <a:lnTo>
                  <a:pt x="692332" y="182880"/>
                </a:lnTo>
                <a:cubicBezTo>
                  <a:pt x="714051" y="182880"/>
                  <a:pt x="731520" y="165411"/>
                  <a:pt x="731520" y="143692"/>
                </a:cubicBezTo>
                <a:lnTo>
                  <a:pt x="731520" y="143692"/>
                </a:lnTo>
                <a:close/>
                <a:moveTo>
                  <a:pt x="182880" y="548640"/>
                </a:moveTo>
                <a:lnTo>
                  <a:pt x="182880" y="182880"/>
                </a:lnTo>
                <a:lnTo>
                  <a:pt x="548640" y="182880"/>
                </a:lnTo>
                <a:lnTo>
                  <a:pt x="548640" y="548640"/>
                </a:lnTo>
                <a:lnTo>
                  <a:pt x="182880" y="54864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920240" y="236182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78456" y="549496"/>
                </a:moveTo>
                <a:cubicBezTo>
                  <a:pt x="69216" y="540257"/>
                  <a:pt x="69216" y="525056"/>
                  <a:pt x="78456" y="515817"/>
                </a:cubicBezTo>
                <a:lnTo>
                  <a:pt x="137167" y="457105"/>
                </a:lnTo>
                <a:lnTo>
                  <a:pt x="182024" y="501962"/>
                </a:lnTo>
                <a:cubicBezTo>
                  <a:pt x="191263" y="511201"/>
                  <a:pt x="206464" y="511201"/>
                  <a:pt x="215703" y="501962"/>
                </a:cubicBezTo>
                <a:cubicBezTo>
                  <a:pt x="224942" y="492723"/>
                  <a:pt x="224942" y="477522"/>
                  <a:pt x="215703" y="468283"/>
                </a:cubicBezTo>
                <a:lnTo>
                  <a:pt x="170846" y="423426"/>
                </a:lnTo>
                <a:lnTo>
                  <a:pt x="232536" y="361737"/>
                </a:lnTo>
                <a:lnTo>
                  <a:pt x="277392" y="406594"/>
                </a:lnTo>
                <a:cubicBezTo>
                  <a:pt x="286631" y="415833"/>
                  <a:pt x="301832" y="415833"/>
                  <a:pt x="311072" y="406594"/>
                </a:cubicBezTo>
                <a:cubicBezTo>
                  <a:pt x="320311" y="397355"/>
                  <a:pt x="320311" y="382153"/>
                  <a:pt x="311072" y="372914"/>
                </a:cubicBezTo>
                <a:lnTo>
                  <a:pt x="266215" y="328058"/>
                </a:lnTo>
                <a:lnTo>
                  <a:pt x="327904" y="266369"/>
                </a:lnTo>
                <a:lnTo>
                  <a:pt x="372761" y="311225"/>
                </a:lnTo>
                <a:cubicBezTo>
                  <a:pt x="382000" y="320464"/>
                  <a:pt x="397201" y="320464"/>
                  <a:pt x="406440" y="311225"/>
                </a:cubicBezTo>
                <a:cubicBezTo>
                  <a:pt x="415679" y="301986"/>
                  <a:pt x="415679" y="286785"/>
                  <a:pt x="406440" y="277546"/>
                </a:cubicBezTo>
                <a:lnTo>
                  <a:pt x="361583" y="232689"/>
                </a:lnTo>
                <a:lnTo>
                  <a:pt x="423272" y="171000"/>
                </a:lnTo>
                <a:lnTo>
                  <a:pt x="468129" y="215857"/>
                </a:lnTo>
                <a:cubicBezTo>
                  <a:pt x="477368" y="225096"/>
                  <a:pt x="492569" y="225096"/>
                  <a:pt x="501808" y="215857"/>
                </a:cubicBezTo>
                <a:cubicBezTo>
                  <a:pt x="511047" y="206618"/>
                  <a:pt x="511047" y="191417"/>
                  <a:pt x="501808" y="182178"/>
                </a:cubicBezTo>
                <a:lnTo>
                  <a:pt x="456951" y="137321"/>
                </a:lnTo>
                <a:lnTo>
                  <a:pt x="515663" y="78609"/>
                </a:lnTo>
                <a:cubicBezTo>
                  <a:pt x="524902" y="69370"/>
                  <a:pt x="540103" y="69370"/>
                  <a:pt x="549342" y="78609"/>
                </a:cubicBezTo>
                <a:lnTo>
                  <a:pt x="652911" y="182178"/>
                </a:lnTo>
                <a:cubicBezTo>
                  <a:pt x="662150" y="191417"/>
                  <a:pt x="662150" y="206618"/>
                  <a:pt x="652911" y="215857"/>
                </a:cubicBezTo>
                <a:lnTo>
                  <a:pt x="215696" y="653072"/>
                </a:lnTo>
                <a:cubicBezTo>
                  <a:pt x="206457" y="662311"/>
                  <a:pt x="191256" y="662311"/>
                  <a:pt x="182017" y="653072"/>
                </a:cubicBezTo>
                <a:lnTo>
                  <a:pt x="78456" y="549496"/>
                </a:lnTo>
                <a:close/>
                <a:moveTo>
                  <a:pt x="131359" y="703576"/>
                </a:moveTo>
                <a:cubicBezTo>
                  <a:pt x="168615" y="740832"/>
                  <a:pt x="228966" y="740832"/>
                  <a:pt x="266222" y="703576"/>
                </a:cubicBezTo>
                <a:lnTo>
                  <a:pt x="703583" y="266361"/>
                </a:lnTo>
                <a:cubicBezTo>
                  <a:pt x="740840" y="229105"/>
                  <a:pt x="740840" y="168754"/>
                  <a:pt x="703583" y="131498"/>
                </a:cubicBezTo>
                <a:lnTo>
                  <a:pt x="600168" y="27929"/>
                </a:lnTo>
                <a:cubicBezTo>
                  <a:pt x="562912" y="-9327"/>
                  <a:pt x="502562" y="-9327"/>
                  <a:pt x="465305" y="27929"/>
                </a:cubicBezTo>
                <a:lnTo>
                  <a:pt x="27944" y="465144"/>
                </a:lnTo>
                <a:cubicBezTo>
                  <a:pt x="-9312" y="502401"/>
                  <a:pt x="-9312" y="562751"/>
                  <a:pt x="27944" y="600007"/>
                </a:cubicBezTo>
                <a:lnTo>
                  <a:pt x="131513" y="703576"/>
                </a:lnTo>
                <a:lnTo>
                  <a:pt x="131359" y="70357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774680" y="5591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85800" y="564101"/>
            <a:ext cx="982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Custom Millwork &amp; Architectural Details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85800" y="1892301"/>
            <a:ext cx="3474720" cy="4206240"/>
          </a:xfrm>
          <a:custGeom>
            <a:avLst/>
            <a:gdLst/>
            <a:ahLst/>
            <a:cxnLst/>
            <a:rect l="l" t="t" r="r" b="b"/>
            <a:pathLst>
              <a:path w="3474720" h="4206240">
                <a:moveTo>
                  <a:pt x="0" y="147555"/>
                </a:moveTo>
                <a:cubicBezTo>
                  <a:pt x="0" y="66080"/>
                  <a:pt x="66054" y="0"/>
                  <a:pt x="147537" y="0"/>
                </a:cubicBezTo>
                <a:lnTo>
                  <a:pt x="3327183" y="0"/>
                </a:lnTo>
                <a:cubicBezTo>
                  <a:pt x="3408666" y="0"/>
                  <a:pt x="3474720" y="66038"/>
                  <a:pt x="3474720" y="147555"/>
                </a:cubicBezTo>
                <a:lnTo>
                  <a:pt x="3474720" y="4058727"/>
                </a:lnTo>
                <a:cubicBezTo>
                  <a:pt x="3474720" y="4140202"/>
                  <a:pt x="3408666" y="4206282"/>
                  <a:pt x="3327183" y="4206282"/>
                </a:cubicBezTo>
                <a:lnTo>
                  <a:pt x="147537" y="4206282"/>
                </a:lnTo>
                <a:cubicBezTo>
                  <a:pt x="66054" y="4206282"/>
                  <a:pt x="0" y="4140244"/>
                  <a:pt x="0" y="4058727"/>
                </a:cubicBezTo>
                <a:lnTo>
                  <a:pt x="0" y="147555"/>
                </a:lnTo>
                <a:close/>
              </a:path>
            </a:pathLst>
          </a:custGeom>
          <a:solidFill>
            <a:srgbClr val="F9D2E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360097" y="1892300"/>
            <a:ext cx="3474720" cy="4206240"/>
          </a:xfrm>
          <a:custGeom>
            <a:avLst/>
            <a:gdLst/>
            <a:ahLst/>
            <a:cxnLst/>
            <a:rect l="l" t="t" r="r" b="b"/>
            <a:pathLst>
              <a:path w="3474720" h="4206240">
                <a:moveTo>
                  <a:pt x="0" y="172919"/>
                </a:moveTo>
                <a:cubicBezTo>
                  <a:pt x="0" y="77395"/>
                  <a:pt x="77417" y="0"/>
                  <a:pt x="172937" y="0"/>
                </a:cubicBezTo>
                <a:lnTo>
                  <a:pt x="3301783" y="0"/>
                </a:lnTo>
                <a:cubicBezTo>
                  <a:pt x="3397303" y="0"/>
                  <a:pt x="3474720" y="77437"/>
                  <a:pt x="3474720" y="172919"/>
                </a:cubicBezTo>
                <a:lnTo>
                  <a:pt x="3474720" y="4033279"/>
                </a:lnTo>
                <a:cubicBezTo>
                  <a:pt x="3474720" y="4128803"/>
                  <a:pt x="3397303" y="4206198"/>
                  <a:pt x="3301783" y="4206198"/>
                </a:cubicBezTo>
                <a:lnTo>
                  <a:pt x="172937" y="4206198"/>
                </a:lnTo>
                <a:cubicBezTo>
                  <a:pt x="77417" y="4206198"/>
                  <a:pt x="0" y="4128761"/>
                  <a:pt x="0" y="4033279"/>
                </a:cubicBezTo>
                <a:lnTo>
                  <a:pt x="0" y="172919"/>
                </a:lnTo>
                <a:close/>
              </a:path>
            </a:pathLst>
          </a:custGeom>
          <a:solidFill>
            <a:srgbClr val="F9D2E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34395" y="1892300"/>
            <a:ext cx="3474720" cy="4206240"/>
          </a:xfrm>
          <a:custGeom>
            <a:avLst/>
            <a:gdLst/>
            <a:ahLst/>
            <a:cxnLst/>
            <a:rect l="l" t="t" r="r" b="b"/>
            <a:pathLst>
              <a:path w="3474720" h="4206240">
                <a:moveTo>
                  <a:pt x="0" y="155505"/>
                </a:moveTo>
                <a:cubicBezTo>
                  <a:pt x="0" y="69613"/>
                  <a:pt x="69633" y="0"/>
                  <a:pt x="155494" y="0"/>
                </a:cubicBezTo>
                <a:lnTo>
                  <a:pt x="3319226" y="0"/>
                </a:lnTo>
                <a:cubicBezTo>
                  <a:pt x="3405087" y="0"/>
                  <a:pt x="3474720" y="69613"/>
                  <a:pt x="3474720" y="155505"/>
                </a:cubicBezTo>
                <a:lnTo>
                  <a:pt x="3474720" y="4050777"/>
                </a:lnTo>
                <a:cubicBezTo>
                  <a:pt x="3474720" y="4136669"/>
                  <a:pt x="3405087" y="4206282"/>
                  <a:pt x="3319226" y="4206282"/>
                </a:cubicBezTo>
                <a:lnTo>
                  <a:pt x="155494" y="4206282"/>
                </a:lnTo>
                <a:cubicBezTo>
                  <a:pt x="69633" y="4206282"/>
                  <a:pt x="0" y="4136669"/>
                  <a:pt x="0" y="4050777"/>
                </a:cubicBezTo>
                <a:lnTo>
                  <a:pt x="0" y="155505"/>
                </a:lnTo>
                <a:close/>
              </a:path>
            </a:pathLst>
          </a:custGeom>
          <a:solidFill>
            <a:srgbClr val="F9D2E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4400" y="3335191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3D perspective rendering placeholders for priority rooms with matching camera angles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2943" y="2733023"/>
            <a:ext cx="30416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3D Perspective Rendering Placeholders</a:t>
            </a:r>
            <a:endParaRPr lang="en-US" sz="1667" dirty="0"/>
          </a:p>
        </p:txBody>
      </p:sp>
      <p:sp>
        <p:nvSpPr>
          <p:cNvPr id="9" name="Text 7"/>
          <p:cNvSpPr/>
          <p:nvPr/>
        </p:nvSpPr>
        <p:spPr>
          <a:xfrm>
            <a:off x="4588697" y="3335192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Lighting mood callout placeholder describing warmth, contrast, and highlight behavior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87240" y="2733023"/>
            <a:ext cx="30416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Lighting Mood Callout Placeholder</a:t>
            </a:r>
            <a:endParaRPr lang="en-US" sz="1667" dirty="0"/>
          </a:p>
        </p:txBody>
      </p:sp>
      <p:sp>
        <p:nvSpPr>
          <p:cNvPr id="11" name="Text 9"/>
          <p:cNvSpPr/>
          <p:nvPr/>
        </p:nvSpPr>
        <p:spPr>
          <a:xfrm>
            <a:off x="8262995" y="3335192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Styling layer notes placeholder for textiles, art scale, and finishing touches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62995" y="2733023"/>
            <a:ext cx="30416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Styling Layer Notes Placeholder</a:t>
            </a:r>
            <a:endParaRPr lang="en-US" sz="1667" dirty="0"/>
          </a:p>
        </p:txBody>
      </p:sp>
      <p:sp>
        <p:nvSpPr>
          <p:cNvPr id="13" name="Text 11"/>
          <p:cNvSpPr/>
          <p:nvPr/>
        </p:nvSpPr>
        <p:spPr>
          <a:xfrm>
            <a:off x="11190287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685800" y="6309360"/>
            <a:ext cx="102781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Comprehensive Interior Design Proposal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8262995" y="2129128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31404" y="184417"/>
                </a:moveTo>
                <a:cubicBezTo>
                  <a:pt x="331404" y="186344"/>
                  <a:pt x="330691" y="188132"/>
                  <a:pt x="328405" y="190132"/>
                </a:cubicBezTo>
                <a:cubicBezTo>
                  <a:pt x="325691" y="192345"/>
                  <a:pt x="321192" y="194276"/>
                  <a:pt x="315691" y="194276"/>
                </a:cubicBezTo>
                <a:lnTo>
                  <a:pt x="245696" y="194276"/>
                </a:lnTo>
                <a:cubicBezTo>
                  <a:pt x="207840" y="194276"/>
                  <a:pt x="177130" y="224986"/>
                  <a:pt x="177130" y="262842"/>
                </a:cubicBezTo>
                <a:cubicBezTo>
                  <a:pt x="177130" y="267699"/>
                  <a:pt x="177631" y="272412"/>
                  <a:pt x="178630" y="276983"/>
                </a:cubicBezTo>
                <a:cubicBezTo>
                  <a:pt x="180985" y="288195"/>
                  <a:pt x="185916" y="299195"/>
                  <a:pt x="188915" y="305983"/>
                </a:cubicBezTo>
                <a:lnTo>
                  <a:pt x="188915" y="305983"/>
                </a:lnTo>
                <a:cubicBezTo>
                  <a:pt x="189416" y="307127"/>
                  <a:pt x="189914" y="308126"/>
                  <a:pt x="190272" y="309054"/>
                </a:cubicBezTo>
                <a:cubicBezTo>
                  <a:pt x="193842" y="317268"/>
                  <a:pt x="194274" y="320054"/>
                  <a:pt x="194274" y="321268"/>
                </a:cubicBezTo>
                <a:cubicBezTo>
                  <a:pt x="194274" y="325053"/>
                  <a:pt x="192917" y="328052"/>
                  <a:pt x="191560" y="329698"/>
                </a:cubicBezTo>
                <a:cubicBezTo>
                  <a:pt x="190916" y="330484"/>
                  <a:pt x="190418" y="330842"/>
                  <a:pt x="190129" y="330985"/>
                </a:cubicBezTo>
                <a:cubicBezTo>
                  <a:pt x="189914" y="331127"/>
                  <a:pt x="189559" y="331201"/>
                  <a:pt x="188988" y="331270"/>
                </a:cubicBezTo>
                <a:cubicBezTo>
                  <a:pt x="186918" y="331343"/>
                  <a:pt x="184917" y="331413"/>
                  <a:pt x="182847" y="331413"/>
                </a:cubicBezTo>
                <a:cubicBezTo>
                  <a:pt x="100782" y="331413"/>
                  <a:pt x="34286" y="264916"/>
                  <a:pt x="34286" y="182852"/>
                </a:cubicBezTo>
                <a:cubicBezTo>
                  <a:pt x="34286" y="100788"/>
                  <a:pt x="100782" y="34291"/>
                  <a:pt x="182847" y="34291"/>
                </a:cubicBezTo>
                <a:cubicBezTo>
                  <a:pt x="264913" y="34291"/>
                  <a:pt x="331408" y="100788"/>
                  <a:pt x="331408" y="182852"/>
                </a:cubicBezTo>
                <a:cubicBezTo>
                  <a:pt x="331408" y="183353"/>
                  <a:pt x="331408" y="183850"/>
                  <a:pt x="331408" y="184424"/>
                </a:cubicBezTo>
                <a:lnTo>
                  <a:pt x="331404" y="184417"/>
                </a:lnTo>
                <a:close/>
                <a:moveTo>
                  <a:pt x="365687" y="184771"/>
                </a:moveTo>
                <a:cubicBezTo>
                  <a:pt x="365687" y="184128"/>
                  <a:pt x="365687" y="183484"/>
                  <a:pt x="365687" y="182844"/>
                </a:cubicBezTo>
                <a:cubicBezTo>
                  <a:pt x="365687" y="81852"/>
                  <a:pt x="283837" y="0"/>
                  <a:pt x="182843" y="0"/>
                </a:cubicBezTo>
                <a:cubicBezTo>
                  <a:pt x="81850" y="0"/>
                  <a:pt x="0" y="81852"/>
                  <a:pt x="0" y="182844"/>
                </a:cubicBezTo>
                <a:cubicBezTo>
                  <a:pt x="0" y="283837"/>
                  <a:pt x="81850" y="365689"/>
                  <a:pt x="182843" y="365689"/>
                </a:cubicBezTo>
                <a:cubicBezTo>
                  <a:pt x="185342" y="365689"/>
                  <a:pt x="187913" y="365615"/>
                  <a:pt x="190415" y="365546"/>
                </a:cubicBezTo>
                <a:cubicBezTo>
                  <a:pt x="213128" y="364617"/>
                  <a:pt x="228556" y="344047"/>
                  <a:pt x="228556" y="321265"/>
                </a:cubicBezTo>
                <a:cubicBezTo>
                  <a:pt x="228556" y="310908"/>
                  <a:pt x="224200" y="301053"/>
                  <a:pt x="219913" y="291267"/>
                </a:cubicBezTo>
                <a:cubicBezTo>
                  <a:pt x="216841" y="284268"/>
                  <a:pt x="213699" y="277196"/>
                  <a:pt x="212199" y="269911"/>
                </a:cubicBezTo>
                <a:cubicBezTo>
                  <a:pt x="211698" y="267626"/>
                  <a:pt x="211486" y="265267"/>
                  <a:pt x="211486" y="262839"/>
                </a:cubicBezTo>
                <a:cubicBezTo>
                  <a:pt x="211486" y="243911"/>
                  <a:pt x="226841" y="228555"/>
                  <a:pt x="245769" y="228555"/>
                </a:cubicBezTo>
                <a:lnTo>
                  <a:pt x="315691" y="228555"/>
                </a:lnTo>
                <a:cubicBezTo>
                  <a:pt x="341762" y="228555"/>
                  <a:pt x="365475" y="210841"/>
                  <a:pt x="365760" y="184771"/>
                </a:cubicBezTo>
                <a:lnTo>
                  <a:pt x="365687" y="184771"/>
                </a:lnTo>
                <a:close/>
                <a:moveTo>
                  <a:pt x="114278" y="182844"/>
                </a:moveTo>
                <a:cubicBezTo>
                  <a:pt x="114278" y="170221"/>
                  <a:pt x="104044" y="159989"/>
                  <a:pt x="91422" y="159989"/>
                </a:cubicBezTo>
                <a:cubicBezTo>
                  <a:pt x="78799" y="159989"/>
                  <a:pt x="68565" y="170221"/>
                  <a:pt x="68565" y="182844"/>
                </a:cubicBezTo>
                <a:cubicBezTo>
                  <a:pt x="68565" y="195468"/>
                  <a:pt x="78799" y="205700"/>
                  <a:pt x="91422" y="205700"/>
                </a:cubicBezTo>
                <a:cubicBezTo>
                  <a:pt x="104044" y="205700"/>
                  <a:pt x="114278" y="195468"/>
                  <a:pt x="114278" y="182844"/>
                </a:cubicBezTo>
                <a:close/>
                <a:moveTo>
                  <a:pt x="114278" y="137133"/>
                </a:moveTo>
                <a:cubicBezTo>
                  <a:pt x="126900" y="137133"/>
                  <a:pt x="137134" y="126901"/>
                  <a:pt x="137134" y="114278"/>
                </a:cubicBezTo>
                <a:cubicBezTo>
                  <a:pt x="137134" y="101654"/>
                  <a:pt x="126901" y="91422"/>
                  <a:pt x="114278" y="91422"/>
                </a:cubicBezTo>
                <a:cubicBezTo>
                  <a:pt x="101656" y="91422"/>
                  <a:pt x="91422" y="101654"/>
                  <a:pt x="91422" y="114278"/>
                </a:cubicBezTo>
                <a:cubicBezTo>
                  <a:pt x="91422" y="126901"/>
                  <a:pt x="101656" y="137133"/>
                  <a:pt x="114278" y="137133"/>
                </a:cubicBezTo>
                <a:close/>
                <a:moveTo>
                  <a:pt x="205700" y="91422"/>
                </a:moveTo>
                <a:cubicBezTo>
                  <a:pt x="205700" y="78799"/>
                  <a:pt x="195466" y="68567"/>
                  <a:pt x="182843" y="68567"/>
                </a:cubicBezTo>
                <a:cubicBezTo>
                  <a:pt x="170221" y="68567"/>
                  <a:pt x="159987" y="78799"/>
                  <a:pt x="159987" y="91422"/>
                </a:cubicBezTo>
                <a:cubicBezTo>
                  <a:pt x="159987" y="104046"/>
                  <a:pt x="170221" y="114278"/>
                  <a:pt x="182843" y="114278"/>
                </a:cubicBezTo>
                <a:cubicBezTo>
                  <a:pt x="195466" y="114278"/>
                  <a:pt x="205700" y="104046"/>
                  <a:pt x="205700" y="91422"/>
                </a:cubicBezTo>
                <a:close/>
                <a:moveTo>
                  <a:pt x="251412" y="137133"/>
                </a:moveTo>
                <a:cubicBezTo>
                  <a:pt x="264035" y="137133"/>
                  <a:pt x="274269" y="126901"/>
                  <a:pt x="274269" y="114278"/>
                </a:cubicBezTo>
                <a:cubicBezTo>
                  <a:pt x="274269" y="101654"/>
                  <a:pt x="264035" y="91422"/>
                  <a:pt x="251412" y="91422"/>
                </a:cubicBezTo>
                <a:cubicBezTo>
                  <a:pt x="238790" y="91422"/>
                  <a:pt x="228556" y="101654"/>
                  <a:pt x="228556" y="114278"/>
                </a:cubicBezTo>
                <a:cubicBezTo>
                  <a:pt x="228556" y="126901"/>
                  <a:pt x="238790" y="137133"/>
                  <a:pt x="251412" y="137133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50683" y="2145573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  <a:close/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  <a:close/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912942" y="2168433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42233" y="0"/>
                </a:moveTo>
                <a:cubicBezTo>
                  <a:pt x="125017" y="0"/>
                  <a:pt x="109728" y="11000"/>
                  <a:pt x="104300" y="27360"/>
                </a:cubicBezTo>
                <a:lnTo>
                  <a:pt x="120587" y="32788"/>
                </a:lnTo>
                <a:lnTo>
                  <a:pt x="104300" y="27360"/>
                </a:lnTo>
                <a:lnTo>
                  <a:pt x="98155" y="45721"/>
                </a:lnTo>
                <a:lnTo>
                  <a:pt x="45720" y="45721"/>
                </a:lnTo>
                <a:cubicBezTo>
                  <a:pt x="20501" y="45721"/>
                  <a:pt x="0" y="66223"/>
                  <a:pt x="0" y="91442"/>
                </a:cubicBezTo>
                <a:lnTo>
                  <a:pt x="0" y="274322"/>
                </a:lnTo>
                <a:cubicBezTo>
                  <a:pt x="0" y="299538"/>
                  <a:pt x="20501" y="320043"/>
                  <a:pt x="45720" y="320043"/>
                </a:cubicBezTo>
                <a:lnTo>
                  <a:pt x="320040" y="320043"/>
                </a:lnTo>
                <a:cubicBezTo>
                  <a:pt x="345259" y="320043"/>
                  <a:pt x="365760" y="299541"/>
                  <a:pt x="365760" y="274322"/>
                </a:cubicBezTo>
                <a:lnTo>
                  <a:pt x="365760" y="91442"/>
                </a:lnTo>
                <a:cubicBezTo>
                  <a:pt x="365760" y="66226"/>
                  <a:pt x="345259" y="45721"/>
                  <a:pt x="320040" y="45721"/>
                </a:cubicBezTo>
                <a:lnTo>
                  <a:pt x="267605" y="45721"/>
                </a:lnTo>
                <a:lnTo>
                  <a:pt x="261460" y="27360"/>
                </a:lnTo>
                <a:cubicBezTo>
                  <a:pt x="256032" y="11000"/>
                  <a:pt x="240743" y="0"/>
                  <a:pt x="223527" y="0"/>
                </a:cubicBezTo>
                <a:lnTo>
                  <a:pt x="142233" y="0"/>
                </a:lnTo>
                <a:close/>
                <a:moveTo>
                  <a:pt x="136802" y="38219"/>
                </a:moveTo>
                <a:cubicBezTo>
                  <a:pt x="137588" y="35860"/>
                  <a:pt x="139731" y="34289"/>
                  <a:pt x="142229" y="34289"/>
                </a:cubicBezTo>
                <a:lnTo>
                  <a:pt x="223596" y="34289"/>
                </a:lnTo>
                <a:cubicBezTo>
                  <a:pt x="226025" y="34289"/>
                  <a:pt x="228242" y="35860"/>
                  <a:pt x="229024" y="38219"/>
                </a:cubicBezTo>
                <a:lnTo>
                  <a:pt x="239024" y="68293"/>
                </a:lnTo>
                <a:cubicBezTo>
                  <a:pt x="241383" y="75296"/>
                  <a:pt x="247883" y="80010"/>
                  <a:pt x="255312" y="80010"/>
                </a:cubicBezTo>
                <a:lnTo>
                  <a:pt x="320106" y="80010"/>
                </a:lnTo>
                <a:cubicBezTo>
                  <a:pt x="326393" y="80010"/>
                  <a:pt x="331536" y="85153"/>
                  <a:pt x="331536" y="91439"/>
                </a:cubicBezTo>
                <a:lnTo>
                  <a:pt x="331536" y="274319"/>
                </a:lnTo>
                <a:cubicBezTo>
                  <a:pt x="331536" y="280605"/>
                  <a:pt x="326393" y="285748"/>
                  <a:pt x="320106" y="285748"/>
                </a:cubicBezTo>
                <a:lnTo>
                  <a:pt x="45713" y="285748"/>
                </a:lnTo>
                <a:cubicBezTo>
                  <a:pt x="39425" y="285748"/>
                  <a:pt x="34283" y="280605"/>
                  <a:pt x="34283" y="274319"/>
                </a:cubicBezTo>
                <a:lnTo>
                  <a:pt x="34283" y="91439"/>
                </a:lnTo>
                <a:cubicBezTo>
                  <a:pt x="34283" y="85153"/>
                  <a:pt x="39425" y="80010"/>
                  <a:pt x="45713" y="80010"/>
                </a:cubicBezTo>
                <a:lnTo>
                  <a:pt x="110507" y="80010"/>
                </a:lnTo>
                <a:cubicBezTo>
                  <a:pt x="117866" y="80010"/>
                  <a:pt x="124439" y="75296"/>
                  <a:pt x="126794" y="68293"/>
                </a:cubicBezTo>
                <a:lnTo>
                  <a:pt x="136802" y="38219"/>
                </a:lnTo>
                <a:close/>
                <a:moveTo>
                  <a:pt x="182880" y="262890"/>
                </a:moveTo>
                <a:cubicBezTo>
                  <a:pt x="227067" y="262890"/>
                  <a:pt x="262890" y="227068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8"/>
                  <a:pt x="138693" y="262890"/>
                  <a:pt x="182880" y="262890"/>
                </a:cubicBezTo>
                <a:lnTo>
                  <a:pt x="182880" y="262890"/>
                </a:lnTo>
                <a:close/>
                <a:moveTo>
                  <a:pt x="137160" y="182880"/>
                </a:moveTo>
                <a:cubicBezTo>
                  <a:pt x="137160" y="157629"/>
                  <a:pt x="157628" y="137160"/>
                  <a:pt x="182880" y="137160"/>
                </a:cubicBezTo>
                <a:cubicBezTo>
                  <a:pt x="208132" y="137160"/>
                  <a:pt x="228600" y="157629"/>
                  <a:pt x="228600" y="182880"/>
                </a:cubicBezTo>
                <a:cubicBezTo>
                  <a:pt x="228600" y="208132"/>
                  <a:pt x="208132" y="228601"/>
                  <a:pt x="182880" y="228601"/>
                </a:cubicBezTo>
                <a:cubicBezTo>
                  <a:pt x="157628" y="228601"/>
                  <a:pt x="137160" y="208132"/>
                  <a:pt x="137160" y="182880"/>
                </a:cubicBezTo>
                <a:lnTo>
                  <a:pt x="137160" y="18288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774680" y="5591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85800" y="564101"/>
            <a:ext cx="982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Room-by-Room Renderings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gradFill>
          <a:gsLst>
            <a:gs pos="0">
              <a:srgbClr val="AB154E">
                <a:alpha val="100000"/>
              </a:srgbClr>
            </a:gs>
            <a:gs pos="56000">
              <a:srgbClr val="000000">
                <a:alpha val="100000"/>
              </a:srgbClr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2769619"/>
            <a:ext cx="5072033" cy="4088382"/>
          </a:xfrm>
          <a:prstGeom prst="rect">
            <a:avLst/>
          </a:prstGeom>
          <a:blipFill>
            <a:blip r:embed="rId1"/>
            <a:srcRect l="39337" t="0" r="0" b="51874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931619" y="0"/>
            <a:ext cx="3260381" cy="6858000"/>
          </a:xfrm>
          <a:prstGeom prst="rect">
            <a:avLst/>
          </a:prstGeom>
          <a:blipFill>
            <a:blip r:embed="rId2">
              <a:alphaModFix amt="44000"/>
            </a:blip>
            <a:srcRect l="0" t="0" r="5156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90287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685800" y="6309360"/>
            <a:ext cx="1027811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Comprehensive Interior Design Proposal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774680" y="55914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564101"/>
            <a:ext cx="98231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966"/>
              </a:spcBef>
              <a:buNone/>
            </a:pPr>
            <a:r>
              <a:rPr lang="en-US" sz="3478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Investment Summary &amp; Implementation Schedule</a:t>
            </a:r>
            <a:endParaRPr lang="en-US" sz="3478" dirty="0"/>
          </a:p>
        </p:txBody>
      </p:sp>
      <p:sp>
        <p:nvSpPr>
          <p:cNvPr id="8" name="Text 6"/>
          <p:cNvSpPr/>
          <p:nvPr/>
        </p:nvSpPr>
        <p:spPr>
          <a:xfrm>
            <a:off x="8128821" y="3828867"/>
            <a:ext cx="321817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Installation timeline placeholder with procurement-to-install sequencing and key milestones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8821" y="3249731"/>
            <a:ext cx="32207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Installation Timeline and Milestones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12034" y="3830608"/>
            <a:ext cx="3218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Lead-time summary placeholders for key custom items and vendor dependencies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12034" y="3268800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Lead-Time Summary for Key Items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1872" y="3830608"/>
            <a:ext cx="3218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Procurement budget placeholder organized by categories (materials, FF&amp;E, millwork, lighting)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1872" y="3272495"/>
            <a:ext cx="322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Reddit Sans" pitchFamily="34" charset="0"/>
                <a:ea typeface="Reddit Sans" pitchFamily="34" charset="-122"/>
                <a:cs typeface="Reddit Sans" pitchFamily="34" charset="-120"/>
              </a:rPr>
              <a:t>Procurement Budget by Categories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408980" y="2437701"/>
            <a:ext cx="640080" cy="480060"/>
          </a:xfrm>
          <a:custGeom>
            <a:avLst/>
            <a:gdLst/>
            <a:ahLst/>
            <a:cxnLst/>
            <a:rect l="l" t="t" r="r" b="b"/>
            <a:pathLst>
              <a:path w="640080" h="480060">
                <a:moveTo>
                  <a:pt x="128016" y="48006"/>
                </a:moveTo>
                <a:cubicBezTo>
                  <a:pt x="145689" y="48006"/>
                  <a:pt x="160020" y="62336"/>
                  <a:pt x="160020" y="80012"/>
                </a:cubicBezTo>
                <a:cubicBezTo>
                  <a:pt x="160020" y="97687"/>
                  <a:pt x="145689" y="112017"/>
                  <a:pt x="128016" y="112017"/>
                </a:cubicBezTo>
                <a:cubicBezTo>
                  <a:pt x="110343" y="112017"/>
                  <a:pt x="96012" y="97687"/>
                  <a:pt x="96012" y="80012"/>
                </a:cubicBezTo>
                <a:cubicBezTo>
                  <a:pt x="96012" y="62336"/>
                  <a:pt x="110343" y="48006"/>
                  <a:pt x="128016" y="48006"/>
                </a:cubicBezTo>
                <a:lnTo>
                  <a:pt x="128016" y="48006"/>
                </a:lnTo>
                <a:close/>
                <a:moveTo>
                  <a:pt x="152019" y="156322"/>
                </a:moveTo>
                <a:cubicBezTo>
                  <a:pt x="184522" y="146121"/>
                  <a:pt x="208026" y="115819"/>
                  <a:pt x="208026" y="80012"/>
                </a:cubicBezTo>
                <a:cubicBezTo>
                  <a:pt x="208026" y="35808"/>
                  <a:pt x="172220" y="0"/>
                  <a:pt x="128016" y="0"/>
                </a:cubicBezTo>
                <a:cubicBezTo>
                  <a:pt x="83812" y="0"/>
                  <a:pt x="48006" y="35803"/>
                  <a:pt x="48006" y="80012"/>
                </a:cubicBezTo>
                <a:cubicBezTo>
                  <a:pt x="48006" y="115814"/>
                  <a:pt x="71510" y="146121"/>
                  <a:pt x="104013" y="156322"/>
                </a:cubicBezTo>
                <a:lnTo>
                  <a:pt x="104013" y="216032"/>
                </a:lnTo>
                <a:lnTo>
                  <a:pt x="24003" y="216032"/>
                </a:lnTo>
                <a:cubicBezTo>
                  <a:pt x="10702" y="216032"/>
                  <a:pt x="0" y="226732"/>
                  <a:pt x="0" y="240035"/>
                </a:cubicBezTo>
                <a:cubicBezTo>
                  <a:pt x="0" y="253337"/>
                  <a:pt x="10702" y="264038"/>
                  <a:pt x="24003" y="264038"/>
                </a:cubicBezTo>
                <a:lnTo>
                  <a:pt x="296037" y="264038"/>
                </a:lnTo>
                <a:lnTo>
                  <a:pt x="296037" y="323743"/>
                </a:lnTo>
                <a:cubicBezTo>
                  <a:pt x="263534" y="333944"/>
                  <a:pt x="240030" y="364246"/>
                  <a:pt x="240030" y="400053"/>
                </a:cubicBezTo>
                <a:cubicBezTo>
                  <a:pt x="240030" y="444257"/>
                  <a:pt x="275836" y="480065"/>
                  <a:pt x="320040" y="480065"/>
                </a:cubicBezTo>
                <a:cubicBezTo>
                  <a:pt x="364244" y="480065"/>
                  <a:pt x="400050" y="444262"/>
                  <a:pt x="400050" y="400053"/>
                </a:cubicBezTo>
                <a:cubicBezTo>
                  <a:pt x="400050" y="364250"/>
                  <a:pt x="376546" y="333944"/>
                  <a:pt x="344043" y="323743"/>
                </a:cubicBezTo>
                <a:lnTo>
                  <a:pt x="344043" y="264038"/>
                </a:lnTo>
                <a:lnTo>
                  <a:pt x="616077" y="264038"/>
                </a:lnTo>
                <a:cubicBezTo>
                  <a:pt x="629378" y="264038"/>
                  <a:pt x="640080" y="253337"/>
                  <a:pt x="640080" y="240035"/>
                </a:cubicBezTo>
                <a:cubicBezTo>
                  <a:pt x="640080" y="226732"/>
                  <a:pt x="629378" y="216032"/>
                  <a:pt x="616077" y="216032"/>
                </a:cubicBezTo>
                <a:lnTo>
                  <a:pt x="536067" y="216032"/>
                </a:lnTo>
                <a:lnTo>
                  <a:pt x="536067" y="156322"/>
                </a:lnTo>
                <a:cubicBezTo>
                  <a:pt x="568570" y="146121"/>
                  <a:pt x="592074" y="115819"/>
                  <a:pt x="592074" y="80012"/>
                </a:cubicBezTo>
                <a:cubicBezTo>
                  <a:pt x="592074" y="35808"/>
                  <a:pt x="556268" y="0"/>
                  <a:pt x="512064" y="0"/>
                </a:cubicBezTo>
                <a:cubicBezTo>
                  <a:pt x="467860" y="0"/>
                  <a:pt x="432054" y="35803"/>
                  <a:pt x="432054" y="80012"/>
                </a:cubicBezTo>
                <a:cubicBezTo>
                  <a:pt x="432054" y="115814"/>
                  <a:pt x="455558" y="146121"/>
                  <a:pt x="488061" y="156322"/>
                </a:cubicBezTo>
                <a:lnTo>
                  <a:pt x="488061" y="216032"/>
                </a:lnTo>
                <a:lnTo>
                  <a:pt x="152019" y="216032"/>
                </a:lnTo>
                <a:lnTo>
                  <a:pt x="152019" y="156322"/>
                </a:lnTo>
                <a:close/>
                <a:moveTo>
                  <a:pt x="320040" y="432054"/>
                </a:moveTo>
                <a:cubicBezTo>
                  <a:pt x="302367" y="432054"/>
                  <a:pt x="288036" y="417724"/>
                  <a:pt x="288036" y="400048"/>
                </a:cubicBezTo>
                <a:cubicBezTo>
                  <a:pt x="288036" y="382373"/>
                  <a:pt x="302367" y="368043"/>
                  <a:pt x="320040" y="368043"/>
                </a:cubicBezTo>
                <a:cubicBezTo>
                  <a:pt x="337713" y="368043"/>
                  <a:pt x="352044" y="382373"/>
                  <a:pt x="352044" y="400048"/>
                </a:cubicBezTo>
                <a:cubicBezTo>
                  <a:pt x="352044" y="417724"/>
                  <a:pt x="337713" y="432054"/>
                  <a:pt x="320040" y="432054"/>
                </a:cubicBezTo>
                <a:close/>
                <a:moveTo>
                  <a:pt x="480060" y="80012"/>
                </a:moveTo>
                <a:cubicBezTo>
                  <a:pt x="480060" y="62336"/>
                  <a:pt x="494391" y="48006"/>
                  <a:pt x="512064" y="48006"/>
                </a:cubicBezTo>
                <a:cubicBezTo>
                  <a:pt x="529737" y="48006"/>
                  <a:pt x="544068" y="62336"/>
                  <a:pt x="544068" y="80012"/>
                </a:cubicBezTo>
                <a:cubicBezTo>
                  <a:pt x="544068" y="97687"/>
                  <a:pt x="529737" y="112017"/>
                  <a:pt x="512064" y="112017"/>
                </a:cubicBezTo>
                <a:cubicBezTo>
                  <a:pt x="494391" y="112017"/>
                  <a:pt x="480060" y="97687"/>
                  <a:pt x="480060" y="80012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832199" y="2374172"/>
            <a:ext cx="560070" cy="640080"/>
          </a:xfrm>
          <a:custGeom>
            <a:avLst/>
            <a:gdLst/>
            <a:ahLst/>
            <a:cxnLst/>
            <a:rect l="l" t="t" r="r" b="b"/>
            <a:pathLst>
              <a:path w="560070" h="640080">
                <a:moveTo>
                  <a:pt x="190026" y="30007"/>
                </a:moveTo>
                <a:cubicBezTo>
                  <a:pt x="190026" y="13378"/>
                  <a:pt x="176652" y="6"/>
                  <a:pt x="160023" y="6"/>
                </a:cubicBezTo>
                <a:cubicBezTo>
                  <a:pt x="143395" y="6"/>
                  <a:pt x="130020" y="13384"/>
                  <a:pt x="130020" y="30013"/>
                </a:cubicBezTo>
                <a:lnTo>
                  <a:pt x="130020" y="80023"/>
                </a:lnTo>
                <a:lnTo>
                  <a:pt x="80012" y="80023"/>
                </a:lnTo>
                <a:cubicBezTo>
                  <a:pt x="35884" y="80023"/>
                  <a:pt x="0" y="115899"/>
                  <a:pt x="0" y="160033"/>
                </a:cubicBezTo>
                <a:lnTo>
                  <a:pt x="0" y="180035"/>
                </a:lnTo>
                <a:lnTo>
                  <a:pt x="0" y="240043"/>
                </a:lnTo>
                <a:lnTo>
                  <a:pt x="0" y="560083"/>
                </a:lnTo>
                <a:cubicBezTo>
                  <a:pt x="0" y="604216"/>
                  <a:pt x="35878" y="640093"/>
                  <a:pt x="80012" y="640093"/>
                </a:cubicBezTo>
                <a:lnTo>
                  <a:pt x="480064" y="640093"/>
                </a:lnTo>
                <a:cubicBezTo>
                  <a:pt x="524192" y="640093"/>
                  <a:pt x="560076" y="604216"/>
                  <a:pt x="560076" y="560083"/>
                </a:cubicBezTo>
                <a:lnTo>
                  <a:pt x="560076" y="240043"/>
                </a:lnTo>
                <a:lnTo>
                  <a:pt x="560076" y="180035"/>
                </a:lnTo>
                <a:lnTo>
                  <a:pt x="560076" y="160033"/>
                </a:lnTo>
                <a:cubicBezTo>
                  <a:pt x="560076" y="115899"/>
                  <a:pt x="524197" y="80023"/>
                  <a:pt x="480064" y="80023"/>
                </a:cubicBezTo>
                <a:lnTo>
                  <a:pt x="430055" y="80023"/>
                </a:lnTo>
                <a:lnTo>
                  <a:pt x="430055" y="30020"/>
                </a:lnTo>
                <a:cubicBezTo>
                  <a:pt x="430055" y="13391"/>
                  <a:pt x="416681" y="19"/>
                  <a:pt x="400052" y="19"/>
                </a:cubicBezTo>
                <a:cubicBezTo>
                  <a:pt x="383424" y="19"/>
                  <a:pt x="370049" y="13397"/>
                  <a:pt x="370049" y="30026"/>
                </a:cubicBezTo>
                <a:lnTo>
                  <a:pt x="370049" y="80036"/>
                </a:lnTo>
                <a:lnTo>
                  <a:pt x="190026" y="80036"/>
                </a:lnTo>
                <a:lnTo>
                  <a:pt x="190026" y="30007"/>
                </a:lnTo>
                <a:close/>
                <a:moveTo>
                  <a:pt x="60006" y="240030"/>
                </a:moveTo>
                <a:lnTo>
                  <a:pt x="500058" y="240030"/>
                </a:lnTo>
                <a:lnTo>
                  <a:pt x="500058" y="560070"/>
                </a:lnTo>
                <a:cubicBezTo>
                  <a:pt x="500058" y="571073"/>
                  <a:pt x="491058" y="580073"/>
                  <a:pt x="480058" y="580073"/>
                </a:cubicBezTo>
                <a:lnTo>
                  <a:pt x="80006" y="580073"/>
                </a:lnTo>
                <a:cubicBezTo>
                  <a:pt x="69006" y="580073"/>
                  <a:pt x="60006" y="571073"/>
                  <a:pt x="60006" y="560070"/>
                </a:cubicBezTo>
                <a:lnTo>
                  <a:pt x="60006" y="24003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2222042" y="2374172"/>
            <a:ext cx="480060" cy="640080"/>
          </a:xfrm>
          <a:custGeom>
            <a:avLst/>
            <a:gdLst/>
            <a:ahLst/>
            <a:cxnLst/>
            <a:rect l="l" t="t" r="r" b="b"/>
            <a:pathLst>
              <a:path w="480060" h="640080">
                <a:moveTo>
                  <a:pt x="350045" y="80010"/>
                </a:moveTo>
                <a:lnTo>
                  <a:pt x="400053" y="80010"/>
                </a:lnTo>
                <a:cubicBezTo>
                  <a:pt x="444185" y="80010"/>
                  <a:pt x="480065" y="115886"/>
                  <a:pt x="480065" y="160020"/>
                </a:cubicBezTo>
                <a:lnTo>
                  <a:pt x="480065" y="560070"/>
                </a:lnTo>
                <a:cubicBezTo>
                  <a:pt x="480065" y="604204"/>
                  <a:pt x="444185" y="640080"/>
                  <a:pt x="400053" y="640080"/>
                </a:cubicBezTo>
                <a:lnTo>
                  <a:pt x="80012" y="640080"/>
                </a:lnTo>
                <a:cubicBezTo>
                  <a:pt x="35880" y="640080"/>
                  <a:pt x="0" y="604204"/>
                  <a:pt x="0" y="560070"/>
                </a:cubicBezTo>
                <a:lnTo>
                  <a:pt x="0" y="160020"/>
                </a:lnTo>
                <a:cubicBezTo>
                  <a:pt x="0" y="115886"/>
                  <a:pt x="35880" y="80010"/>
                  <a:pt x="80012" y="80010"/>
                </a:cubicBezTo>
                <a:lnTo>
                  <a:pt x="130019" y="80010"/>
                </a:lnTo>
                <a:lnTo>
                  <a:pt x="142021" y="80010"/>
                </a:lnTo>
                <a:cubicBezTo>
                  <a:pt x="151272" y="34379"/>
                  <a:pt x="191654" y="0"/>
                  <a:pt x="240035" y="0"/>
                </a:cubicBezTo>
                <a:cubicBezTo>
                  <a:pt x="288415" y="0"/>
                  <a:pt x="328798" y="34379"/>
                  <a:pt x="338049" y="80010"/>
                </a:cubicBezTo>
                <a:lnTo>
                  <a:pt x="350045" y="80010"/>
                </a:lnTo>
                <a:close/>
                <a:moveTo>
                  <a:pt x="80012" y="140017"/>
                </a:moveTo>
                <a:cubicBezTo>
                  <a:pt x="69009" y="140017"/>
                  <a:pt x="60007" y="149017"/>
                  <a:pt x="60007" y="160020"/>
                </a:cubicBezTo>
                <a:lnTo>
                  <a:pt x="60007" y="560070"/>
                </a:lnTo>
                <a:cubicBezTo>
                  <a:pt x="60007" y="571073"/>
                  <a:pt x="69009" y="580073"/>
                  <a:pt x="80012" y="580073"/>
                </a:cubicBezTo>
                <a:lnTo>
                  <a:pt x="400053" y="580073"/>
                </a:lnTo>
                <a:cubicBezTo>
                  <a:pt x="411056" y="580073"/>
                  <a:pt x="420057" y="571073"/>
                  <a:pt x="420057" y="560070"/>
                </a:cubicBezTo>
                <a:lnTo>
                  <a:pt x="420057" y="160020"/>
                </a:lnTo>
                <a:cubicBezTo>
                  <a:pt x="420057" y="149017"/>
                  <a:pt x="411056" y="140017"/>
                  <a:pt x="400053" y="140017"/>
                </a:cubicBezTo>
                <a:lnTo>
                  <a:pt x="380049" y="140017"/>
                </a:lnTo>
                <a:lnTo>
                  <a:pt x="380049" y="170024"/>
                </a:lnTo>
                <a:cubicBezTo>
                  <a:pt x="380049" y="186654"/>
                  <a:pt x="366675" y="200031"/>
                  <a:pt x="350045" y="200031"/>
                </a:cubicBezTo>
                <a:lnTo>
                  <a:pt x="240030" y="200031"/>
                </a:lnTo>
                <a:lnTo>
                  <a:pt x="130015" y="200031"/>
                </a:lnTo>
                <a:cubicBezTo>
                  <a:pt x="113385" y="200031"/>
                  <a:pt x="100011" y="186654"/>
                  <a:pt x="100011" y="170031"/>
                </a:cubicBezTo>
                <a:lnTo>
                  <a:pt x="100011" y="140030"/>
                </a:lnTo>
                <a:lnTo>
                  <a:pt x="80012" y="140017"/>
                </a:lnTo>
                <a:close/>
                <a:moveTo>
                  <a:pt x="240030" y="130019"/>
                </a:moveTo>
                <a:cubicBezTo>
                  <a:pt x="256602" y="130019"/>
                  <a:pt x="270034" y="116584"/>
                  <a:pt x="270034" y="100019"/>
                </a:cubicBezTo>
                <a:cubicBezTo>
                  <a:pt x="270034" y="83447"/>
                  <a:pt x="256602" y="70018"/>
                  <a:pt x="240030" y="70018"/>
                </a:cubicBezTo>
                <a:cubicBezTo>
                  <a:pt x="223458" y="70018"/>
                  <a:pt x="210026" y="83454"/>
                  <a:pt x="210026" y="100025"/>
                </a:cubicBezTo>
                <a:cubicBezTo>
                  <a:pt x="210026" y="116597"/>
                  <a:pt x="223458" y="130032"/>
                  <a:pt x="240030" y="130032"/>
                </a:cubicBezTo>
                <a:lnTo>
                  <a:pt x="240030" y="13001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2026-09-09T16:07:30Z</dcterms:created>
  <dcterms:modified xsi:type="dcterms:W3CDTF">2026-09-09T16:07:30Z</dcterms:modified>
</cp:coreProperties>
</file>