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Lexend" pitchFamily="2" charset="0"/>
      <p:regular r:id="rId17"/>
      <p:bold r:id="rId19"/>
    </p:embeddedFont>
    <p:embeddedFont>
      <p:font typeface="Lexend Deca" pitchFamily="2" charset="0"/>
      <p:regular r:id="rId18"/>
      <p:bold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
    <Relationship Id="rId19" Type="http://schemas.openxmlformats.org/officeDocument/2006/relationships/font" Target="fonts/font3.fntdata"/>
    <Relationship Id="rId20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6674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68437" y="1143000"/>
            <a:ext cx="6438900" cy="6438900"/>
          </a:xfrm>
          <a:custGeom>
            <a:avLst/>
            <a:gdLst/>
            <a:ahLst/>
            <a:cxnLst/>
            <a:rect l="l" t="t" r="r" b="b"/>
            <a:pathLst>
              <a:path w="6438900" h="6438900">
                <a:moveTo>
                  <a:pt x="0" y="3219450"/>
                </a:moveTo>
                <a:cubicBezTo>
                  <a:pt x="0" y="1441412"/>
                  <a:pt x="1441412" y="0"/>
                  <a:pt x="3219450" y="0"/>
                </a:cubicBezTo>
                <a:cubicBezTo>
                  <a:pt x="4997488" y="0"/>
                  <a:pt x="6438900" y="1441412"/>
                  <a:pt x="6438900" y="3219450"/>
                </a:cubicBezTo>
                <a:cubicBezTo>
                  <a:pt x="6438900" y="4997488"/>
                  <a:pt x="4997488" y="6438900"/>
                  <a:pt x="3219450" y="6438900"/>
                </a:cubicBezTo>
                <a:cubicBezTo>
                  <a:pt x="1441412" y="6438900"/>
                  <a:pt x="0" y="4997488"/>
                  <a:pt x="0" y="3219450"/>
                </a:cubicBezTo>
                <a:close/>
              </a:path>
            </a:pathLst>
          </a:custGeom>
          <a:gradFill>
            <a:gsLst>
              <a:gs pos="0">
                <a:srgbClr val="80CAFF">
                  <a:alpha val="100000"/>
                </a:srgbClr>
              </a:gs>
              <a:gs pos="100000">
                <a:srgbClr val="55FAFE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15903" y="5669875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  <a:close/>
              </a:path>
            </a:pathLst>
          </a:custGeom>
          <a:solidFill>
            <a:srgbClr val="BFE5FF">
              <a:alpha val="36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139712" y="1217584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  <a:close/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27653" y="2487593"/>
            <a:ext cx="7269586" cy="5343036"/>
          </a:xfrm>
          <a:custGeom>
            <a:avLst/>
            <a:gdLst/>
            <a:ahLst/>
            <a:cxnLst/>
            <a:rect l="l" t="t" r="r" b="b"/>
            <a:pathLst>
              <a:path w="7269586" h="5343036">
                <a:moveTo>
                  <a:pt x="430069" y="766672"/>
                </a:moveTo>
                <a:cubicBezTo>
                  <a:pt x="505672" y="722218"/>
                  <a:pt x="583893" y="683054"/>
                  <a:pt x="661460" y="642126"/>
                </a:cubicBezTo>
                <a:cubicBezTo>
                  <a:pt x="640741" y="652171"/>
                  <a:pt x="619950" y="661949"/>
                  <a:pt x="599232" y="671994"/>
                </a:cubicBezTo>
                <a:cubicBezTo>
                  <a:pt x="703696" y="628768"/>
                  <a:pt x="808378" y="588055"/>
                  <a:pt x="916113" y="554126"/>
                </a:cubicBezTo>
                <a:cubicBezTo>
                  <a:pt x="1022031" y="520732"/>
                  <a:pt x="1129330" y="496689"/>
                  <a:pt x="1236993" y="470294"/>
                </a:cubicBezTo>
                <a:cubicBezTo>
                  <a:pt x="1216129" y="473981"/>
                  <a:pt x="1195701" y="477774"/>
                  <a:pt x="1174838" y="481461"/>
                </a:cubicBezTo>
                <a:cubicBezTo>
                  <a:pt x="1247315" y="469492"/>
                  <a:pt x="1318848" y="458913"/>
                  <a:pt x="1392489" y="464417"/>
                </a:cubicBezTo>
                <a:cubicBezTo>
                  <a:pt x="1372716" y="462707"/>
                  <a:pt x="1352943" y="460997"/>
                  <a:pt x="1332878" y="459127"/>
                </a:cubicBezTo>
                <a:cubicBezTo>
                  <a:pt x="1366827" y="462386"/>
                  <a:pt x="1399759" y="468744"/>
                  <a:pt x="1432326" y="479965"/>
                </a:cubicBezTo>
                <a:cubicBezTo>
                  <a:pt x="1414007" y="473339"/>
                  <a:pt x="1395760" y="466714"/>
                  <a:pt x="1377441" y="460089"/>
                </a:cubicBezTo>
                <a:cubicBezTo>
                  <a:pt x="1403757" y="469973"/>
                  <a:pt x="1428401" y="482369"/>
                  <a:pt x="1451518" y="497971"/>
                </a:cubicBezTo>
                <a:cubicBezTo>
                  <a:pt x="1435452" y="487018"/>
                  <a:pt x="1419677" y="476225"/>
                  <a:pt x="1403612" y="465271"/>
                </a:cubicBezTo>
                <a:cubicBezTo>
                  <a:pt x="1425784" y="481247"/>
                  <a:pt x="1445557" y="499360"/>
                  <a:pt x="1463586" y="519984"/>
                </a:cubicBezTo>
                <a:cubicBezTo>
                  <a:pt x="1451082" y="505344"/>
                  <a:pt x="1438215" y="490544"/>
                  <a:pt x="1425711" y="475957"/>
                </a:cubicBezTo>
                <a:cubicBezTo>
                  <a:pt x="1447156" y="501871"/>
                  <a:pt x="1465112" y="529815"/>
                  <a:pt x="1479942" y="560164"/>
                </a:cubicBezTo>
                <a:cubicBezTo>
                  <a:pt x="1471364" y="542318"/>
                  <a:pt x="1462786" y="524205"/>
                  <a:pt x="1454208" y="506359"/>
                </a:cubicBezTo>
                <a:cubicBezTo>
                  <a:pt x="1474199" y="549211"/>
                  <a:pt x="1487648" y="593611"/>
                  <a:pt x="1496226" y="639882"/>
                </a:cubicBezTo>
                <a:cubicBezTo>
                  <a:pt x="1492809" y="620647"/>
                  <a:pt x="1489320" y="601145"/>
                  <a:pt x="1485903" y="581963"/>
                </a:cubicBezTo>
                <a:cubicBezTo>
                  <a:pt x="1493973" y="629463"/>
                  <a:pt x="1496226" y="676108"/>
                  <a:pt x="1492519" y="724142"/>
                </a:cubicBezTo>
                <a:cubicBezTo>
                  <a:pt x="1494191" y="705227"/>
                  <a:pt x="1495717" y="686633"/>
                  <a:pt x="1497462" y="667666"/>
                </a:cubicBezTo>
                <a:cubicBezTo>
                  <a:pt x="1488738" y="766565"/>
                  <a:pt x="1463222" y="861992"/>
                  <a:pt x="1430073" y="955174"/>
                </a:cubicBezTo>
                <a:cubicBezTo>
                  <a:pt x="1436543" y="937222"/>
                  <a:pt x="1442795" y="919590"/>
                  <a:pt x="1449265" y="901584"/>
                </a:cubicBezTo>
                <a:cubicBezTo>
                  <a:pt x="1380785" y="1091689"/>
                  <a:pt x="1285481" y="1271749"/>
                  <a:pt x="1229142" y="1466556"/>
                </a:cubicBezTo>
                <a:cubicBezTo>
                  <a:pt x="1171421" y="1666546"/>
                  <a:pt x="1157972" y="1901800"/>
                  <a:pt x="1231540" y="2099492"/>
                </a:cubicBezTo>
                <a:cubicBezTo>
                  <a:pt x="1313687" y="2320374"/>
                  <a:pt x="1495281" y="2489320"/>
                  <a:pt x="1727326" y="2540293"/>
                </a:cubicBezTo>
                <a:cubicBezTo>
                  <a:pt x="1912628" y="2581060"/>
                  <a:pt x="2111015" y="2545689"/>
                  <a:pt x="2287084" y="2481893"/>
                </a:cubicBezTo>
                <a:cubicBezTo>
                  <a:pt x="2485326" y="2410083"/>
                  <a:pt x="2666775" y="2299963"/>
                  <a:pt x="2856366" y="2208918"/>
                </a:cubicBezTo>
                <a:cubicBezTo>
                  <a:pt x="2835357" y="2219016"/>
                  <a:pt x="2814129" y="2228954"/>
                  <a:pt x="2793120" y="2239106"/>
                </a:cubicBezTo>
                <a:cubicBezTo>
                  <a:pt x="3036651" y="2122841"/>
                  <a:pt x="3292395" y="2030567"/>
                  <a:pt x="3558390" y="1981999"/>
                </a:cubicBezTo>
                <a:cubicBezTo>
                  <a:pt x="3534691" y="1986273"/>
                  <a:pt x="3510774" y="1990655"/>
                  <a:pt x="3487075" y="1994983"/>
                </a:cubicBezTo>
                <a:cubicBezTo>
                  <a:pt x="3658565" y="1964420"/>
                  <a:pt x="3832962" y="1953253"/>
                  <a:pt x="4006560" y="1968214"/>
                </a:cubicBezTo>
                <a:cubicBezTo>
                  <a:pt x="3982788" y="1966130"/>
                  <a:pt x="3958944" y="1964046"/>
                  <a:pt x="3935463" y="1961909"/>
                </a:cubicBezTo>
                <a:cubicBezTo>
                  <a:pt x="4061300" y="1973664"/>
                  <a:pt x="4186918" y="1997761"/>
                  <a:pt x="4306285" y="2040559"/>
                </a:cubicBezTo>
                <a:cubicBezTo>
                  <a:pt x="4283894" y="2032437"/>
                  <a:pt x="4261504" y="2024369"/>
                  <a:pt x="4239114" y="2016248"/>
                </a:cubicBezTo>
                <a:cubicBezTo>
                  <a:pt x="4288183" y="2034414"/>
                  <a:pt x="4335145" y="2056588"/>
                  <a:pt x="4378763" y="2085654"/>
                </a:cubicBezTo>
                <a:cubicBezTo>
                  <a:pt x="4358989" y="2071976"/>
                  <a:pt x="4339143" y="2058618"/>
                  <a:pt x="4319370" y="2044940"/>
                </a:cubicBezTo>
                <a:cubicBezTo>
                  <a:pt x="4348521" y="2065350"/>
                  <a:pt x="4374764" y="2088058"/>
                  <a:pt x="4397954" y="2114827"/>
                </a:cubicBezTo>
                <a:cubicBezTo>
                  <a:pt x="4381961" y="2096340"/>
                  <a:pt x="4365968" y="2077800"/>
                  <a:pt x="4350266" y="2059473"/>
                </a:cubicBezTo>
                <a:cubicBezTo>
                  <a:pt x="4368076" y="2081005"/>
                  <a:pt x="4382979" y="2103767"/>
                  <a:pt x="4395483" y="2128719"/>
                </a:cubicBezTo>
                <a:cubicBezTo>
                  <a:pt x="4384433" y="2105797"/>
                  <a:pt x="4373819" y="2083089"/>
                  <a:pt x="4362769" y="2060167"/>
                </a:cubicBezTo>
                <a:cubicBezTo>
                  <a:pt x="4379998" y="2096393"/>
                  <a:pt x="4391339" y="2133955"/>
                  <a:pt x="4398754" y="2173333"/>
                </a:cubicBezTo>
                <a:cubicBezTo>
                  <a:pt x="4394319" y="2148274"/>
                  <a:pt x="4389812" y="2123269"/>
                  <a:pt x="4385160" y="2098317"/>
                </a:cubicBezTo>
                <a:cubicBezTo>
                  <a:pt x="4393811" y="2150999"/>
                  <a:pt x="4394538" y="2203361"/>
                  <a:pt x="4390539" y="2256471"/>
                </a:cubicBezTo>
                <a:cubicBezTo>
                  <a:pt x="4392647" y="2231839"/>
                  <a:pt x="4394974" y="2207154"/>
                  <a:pt x="4397009" y="2182523"/>
                </a:cubicBezTo>
                <a:cubicBezTo>
                  <a:pt x="4390103" y="2257753"/>
                  <a:pt x="4372874" y="2330418"/>
                  <a:pt x="4347940" y="2401481"/>
                </a:cubicBezTo>
                <a:cubicBezTo>
                  <a:pt x="4356300" y="2378185"/>
                  <a:pt x="4364732" y="2355103"/>
                  <a:pt x="4373092" y="2331807"/>
                </a:cubicBezTo>
                <a:cubicBezTo>
                  <a:pt x="4285639" y="2574274"/>
                  <a:pt x="4121128" y="2777524"/>
                  <a:pt x="3984169" y="2992527"/>
                </a:cubicBezTo>
                <a:cubicBezTo>
                  <a:pt x="3826129" y="3240765"/>
                  <a:pt x="3721810" y="3538853"/>
                  <a:pt x="3741583" y="3836620"/>
                </a:cubicBezTo>
                <a:cubicBezTo>
                  <a:pt x="3752197" y="3998087"/>
                  <a:pt x="3799449" y="4173659"/>
                  <a:pt x="3901005" y="4302747"/>
                </a:cubicBezTo>
                <a:cubicBezTo>
                  <a:pt x="3971956" y="4392937"/>
                  <a:pt x="4042835" y="4456412"/>
                  <a:pt x="4141047" y="4516361"/>
                </a:cubicBezTo>
                <a:cubicBezTo>
                  <a:pt x="4208727" y="4557770"/>
                  <a:pt x="4288256" y="4586675"/>
                  <a:pt x="4365677" y="4602918"/>
                </a:cubicBezTo>
                <a:cubicBezTo>
                  <a:pt x="4681831" y="4669386"/>
                  <a:pt x="4991807" y="4534474"/>
                  <a:pt x="5254021" y="4369000"/>
                </a:cubicBezTo>
                <a:cubicBezTo>
                  <a:pt x="5381311" y="4288641"/>
                  <a:pt x="5500314" y="4196741"/>
                  <a:pt x="5625206" y="4113229"/>
                </a:cubicBezTo>
                <a:cubicBezTo>
                  <a:pt x="5779030" y="4010643"/>
                  <a:pt x="5940051" y="3919330"/>
                  <a:pt x="6107034" y="3839559"/>
                </a:cubicBezTo>
                <a:cubicBezTo>
                  <a:pt x="6079991" y="3852436"/>
                  <a:pt x="6053239" y="3865259"/>
                  <a:pt x="6026196" y="3878189"/>
                </a:cubicBezTo>
                <a:cubicBezTo>
                  <a:pt x="6170206" y="3809958"/>
                  <a:pt x="6318361" y="3743438"/>
                  <a:pt x="6476256" y="3714799"/>
                </a:cubicBezTo>
                <a:cubicBezTo>
                  <a:pt x="6446741" y="3720142"/>
                  <a:pt x="6417009" y="3725538"/>
                  <a:pt x="6387567" y="3730882"/>
                </a:cubicBezTo>
                <a:cubicBezTo>
                  <a:pt x="6445360" y="3720890"/>
                  <a:pt x="6503517" y="3716562"/>
                  <a:pt x="6562110" y="3721050"/>
                </a:cubicBezTo>
                <a:cubicBezTo>
                  <a:pt x="6533177" y="3718432"/>
                  <a:pt x="6504244" y="3716028"/>
                  <a:pt x="6475238" y="3713410"/>
                </a:cubicBezTo>
                <a:cubicBezTo>
                  <a:pt x="6514857" y="3717043"/>
                  <a:pt x="6553314" y="3724951"/>
                  <a:pt x="6590752" y="3738201"/>
                </a:cubicBezTo>
                <a:cubicBezTo>
                  <a:pt x="6563709" y="3728584"/>
                  <a:pt x="6536521" y="3718699"/>
                  <a:pt x="6509696" y="3708975"/>
                </a:cubicBezTo>
                <a:cubicBezTo>
                  <a:pt x="6539211" y="3720035"/>
                  <a:pt x="6567053" y="3733927"/>
                  <a:pt x="6593514" y="3751292"/>
                </a:cubicBezTo>
                <a:cubicBezTo>
                  <a:pt x="6569888" y="3734942"/>
                  <a:pt x="6545971" y="3718699"/>
                  <a:pt x="6522272" y="3702403"/>
                </a:cubicBezTo>
                <a:cubicBezTo>
                  <a:pt x="6549824" y="3721371"/>
                  <a:pt x="6574613" y="3742903"/>
                  <a:pt x="6596931" y="3768016"/>
                </a:cubicBezTo>
                <a:cubicBezTo>
                  <a:pt x="6577885" y="3746056"/>
                  <a:pt x="6558693" y="3723775"/>
                  <a:pt x="6539865" y="3701762"/>
                </a:cubicBezTo>
                <a:cubicBezTo>
                  <a:pt x="6562837" y="3728905"/>
                  <a:pt x="6581956" y="3758078"/>
                  <a:pt x="6597513" y="3789815"/>
                </a:cubicBezTo>
                <a:cubicBezTo>
                  <a:pt x="6584573" y="3762566"/>
                  <a:pt x="6571560" y="3735263"/>
                  <a:pt x="6558329" y="3708067"/>
                </a:cubicBezTo>
                <a:cubicBezTo>
                  <a:pt x="6577667" y="3748888"/>
                  <a:pt x="6590606" y="3791525"/>
                  <a:pt x="6599039" y="3835872"/>
                </a:cubicBezTo>
                <a:cubicBezTo>
                  <a:pt x="6593660" y="3806165"/>
                  <a:pt x="6588135" y="3776190"/>
                  <a:pt x="6582973" y="3746323"/>
                </a:cubicBezTo>
                <a:cubicBezTo>
                  <a:pt x="6593950" y="3808836"/>
                  <a:pt x="6595186" y="3871350"/>
                  <a:pt x="6590025" y="3934611"/>
                </a:cubicBezTo>
                <a:cubicBezTo>
                  <a:pt x="6592569" y="3905385"/>
                  <a:pt x="6595114" y="3876159"/>
                  <a:pt x="6597585" y="3846665"/>
                </a:cubicBezTo>
                <a:cubicBezTo>
                  <a:pt x="6589443" y="3933703"/>
                  <a:pt x="6569597" y="4018924"/>
                  <a:pt x="6540519" y="4101314"/>
                </a:cubicBezTo>
                <a:cubicBezTo>
                  <a:pt x="6550333" y="4073904"/>
                  <a:pt x="6560438" y="4046388"/>
                  <a:pt x="6570179" y="4018764"/>
                </a:cubicBezTo>
                <a:cubicBezTo>
                  <a:pt x="6519364" y="4158271"/>
                  <a:pt x="6448559" y="4289229"/>
                  <a:pt x="6394182" y="4427132"/>
                </a:cubicBezTo>
                <a:cubicBezTo>
                  <a:pt x="6358052" y="4519033"/>
                  <a:pt x="6322213" y="4613284"/>
                  <a:pt x="6302295" y="4710313"/>
                </a:cubicBezTo>
                <a:cubicBezTo>
                  <a:pt x="6289718" y="4770636"/>
                  <a:pt x="6285284" y="4831974"/>
                  <a:pt x="6280631" y="4893366"/>
                </a:cubicBezTo>
                <a:cubicBezTo>
                  <a:pt x="6277796" y="4931034"/>
                  <a:pt x="6277142" y="4968863"/>
                  <a:pt x="6280413" y="5006531"/>
                </a:cubicBezTo>
                <a:cubicBezTo>
                  <a:pt x="6288482" y="5099767"/>
                  <a:pt x="6326284" y="5190065"/>
                  <a:pt x="6397381" y="5253166"/>
                </a:cubicBezTo>
                <a:cubicBezTo>
                  <a:pt x="6460408" y="5309428"/>
                  <a:pt x="6561165" y="5349875"/>
                  <a:pt x="6646800" y="5342288"/>
                </a:cubicBezTo>
                <a:cubicBezTo>
                  <a:pt x="6738615" y="5334113"/>
                  <a:pt x="6833410" y="5299062"/>
                  <a:pt x="6893457" y="5225329"/>
                </a:cubicBezTo>
                <a:cubicBezTo>
                  <a:pt x="6949942" y="5156136"/>
                  <a:pt x="6990652" y="5067495"/>
                  <a:pt x="6982582" y="4975916"/>
                </a:cubicBezTo>
                <a:cubicBezTo>
                  <a:pt x="6978657" y="4931782"/>
                  <a:pt x="6978221" y="4888183"/>
                  <a:pt x="6982074" y="4844050"/>
                </a:cubicBezTo>
                <a:cubicBezTo>
                  <a:pt x="6979529" y="4874131"/>
                  <a:pt x="6976767" y="4904266"/>
                  <a:pt x="6974150" y="4934347"/>
                </a:cubicBezTo>
                <a:cubicBezTo>
                  <a:pt x="6982800" y="4846347"/>
                  <a:pt x="7006209" y="4761072"/>
                  <a:pt x="7035868" y="4677667"/>
                </a:cubicBezTo>
                <a:cubicBezTo>
                  <a:pt x="7025909" y="4705398"/>
                  <a:pt x="7015732" y="4733502"/>
                  <a:pt x="7005700" y="4761233"/>
                </a:cubicBezTo>
                <a:cubicBezTo>
                  <a:pt x="7090318" y="4527208"/>
                  <a:pt x="7221461" y="4305204"/>
                  <a:pt x="7255555" y="4055471"/>
                </a:cubicBezTo>
                <a:cubicBezTo>
                  <a:pt x="7277728" y="3892882"/>
                  <a:pt x="7278236" y="3733072"/>
                  <a:pt x="7231129" y="3574170"/>
                </a:cubicBezTo>
                <a:cubicBezTo>
                  <a:pt x="7209393" y="3500703"/>
                  <a:pt x="7175663" y="3427450"/>
                  <a:pt x="7131754" y="3364723"/>
                </a:cubicBezTo>
                <a:cubicBezTo>
                  <a:pt x="7068000" y="3273357"/>
                  <a:pt x="6996322" y="3212660"/>
                  <a:pt x="6904725" y="3152498"/>
                </a:cubicBezTo>
                <a:cubicBezTo>
                  <a:pt x="6842134" y="3111410"/>
                  <a:pt x="6767548" y="3084801"/>
                  <a:pt x="6695579" y="3067116"/>
                </a:cubicBezTo>
                <a:cubicBezTo>
                  <a:pt x="6623683" y="3049644"/>
                  <a:pt x="6546916" y="3044088"/>
                  <a:pt x="6472912" y="3046225"/>
                </a:cubicBezTo>
                <a:cubicBezTo>
                  <a:pt x="6342641" y="3049858"/>
                  <a:pt x="6209389" y="3081702"/>
                  <a:pt x="6087042" y="3126210"/>
                </a:cubicBezTo>
                <a:cubicBezTo>
                  <a:pt x="5944704" y="3178037"/>
                  <a:pt x="5806509" y="3246054"/>
                  <a:pt x="5671876" y="3314873"/>
                </a:cubicBezTo>
                <a:cubicBezTo>
                  <a:pt x="5551201" y="3376692"/>
                  <a:pt x="5433579" y="3444708"/>
                  <a:pt x="5320173" y="3518977"/>
                </a:cubicBezTo>
                <a:cubicBezTo>
                  <a:pt x="5109864" y="3656239"/>
                  <a:pt x="4917729" y="3821339"/>
                  <a:pt x="4690337" y="3931512"/>
                </a:cubicBezTo>
                <a:cubicBezTo>
                  <a:pt x="4716870" y="3918743"/>
                  <a:pt x="4743404" y="3906026"/>
                  <a:pt x="4770011" y="3893523"/>
                </a:cubicBezTo>
                <a:cubicBezTo>
                  <a:pt x="4690337" y="3931512"/>
                  <a:pt x="4608481" y="3963517"/>
                  <a:pt x="4521391" y="3979333"/>
                </a:cubicBezTo>
                <a:cubicBezTo>
                  <a:pt x="4550106" y="3974257"/>
                  <a:pt x="4578530" y="3968967"/>
                  <a:pt x="4607245" y="3963891"/>
                </a:cubicBezTo>
                <a:cubicBezTo>
                  <a:pt x="4559993" y="3971906"/>
                  <a:pt x="4512377" y="3974738"/>
                  <a:pt x="4464470" y="3971265"/>
                </a:cubicBezTo>
                <a:cubicBezTo>
                  <a:pt x="4492313" y="3973723"/>
                  <a:pt x="4520083" y="3976127"/>
                  <a:pt x="4547925" y="3978585"/>
                </a:cubicBezTo>
                <a:cubicBezTo>
                  <a:pt x="4507942" y="3974791"/>
                  <a:pt x="4469414" y="3966616"/>
                  <a:pt x="4431466" y="3953526"/>
                </a:cubicBezTo>
                <a:cubicBezTo>
                  <a:pt x="4457273" y="3962716"/>
                  <a:pt x="4482862" y="3972013"/>
                  <a:pt x="4508669" y="3981256"/>
                </a:cubicBezTo>
                <a:cubicBezTo>
                  <a:pt x="4471376" y="3967631"/>
                  <a:pt x="4436701" y="3949893"/>
                  <a:pt x="4403551" y="3928307"/>
                </a:cubicBezTo>
                <a:cubicBezTo>
                  <a:pt x="4426087" y="3943588"/>
                  <a:pt x="4448623" y="3959136"/>
                  <a:pt x="4470868" y="3974524"/>
                </a:cubicBezTo>
                <a:cubicBezTo>
                  <a:pt x="4438663" y="3952350"/>
                  <a:pt x="4409512" y="3926918"/>
                  <a:pt x="4383633" y="3897638"/>
                </a:cubicBezTo>
                <a:cubicBezTo>
                  <a:pt x="4401443" y="3918369"/>
                  <a:pt x="4419399" y="3939313"/>
                  <a:pt x="4437500" y="3959938"/>
                </a:cubicBezTo>
                <a:cubicBezTo>
                  <a:pt x="4411039" y="3928894"/>
                  <a:pt x="4389085" y="3895340"/>
                  <a:pt x="4370838" y="3858901"/>
                </a:cubicBezTo>
                <a:cubicBezTo>
                  <a:pt x="4383051" y="3884494"/>
                  <a:pt x="4395119" y="3909873"/>
                  <a:pt x="4407477" y="3935360"/>
                </a:cubicBezTo>
                <a:cubicBezTo>
                  <a:pt x="4384868" y="3887753"/>
                  <a:pt x="4369311" y="3837903"/>
                  <a:pt x="4359570" y="3786182"/>
                </a:cubicBezTo>
                <a:cubicBezTo>
                  <a:pt x="4364586" y="3813805"/>
                  <a:pt x="4369530" y="3841162"/>
                  <a:pt x="4374546" y="3868839"/>
                </a:cubicBezTo>
                <a:cubicBezTo>
                  <a:pt x="4361824" y="3796601"/>
                  <a:pt x="4360224" y="3723562"/>
                  <a:pt x="4366258" y="3650629"/>
                </a:cubicBezTo>
                <a:cubicBezTo>
                  <a:pt x="4364005" y="3677238"/>
                  <a:pt x="4361460" y="3704006"/>
                  <a:pt x="4359207" y="3730614"/>
                </a:cubicBezTo>
                <a:cubicBezTo>
                  <a:pt x="4368076" y="3633051"/>
                  <a:pt x="4390321" y="3537838"/>
                  <a:pt x="4423179" y="3445617"/>
                </a:cubicBezTo>
                <a:cubicBezTo>
                  <a:pt x="4414383" y="3470195"/>
                  <a:pt x="4405514" y="3494506"/>
                  <a:pt x="4396718" y="3519084"/>
                </a:cubicBezTo>
                <a:cubicBezTo>
                  <a:pt x="4484462" y="3278220"/>
                  <a:pt x="4651008" y="3075398"/>
                  <a:pt x="4773719" y="2852487"/>
                </a:cubicBezTo>
                <a:cubicBezTo>
                  <a:pt x="4844888" y="2723399"/>
                  <a:pt x="4904935" y="2583358"/>
                  <a:pt x="4936993" y="2439310"/>
                </a:cubicBezTo>
                <a:cubicBezTo>
                  <a:pt x="4975159" y="2268493"/>
                  <a:pt x="4982356" y="2068930"/>
                  <a:pt x="4911986" y="1905327"/>
                </a:cubicBezTo>
                <a:cubicBezTo>
                  <a:pt x="4866987" y="1800603"/>
                  <a:pt x="4804542" y="1704589"/>
                  <a:pt x="4711127" y="1636144"/>
                </a:cubicBezTo>
                <a:cubicBezTo>
                  <a:pt x="4619167" y="1568876"/>
                  <a:pt x="4530696" y="1528642"/>
                  <a:pt x="4422888" y="1492417"/>
                </a:cubicBezTo>
                <a:cubicBezTo>
                  <a:pt x="4272626" y="1442032"/>
                  <a:pt x="4111677" y="1423278"/>
                  <a:pt x="3954145" y="1415050"/>
                </a:cubicBezTo>
                <a:cubicBezTo>
                  <a:pt x="3655656" y="1399982"/>
                  <a:pt x="3350770" y="1459984"/>
                  <a:pt x="3069291" y="1556159"/>
                </a:cubicBezTo>
                <a:cubicBezTo>
                  <a:pt x="2900928" y="1613543"/>
                  <a:pt x="2738598" y="1687170"/>
                  <a:pt x="2579830" y="1766568"/>
                </a:cubicBezTo>
                <a:cubicBezTo>
                  <a:pt x="2450795" y="1831058"/>
                  <a:pt x="2327285" y="1905754"/>
                  <a:pt x="2197305" y="1968374"/>
                </a:cubicBezTo>
                <a:cubicBezTo>
                  <a:pt x="2218023" y="1958329"/>
                  <a:pt x="2238814" y="1948552"/>
                  <a:pt x="2259532" y="1938507"/>
                </a:cubicBezTo>
                <a:cubicBezTo>
                  <a:pt x="2149471" y="1991029"/>
                  <a:pt x="2034975" y="2037727"/>
                  <a:pt x="1914663" y="2060168"/>
                </a:cubicBezTo>
                <a:cubicBezTo>
                  <a:pt x="1936763" y="2056107"/>
                  <a:pt x="1958935" y="2052313"/>
                  <a:pt x="1980962" y="2048199"/>
                </a:cubicBezTo>
                <a:cubicBezTo>
                  <a:pt x="1926658" y="2057656"/>
                  <a:pt x="1871700" y="2061771"/>
                  <a:pt x="1816524" y="2057550"/>
                </a:cubicBezTo>
                <a:cubicBezTo>
                  <a:pt x="1837751" y="2059313"/>
                  <a:pt x="1859269" y="2061290"/>
                  <a:pt x="1880423" y="2063106"/>
                </a:cubicBezTo>
                <a:cubicBezTo>
                  <a:pt x="1839641" y="2059313"/>
                  <a:pt x="1799949" y="2051191"/>
                  <a:pt x="1761566" y="2037406"/>
                </a:cubicBezTo>
                <a:cubicBezTo>
                  <a:pt x="1781339" y="2044352"/>
                  <a:pt x="1800967" y="2051672"/>
                  <a:pt x="1820813" y="2058672"/>
                </a:cubicBezTo>
                <a:cubicBezTo>
                  <a:pt x="1786210" y="2045581"/>
                  <a:pt x="1753860" y="2029018"/>
                  <a:pt x="1723182" y="2008287"/>
                </a:cubicBezTo>
                <a:cubicBezTo>
                  <a:pt x="1740338" y="2020042"/>
                  <a:pt x="1757495" y="2031743"/>
                  <a:pt x="1774651" y="2043497"/>
                </a:cubicBezTo>
                <a:cubicBezTo>
                  <a:pt x="1744773" y="2022499"/>
                  <a:pt x="1717730" y="1998349"/>
                  <a:pt x="1693813" y="1970725"/>
                </a:cubicBezTo>
                <a:cubicBezTo>
                  <a:pt x="1707552" y="1986594"/>
                  <a:pt x="1721001" y="2002356"/>
                  <a:pt x="1734741" y="2018225"/>
                </a:cubicBezTo>
                <a:cubicBezTo>
                  <a:pt x="1709370" y="1987983"/>
                  <a:pt x="1688215" y="1955284"/>
                  <a:pt x="1670841" y="1919646"/>
                </a:cubicBezTo>
                <a:cubicBezTo>
                  <a:pt x="1680146" y="1938934"/>
                  <a:pt x="1689160" y="1958329"/>
                  <a:pt x="1698465" y="1977618"/>
                </a:cubicBezTo>
                <a:cubicBezTo>
                  <a:pt x="1676148" y="1929958"/>
                  <a:pt x="1661100" y="1879894"/>
                  <a:pt x="1651577" y="1828120"/>
                </a:cubicBezTo>
                <a:cubicBezTo>
                  <a:pt x="1655284" y="1848957"/>
                  <a:pt x="1659137" y="1869688"/>
                  <a:pt x="1662772" y="1890526"/>
                </a:cubicBezTo>
                <a:cubicBezTo>
                  <a:pt x="1650922" y="1820265"/>
                  <a:pt x="1649614" y="1749630"/>
                  <a:pt x="1655648" y="1678622"/>
                </a:cubicBezTo>
                <a:cubicBezTo>
                  <a:pt x="1654048" y="1698658"/>
                  <a:pt x="1652158" y="1718748"/>
                  <a:pt x="1650559" y="1738784"/>
                </a:cubicBezTo>
                <a:cubicBezTo>
                  <a:pt x="1660736" y="1630481"/>
                  <a:pt x="1688579" y="1527040"/>
                  <a:pt x="1725290" y="1424934"/>
                </a:cubicBezTo>
                <a:cubicBezTo>
                  <a:pt x="1718675" y="1443261"/>
                  <a:pt x="1712060" y="1461534"/>
                  <a:pt x="1705372" y="1479861"/>
                </a:cubicBezTo>
                <a:cubicBezTo>
                  <a:pt x="1828446" y="1139830"/>
                  <a:pt x="2012221" y="782381"/>
                  <a:pt x="1895326" y="412589"/>
                </a:cubicBezTo>
                <a:cubicBezTo>
                  <a:pt x="1830118" y="206294"/>
                  <a:pt x="1660518" y="42424"/>
                  <a:pt x="1442794" y="10205"/>
                </a:cubicBezTo>
                <a:cubicBezTo>
                  <a:pt x="1237646" y="-20464"/>
                  <a:pt x="1024648" y="26555"/>
                  <a:pt x="824879" y="71276"/>
                </a:cubicBezTo>
                <a:cubicBezTo>
                  <a:pt x="718889" y="94946"/>
                  <a:pt x="613771" y="124119"/>
                  <a:pt x="510615" y="158261"/>
                </a:cubicBezTo>
                <a:cubicBezTo>
                  <a:pt x="404116" y="193471"/>
                  <a:pt x="297325" y="227667"/>
                  <a:pt x="192861" y="268915"/>
                </a:cubicBezTo>
                <a:cubicBezTo>
                  <a:pt x="121256" y="297340"/>
                  <a:pt x="68261" y="340351"/>
                  <a:pt x="30750" y="407032"/>
                </a:cubicBezTo>
                <a:cubicBezTo>
                  <a:pt x="-12577" y="483438"/>
                  <a:pt x="-6761" y="576513"/>
                  <a:pt x="29659" y="653079"/>
                </a:cubicBezTo>
                <a:cubicBezTo>
                  <a:pt x="62445" y="721897"/>
                  <a:pt x="113259" y="767901"/>
                  <a:pt x="185083" y="793708"/>
                </a:cubicBezTo>
                <a:cubicBezTo>
                  <a:pt x="269628" y="825178"/>
                  <a:pt x="351775" y="813156"/>
                  <a:pt x="429923" y="766993"/>
                </a:cubicBezTo>
                <a:lnTo>
                  <a:pt x="430069" y="766672"/>
                </a:lnTo>
                <a:close/>
              </a:path>
            </a:pathLst>
          </a:custGeom>
          <a:solidFill>
            <a:srgbClr val="0070C0">
              <a:alpha val="14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310374" y="593246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309689" y="863065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309003" y="1132884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308318" y="1402703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12434" y="2007281"/>
            <a:ext cx="6096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Comprehensive Healthcare Program Review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606674" y="5034282"/>
            <a:ext cx="605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D9D9D9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Evaluating Clinical Performance, Operational Efficiency, Safety, Technology Integration, and Strategic Initiatives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483332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9050" y="1554480"/>
            <a:ext cx="10227690" cy="4622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Healthcare Program/Review Cover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Executive Summary &amp; Health Scope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Patient Care Metrics &amp; Quality Scorecard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Clinical Operations &amp; Workflow Efficiency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Regulatory Compliance &amp; Safety Protocols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Health Technology &amp; Care Integration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Resource Allocation &amp; Budget Review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Strategic Health Initiatives &amp; Next Steps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19050" y="411480"/>
            <a:ext cx="112525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Table of Contents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11154805" y="1554480"/>
            <a:ext cx="572600" cy="4622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03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04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05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06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07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08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09</a:t>
            </a:r>
            <a:endParaRPr lang="en-US" sz="20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  <a:close/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080179" y="443976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  <a:close/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0" y="1796007"/>
            <a:ext cx="8687278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Healthcare Program/Review Cover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240519" y="-304403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  <a:close/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583864" y="-518537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  <a:close/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568119" y="828013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  <a:close/>
              </a:path>
            </a:pathLst>
          </a:custGeom>
          <a:solidFill>
            <a:srgbClr val="C6FD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  <a:close/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18841" y="6212687"/>
            <a:ext cx="570088" cy="299524"/>
          </a:xfrm>
          <a:custGeom>
            <a:avLst/>
            <a:gdLst/>
            <a:ahLst/>
            <a:cxnLst/>
            <a:rect l="l" t="t" r="r" b="b"/>
            <a:pathLst>
              <a:path w="570088" h="299524">
                <a:moveTo>
                  <a:pt x="90764" y="288718"/>
                </a:moveTo>
                <a:cubicBezTo>
                  <a:pt x="80388" y="288718"/>
                  <a:pt x="70018" y="286555"/>
                  <a:pt x="59643" y="282233"/>
                </a:cubicBezTo>
                <a:cubicBezTo>
                  <a:pt x="19012" y="264944"/>
                  <a:pt x="0" y="218266"/>
                  <a:pt x="17285" y="177636"/>
                </a:cubicBezTo>
                <a:cubicBezTo>
                  <a:pt x="62670" y="69583"/>
                  <a:pt x="167697" y="-3"/>
                  <a:pt x="284822" y="-3"/>
                </a:cubicBezTo>
                <a:cubicBezTo>
                  <a:pt x="401952" y="-3"/>
                  <a:pt x="506979" y="69583"/>
                  <a:pt x="552791" y="177636"/>
                </a:cubicBezTo>
                <a:cubicBezTo>
                  <a:pt x="570082" y="218263"/>
                  <a:pt x="551064" y="265376"/>
                  <a:pt x="510434" y="282233"/>
                </a:cubicBezTo>
                <a:cubicBezTo>
                  <a:pt x="469804" y="299521"/>
                  <a:pt x="422697" y="280505"/>
                  <a:pt x="405840" y="239877"/>
                </a:cubicBezTo>
                <a:cubicBezTo>
                  <a:pt x="385094" y="191468"/>
                  <a:pt x="337549" y="159916"/>
                  <a:pt x="284822" y="159916"/>
                </a:cubicBezTo>
                <a:cubicBezTo>
                  <a:pt x="232094" y="159916"/>
                  <a:pt x="184982" y="191468"/>
                  <a:pt x="164237" y="239877"/>
                </a:cubicBezTo>
                <a:cubicBezTo>
                  <a:pt x="151700" y="270132"/>
                  <a:pt x="121879" y="288718"/>
                  <a:pt x="90758" y="288718"/>
                </a:cubicBezTo>
                <a:lnTo>
                  <a:pt x="90764" y="288718"/>
                </a:lnTo>
                <a:close/>
              </a:path>
            </a:pathLst>
          </a:custGeom>
          <a:solidFill>
            <a:srgbClr val="006E71">
              <a:alpha val="31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80300" y="6266443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  <a:close/>
              </a:path>
            </a:pathLst>
          </a:custGeom>
          <a:solidFill>
            <a:srgbClr val="006E7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03770" y="4347449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Presenter and role (Healthcare Administrator and Chief Medical Officer) with the briefing date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03773" y="3749717"/>
            <a:ext cx="3220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890"/>
              </a:spcBef>
              <a:buNone/>
            </a:pPr>
            <a:r>
              <a:rPr lang="en-US" sz="1602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Presenter and Briefing Details</a:t>
            </a:r>
            <a:endParaRPr lang="en-US" sz="1602" dirty="0"/>
          </a:p>
        </p:txBody>
      </p:sp>
      <p:sp>
        <p:nvSpPr>
          <p:cNvPr id="13" name="Text 11"/>
          <p:cNvSpPr/>
          <p:nvPr/>
        </p:nvSpPr>
        <p:spPr>
          <a:xfrm>
            <a:off x="8432345" y="311134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close/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  <a:close/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53345" y="4330121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Department or Facility Name plus reporting unit for clear ownership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53347" y="3749639"/>
            <a:ext cx="3220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890"/>
              </a:spcBef>
              <a:buNone/>
            </a:pPr>
            <a:r>
              <a:rPr lang="en-US" sz="1602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Department or Facility Ownership</a:t>
            </a:r>
            <a:endParaRPr lang="en-US" sz="1602" dirty="0"/>
          </a:p>
        </p:txBody>
      </p:sp>
      <p:sp>
        <p:nvSpPr>
          <p:cNvPr id="16" name="Text 14"/>
          <p:cNvSpPr/>
          <p:nvPr/>
        </p:nvSpPr>
        <p:spPr>
          <a:xfrm>
            <a:off x="4453345" y="3167955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19102" y="101599"/>
                </a:moveTo>
                <a:lnTo>
                  <a:pt x="419102" y="304799"/>
                </a:lnTo>
                <a:cubicBezTo>
                  <a:pt x="419102" y="311783"/>
                  <a:pt x="413387" y="317497"/>
                  <a:pt x="406401" y="317497"/>
                </a:cubicBezTo>
                <a:lnTo>
                  <a:pt x="254002" y="317497"/>
                </a:lnTo>
                <a:cubicBezTo>
                  <a:pt x="254002" y="282414"/>
                  <a:pt x="225587" y="253998"/>
                  <a:pt x="190502" y="253998"/>
                </a:cubicBezTo>
                <a:lnTo>
                  <a:pt x="139702" y="253998"/>
                </a:lnTo>
                <a:cubicBezTo>
                  <a:pt x="104617" y="253998"/>
                  <a:pt x="76202" y="282414"/>
                  <a:pt x="76202" y="317497"/>
                </a:cubicBezTo>
                <a:lnTo>
                  <a:pt x="50799" y="317497"/>
                </a:lnTo>
                <a:cubicBezTo>
                  <a:pt x="43813" y="317497"/>
                  <a:pt x="38098" y="311783"/>
                  <a:pt x="38098" y="304799"/>
                </a:cubicBezTo>
                <a:lnTo>
                  <a:pt x="38098" y="101599"/>
                </a:lnTo>
                <a:lnTo>
                  <a:pt x="419102" y="101599"/>
                </a:lnTo>
                <a:close/>
                <a:moveTo>
                  <a:pt x="50799" y="0"/>
                </a:moveTo>
                <a:cubicBezTo>
                  <a:pt x="22782" y="0"/>
                  <a:pt x="0" y="22780"/>
                  <a:pt x="0" y="50801"/>
                </a:cubicBezTo>
                <a:lnTo>
                  <a:pt x="0" y="304803"/>
                </a:lnTo>
                <a:cubicBezTo>
                  <a:pt x="0" y="332820"/>
                  <a:pt x="22782" y="355604"/>
                  <a:pt x="50799" y="355604"/>
                </a:cubicBezTo>
                <a:lnTo>
                  <a:pt x="406401" y="355604"/>
                </a:lnTo>
                <a:cubicBezTo>
                  <a:pt x="434418" y="355604"/>
                  <a:pt x="457200" y="332824"/>
                  <a:pt x="457200" y="304803"/>
                </a:cubicBezTo>
                <a:lnTo>
                  <a:pt x="457200" y="50801"/>
                </a:lnTo>
                <a:cubicBezTo>
                  <a:pt x="457200" y="22783"/>
                  <a:pt x="434418" y="0"/>
                  <a:pt x="406401" y="0"/>
                </a:cubicBezTo>
                <a:lnTo>
                  <a:pt x="50799" y="0"/>
                </a:lnTo>
                <a:close/>
                <a:moveTo>
                  <a:pt x="215899" y="177800"/>
                </a:moveTo>
                <a:cubicBezTo>
                  <a:pt x="215899" y="149743"/>
                  <a:pt x="193153" y="126999"/>
                  <a:pt x="165099" y="126999"/>
                </a:cubicBezTo>
                <a:cubicBezTo>
                  <a:pt x="137046" y="126999"/>
                  <a:pt x="114300" y="149743"/>
                  <a:pt x="114300" y="177800"/>
                </a:cubicBezTo>
                <a:cubicBezTo>
                  <a:pt x="114300" y="205857"/>
                  <a:pt x="137046" y="228601"/>
                  <a:pt x="165099" y="228601"/>
                </a:cubicBezTo>
                <a:cubicBezTo>
                  <a:pt x="193153" y="228601"/>
                  <a:pt x="215899" y="205857"/>
                  <a:pt x="215899" y="177800"/>
                </a:cubicBezTo>
                <a:lnTo>
                  <a:pt x="215899" y="177800"/>
                </a:lnTo>
                <a:close/>
                <a:moveTo>
                  <a:pt x="298451" y="139701"/>
                </a:moveTo>
                <a:cubicBezTo>
                  <a:pt x="287894" y="139701"/>
                  <a:pt x="279399" y="148193"/>
                  <a:pt x="279399" y="158751"/>
                </a:cubicBezTo>
                <a:cubicBezTo>
                  <a:pt x="279399" y="169308"/>
                  <a:pt x="287894" y="177800"/>
                  <a:pt x="298451" y="177800"/>
                </a:cubicBezTo>
                <a:lnTo>
                  <a:pt x="361952" y="177800"/>
                </a:lnTo>
                <a:cubicBezTo>
                  <a:pt x="372508" y="177800"/>
                  <a:pt x="381003" y="169308"/>
                  <a:pt x="381003" y="158751"/>
                </a:cubicBezTo>
                <a:cubicBezTo>
                  <a:pt x="381003" y="148193"/>
                  <a:pt x="372508" y="139701"/>
                  <a:pt x="361952" y="139701"/>
                </a:cubicBezTo>
                <a:lnTo>
                  <a:pt x="298451" y="139701"/>
                </a:lnTo>
                <a:close/>
                <a:moveTo>
                  <a:pt x="298451" y="215899"/>
                </a:moveTo>
                <a:cubicBezTo>
                  <a:pt x="287894" y="215899"/>
                  <a:pt x="279399" y="224391"/>
                  <a:pt x="279399" y="234949"/>
                </a:cubicBezTo>
                <a:cubicBezTo>
                  <a:pt x="279399" y="245506"/>
                  <a:pt x="287894" y="253998"/>
                  <a:pt x="298451" y="253998"/>
                </a:cubicBezTo>
                <a:lnTo>
                  <a:pt x="361952" y="253998"/>
                </a:lnTo>
                <a:cubicBezTo>
                  <a:pt x="372508" y="253998"/>
                  <a:pt x="381003" y="245506"/>
                  <a:pt x="381003" y="234949"/>
                </a:cubicBezTo>
                <a:cubicBezTo>
                  <a:pt x="381003" y="224391"/>
                  <a:pt x="372508" y="215899"/>
                  <a:pt x="361952" y="215899"/>
                </a:cubicBezTo>
                <a:lnTo>
                  <a:pt x="298451" y="215899"/>
                </a:lnTo>
                <a:close/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02920" y="3749794"/>
            <a:ext cx="3220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890"/>
              </a:spcBef>
              <a:buNone/>
            </a:pPr>
            <a:r>
              <a:rPr lang="en-US" sz="1602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Healthcare Program or Review Title</a:t>
            </a:r>
            <a:endParaRPr lang="en-US" sz="1602" dirty="0"/>
          </a:p>
        </p:txBody>
      </p:sp>
      <p:sp>
        <p:nvSpPr>
          <p:cNvPr id="18" name="Text 16"/>
          <p:cNvSpPr/>
          <p:nvPr/>
        </p:nvSpPr>
        <p:spPr>
          <a:xfrm>
            <a:off x="502920" y="4326581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Healthcare Program or Review Title tailored to the department or service line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0070" y="3117182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close/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close/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  <a:close/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872300" y="0"/>
            <a:ext cx="7319699" cy="68580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2920" y="1796007"/>
            <a:ext cx="3958209" cy="404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Executive Summary &amp; Health Scope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557444" y="-2007100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  <a:close/>
              </a:path>
            </a:pathLst>
          </a:custGeom>
          <a:solidFill>
            <a:srgbClr val="BFE5FF">
              <a:alpha val="27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50619" y="18003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50619" y="338007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350619" y="4959748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292766" y="694646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  <a:close/>
              </a:path>
            </a:pathLst>
          </a:custGeom>
          <a:solidFill>
            <a:srgbClr val="C6FD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43986" y="5142628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close/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533499" y="3597298"/>
            <a:ext cx="365760" cy="297064"/>
          </a:xfrm>
          <a:custGeom>
            <a:avLst/>
            <a:gdLst/>
            <a:ahLst/>
            <a:cxnLst/>
            <a:rect l="l" t="t" r="r" b="b"/>
            <a:pathLst>
              <a:path w="365760" h="297064">
                <a:moveTo>
                  <a:pt x="134607" y="0"/>
                </a:moveTo>
                <a:cubicBezTo>
                  <a:pt x="111517" y="0"/>
                  <a:pt x="92834" y="18682"/>
                  <a:pt x="92834" y="41776"/>
                </a:cubicBezTo>
                <a:lnTo>
                  <a:pt x="92834" y="46419"/>
                </a:lnTo>
                <a:lnTo>
                  <a:pt x="41777" y="46419"/>
                </a:lnTo>
                <a:cubicBezTo>
                  <a:pt x="18687" y="46419"/>
                  <a:pt x="4" y="65102"/>
                  <a:pt x="4" y="88195"/>
                </a:cubicBezTo>
                <a:lnTo>
                  <a:pt x="4" y="255294"/>
                </a:lnTo>
                <a:cubicBezTo>
                  <a:pt x="4" y="278385"/>
                  <a:pt x="18687" y="297070"/>
                  <a:pt x="41777" y="297070"/>
                </a:cubicBezTo>
                <a:lnTo>
                  <a:pt x="41894" y="297070"/>
                </a:lnTo>
                <a:lnTo>
                  <a:pt x="42011" y="297070"/>
                </a:lnTo>
                <a:lnTo>
                  <a:pt x="42128" y="297070"/>
                </a:lnTo>
                <a:lnTo>
                  <a:pt x="42245" y="297070"/>
                </a:lnTo>
                <a:lnTo>
                  <a:pt x="42362" y="297070"/>
                </a:lnTo>
                <a:lnTo>
                  <a:pt x="42479" y="297070"/>
                </a:lnTo>
                <a:lnTo>
                  <a:pt x="42597" y="297070"/>
                </a:lnTo>
                <a:lnTo>
                  <a:pt x="42714" y="297070"/>
                </a:lnTo>
                <a:lnTo>
                  <a:pt x="42831" y="297070"/>
                </a:lnTo>
                <a:lnTo>
                  <a:pt x="42948" y="297070"/>
                </a:lnTo>
                <a:lnTo>
                  <a:pt x="43065" y="297070"/>
                </a:lnTo>
                <a:lnTo>
                  <a:pt x="43182" y="297070"/>
                </a:lnTo>
                <a:lnTo>
                  <a:pt x="43299" y="297070"/>
                </a:lnTo>
                <a:lnTo>
                  <a:pt x="43416" y="297070"/>
                </a:lnTo>
                <a:lnTo>
                  <a:pt x="43533" y="297070"/>
                </a:lnTo>
                <a:lnTo>
                  <a:pt x="43650" y="297070"/>
                </a:lnTo>
                <a:lnTo>
                  <a:pt x="43767" y="297070"/>
                </a:lnTo>
                <a:lnTo>
                  <a:pt x="43884" y="297070"/>
                </a:lnTo>
                <a:lnTo>
                  <a:pt x="44001" y="297070"/>
                </a:lnTo>
                <a:lnTo>
                  <a:pt x="44118" y="297070"/>
                </a:lnTo>
                <a:lnTo>
                  <a:pt x="44235" y="297070"/>
                </a:lnTo>
                <a:lnTo>
                  <a:pt x="44352" y="297070"/>
                </a:lnTo>
                <a:lnTo>
                  <a:pt x="44470" y="297070"/>
                </a:lnTo>
                <a:lnTo>
                  <a:pt x="44587" y="297070"/>
                </a:lnTo>
                <a:lnTo>
                  <a:pt x="44704" y="297070"/>
                </a:lnTo>
                <a:lnTo>
                  <a:pt x="44821" y="297070"/>
                </a:lnTo>
                <a:lnTo>
                  <a:pt x="44938" y="297070"/>
                </a:lnTo>
                <a:lnTo>
                  <a:pt x="45055" y="297070"/>
                </a:lnTo>
                <a:lnTo>
                  <a:pt x="45172" y="297070"/>
                </a:lnTo>
                <a:lnTo>
                  <a:pt x="45289" y="297070"/>
                </a:lnTo>
                <a:lnTo>
                  <a:pt x="45406" y="297070"/>
                </a:lnTo>
                <a:lnTo>
                  <a:pt x="45523" y="297070"/>
                </a:lnTo>
                <a:lnTo>
                  <a:pt x="45640" y="297070"/>
                </a:lnTo>
                <a:lnTo>
                  <a:pt x="45757" y="297070"/>
                </a:lnTo>
                <a:lnTo>
                  <a:pt x="45874" y="297070"/>
                </a:lnTo>
                <a:lnTo>
                  <a:pt x="45991" y="297070"/>
                </a:lnTo>
                <a:lnTo>
                  <a:pt x="46108" y="297070"/>
                </a:lnTo>
                <a:lnTo>
                  <a:pt x="46225" y="297070"/>
                </a:lnTo>
                <a:lnTo>
                  <a:pt x="46343" y="297070"/>
                </a:lnTo>
                <a:lnTo>
                  <a:pt x="46460" y="297070"/>
                </a:lnTo>
                <a:lnTo>
                  <a:pt x="46577" y="297070"/>
                </a:lnTo>
                <a:lnTo>
                  <a:pt x="46694" y="297070"/>
                </a:lnTo>
                <a:lnTo>
                  <a:pt x="46811" y="297070"/>
                </a:lnTo>
                <a:lnTo>
                  <a:pt x="46928" y="297070"/>
                </a:lnTo>
                <a:lnTo>
                  <a:pt x="47045" y="297070"/>
                </a:lnTo>
                <a:lnTo>
                  <a:pt x="47162" y="297070"/>
                </a:lnTo>
                <a:lnTo>
                  <a:pt x="47279" y="297070"/>
                </a:lnTo>
                <a:lnTo>
                  <a:pt x="47396" y="297070"/>
                </a:lnTo>
                <a:lnTo>
                  <a:pt x="47513" y="297070"/>
                </a:lnTo>
                <a:lnTo>
                  <a:pt x="47630" y="297070"/>
                </a:lnTo>
                <a:lnTo>
                  <a:pt x="47747" y="297070"/>
                </a:lnTo>
                <a:lnTo>
                  <a:pt x="47864" y="297070"/>
                </a:lnTo>
                <a:lnTo>
                  <a:pt x="47981" y="297070"/>
                </a:lnTo>
                <a:lnTo>
                  <a:pt x="48098" y="297070"/>
                </a:lnTo>
                <a:lnTo>
                  <a:pt x="48216" y="297070"/>
                </a:lnTo>
                <a:lnTo>
                  <a:pt x="48333" y="297070"/>
                </a:lnTo>
                <a:lnTo>
                  <a:pt x="48450" y="297070"/>
                </a:lnTo>
                <a:lnTo>
                  <a:pt x="48567" y="297070"/>
                </a:lnTo>
                <a:lnTo>
                  <a:pt x="48684" y="297070"/>
                </a:lnTo>
                <a:lnTo>
                  <a:pt x="48801" y="297070"/>
                </a:lnTo>
                <a:lnTo>
                  <a:pt x="48918" y="297070"/>
                </a:lnTo>
                <a:lnTo>
                  <a:pt x="49035" y="297070"/>
                </a:lnTo>
                <a:lnTo>
                  <a:pt x="49152" y="297070"/>
                </a:lnTo>
                <a:lnTo>
                  <a:pt x="49269" y="297070"/>
                </a:lnTo>
                <a:lnTo>
                  <a:pt x="49386" y="297070"/>
                </a:lnTo>
                <a:lnTo>
                  <a:pt x="49503" y="297070"/>
                </a:lnTo>
                <a:lnTo>
                  <a:pt x="49620" y="297070"/>
                </a:lnTo>
                <a:lnTo>
                  <a:pt x="49737" y="297070"/>
                </a:lnTo>
                <a:lnTo>
                  <a:pt x="49854" y="297070"/>
                </a:lnTo>
                <a:lnTo>
                  <a:pt x="49971" y="297070"/>
                </a:lnTo>
                <a:lnTo>
                  <a:pt x="50089" y="297070"/>
                </a:lnTo>
                <a:lnTo>
                  <a:pt x="50206" y="297070"/>
                </a:lnTo>
                <a:lnTo>
                  <a:pt x="50323" y="297070"/>
                </a:lnTo>
                <a:lnTo>
                  <a:pt x="50440" y="297070"/>
                </a:lnTo>
                <a:lnTo>
                  <a:pt x="50557" y="297070"/>
                </a:lnTo>
                <a:lnTo>
                  <a:pt x="50674" y="297070"/>
                </a:lnTo>
                <a:lnTo>
                  <a:pt x="50791" y="297070"/>
                </a:lnTo>
                <a:lnTo>
                  <a:pt x="50908" y="297070"/>
                </a:lnTo>
                <a:lnTo>
                  <a:pt x="51025" y="297070"/>
                </a:lnTo>
                <a:lnTo>
                  <a:pt x="51142" y="297070"/>
                </a:lnTo>
                <a:lnTo>
                  <a:pt x="51259" y="297070"/>
                </a:lnTo>
                <a:lnTo>
                  <a:pt x="51376" y="297070"/>
                </a:lnTo>
                <a:lnTo>
                  <a:pt x="51493" y="297070"/>
                </a:lnTo>
                <a:lnTo>
                  <a:pt x="51610" y="297070"/>
                </a:lnTo>
                <a:lnTo>
                  <a:pt x="51727" y="297070"/>
                </a:lnTo>
                <a:lnTo>
                  <a:pt x="51844" y="297070"/>
                </a:lnTo>
                <a:lnTo>
                  <a:pt x="51962" y="297070"/>
                </a:lnTo>
                <a:lnTo>
                  <a:pt x="52079" y="297070"/>
                </a:lnTo>
                <a:lnTo>
                  <a:pt x="52196" y="297070"/>
                </a:lnTo>
                <a:lnTo>
                  <a:pt x="52313" y="297070"/>
                </a:lnTo>
                <a:lnTo>
                  <a:pt x="52430" y="297070"/>
                </a:lnTo>
                <a:lnTo>
                  <a:pt x="52547" y="297070"/>
                </a:lnTo>
                <a:lnTo>
                  <a:pt x="52664" y="297070"/>
                </a:lnTo>
                <a:lnTo>
                  <a:pt x="52781" y="297070"/>
                </a:lnTo>
                <a:lnTo>
                  <a:pt x="52898" y="297070"/>
                </a:lnTo>
                <a:lnTo>
                  <a:pt x="53015" y="297070"/>
                </a:lnTo>
                <a:lnTo>
                  <a:pt x="53132" y="297070"/>
                </a:lnTo>
                <a:lnTo>
                  <a:pt x="53249" y="297070"/>
                </a:lnTo>
                <a:lnTo>
                  <a:pt x="53366" y="297070"/>
                </a:lnTo>
                <a:lnTo>
                  <a:pt x="53483" y="297070"/>
                </a:lnTo>
                <a:lnTo>
                  <a:pt x="53600" y="297070"/>
                </a:lnTo>
                <a:lnTo>
                  <a:pt x="53717" y="297070"/>
                </a:lnTo>
                <a:lnTo>
                  <a:pt x="53835" y="297070"/>
                </a:lnTo>
                <a:lnTo>
                  <a:pt x="53952" y="297070"/>
                </a:lnTo>
                <a:lnTo>
                  <a:pt x="54069" y="297070"/>
                </a:lnTo>
                <a:lnTo>
                  <a:pt x="54186" y="297070"/>
                </a:lnTo>
                <a:lnTo>
                  <a:pt x="54303" y="297070"/>
                </a:lnTo>
                <a:lnTo>
                  <a:pt x="54420" y="297070"/>
                </a:lnTo>
                <a:lnTo>
                  <a:pt x="54537" y="297070"/>
                </a:lnTo>
                <a:lnTo>
                  <a:pt x="54654" y="297070"/>
                </a:lnTo>
                <a:lnTo>
                  <a:pt x="54771" y="297070"/>
                </a:lnTo>
                <a:lnTo>
                  <a:pt x="54888" y="297070"/>
                </a:lnTo>
                <a:lnTo>
                  <a:pt x="55005" y="297070"/>
                </a:lnTo>
                <a:lnTo>
                  <a:pt x="55122" y="297070"/>
                </a:lnTo>
                <a:lnTo>
                  <a:pt x="55239" y="297070"/>
                </a:lnTo>
                <a:lnTo>
                  <a:pt x="55356" y="297070"/>
                </a:lnTo>
                <a:lnTo>
                  <a:pt x="55473" y="297070"/>
                </a:lnTo>
                <a:lnTo>
                  <a:pt x="55590" y="297070"/>
                </a:lnTo>
                <a:lnTo>
                  <a:pt x="55708" y="297070"/>
                </a:lnTo>
                <a:lnTo>
                  <a:pt x="55825" y="297070"/>
                </a:lnTo>
                <a:lnTo>
                  <a:pt x="55942" y="297070"/>
                </a:lnTo>
                <a:lnTo>
                  <a:pt x="56059" y="297070"/>
                </a:lnTo>
                <a:lnTo>
                  <a:pt x="56176" y="297070"/>
                </a:lnTo>
                <a:lnTo>
                  <a:pt x="56293" y="297070"/>
                </a:lnTo>
                <a:lnTo>
                  <a:pt x="56410" y="297070"/>
                </a:lnTo>
                <a:lnTo>
                  <a:pt x="56527" y="297070"/>
                </a:lnTo>
                <a:lnTo>
                  <a:pt x="56644" y="297070"/>
                </a:lnTo>
                <a:lnTo>
                  <a:pt x="56761" y="297070"/>
                </a:lnTo>
                <a:lnTo>
                  <a:pt x="56878" y="297070"/>
                </a:lnTo>
                <a:lnTo>
                  <a:pt x="56995" y="297070"/>
                </a:lnTo>
                <a:lnTo>
                  <a:pt x="57112" y="297070"/>
                </a:lnTo>
                <a:lnTo>
                  <a:pt x="57229" y="297070"/>
                </a:lnTo>
                <a:lnTo>
                  <a:pt x="57346" y="297070"/>
                </a:lnTo>
                <a:lnTo>
                  <a:pt x="57463" y="297070"/>
                </a:lnTo>
                <a:lnTo>
                  <a:pt x="57581" y="297070"/>
                </a:lnTo>
                <a:lnTo>
                  <a:pt x="57698" y="297070"/>
                </a:lnTo>
                <a:lnTo>
                  <a:pt x="57815" y="297070"/>
                </a:lnTo>
                <a:lnTo>
                  <a:pt x="57932" y="297070"/>
                </a:lnTo>
                <a:lnTo>
                  <a:pt x="58049" y="297070"/>
                </a:lnTo>
                <a:lnTo>
                  <a:pt x="58166" y="297070"/>
                </a:lnTo>
                <a:lnTo>
                  <a:pt x="58283" y="297070"/>
                </a:lnTo>
                <a:lnTo>
                  <a:pt x="58400" y="297070"/>
                </a:lnTo>
                <a:lnTo>
                  <a:pt x="58517" y="297070"/>
                </a:lnTo>
                <a:lnTo>
                  <a:pt x="58634" y="297070"/>
                </a:lnTo>
                <a:lnTo>
                  <a:pt x="58751" y="297070"/>
                </a:lnTo>
                <a:lnTo>
                  <a:pt x="58868" y="297070"/>
                </a:lnTo>
                <a:lnTo>
                  <a:pt x="58985" y="297070"/>
                </a:lnTo>
                <a:lnTo>
                  <a:pt x="59102" y="297070"/>
                </a:lnTo>
                <a:lnTo>
                  <a:pt x="59219" y="297070"/>
                </a:lnTo>
                <a:lnTo>
                  <a:pt x="59336" y="297070"/>
                </a:lnTo>
                <a:lnTo>
                  <a:pt x="59454" y="297070"/>
                </a:lnTo>
                <a:lnTo>
                  <a:pt x="59571" y="297070"/>
                </a:lnTo>
                <a:lnTo>
                  <a:pt x="59688" y="297070"/>
                </a:lnTo>
                <a:lnTo>
                  <a:pt x="59805" y="297070"/>
                </a:lnTo>
                <a:lnTo>
                  <a:pt x="59922" y="297070"/>
                </a:lnTo>
                <a:lnTo>
                  <a:pt x="60039" y="297070"/>
                </a:lnTo>
                <a:lnTo>
                  <a:pt x="60156" y="297070"/>
                </a:lnTo>
                <a:lnTo>
                  <a:pt x="60273" y="297070"/>
                </a:lnTo>
                <a:lnTo>
                  <a:pt x="60390" y="297070"/>
                </a:lnTo>
                <a:lnTo>
                  <a:pt x="60507" y="297070"/>
                </a:lnTo>
                <a:lnTo>
                  <a:pt x="60624" y="297070"/>
                </a:lnTo>
                <a:lnTo>
                  <a:pt x="60741" y="297070"/>
                </a:lnTo>
                <a:lnTo>
                  <a:pt x="60858" y="297070"/>
                </a:lnTo>
                <a:lnTo>
                  <a:pt x="60975" y="297070"/>
                </a:lnTo>
                <a:lnTo>
                  <a:pt x="61092" y="297070"/>
                </a:lnTo>
                <a:lnTo>
                  <a:pt x="61209" y="297070"/>
                </a:lnTo>
                <a:lnTo>
                  <a:pt x="61327" y="297070"/>
                </a:lnTo>
                <a:lnTo>
                  <a:pt x="61444" y="297070"/>
                </a:lnTo>
                <a:lnTo>
                  <a:pt x="61561" y="297070"/>
                </a:lnTo>
                <a:lnTo>
                  <a:pt x="61678" y="297070"/>
                </a:lnTo>
                <a:lnTo>
                  <a:pt x="61795" y="297070"/>
                </a:lnTo>
                <a:lnTo>
                  <a:pt x="61912" y="297070"/>
                </a:lnTo>
                <a:lnTo>
                  <a:pt x="62029" y="297070"/>
                </a:lnTo>
                <a:lnTo>
                  <a:pt x="62146" y="297070"/>
                </a:lnTo>
                <a:lnTo>
                  <a:pt x="62263" y="297070"/>
                </a:lnTo>
                <a:lnTo>
                  <a:pt x="62380" y="297070"/>
                </a:lnTo>
                <a:lnTo>
                  <a:pt x="62497" y="297070"/>
                </a:lnTo>
                <a:lnTo>
                  <a:pt x="62614" y="297070"/>
                </a:lnTo>
                <a:lnTo>
                  <a:pt x="62731" y="297070"/>
                </a:lnTo>
                <a:lnTo>
                  <a:pt x="62848" y="297070"/>
                </a:lnTo>
                <a:lnTo>
                  <a:pt x="62965" y="297070"/>
                </a:lnTo>
                <a:lnTo>
                  <a:pt x="63082" y="297070"/>
                </a:lnTo>
                <a:lnTo>
                  <a:pt x="63200" y="297070"/>
                </a:lnTo>
                <a:lnTo>
                  <a:pt x="63317" y="297070"/>
                </a:lnTo>
                <a:lnTo>
                  <a:pt x="63434" y="297070"/>
                </a:lnTo>
                <a:lnTo>
                  <a:pt x="63551" y="297070"/>
                </a:lnTo>
                <a:lnTo>
                  <a:pt x="63668" y="297070"/>
                </a:lnTo>
                <a:lnTo>
                  <a:pt x="63785" y="297070"/>
                </a:lnTo>
                <a:lnTo>
                  <a:pt x="63902" y="297070"/>
                </a:lnTo>
                <a:lnTo>
                  <a:pt x="64019" y="297070"/>
                </a:lnTo>
                <a:lnTo>
                  <a:pt x="64136" y="297070"/>
                </a:lnTo>
                <a:lnTo>
                  <a:pt x="64253" y="297070"/>
                </a:lnTo>
                <a:lnTo>
                  <a:pt x="64370" y="297070"/>
                </a:lnTo>
                <a:lnTo>
                  <a:pt x="64487" y="297070"/>
                </a:lnTo>
                <a:lnTo>
                  <a:pt x="64604" y="297070"/>
                </a:lnTo>
                <a:lnTo>
                  <a:pt x="64721" y="297070"/>
                </a:lnTo>
                <a:lnTo>
                  <a:pt x="64838" y="297070"/>
                </a:lnTo>
                <a:lnTo>
                  <a:pt x="64955" y="297070"/>
                </a:lnTo>
                <a:lnTo>
                  <a:pt x="65073" y="297070"/>
                </a:lnTo>
                <a:lnTo>
                  <a:pt x="65190" y="297070"/>
                </a:lnTo>
                <a:lnTo>
                  <a:pt x="65307" y="297070"/>
                </a:lnTo>
                <a:lnTo>
                  <a:pt x="65424" y="297070"/>
                </a:lnTo>
                <a:lnTo>
                  <a:pt x="65541" y="297070"/>
                </a:lnTo>
                <a:lnTo>
                  <a:pt x="65658" y="297070"/>
                </a:lnTo>
                <a:lnTo>
                  <a:pt x="65775" y="297070"/>
                </a:lnTo>
                <a:lnTo>
                  <a:pt x="65892" y="297070"/>
                </a:lnTo>
                <a:lnTo>
                  <a:pt x="66009" y="297070"/>
                </a:lnTo>
                <a:lnTo>
                  <a:pt x="66126" y="297070"/>
                </a:lnTo>
                <a:lnTo>
                  <a:pt x="66243" y="297070"/>
                </a:lnTo>
                <a:lnTo>
                  <a:pt x="66360" y="297070"/>
                </a:lnTo>
                <a:lnTo>
                  <a:pt x="66477" y="297070"/>
                </a:lnTo>
                <a:lnTo>
                  <a:pt x="66594" y="297070"/>
                </a:lnTo>
                <a:lnTo>
                  <a:pt x="66711" y="297070"/>
                </a:lnTo>
                <a:lnTo>
                  <a:pt x="66828" y="297070"/>
                </a:lnTo>
                <a:lnTo>
                  <a:pt x="66946" y="297070"/>
                </a:lnTo>
                <a:lnTo>
                  <a:pt x="67063" y="297070"/>
                </a:lnTo>
                <a:lnTo>
                  <a:pt x="67180" y="297070"/>
                </a:lnTo>
                <a:lnTo>
                  <a:pt x="67297" y="297070"/>
                </a:lnTo>
                <a:lnTo>
                  <a:pt x="67414" y="297070"/>
                </a:lnTo>
                <a:lnTo>
                  <a:pt x="67531" y="297070"/>
                </a:lnTo>
                <a:lnTo>
                  <a:pt x="67648" y="297070"/>
                </a:lnTo>
                <a:lnTo>
                  <a:pt x="67765" y="297070"/>
                </a:lnTo>
                <a:lnTo>
                  <a:pt x="67882" y="297070"/>
                </a:lnTo>
                <a:lnTo>
                  <a:pt x="67999" y="297070"/>
                </a:lnTo>
                <a:lnTo>
                  <a:pt x="68116" y="297070"/>
                </a:lnTo>
                <a:lnTo>
                  <a:pt x="68233" y="297070"/>
                </a:lnTo>
                <a:lnTo>
                  <a:pt x="68350" y="297070"/>
                </a:lnTo>
                <a:lnTo>
                  <a:pt x="68467" y="297070"/>
                </a:lnTo>
                <a:lnTo>
                  <a:pt x="68584" y="297070"/>
                </a:lnTo>
                <a:lnTo>
                  <a:pt x="68701" y="297070"/>
                </a:lnTo>
                <a:lnTo>
                  <a:pt x="68819" y="297070"/>
                </a:lnTo>
                <a:lnTo>
                  <a:pt x="68936" y="297070"/>
                </a:lnTo>
                <a:lnTo>
                  <a:pt x="69053" y="297070"/>
                </a:lnTo>
                <a:lnTo>
                  <a:pt x="69170" y="297070"/>
                </a:lnTo>
                <a:lnTo>
                  <a:pt x="69287" y="297070"/>
                </a:lnTo>
                <a:lnTo>
                  <a:pt x="69404" y="297070"/>
                </a:lnTo>
                <a:lnTo>
                  <a:pt x="69521" y="297070"/>
                </a:lnTo>
                <a:lnTo>
                  <a:pt x="69638" y="297070"/>
                </a:lnTo>
                <a:lnTo>
                  <a:pt x="69755" y="297070"/>
                </a:lnTo>
                <a:lnTo>
                  <a:pt x="69872" y="297070"/>
                </a:lnTo>
                <a:lnTo>
                  <a:pt x="69989" y="297070"/>
                </a:lnTo>
                <a:lnTo>
                  <a:pt x="70106" y="297070"/>
                </a:lnTo>
                <a:lnTo>
                  <a:pt x="70223" y="297070"/>
                </a:lnTo>
                <a:lnTo>
                  <a:pt x="70340" y="297070"/>
                </a:lnTo>
                <a:lnTo>
                  <a:pt x="70457" y="297070"/>
                </a:lnTo>
                <a:lnTo>
                  <a:pt x="70574" y="297070"/>
                </a:lnTo>
                <a:lnTo>
                  <a:pt x="70692" y="297070"/>
                </a:lnTo>
                <a:lnTo>
                  <a:pt x="70809" y="297070"/>
                </a:lnTo>
                <a:lnTo>
                  <a:pt x="70926" y="297070"/>
                </a:lnTo>
                <a:lnTo>
                  <a:pt x="71043" y="297070"/>
                </a:lnTo>
                <a:lnTo>
                  <a:pt x="71160" y="297070"/>
                </a:lnTo>
                <a:lnTo>
                  <a:pt x="71277" y="297070"/>
                </a:lnTo>
                <a:lnTo>
                  <a:pt x="71394" y="297070"/>
                </a:lnTo>
                <a:lnTo>
                  <a:pt x="71511" y="297070"/>
                </a:lnTo>
                <a:lnTo>
                  <a:pt x="71628" y="297070"/>
                </a:lnTo>
                <a:lnTo>
                  <a:pt x="71745" y="297070"/>
                </a:lnTo>
                <a:lnTo>
                  <a:pt x="71862" y="297070"/>
                </a:lnTo>
                <a:lnTo>
                  <a:pt x="71979" y="297070"/>
                </a:lnTo>
                <a:lnTo>
                  <a:pt x="72096" y="297070"/>
                </a:lnTo>
                <a:lnTo>
                  <a:pt x="72213" y="297070"/>
                </a:lnTo>
                <a:lnTo>
                  <a:pt x="72330" y="297070"/>
                </a:lnTo>
                <a:lnTo>
                  <a:pt x="72447" y="297070"/>
                </a:lnTo>
                <a:lnTo>
                  <a:pt x="72564" y="297070"/>
                </a:lnTo>
                <a:lnTo>
                  <a:pt x="72682" y="297070"/>
                </a:lnTo>
                <a:lnTo>
                  <a:pt x="72799" y="297070"/>
                </a:lnTo>
                <a:lnTo>
                  <a:pt x="72916" y="297070"/>
                </a:lnTo>
                <a:lnTo>
                  <a:pt x="73033" y="297070"/>
                </a:lnTo>
                <a:lnTo>
                  <a:pt x="73150" y="297070"/>
                </a:lnTo>
                <a:lnTo>
                  <a:pt x="73267" y="297070"/>
                </a:lnTo>
                <a:lnTo>
                  <a:pt x="73384" y="297070"/>
                </a:lnTo>
                <a:lnTo>
                  <a:pt x="73501" y="297070"/>
                </a:lnTo>
                <a:lnTo>
                  <a:pt x="73618" y="297070"/>
                </a:lnTo>
                <a:lnTo>
                  <a:pt x="73735" y="297070"/>
                </a:lnTo>
                <a:lnTo>
                  <a:pt x="73852" y="297070"/>
                </a:lnTo>
                <a:lnTo>
                  <a:pt x="73969" y="297070"/>
                </a:lnTo>
                <a:lnTo>
                  <a:pt x="74086" y="297070"/>
                </a:lnTo>
                <a:lnTo>
                  <a:pt x="74203" y="297070"/>
                </a:lnTo>
                <a:lnTo>
                  <a:pt x="74320" y="297070"/>
                </a:lnTo>
                <a:lnTo>
                  <a:pt x="74437" y="297070"/>
                </a:lnTo>
                <a:lnTo>
                  <a:pt x="74555" y="297070"/>
                </a:lnTo>
                <a:lnTo>
                  <a:pt x="74672" y="297070"/>
                </a:lnTo>
                <a:lnTo>
                  <a:pt x="74789" y="297070"/>
                </a:lnTo>
                <a:lnTo>
                  <a:pt x="74906" y="297070"/>
                </a:lnTo>
                <a:lnTo>
                  <a:pt x="75023" y="297070"/>
                </a:lnTo>
                <a:lnTo>
                  <a:pt x="75140" y="297070"/>
                </a:lnTo>
                <a:lnTo>
                  <a:pt x="75257" y="297070"/>
                </a:lnTo>
                <a:lnTo>
                  <a:pt x="75374" y="297070"/>
                </a:lnTo>
                <a:lnTo>
                  <a:pt x="75491" y="297070"/>
                </a:lnTo>
                <a:lnTo>
                  <a:pt x="75608" y="297070"/>
                </a:lnTo>
                <a:lnTo>
                  <a:pt x="75725" y="297070"/>
                </a:lnTo>
                <a:lnTo>
                  <a:pt x="75842" y="297070"/>
                </a:lnTo>
                <a:lnTo>
                  <a:pt x="75959" y="297070"/>
                </a:lnTo>
                <a:lnTo>
                  <a:pt x="76076" y="297070"/>
                </a:lnTo>
                <a:lnTo>
                  <a:pt x="76193" y="297070"/>
                </a:lnTo>
                <a:lnTo>
                  <a:pt x="76310" y="297070"/>
                </a:lnTo>
                <a:lnTo>
                  <a:pt x="76428" y="297070"/>
                </a:lnTo>
                <a:lnTo>
                  <a:pt x="76545" y="297070"/>
                </a:lnTo>
                <a:lnTo>
                  <a:pt x="76662" y="297070"/>
                </a:lnTo>
                <a:lnTo>
                  <a:pt x="76779" y="297070"/>
                </a:lnTo>
                <a:lnTo>
                  <a:pt x="76896" y="297070"/>
                </a:lnTo>
                <a:lnTo>
                  <a:pt x="77013" y="297070"/>
                </a:lnTo>
                <a:lnTo>
                  <a:pt x="77130" y="297070"/>
                </a:lnTo>
                <a:lnTo>
                  <a:pt x="77247" y="297070"/>
                </a:lnTo>
                <a:lnTo>
                  <a:pt x="77364" y="297070"/>
                </a:lnTo>
                <a:lnTo>
                  <a:pt x="77481" y="297070"/>
                </a:lnTo>
                <a:lnTo>
                  <a:pt x="77598" y="297070"/>
                </a:lnTo>
                <a:lnTo>
                  <a:pt x="77715" y="297070"/>
                </a:lnTo>
                <a:lnTo>
                  <a:pt x="77832" y="297070"/>
                </a:lnTo>
                <a:lnTo>
                  <a:pt x="77949" y="297070"/>
                </a:lnTo>
                <a:lnTo>
                  <a:pt x="78066" y="297070"/>
                </a:lnTo>
                <a:lnTo>
                  <a:pt x="78183" y="297070"/>
                </a:lnTo>
                <a:lnTo>
                  <a:pt x="78301" y="297070"/>
                </a:lnTo>
                <a:lnTo>
                  <a:pt x="78418" y="297070"/>
                </a:lnTo>
                <a:lnTo>
                  <a:pt x="78535" y="297070"/>
                </a:lnTo>
                <a:lnTo>
                  <a:pt x="78652" y="297070"/>
                </a:lnTo>
                <a:lnTo>
                  <a:pt x="78769" y="297070"/>
                </a:lnTo>
                <a:lnTo>
                  <a:pt x="78886" y="297070"/>
                </a:lnTo>
                <a:lnTo>
                  <a:pt x="79003" y="297070"/>
                </a:lnTo>
                <a:lnTo>
                  <a:pt x="79120" y="297070"/>
                </a:lnTo>
                <a:lnTo>
                  <a:pt x="79237" y="297070"/>
                </a:lnTo>
                <a:lnTo>
                  <a:pt x="79354" y="297070"/>
                </a:lnTo>
                <a:lnTo>
                  <a:pt x="79471" y="297070"/>
                </a:lnTo>
                <a:lnTo>
                  <a:pt x="79588" y="297070"/>
                </a:lnTo>
                <a:lnTo>
                  <a:pt x="79705" y="297070"/>
                </a:lnTo>
                <a:lnTo>
                  <a:pt x="79822" y="297070"/>
                </a:lnTo>
                <a:lnTo>
                  <a:pt x="79939" y="297070"/>
                </a:lnTo>
                <a:lnTo>
                  <a:pt x="80056" y="297070"/>
                </a:lnTo>
                <a:lnTo>
                  <a:pt x="80174" y="297070"/>
                </a:lnTo>
                <a:lnTo>
                  <a:pt x="80291" y="297070"/>
                </a:lnTo>
                <a:lnTo>
                  <a:pt x="80408" y="297070"/>
                </a:lnTo>
                <a:lnTo>
                  <a:pt x="80525" y="297070"/>
                </a:lnTo>
                <a:lnTo>
                  <a:pt x="80642" y="297070"/>
                </a:lnTo>
                <a:lnTo>
                  <a:pt x="80759" y="297070"/>
                </a:lnTo>
                <a:lnTo>
                  <a:pt x="80876" y="297070"/>
                </a:lnTo>
                <a:lnTo>
                  <a:pt x="80993" y="297070"/>
                </a:lnTo>
                <a:lnTo>
                  <a:pt x="81110" y="297070"/>
                </a:lnTo>
                <a:lnTo>
                  <a:pt x="81227" y="297070"/>
                </a:lnTo>
                <a:lnTo>
                  <a:pt x="81344" y="297070"/>
                </a:lnTo>
                <a:lnTo>
                  <a:pt x="81461" y="297070"/>
                </a:lnTo>
                <a:lnTo>
                  <a:pt x="81578" y="297070"/>
                </a:lnTo>
                <a:lnTo>
                  <a:pt x="81695" y="297070"/>
                </a:lnTo>
                <a:lnTo>
                  <a:pt x="81812" y="297070"/>
                </a:lnTo>
                <a:lnTo>
                  <a:pt x="81929" y="297070"/>
                </a:lnTo>
                <a:lnTo>
                  <a:pt x="82047" y="297070"/>
                </a:lnTo>
                <a:lnTo>
                  <a:pt x="82164" y="297070"/>
                </a:lnTo>
                <a:lnTo>
                  <a:pt x="82281" y="297070"/>
                </a:lnTo>
                <a:lnTo>
                  <a:pt x="82398" y="297070"/>
                </a:lnTo>
                <a:lnTo>
                  <a:pt x="82515" y="297070"/>
                </a:lnTo>
                <a:lnTo>
                  <a:pt x="82632" y="297070"/>
                </a:lnTo>
                <a:lnTo>
                  <a:pt x="82749" y="297070"/>
                </a:lnTo>
                <a:lnTo>
                  <a:pt x="82866" y="297070"/>
                </a:lnTo>
                <a:lnTo>
                  <a:pt x="82983" y="297070"/>
                </a:lnTo>
                <a:lnTo>
                  <a:pt x="83100" y="297070"/>
                </a:lnTo>
                <a:lnTo>
                  <a:pt x="83217" y="297070"/>
                </a:lnTo>
                <a:lnTo>
                  <a:pt x="83334" y="297070"/>
                </a:lnTo>
                <a:lnTo>
                  <a:pt x="83451" y="297070"/>
                </a:lnTo>
                <a:lnTo>
                  <a:pt x="83568" y="297070"/>
                </a:lnTo>
                <a:lnTo>
                  <a:pt x="83685" y="297070"/>
                </a:lnTo>
                <a:lnTo>
                  <a:pt x="83802" y="297070"/>
                </a:lnTo>
                <a:lnTo>
                  <a:pt x="83920" y="297070"/>
                </a:lnTo>
                <a:lnTo>
                  <a:pt x="84037" y="297070"/>
                </a:lnTo>
                <a:lnTo>
                  <a:pt x="84154" y="297070"/>
                </a:lnTo>
                <a:lnTo>
                  <a:pt x="84271" y="297070"/>
                </a:lnTo>
                <a:lnTo>
                  <a:pt x="84388" y="297070"/>
                </a:lnTo>
                <a:lnTo>
                  <a:pt x="84505" y="297070"/>
                </a:lnTo>
                <a:lnTo>
                  <a:pt x="84622" y="297070"/>
                </a:lnTo>
                <a:lnTo>
                  <a:pt x="84739" y="297070"/>
                </a:lnTo>
                <a:lnTo>
                  <a:pt x="84856" y="297070"/>
                </a:lnTo>
                <a:lnTo>
                  <a:pt x="84973" y="297070"/>
                </a:lnTo>
                <a:lnTo>
                  <a:pt x="85090" y="297070"/>
                </a:lnTo>
                <a:lnTo>
                  <a:pt x="85207" y="297070"/>
                </a:lnTo>
                <a:lnTo>
                  <a:pt x="85324" y="297070"/>
                </a:lnTo>
                <a:lnTo>
                  <a:pt x="85441" y="297070"/>
                </a:lnTo>
                <a:lnTo>
                  <a:pt x="85558" y="297070"/>
                </a:lnTo>
                <a:lnTo>
                  <a:pt x="85675" y="297070"/>
                </a:lnTo>
                <a:lnTo>
                  <a:pt x="85793" y="297070"/>
                </a:lnTo>
                <a:lnTo>
                  <a:pt x="85910" y="297070"/>
                </a:lnTo>
                <a:lnTo>
                  <a:pt x="86027" y="297070"/>
                </a:lnTo>
                <a:lnTo>
                  <a:pt x="86144" y="297070"/>
                </a:lnTo>
                <a:lnTo>
                  <a:pt x="86261" y="297070"/>
                </a:lnTo>
                <a:lnTo>
                  <a:pt x="86378" y="297070"/>
                </a:lnTo>
                <a:lnTo>
                  <a:pt x="86495" y="297070"/>
                </a:lnTo>
                <a:lnTo>
                  <a:pt x="86612" y="297070"/>
                </a:lnTo>
                <a:lnTo>
                  <a:pt x="86729" y="297070"/>
                </a:lnTo>
                <a:lnTo>
                  <a:pt x="86846" y="297070"/>
                </a:lnTo>
                <a:lnTo>
                  <a:pt x="86963" y="297070"/>
                </a:lnTo>
                <a:lnTo>
                  <a:pt x="87080" y="297070"/>
                </a:lnTo>
                <a:lnTo>
                  <a:pt x="87197" y="297070"/>
                </a:lnTo>
                <a:lnTo>
                  <a:pt x="87314" y="297070"/>
                </a:lnTo>
                <a:lnTo>
                  <a:pt x="87431" y="297070"/>
                </a:lnTo>
                <a:lnTo>
                  <a:pt x="87548" y="297070"/>
                </a:lnTo>
                <a:lnTo>
                  <a:pt x="87666" y="297070"/>
                </a:lnTo>
                <a:lnTo>
                  <a:pt x="87783" y="297070"/>
                </a:lnTo>
                <a:lnTo>
                  <a:pt x="87900" y="297070"/>
                </a:lnTo>
                <a:lnTo>
                  <a:pt x="88017" y="297070"/>
                </a:lnTo>
                <a:lnTo>
                  <a:pt x="88134" y="297070"/>
                </a:lnTo>
                <a:lnTo>
                  <a:pt x="88251" y="297070"/>
                </a:lnTo>
                <a:lnTo>
                  <a:pt x="88368" y="297070"/>
                </a:lnTo>
                <a:lnTo>
                  <a:pt x="88485" y="297070"/>
                </a:lnTo>
                <a:lnTo>
                  <a:pt x="88602" y="297070"/>
                </a:lnTo>
                <a:lnTo>
                  <a:pt x="88719" y="297070"/>
                </a:lnTo>
                <a:lnTo>
                  <a:pt x="88836" y="297070"/>
                </a:lnTo>
                <a:lnTo>
                  <a:pt x="88953" y="297070"/>
                </a:lnTo>
                <a:lnTo>
                  <a:pt x="89070" y="297070"/>
                </a:lnTo>
                <a:lnTo>
                  <a:pt x="89187" y="297070"/>
                </a:lnTo>
                <a:lnTo>
                  <a:pt x="89304" y="297070"/>
                </a:lnTo>
                <a:lnTo>
                  <a:pt x="89421" y="297070"/>
                </a:lnTo>
                <a:lnTo>
                  <a:pt x="89539" y="297070"/>
                </a:lnTo>
                <a:lnTo>
                  <a:pt x="89656" y="297070"/>
                </a:lnTo>
                <a:lnTo>
                  <a:pt x="89773" y="297070"/>
                </a:lnTo>
                <a:lnTo>
                  <a:pt x="89890" y="297070"/>
                </a:lnTo>
                <a:lnTo>
                  <a:pt x="90007" y="297070"/>
                </a:lnTo>
                <a:lnTo>
                  <a:pt x="90124" y="297070"/>
                </a:lnTo>
                <a:lnTo>
                  <a:pt x="90241" y="297070"/>
                </a:lnTo>
                <a:lnTo>
                  <a:pt x="90358" y="297070"/>
                </a:lnTo>
                <a:lnTo>
                  <a:pt x="90475" y="297070"/>
                </a:lnTo>
                <a:lnTo>
                  <a:pt x="90592" y="297070"/>
                </a:lnTo>
                <a:lnTo>
                  <a:pt x="90709" y="297070"/>
                </a:lnTo>
                <a:lnTo>
                  <a:pt x="90826" y="297070"/>
                </a:lnTo>
                <a:lnTo>
                  <a:pt x="90943" y="297070"/>
                </a:lnTo>
                <a:lnTo>
                  <a:pt x="91060" y="297070"/>
                </a:lnTo>
                <a:lnTo>
                  <a:pt x="91177" y="297070"/>
                </a:lnTo>
                <a:lnTo>
                  <a:pt x="91294" y="297070"/>
                </a:lnTo>
                <a:lnTo>
                  <a:pt x="91412" y="297070"/>
                </a:lnTo>
                <a:lnTo>
                  <a:pt x="91529" y="297070"/>
                </a:lnTo>
                <a:lnTo>
                  <a:pt x="91646" y="297070"/>
                </a:lnTo>
                <a:lnTo>
                  <a:pt x="91763" y="297070"/>
                </a:lnTo>
                <a:lnTo>
                  <a:pt x="91880" y="297070"/>
                </a:lnTo>
                <a:lnTo>
                  <a:pt x="91997" y="297070"/>
                </a:lnTo>
                <a:lnTo>
                  <a:pt x="92114" y="297070"/>
                </a:lnTo>
                <a:lnTo>
                  <a:pt x="92231" y="297070"/>
                </a:lnTo>
                <a:lnTo>
                  <a:pt x="92348" y="297070"/>
                </a:lnTo>
                <a:lnTo>
                  <a:pt x="92465" y="297070"/>
                </a:lnTo>
                <a:lnTo>
                  <a:pt x="92582" y="297070"/>
                </a:lnTo>
                <a:lnTo>
                  <a:pt x="92699" y="297070"/>
                </a:lnTo>
                <a:lnTo>
                  <a:pt x="92816" y="297070"/>
                </a:lnTo>
                <a:lnTo>
                  <a:pt x="92933" y="297070"/>
                </a:lnTo>
                <a:lnTo>
                  <a:pt x="93050" y="297070"/>
                </a:lnTo>
                <a:lnTo>
                  <a:pt x="93167" y="297070"/>
                </a:lnTo>
                <a:lnTo>
                  <a:pt x="93285" y="297070"/>
                </a:lnTo>
                <a:lnTo>
                  <a:pt x="93402" y="297070"/>
                </a:lnTo>
                <a:lnTo>
                  <a:pt x="93519" y="297070"/>
                </a:lnTo>
                <a:lnTo>
                  <a:pt x="93636" y="297070"/>
                </a:lnTo>
                <a:lnTo>
                  <a:pt x="93753" y="297070"/>
                </a:lnTo>
                <a:lnTo>
                  <a:pt x="93870" y="297070"/>
                </a:lnTo>
                <a:lnTo>
                  <a:pt x="93987" y="297070"/>
                </a:lnTo>
                <a:lnTo>
                  <a:pt x="94104" y="297070"/>
                </a:lnTo>
                <a:lnTo>
                  <a:pt x="94221" y="297070"/>
                </a:lnTo>
                <a:lnTo>
                  <a:pt x="94338" y="297070"/>
                </a:lnTo>
                <a:lnTo>
                  <a:pt x="94455" y="297070"/>
                </a:lnTo>
                <a:lnTo>
                  <a:pt x="94572" y="297070"/>
                </a:lnTo>
                <a:lnTo>
                  <a:pt x="94689" y="297070"/>
                </a:lnTo>
                <a:lnTo>
                  <a:pt x="94806" y="297070"/>
                </a:lnTo>
                <a:lnTo>
                  <a:pt x="94923" y="297070"/>
                </a:lnTo>
                <a:lnTo>
                  <a:pt x="95040" y="297070"/>
                </a:lnTo>
                <a:lnTo>
                  <a:pt x="95158" y="297070"/>
                </a:lnTo>
                <a:lnTo>
                  <a:pt x="95275" y="297070"/>
                </a:lnTo>
                <a:lnTo>
                  <a:pt x="95392" y="297070"/>
                </a:lnTo>
                <a:lnTo>
                  <a:pt x="95509" y="297070"/>
                </a:lnTo>
                <a:lnTo>
                  <a:pt x="95626" y="297070"/>
                </a:lnTo>
                <a:lnTo>
                  <a:pt x="95743" y="297070"/>
                </a:lnTo>
                <a:lnTo>
                  <a:pt x="95860" y="297070"/>
                </a:lnTo>
                <a:lnTo>
                  <a:pt x="95977" y="297070"/>
                </a:lnTo>
                <a:lnTo>
                  <a:pt x="96094" y="297070"/>
                </a:lnTo>
                <a:lnTo>
                  <a:pt x="96211" y="297070"/>
                </a:lnTo>
                <a:lnTo>
                  <a:pt x="96328" y="297070"/>
                </a:lnTo>
                <a:lnTo>
                  <a:pt x="96445" y="297070"/>
                </a:lnTo>
                <a:lnTo>
                  <a:pt x="96562" y="297070"/>
                </a:lnTo>
                <a:lnTo>
                  <a:pt x="96679" y="297070"/>
                </a:lnTo>
                <a:lnTo>
                  <a:pt x="96796" y="297070"/>
                </a:lnTo>
                <a:lnTo>
                  <a:pt x="96913" y="297070"/>
                </a:lnTo>
                <a:lnTo>
                  <a:pt x="97031" y="297070"/>
                </a:lnTo>
                <a:lnTo>
                  <a:pt x="97148" y="297070"/>
                </a:lnTo>
                <a:lnTo>
                  <a:pt x="97265" y="297070"/>
                </a:lnTo>
                <a:lnTo>
                  <a:pt x="97382" y="297070"/>
                </a:lnTo>
                <a:lnTo>
                  <a:pt x="97499" y="297070"/>
                </a:lnTo>
                <a:lnTo>
                  <a:pt x="97616" y="297070"/>
                </a:lnTo>
                <a:lnTo>
                  <a:pt x="97733" y="297070"/>
                </a:lnTo>
                <a:lnTo>
                  <a:pt x="97850" y="297070"/>
                </a:lnTo>
                <a:lnTo>
                  <a:pt x="97967" y="297070"/>
                </a:lnTo>
                <a:lnTo>
                  <a:pt x="98084" y="297070"/>
                </a:lnTo>
                <a:lnTo>
                  <a:pt x="98201" y="297070"/>
                </a:lnTo>
                <a:lnTo>
                  <a:pt x="98318" y="297070"/>
                </a:lnTo>
                <a:lnTo>
                  <a:pt x="98435" y="297070"/>
                </a:lnTo>
                <a:lnTo>
                  <a:pt x="98552" y="297070"/>
                </a:lnTo>
                <a:lnTo>
                  <a:pt x="98669" y="297070"/>
                </a:lnTo>
                <a:lnTo>
                  <a:pt x="98786" y="297070"/>
                </a:lnTo>
                <a:lnTo>
                  <a:pt x="98904" y="297070"/>
                </a:lnTo>
                <a:lnTo>
                  <a:pt x="99021" y="297070"/>
                </a:lnTo>
                <a:lnTo>
                  <a:pt x="99138" y="297070"/>
                </a:lnTo>
                <a:lnTo>
                  <a:pt x="99255" y="297070"/>
                </a:lnTo>
                <a:lnTo>
                  <a:pt x="99372" y="297070"/>
                </a:lnTo>
                <a:lnTo>
                  <a:pt x="99489" y="297070"/>
                </a:lnTo>
                <a:lnTo>
                  <a:pt x="99606" y="297070"/>
                </a:lnTo>
                <a:lnTo>
                  <a:pt x="99723" y="297070"/>
                </a:lnTo>
                <a:lnTo>
                  <a:pt x="99840" y="297070"/>
                </a:lnTo>
                <a:lnTo>
                  <a:pt x="99957" y="297070"/>
                </a:lnTo>
                <a:lnTo>
                  <a:pt x="100074" y="297070"/>
                </a:lnTo>
                <a:lnTo>
                  <a:pt x="100191" y="297070"/>
                </a:lnTo>
                <a:lnTo>
                  <a:pt x="100308" y="297070"/>
                </a:lnTo>
                <a:lnTo>
                  <a:pt x="100425" y="297070"/>
                </a:lnTo>
                <a:lnTo>
                  <a:pt x="100542" y="297070"/>
                </a:lnTo>
                <a:lnTo>
                  <a:pt x="100659" y="297070"/>
                </a:lnTo>
                <a:lnTo>
                  <a:pt x="100777" y="297070"/>
                </a:lnTo>
                <a:lnTo>
                  <a:pt x="100894" y="297070"/>
                </a:lnTo>
                <a:lnTo>
                  <a:pt x="101011" y="297070"/>
                </a:lnTo>
                <a:lnTo>
                  <a:pt x="101128" y="297070"/>
                </a:lnTo>
                <a:lnTo>
                  <a:pt x="101245" y="297070"/>
                </a:lnTo>
                <a:lnTo>
                  <a:pt x="101362" y="297070"/>
                </a:lnTo>
                <a:lnTo>
                  <a:pt x="101479" y="297070"/>
                </a:lnTo>
                <a:lnTo>
                  <a:pt x="101596" y="297070"/>
                </a:lnTo>
                <a:lnTo>
                  <a:pt x="101713" y="297070"/>
                </a:lnTo>
                <a:lnTo>
                  <a:pt x="101713" y="297070"/>
                </a:lnTo>
                <a:lnTo>
                  <a:pt x="259527" y="297070"/>
                </a:lnTo>
                <a:lnTo>
                  <a:pt x="264169" y="297070"/>
                </a:lnTo>
                <a:lnTo>
                  <a:pt x="264169" y="297070"/>
                </a:lnTo>
                <a:lnTo>
                  <a:pt x="324508" y="297070"/>
                </a:lnTo>
                <a:cubicBezTo>
                  <a:pt x="347599" y="297070"/>
                  <a:pt x="366282" y="278388"/>
                  <a:pt x="366282" y="255297"/>
                </a:cubicBezTo>
                <a:lnTo>
                  <a:pt x="366282" y="88198"/>
                </a:lnTo>
                <a:cubicBezTo>
                  <a:pt x="366282" y="65107"/>
                  <a:pt x="347599" y="46425"/>
                  <a:pt x="324508" y="46425"/>
                </a:cubicBezTo>
                <a:lnTo>
                  <a:pt x="273452" y="46425"/>
                </a:lnTo>
                <a:lnTo>
                  <a:pt x="273452" y="41785"/>
                </a:lnTo>
                <a:cubicBezTo>
                  <a:pt x="273452" y="18694"/>
                  <a:pt x="254769" y="12"/>
                  <a:pt x="231679" y="12"/>
                </a:cubicBezTo>
                <a:lnTo>
                  <a:pt x="134607" y="0"/>
                </a:lnTo>
                <a:close/>
                <a:moveTo>
                  <a:pt x="278497" y="74266"/>
                </a:moveTo>
                <a:lnTo>
                  <a:pt x="329553" y="74266"/>
                </a:lnTo>
                <a:cubicBezTo>
                  <a:pt x="337271" y="74266"/>
                  <a:pt x="343478" y="80475"/>
                  <a:pt x="343478" y="88192"/>
                </a:cubicBezTo>
                <a:lnTo>
                  <a:pt x="343478" y="111402"/>
                </a:lnTo>
                <a:lnTo>
                  <a:pt x="310988" y="111402"/>
                </a:lnTo>
                <a:cubicBezTo>
                  <a:pt x="303270" y="111402"/>
                  <a:pt x="297063" y="117611"/>
                  <a:pt x="297063" y="125328"/>
                </a:cubicBezTo>
                <a:cubicBezTo>
                  <a:pt x="297063" y="133046"/>
                  <a:pt x="303270" y="139254"/>
                  <a:pt x="310988" y="139254"/>
                </a:cubicBezTo>
                <a:lnTo>
                  <a:pt x="343478" y="139254"/>
                </a:lnTo>
                <a:lnTo>
                  <a:pt x="343478" y="167104"/>
                </a:lnTo>
                <a:lnTo>
                  <a:pt x="310988" y="167104"/>
                </a:lnTo>
                <a:cubicBezTo>
                  <a:pt x="303270" y="167104"/>
                  <a:pt x="297063" y="173313"/>
                  <a:pt x="297063" y="181031"/>
                </a:cubicBezTo>
                <a:cubicBezTo>
                  <a:pt x="297063" y="188748"/>
                  <a:pt x="303270" y="194957"/>
                  <a:pt x="310988" y="194957"/>
                </a:cubicBezTo>
                <a:lnTo>
                  <a:pt x="343478" y="194957"/>
                </a:lnTo>
                <a:lnTo>
                  <a:pt x="343478" y="255299"/>
                </a:lnTo>
                <a:cubicBezTo>
                  <a:pt x="343478" y="263017"/>
                  <a:pt x="337271" y="269226"/>
                  <a:pt x="329553" y="269226"/>
                </a:cubicBezTo>
                <a:lnTo>
                  <a:pt x="278497" y="269226"/>
                </a:lnTo>
                <a:lnTo>
                  <a:pt x="278497" y="194960"/>
                </a:lnTo>
                <a:lnTo>
                  <a:pt x="278497" y="74266"/>
                </a:lnTo>
                <a:close/>
                <a:moveTo>
                  <a:pt x="41773" y="74266"/>
                </a:moveTo>
                <a:lnTo>
                  <a:pt x="92830" y="74266"/>
                </a:lnTo>
                <a:lnTo>
                  <a:pt x="92830" y="269214"/>
                </a:lnTo>
                <a:cubicBezTo>
                  <a:pt x="92830" y="269214"/>
                  <a:pt x="92830" y="269214"/>
                  <a:pt x="92771" y="269214"/>
                </a:cubicBezTo>
                <a:lnTo>
                  <a:pt x="92654" y="269214"/>
                </a:lnTo>
                <a:lnTo>
                  <a:pt x="92537" y="269214"/>
                </a:lnTo>
                <a:lnTo>
                  <a:pt x="92420" y="269214"/>
                </a:lnTo>
                <a:lnTo>
                  <a:pt x="92303" y="269214"/>
                </a:lnTo>
                <a:lnTo>
                  <a:pt x="92186" y="269214"/>
                </a:lnTo>
                <a:lnTo>
                  <a:pt x="92069" y="269214"/>
                </a:lnTo>
                <a:lnTo>
                  <a:pt x="91952" y="269214"/>
                </a:lnTo>
                <a:lnTo>
                  <a:pt x="91835" y="269214"/>
                </a:lnTo>
                <a:lnTo>
                  <a:pt x="91718" y="269214"/>
                </a:lnTo>
                <a:lnTo>
                  <a:pt x="91601" y="269214"/>
                </a:lnTo>
                <a:lnTo>
                  <a:pt x="91484" y="269214"/>
                </a:lnTo>
                <a:lnTo>
                  <a:pt x="91367" y="269214"/>
                </a:lnTo>
                <a:lnTo>
                  <a:pt x="91250" y="269214"/>
                </a:lnTo>
                <a:lnTo>
                  <a:pt x="91133" y="269214"/>
                </a:lnTo>
                <a:lnTo>
                  <a:pt x="91015" y="269214"/>
                </a:lnTo>
                <a:lnTo>
                  <a:pt x="90898" y="269214"/>
                </a:lnTo>
                <a:lnTo>
                  <a:pt x="90781" y="269214"/>
                </a:lnTo>
                <a:lnTo>
                  <a:pt x="90664" y="269214"/>
                </a:lnTo>
                <a:lnTo>
                  <a:pt x="90547" y="269214"/>
                </a:lnTo>
                <a:lnTo>
                  <a:pt x="90430" y="269214"/>
                </a:lnTo>
                <a:lnTo>
                  <a:pt x="90313" y="269214"/>
                </a:lnTo>
                <a:lnTo>
                  <a:pt x="90196" y="269214"/>
                </a:lnTo>
                <a:lnTo>
                  <a:pt x="90079" y="269214"/>
                </a:lnTo>
                <a:lnTo>
                  <a:pt x="89962" y="269214"/>
                </a:lnTo>
                <a:lnTo>
                  <a:pt x="89845" y="269214"/>
                </a:lnTo>
                <a:lnTo>
                  <a:pt x="89728" y="269214"/>
                </a:lnTo>
                <a:lnTo>
                  <a:pt x="89611" y="269214"/>
                </a:lnTo>
                <a:lnTo>
                  <a:pt x="89494" y="269214"/>
                </a:lnTo>
                <a:lnTo>
                  <a:pt x="89377" y="269214"/>
                </a:lnTo>
                <a:lnTo>
                  <a:pt x="89260" y="269214"/>
                </a:lnTo>
                <a:lnTo>
                  <a:pt x="89142" y="269214"/>
                </a:lnTo>
                <a:lnTo>
                  <a:pt x="89025" y="269214"/>
                </a:lnTo>
                <a:lnTo>
                  <a:pt x="88908" y="269214"/>
                </a:lnTo>
                <a:lnTo>
                  <a:pt x="88791" y="269214"/>
                </a:lnTo>
                <a:lnTo>
                  <a:pt x="88674" y="269214"/>
                </a:lnTo>
                <a:lnTo>
                  <a:pt x="88557" y="269214"/>
                </a:lnTo>
                <a:lnTo>
                  <a:pt x="88440" y="269214"/>
                </a:lnTo>
                <a:lnTo>
                  <a:pt x="88323" y="269214"/>
                </a:lnTo>
                <a:lnTo>
                  <a:pt x="88206" y="269214"/>
                </a:lnTo>
                <a:lnTo>
                  <a:pt x="88089" y="269214"/>
                </a:lnTo>
                <a:lnTo>
                  <a:pt x="87972" y="269214"/>
                </a:lnTo>
                <a:lnTo>
                  <a:pt x="87855" y="269214"/>
                </a:lnTo>
                <a:lnTo>
                  <a:pt x="87738" y="269214"/>
                </a:lnTo>
                <a:lnTo>
                  <a:pt x="87621" y="269214"/>
                </a:lnTo>
                <a:lnTo>
                  <a:pt x="87504" y="269214"/>
                </a:lnTo>
                <a:lnTo>
                  <a:pt x="87387" y="269214"/>
                </a:lnTo>
                <a:lnTo>
                  <a:pt x="87269" y="269214"/>
                </a:lnTo>
                <a:lnTo>
                  <a:pt x="87152" y="269214"/>
                </a:lnTo>
                <a:lnTo>
                  <a:pt x="87035" y="269214"/>
                </a:lnTo>
                <a:lnTo>
                  <a:pt x="86918" y="269214"/>
                </a:lnTo>
                <a:lnTo>
                  <a:pt x="86801" y="269214"/>
                </a:lnTo>
                <a:lnTo>
                  <a:pt x="86684" y="269214"/>
                </a:lnTo>
                <a:lnTo>
                  <a:pt x="86567" y="269214"/>
                </a:lnTo>
                <a:lnTo>
                  <a:pt x="86450" y="269214"/>
                </a:lnTo>
                <a:lnTo>
                  <a:pt x="86333" y="269214"/>
                </a:lnTo>
                <a:lnTo>
                  <a:pt x="86216" y="269214"/>
                </a:lnTo>
                <a:lnTo>
                  <a:pt x="86099" y="269214"/>
                </a:lnTo>
                <a:lnTo>
                  <a:pt x="85982" y="269214"/>
                </a:lnTo>
                <a:lnTo>
                  <a:pt x="85865" y="269214"/>
                </a:lnTo>
                <a:lnTo>
                  <a:pt x="85748" y="269214"/>
                </a:lnTo>
                <a:lnTo>
                  <a:pt x="85631" y="269214"/>
                </a:lnTo>
                <a:lnTo>
                  <a:pt x="85514" y="269214"/>
                </a:lnTo>
                <a:lnTo>
                  <a:pt x="85396" y="269214"/>
                </a:lnTo>
                <a:lnTo>
                  <a:pt x="85279" y="269214"/>
                </a:lnTo>
                <a:lnTo>
                  <a:pt x="85162" y="269214"/>
                </a:lnTo>
                <a:lnTo>
                  <a:pt x="85045" y="269214"/>
                </a:lnTo>
                <a:lnTo>
                  <a:pt x="84928" y="269214"/>
                </a:lnTo>
                <a:lnTo>
                  <a:pt x="84811" y="269214"/>
                </a:lnTo>
                <a:lnTo>
                  <a:pt x="84694" y="269214"/>
                </a:lnTo>
                <a:lnTo>
                  <a:pt x="84577" y="269214"/>
                </a:lnTo>
                <a:lnTo>
                  <a:pt x="84460" y="269214"/>
                </a:lnTo>
                <a:lnTo>
                  <a:pt x="84343" y="269214"/>
                </a:lnTo>
                <a:lnTo>
                  <a:pt x="84226" y="269214"/>
                </a:lnTo>
                <a:lnTo>
                  <a:pt x="84109" y="269214"/>
                </a:lnTo>
                <a:lnTo>
                  <a:pt x="83992" y="269214"/>
                </a:lnTo>
                <a:lnTo>
                  <a:pt x="83875" y="269214"/>
                </a:lnTo>
                <a:lnTo>
                  <a:pt x="83758" y="269214"/>
                </a:lnTo>
                <a:lnTo>
                  <a:pt x="83641" y="269214"/>
                </a:lnTo>
                <a:lnTo>
                  <a:pt x="83523" y="269214"/>
                </a:lnTo>
                <a:lnTo>
                  <a:pt x="83406" y="269214"/>
                </a:lnTo>
                <a:lnTo>
                  <a:pt x="83289" y="269214"/>
                </a:lnTo>
                <a:lnTo>
                  <a:pt x="83172" y="269214"/>
                </a:lnTo>
                <a:lnTo>
                  <a:pt x="83055" y="269214"/>
                </a:lnTo>
                <a:lnTo>
                  <a:pt x="82938" y="269214"/>
                </a:lnTo>
                <a:lnTo>
                  <a:pt x="82821" y="269214"/>
                </a:lnTo>
                <a:lnTo>
                  <a:pt x="82704" y="269214"/>
                </a:lnTo>
                <a:lnTo>
                  <a:pt x="82587" y="269214"/>
                </a:lnTo>
                <a:lnTo>
                  <a:pt x="82470" y="269214"/>
                </a:lnTo>
                <a:lnTo>
                  <a:pt x="82353" y="269214"/>
                </a:lnTo>
                <a:lnTo>
                  <a:pt x="82236" y="269214"/>
                </a:lnTo>
                <a:lnTo>
                  <a:pt x="82119" y="269214"/>
                </a:lnTo>
                <a:lnTo>
                  <a:pt x="82002" y="269214"/>
                </a:lnTo>
                <a:lnTo>
                  <a:pt x="81885" y="269214"/>
                </a:lnTo>
                <a:lnTo>
                  <a:pt x="81768" y="269214"/>
                </a:lnTo>
                <a:lnTo>
                  <a:pt x="81650" y="269214"/>
                </a:lnTo>
                <a:lnTo>
                  <a:pt x="81533" y="269214"/>
                </a:lnTo>
                <a:lnTo>
                  <a:pt x="81416" y="269214"/>
                </a:lnTo>
                <a:lnTo>
                  <a:pt x="81299" y="269214"/>
                </a:lnTo>
                <a:lnTo>
                  <a:pt x="81182" y="269214"/>
                </a:lnTo>
                <a:lnTo>
                  <a:pt x="81065" y="269214"/>
                </a:lnTo>
                <a:lnTo>
                  <a:pt x="80948" y="269214"/>
                </a:lnTo>
                <a:lnTo>
                  <a:pt x="80831" y="269214"/>
                </a:lnTo>
                <a:lnTo>
                  <a:pt x="80714" y="269214"/>
                </a:lnTo>
                <a:lnTo>
                  <a:pt x="80597" y="269214"/>
                </a:lnTo>
                <a:lnTo>
                  <a:pt x="80480" y="269214"/>
                </a:lnTo>
                <a:lnTo>
                  <a:pt x="80363" y="269214"/>
                </a:lnTo>
                <a:lnTo>
                  <a:pt x="80246" y="269214"/>
                </a:lnTo>
                <a:lnTo>
                  <a:pt x="80129" y="269214"/>
                </a:lnTo>
                <a:lnTo>
                  <a:pt x="80012" y="269214"/>
                </a:lnTo>
                <a:lnTo>
                  <a:pt x="79895" y="269214"/>
                </a:lnTo>
                <a:lnTo>
                  <a:pt x="79777" y="269214"/>
                </a:lnTo>
                <a:lnTo>
                  <a:pt x="79660" y="269214"/>
                </a:lnTo>
                <a:lnTo>
                  <a:pt x="79543" y="269214"/>
                </a:lnTo>
                <a:lnTo>
                  <a:pt x="79426" y="269214"/>
                </a:lnTo>
                <a:lnTo>
                  <a:pt x="79309" y="269214"/>
                </a:lnTo>
                <a:lnTo>
                  <a:pt x="79192" y="269214"/>
                </a:lnTo>
                <a:lnTo>
                  <a:pt x="79075" y="269214"/>
                </a:lnTo>
                <a:lnTo>
                  <a:pt x="78958" y="269214"/>
                </a:lnTo>
                <a:lnTo>
                  <a:pt x="78841" y="269214"/>
                </a:lnTo>
                <a:lnTo>
                  <a:pt x="78724" y="269214"/>
                </a:lnTo>
                <a:lnTo>
                  <a:pt x="78607" y="269214"/>
                </a:lnTo>
                <a:lnTo>
                  <a:pt x="78490" y="269214"/>
                </a:lnTo>
                <a:lnTo>
                  <a:pt x="78373" y="269214"/>
                </a:lnTo>
                <a:lnTo>
                  <a:pt x="78256" y="269214"/>
                </a:lnTo>
                <a:lnTo>
                  <a:pt x="78139" y="269214"/>
                </a:lnTo>
                <a:lnTo>
                  <a:pt x="78022" y="269214"/>
                </a:lnTo>
                <a:lnTo>
                  <a:pt x="77904" y="269214"/>
                </a:lnTo>
                <a:lnTo>
                  <a:pt x="77787" y="269214"/>
                </a:lnTo>
                <a:lnTo>
                  <a:pt x="77670" y="269214"/>
                </a:lnTo>
                <a:lnTo>
                  <a:pt x="77553" y="269214"/>
                </a:lnTo>
                <a:lnTo>
                  <a:pt x="77436" y="269214"/>
                </a:lnTo>
                <a:lnTo>
                  <a:pt x="77319" y="269214"/>
                </a:lnTo>
                <a:lnTo>
                  <a:pt x="77202" y="269214"/>
                </a:lnTo>
                <a:lnTo>
                  <a:pt x="77085" y="269214"/>
                </a:lnTo>
                <a:lnTo>
                  <a:pt x="76968" y="269214"/>
                </a:lnTo>
                <a:lnTo>
                  <a:pt x="76851" y="269214"/>
                </a:lnTo>
                <a:lnTo>
                  <a:pt x="76734" y="269214"/>
                </a:lnTo>
                <a:lnTo>
                  <a:pt x="76617" y="269214"/>
                </a:lnTo>
                <a:lnTo>
                  <a:pt x="76500" y="269214"/>
                </a:lnTo>
                <a:lnTo>
                  <a:pt x="76383" y="269214"/>
                </a:lnTo>
                <a:lnTo>
                  <a:pt x="76266" y="269214"/>
                </a:lnTo>
                <a:lnTo>
                  <a:pt x="76149" y="269214"/>
                </a:lnTo>
                <a:lnTo>
                  <a:pt x="76032" y="269214"/>
                </a:lnTo>
                <a:lnTo>
                  <a:pt x="75914" y="269214"/>
                </a:lnTo>
                <a:lnTo>
                  <a:pt x="75797" y="269214"/>
                </a:lnTo>
                <a:lnTo>
                  <a:pt x="75680" y="269214"/>
                </a:lnTo>
                <a:lnTo>
                  <a:pt x="75563" y="269214"/>
                </a:lnTo>
                <a:lnTo>
                  <a:pt x="75446" y="269214"/>
                </a:lnTo>
                <a:lnTo>
                  <a:pt x="75329" y="269214"/>
                </a:lnTo>
                <a:lnTo>
                  <a:pt x="75212" y="269214"/>
                </a:lnTo>
                <a:lnTo>
                  <a:pt x="75095" y="269214"/>
                </a:lnTo>
                <a:lnTo>
                  <a:pt x="74978" y="269214"/>
                </a:lnTo>
                <a:lnTo>
                  <a:pt x="74861" y="269214"/>
                </a:lnTo>
                <a:lnTo>
                  <a:pt x="74744" y="269214"/>
                </a:lnTo>
                <a:lnTo>
                  <a:pt x="74627" y="269214"/>
                </a:lnTo>
                <a:lnTo>
                  <a:pt x="74510" y="269214"/>
                </a:lnTo>
                <a:lnTo>
                  <a:pt x="74393" y="269214"/>
                </a:lnTo>
                <a:lnTo>
                  <a:pt x="74276" y="269214"/>
                </a:lnTo>
                <a:lnTo>
                  <a:pt x="74159" y="269214"/>
                </a:lnTo>
                <a:lnTo>
                  <a:pt x="74041" y="269214"/>
                </a:lnTo>
                <a:lnTo>
                  <a:pt x="73924" y="269214"/>
                </a:lnTo>
                <a:lnTo>
                  <a:pt x="73807" y="269214"/>
                </a:lnTo>
                <a:lnTo>
                  <a:pt x="73690" y="269214"/>
                </a:lnTo>
                <a:lnTo>
                  <a:pt x="73573" y="269214"/>
                </a:lnTo>
                <a:lnTo>
                  <a:pt x="73456" y="269214"/>
                </a:lnTo>
                <a:lnTo>
                  <a:pt x="73339" y="269214"/>
                </a:lnTo>
                <a:lnTo>
                  <a:pt x="73222" y="269214"/>
                </a:lnTo>
                <a:lnTo>
                  <a:pt x="73105" y="269214"/>
                </a:lnTo>
                <a:lnTo>
                  <a:pt x="72988" y="269214"/>
                </a:lnTo>
                <a:lnTo>
                  <a:pt x="72871" y="269214"/>
                </a:lnTo>
                <a:lnTo>
                  <a:pt x="72754" y="269214"/>
                </a:lnTo>
                <a:lnTo>
                  <a:pt x="72637" y="269214"/>
                </a:lnTo>
                <a:lnTo>
                  <a:pt x="72520" y="269214"/>
                </a:lnTo>
                <a:lnTo>
                  <a:pt x="72403" y="269214"/>
                </a:lnTo>
                <a:lnTo>
                  <a:pt x="72286" y="269214"/>
                </a:lnTo>
                <a:lnTo>
                  <a:pt x="72168" y="269214"/>
                </a:lnTo>
                <a:lnTo>
                  <a:pt x="72051" y="269214"/>
                </a:lnTo>
                <a:lnTo>
                  <a:pt x="71934" y="269214"/>
                </a:lnTo>
                <a:lnTo>
                  <a:pt x="71817" y="269214"/>
                </a:lnTo>
                <a:lnTo>
                  <a:pt x="71700" y="269214"/>
                </a:lnTo>
                <a:lnTo>
                  <a:pt x="71583" y="269214"/>
                </a:lnTo>
                <a:lnTo>
                  <a:pt x="71466" y="269214"/>
                </a:lnTo>
                <a:lnTo>
                  <a:pt x="71349" y="269214"/>
                </a:lnTo>
                <a:lnTo>
                  <a:pt x="71232" y="269214"/>
                </a:lnTo>
                <a:lnTo>
                  <a:pt x="71115" y="269214"/>
                </a:lnTo>
                <a:lnTo>
                  <a:pt x="70998" y="269214"/>
                </a:lnTo>
                <a:lnTo>
                  <a:pt x="70881" y="269214"/>
                </a:lnTo>
                <a:lnTo>
                  <a:pt x="70764" y="269214"/>
                </a:lnTo>
                <a:lnTo>
                  <a:pt x="70647" y="269214"/>
                </a:lnTo>
                <a:lnTo>
                  <a:pt x="70530" y="269214"/>
                </a:lnTo>
                <a:lnTo>
                  <a:pt x="70413" y="269214"/>
                </a:lnTo>
                <a:lnTo>
                  <a:pt x="70295" y="269214"/>
                </a:lnTo>
                <a:lnTo>
                  <a:pt x="70178" y="269214"/>
                </a:lnTo>
                <a:lnTo>
                  <a:pt x="70061" y="269214"/>
                </a:lnTo>
                <a:lnTo>
                  <a:pt x="69944" y="269214"/>
                </a:lnTo>
                <a:lnTo>
                  <a:pt x="69827" y="269214"/>
                </a:lnTo>
                <a:lnTo>
                  <a:pt x="69710" y="269214"/>
                </a:lnTo>
                <a:lnTo>
                  <a:pt x="69593" y="269214"/>
                </a:lnTo>
                <a:lnTo>
                  <a:pt x="69476" y="269214"/>
                </a:lnTo>
                <a:lnTo>
                  <a:pt x="69359" y="269214"/>
                </a:lnTo>
                <a:lnTo>
                  <a:pt x="69242" y="269214"/>
                </a:lnTo>
                <a:lnTo>
                  <a:pt x="69125" y="269214"/>
                </a:lnTo>
                <a:lnTo>
                  <a:pt x="69008" y="269214"/>
                </a:lnTo>
                <a:lnTo>
                  <a:pt x="68891" y="269214"/>
                </a:lnTo>
                <a:lnTo>
                  <a:pt x="68774" y="269214"/>
                </a:lnTo>
                <a:lnTo>
                  <a:pt x="68657" y="269214"/>
                </a:lnTo>
                <a:lnTo>
                  <a:pt x="68540" y="269214"/>
                </a:lnTo>
                <a:lnTo>
                  <a:pt x="68422" y="269214"/>
                </a:lnTo>
                <a:lnTo>
                  <a:pt x="68305" y="269214"/>
                </a:lnTo>
                <a:lnTo>
                  <a:pt x="68188" y="269214"/>
                </a:lnTo>
                <a:lnTo>
                  <a:pt x="68071" y="269214"/>
                </a:lnTo>
                <a:lnTo>
                  <a:pt x="67954" y="269214"/>
                </a:lnTo>
                <a:lnTo>
                  <a:pt x="67837" y="269214"/>
                </a:lnTo>
                <a:lnTo>
                  <a:pt x="67720" y="269214"/>
                </a:lnTo>
                <a:lnTo>
                  <a:pt x="67603" y="269214"/>
                </a:lnTo>
                <a:lnTo>
                  <a:pt x="67486" y="269214"/>
                </a:lnTo>
                <a:lnTo>
                  <a:pt x="67369" y="269214"/>
                </a:lnTo>
                <a:lnTo>
                  <a:pt x="67252" y="269214"/>
                </a:lnTo>
                <a:lnTo>
                  <a:pt x="67135" y="269214"/>
                </a:lnTo>
                <a:lnTo>
                  <a:pt x="67018" y="269214"/>
                </a:lnTo>
                <a:lnTo>
                  <a:pt x="66901" y="269214"/>
                </a:lnTo>
                <a:lnTo>
                  <a:pt x="66784" y="269214"/>
                </a:lnTo>
                <a:lnTo>
                  <a:pt x="66667" y="269214"/>
                </a:lnTo>
                <a:lnTo>
                  <a:pt x="66549" y="269214"/>
                </a:lnTo>
                <a:lnTo>
                  <a:pt x="66432" y="269214"/>
                </a:lnTo>
                <a:lnTo>
                  <a:pt x="66315" y="269214"/>
                </a:lnTo>
                <a:lnTo>
                  <a:pt x="66198" y="269214"/>
                </a:lnTo>
                <a:lnTo>
                  <a:pt x="66081" y="269214"/>
                </a:lnTo>
                <a:lnTo>
                  <a:pt x="65964" y="269214"/>
                </a:lnTo>
                <a:lnTo>
                  <a:pt x="65847" y="269214"/>
                </a:lnTo>
                <a:lnTo>
                  <a:pt x="65730" y="269214"/>
                </a:lnTo>
                <a:lnTo>
                  <a:pt x="65613" y="269214"/>
                </a:lnTo>
                <a:lnTo>
                  <a:pt x="65496" y="269214"/>
                </a:lnTo>
                <a:lnTo>
                  <a:pt x="65379" y="269214"/>
                </a:lnTo>
                <a:lnTo>
                  <a:pt x="65262" y="269214"/>
                </a:lnTo>
                <a:lnTo>
                  <a:pt x="65145" y="269214"/>
                </a:lnTo>
                <a:lnTo>
                  <a:pt x="65028" y="269214"/>
                </a:lnTo>
                <a:lnTo>
                  <a:pt x="64911" y="269214"/>
                </a:lnTo>
                <a:lnTo>
                  <a:pt x="64794" y="269214"/>
                </a:lnTo>
                <a:lnTo>
                  <a:pt x="64676" y="269214"/>
                </a:lnTo>
                <a:lnTo>
                  <a:pt x="64559" y="269214"/>
                </a:lnTo>
                <a:lnTo>
                  <a:pt x="64442" y="269214"/>
                </a:lnTo>
                <a:lnTo>
                  <a:pt x="64325" y="269214"/>
                </a:lnTo>
                <a:lnTo>
                  <a:pt x="64208" y="269214"/>
                </a:lnTo>
                <a:lnTo>
                  <a:pt x="64091" y="269214"/>
                </a:lnTo>
                <a:lnTo>
                  <a:pt x="63974" y="269214"/>
                </a:lnTo>
                <a:lnTo>
                  <a:pt x="63857" y="269214"/>
                </a:lnTo>
                <a:lnTo>
                  <a:pt x="63740" y="269214"/>
                </a:lnTo>
                <a:lnTo>
                  <a:pt x="63623" y="269214"/>
                </a:lnTo>
                <a:lnTo>
                  <a:pt x="63506" y="269214"/>
                </a:lnTo>
                <a:lnTo>
                  <a:pt x="63389" y="269214"/>
                </a:lnTo>
                <a:lnTo>
                  <a:pt x="63272" y="269214"/>
                </a:lnTo>
                <a:lnTo>
                  <a:pt x="63155" y="269214"/>
                </a:lnTo>
                <a:lnTo>
                  <a:pt x="63038" y="269214"/>
                </a:lnTo>
                <a:lnTo>
                  <a:pt x="62921" y="269214"/>
                </a:lnTo>
                <a:lnTo>
                  <a:pt x="62803" y="269214"/>
                </a:lnTo>
                <a:lnTo>
                  <a:pt x="62686" y="269214"/>
                </a:lnTo>
                <a:lnTo>
                  <a:pt x="62569" y="269214"/>
                </a:lnTo>
                <a:lnTo>
                  <a:pt x="62452" y="269214"/>
                </a:lnTo>
                <a:lnTo>
                  <a:pt x="62335" y="269214"/>
                </a:lnTo>
                <a:lnTo>
                  <a:pt x="62218" y="269214"/>
                </a:lnTo>
                <a:lnTo>
                  <a:pt x="62101" y="269214"/>
                </a:lnTo>
                <a:lnTo>
                  <a:pt x="61984" y="269214"/>
                </a:lnTo>
                <a:lnTo>
                  <a:pt x="61867" y="269214"/>
                </a:lnTo>
                <a:lnTo>
                  <a:pt x="61750" y="269214"/>
                </a:lnTo>
                <a:lnTo>
                  <a:pt x="61633" y="269214"/>
                </a:lnTo>
                <a:lnTo>
                  <a:pt x="61516" y="269214"/>
                </a:lnTo>
                <a:lnTo>
                  <a:pt x="61399" y="269214"/>
                </a:lnTo>
                <a:lnTo>
                  <a:pt x="61282" y="269214"/>
                </a:lnTo>
                <a:lnTo>
                  <a:pt x="61165" y="269214"/>
                </a:lnTo>
                <a:lnTo>
                  <a:pt x="61048" y="269214"/>
                </a:lnTo>
                <a:lnTo>
                  <a:pt x="60930" y="269214"/>
                </a:lnTo>
                <a:lnTo>
                  <a:pt x="60813" y="269214"/>
                </a:lnTo>
                <a:lnTo>
                  <a:pt x="60696" y="269214"/>
                </a:lnTo>
                <a:lnTo>
                  <a:pt x="60579" y="269214"/>
                </a:lnTo>
                <a:lnTo>
                  <a:pt x="60462" y="269214"/>
                </a:lnTo>
                <a:lnTo>
                  <a:pt x="60345" y="269214"/>
                </a:lnTo>
                <a:lnTo>
                  <a:pt x="60228" y="269214"/>
                </a:lnTo>
                <a:lnTo>
                  <a:pt x="60111" y="269214"/>
                </a:lnTo>
                <a:lnTo>
                  <a:pt x="59994" y="269214"/>
                </a:lnTo>
                <a:lnTo>
                  <a:pt x="59877" y="269214"/>
                </a:lnTo>
                <a:lnTo>
                  <a:pt x="59760" y="269214"/>
                </a:lnTo>
                <a:lnTo>
                  <a:pt x="59643" y="269214"/>
                </a:lnTo>
                <a:lnTo>
                  <a:pt x="59526" y="269214"/>
                </a:lnTo>
                <a:lnTo>
                  <a:pt x="59409" y="269214"/>
                </a:lnTo>
                <a:lnTo>
                  <a:pt x="59292" y="269214"/>
                </a:lnTo>
                <a:lnTo>
                  <a:pt x="59175" y="269214"/>
                </a:lnTo>
                <a:lnTo>
                  <a:pt x="59057" y="269214"/>
                </a:lnTo>
                <a:lnTo>
                  <a:pt x="58940" y="269214"/>
                </a:lnTo>
                <a:lnTo>
                  <a:pt x="58823" y="269214"/>
                </a:lnTo>
                <a:lnTo>
                  <a:pt x="58706" y="269214"/>
                </a:lnTo>
                <a:lnTo>
                  <a:pt x="58589" y="269214"/>
                </a:lnTo>
                <a:lnTo>
                  <a:pt x="58472" y="269214"/>
                </a:lnTo>
                <a:lnTo>
                  <a:pt x="58355" y="269214"/>
                </a:lnTo>
                <a:lnTo>
                  <a:pt x="58238" y="269214"/>
                </a:lnTo>
                <a:lnTo>
                  <a:pt x="58121" y="269214"/>
                </a:lnTo>
                <a:lnTo>
                  <a:pt x="58004" y="269214"/>
                </a:lnTo>
                <a:lnTo>
                  <a:pt x="57887" y="269214"/>
                </a:lnTo>
                <a:lnTo>
                  <a:pt x="57770" y="269214"/>
                </a:lnTo>
                <a:lnTo>
                  <a:pt x="57653" y="269214"/>
                </a:lnTo>
                <a:lnTo>
                  <a:pt x="57536" y="269214"/>
                </a:lnTo>
                <a:lnTo>
                  <a:pt x="57419" y="269214"/>
                </a:lnTo>
                <a:lnTo>
                  <a:pt x="57302" y="269214"/>
                </a:lnTo>
                <a:lnTo>
                  <a:pt x="57184" y="269214"/>
                </a:lnTo>
                <a:lnTo>
                  <a:pt x="57067" y="269214"/>
                </a:lnTo>
                <a:lnTo>
                  <a:pt x="56950" y="269214"/>
                </a:lnTo>
                <a:lnTo>
                  <a:pt x="56833" y="269214"/>
                </a:lnTo>
                <a:lnTo>
                  <a:pt x="56716" y="269214"/>
                </a:lnTo>
                <a:lnTo>
                  <a:pt x="56599" y="269214"/>
                </a:lnTo>
                <a:lnTo>
                  <a:pt x="56482" y="269214"/>
                </a:lnTo>
                <a:lnTo>
                  <a:pt x="56365" y="269214"/>
                </a:lnTo>
                <a:lnTo>
                  <a:pt x="56248" y="269214"/>
                </a:lnTo>
                <a:lnTo>
                  <a:pt x="56131" y="269214"/>
                </a:lnTo>
                <a:lnTo>
                  <a:pt x="56014" y="269214"/>
                </a:lnTo>
                <a:lnTo>
                  <a:pt x="55897" y="269214"/>
                </a:lnTo>
                <a:lnTo>
                  <a:pt x="55780" y="269214"/>
                </a:lnTo>
                <a:lnTo>
                  <a:pt x="55663" y="269214"/>
                </a:lnTo>
                <a:lnTo>
                  <a:pt x="55546" y="269214"/>
                </a:lnTo>
                <a:lnTo>
                  <a:pt x="55429" y="269214"/>
                </a:lnTo>
                <a:lnTo>
                  <a:pt x="55311" y="269214"/>
                </a:lnTo>
                <a:lnTo>
                  <a:pt x="55194" y="269214"/>
                </a:lnTo>
                <a:lnTo>
                  <a:pt x="55077" y="269214"/>
                </a:lnTo>
                <a:lnTo>
                  <a:pt x="54960" y="269214"/>
                </a:lnTo>
                <a:lnTo>
                  <a:pt x="54843" y="269214"/>
                </a:lnTo>
                <a:lnTo>
                  <a:pt x="54726" y="269214"/>
                </a:lnTo>
                <a:lnTo>
                  <a:pt x="54609" y="269214"/>
                </a:lnTo>
                <a:lnTo>
                  <a:pt x="54492" y="269214"/>
                </a:lnTo>
                <a:lnTo>
                  <a:pt x="54375" y="269214"/>
                </a:lnTo>
                <a:lnTo>
                  <a:pt x="54258" y="269214"/>
                </a:lnTo>
                <a:lnTo>
                  <a:pt x="54141" y="269214"/>
                </a:lnTo>
                <a:lnTo>
                  <a:pt x="54024" y="269214"/>
                </a:lnTo>
                <a:lnTo>
                  <a:pt x="53907" y="269214"/>
                </a:lnTo>
                <a:lnTo>
                  <a:pt x="53790" y="269214"/>
                </a:lnTo>
                <a:lnTo>
                  <a:pt x="53673" y="269214"/>
                </a:lnTo>
                <a:lnTo>
                  <a:pt x="53556" y="269214"/>
                </a:lnTo>
                <a:lnTo>
                  <a:pt x="53438" y="269214"/>
                </a:lnTo>
                <a:lnTo>
                  <a:pt x="53321" y="269214"/>
                </a:lnTo>
                <a:lnTo>
                  <a:pt x="53204" y="269214"/>
                </a:lnTo>
                <a:lnTo>
                  <a:pt x="53087" y="269214"/>
                </a:lnTo>
                <a:lnTo>
                  <a:pt x="52970" y="269214"/>
                </a:lnTo>
                <a:lnTo>
                  <a:pt x="52853" y="269214"/>
                </a:lnTo>
                <a:lnTo>
                  <a:pt x="52736" y="269214"/>
                </a:lnTo>
                <a:lnTo>
                  <a:pt x="52619" y="269214"/>
                </a:lnTo>
                <a:lnTo>
                  <a:pt x="52502" y="269214"/>
                </a:lnTo>
                <a:lnTo>
                  <a:pt x="52385" y="269214"/>
                </a:lnTo>
                <a:lnTo>
                  <a:pt x="52268" y="269214"/>
                </a:lnTo>
                <a:lnTo>
                  <a:pt x="52151" y="269214"/>
                </a:lnTo>
                <a:lnTo>
                  <a:pt x="52034" y="269214"/>
                </a:lnTo>
                <a:lnTo>
                  <a:pt x="51917" y="269214"/>
                </a:lnTo>
                <a:lnTo>
                  <a:pt x="51800" y="269214"/>
                </a:lnTo>
                <a:lnTo>
                  <a:pt x="51683" y="269214"/>
                </a:lnTo>
                <a:lnTo>
                  <a:pt x="51565" y="269214"/>
                </a:lnTo>
                <a:lnTo>
                  <a:pt x="51448" y="269214"/>
                </a:lnTo>
                <a:lnTo>
                  <a:pt x="51331" y="269214"/>
                </a:lnTo>
                <a:lnTo>
                  <a:pt x="51214" y="269214"/>
                </a:lnTo>
                <a:lnTo>
                  <a:pt x="51097" y="269214"/>
                </a:lnTo>
                <a:lnTo>
                  <a:pt x="50980" y="269214"/>
                </a:lnTo>
                <a:lnTo>
                  <a:pt x="50863" y="269214"/>
                </a:lnTo>
                <a:lnTo>
                  <a:pt x="50746" y="269214"/>
                </a:lnTo>
                <a:lnTo>
                  <a:pt x="50629" y="269214"/>
                </a:lnTo>
                <a:lnTo>
                  <a:pt x="50512" y="269214"/>
                </a:lnTo>
                <a:lnTo>
                  <a:pt x="50395" y="269214"/>
                </a:lnTo>
                <a:lnTo>
                  <a:pt x="50278" y="269214"/>
                </a:lnTo>
                <a:lnTo>
                  <a:pt x="50161" y="269214"/>
                </a:lnTo>
                <a:lnTo>
                  <a:pt x="50044" y="269214"/>
                </a:lnTo>
                <a:lnTo>
                  <a:pt x="49927" y="269214"/>
                </a:lnTo>
                <a:lnTo>
                  <a:pt x="49810" y="269214"/>
                </a:lnTo>
                <a:lnTo>
                  <a:pt x="49692" y="269214"/>
                </a:lnTo>
                <a:lnTo>
                  <a:pt x="49575" y="269214"/>
                </a:lnTo>
                <a:lnTo>
                  <a:pt x="49458" y="269214"/>
                </a:lnTo>
                <a:lnTo>
                  <a:pt x="49341" y="269214"/>
                </a:lnTo>
                <a:lnTo>
                  <a:pt x="49224" y="269214"/>
                </a:lnTo>
                <a:lnTo>
                  <a:pt x="49107" y="269214"/>
                </a:lnTo>
                <a:lnTo>
                  <a:pt x="48990" y="269214"/>
                </a:lnTo>
                <a:lnTo>
                  <a:pt x="48873" y="269214"/>
                </a:lnTo>
                <a:lnTo>
                  <a:pt x="48756" y="269214"/>
                </a:lnTo>
                <a:lnTo>
                  <a:pt x="48639" y="269214"/>
                </a:lnTo>
                <a:lnTo>
                  <a:pt x="48522" y="269214"/>
                </a:lnTo>
                <a:lnTo>
                  <a:pt x="48405" y="269214"/>
                </a:lnTo>
                <a:lnTo>
                  <a:pt x="48288" y="269214"/>
                </a:lnTo>
                <a:lnTo>
                  <a:pt x="48171" y="269214"/>
                </a:lnTo>
                <a:lnTo>
                  <a:pt x="48054" y="269214"/>
                </a:lnTo>
                <a:lnTo>
                  <a:pt x="47937" y="269214"/>
                </a:lnTo>
                <a:lnTo>
                  <a:pt x="47820" y="269214"/>
                </a:lnTo>
                <a:lnTo>
                  <a:pt x="47702" y="269214"/>
                </a:lnTo>
                <a:lnTo>
                  <a:pt x="47585" y="269214"/>
                </a:lnTo>
                <a:lnTo>
                  <a:pt x="47468" y="269214"/>
                </a:lnTo>
                <a:lnTo>
                  <a:pt x="47351" y="269214"/>
                </a:lnTo>
                <a:lnTo>
                  <a:pt x="47234" y="269214"/>
                </a:lnTo>
                <a:lnTo>
                  <a:pt x="47117" y="269214"/>
                </a:lnTo>
                <a:lnTo>
                  <a:pt x="47000" y="269214"/>
                </a:lnTo>
                <a:lnTo>
                  <a:pt x="46883" y="269214"/>
                </a:lnTo>
                <a:lnTo>
                  <a:pt x="46766" y="269214"/>
                </a:lnTo>
                <a:lnTo>
                  <a:pt x="46649" y="269214"/>
                </a:lnTo>
                <a:lnTo>
                  <a:pt x="46532" y="269214"/>
                </a:lnTo>
                <a:lnTo>
                  <a:pt x="46415" y="269214"/>
                </a:lnTo>
                <a:lnTo>
                  <a:pt x="46298" y="269214"/>
                </a:lnTo>
                <a:lnTo>
                  <a:pt x="46181" y="269214"/>
                </a:lnTo>
                <a:lnTo>
                  <a:pt x="46064" y="269214"/>
                </a:lnTo>
                <a:lnTo>
                  <a:pt x="45947" y="269214"/>
                </a:lnTo>
                <a:lnTo>
                  <a:pt x="45829" y="269214"/>
                </a:lnTo>
                <a:lnTo>
                  <a:pt x="45712" y="269214"/>
                </a:lnTo>
                <a:lnTo>
                  <a:pt x="45595" y="269214"/>
                </a:lnTo>
                <a:lnTo>
                  <a:pt x="45478" y="269214"/>
                </a:lnTo>
                <a:lnTo>
                  <a:pt x="45361" y="269214"/>
                </a:lnTo>
                <a:lnTo>
                  <a:pt x="45244" y="269214"/>
                </a:lnTo>
                <a:lnTo>
                  <a:pt x="45127" y="269214"/>
                </a:lnTo>
                <a:lnTo>
                  <a:pt x="45010" y="269214"/>
                </a:lnTo>
                <a:lnTo>
                  <a:pt x="44893" y="269214"/>
                </a:lnTo>
                <a:lnTo>
                  <a:pt x="44776" y="269214"/>
                </a:lnTo>
                <a:lnTo>
                  <a:pt x="44659" y="269214"/>
                </a:lnTo>
                <a:lnTo>
                  <a:pt x="44542" y="269214"/>
                </a:lnTo>
                <a:cubicBezTo>
                  <a:pt x="36883" y="269214"/>
                  <a:pt x="30617" y="263006"/>
                  <a:pt x="30617" y="255291"/>
                </a:cubicBezTo>
                <a:lnTo>
                  <a:pt x="30617" y="194951"/>
                </a:lnTo>
                <a:lnTo>
                  <a:pt x="63108" y="194951"/>
                </a:lnTo>
                <a:cubicBezTo>
                  <a:pt x="70825" y="194951"/>
                  <a:pt x="77032" y="188743"/>
                  <a:pt x="77032" y="181028"/>
                </a:cubicBezTo>
                <a:cubicBezTo>
                  <a:pt x="77032" y="173310"/>
                  <a:pt x="70825" y="167105"/>
                  <a:pt x="63108" y="167105"/>
                </a:cubicBezTo>
                <a:lnTo>
                  <a:pt x="30617" y="167105"/>
                </a:lnTo>
                <a:lnTo>
                  <a:pt x="30617" y="139255"/>
                </a:lnTo>
                <a:lnTo>
                  <a:pt x="63108" y="139255"/>
                </a:lnTo>
                <a:cubicBezTo>
                  <a:pt x="70825" y="139255"/>
                  <a:pt x="77032" y="133046"/>
                  <a:pt x="77032" y="125331"/>
                </a:cubicBezTo>
                <a:cubicBezTo>
                  <a:pt x="77032" y="117614"/>
                  <a:pt x="70825" y="111408"/>
                  <a:pt x="63108" y="111408"/>
                </a:cubicBezTo>
                <a:lnTo>
                  <a:pt x="30617" y="111408"/>
                </a:lnTo>
                <a:lnTo>
                  <a:pt x="30617" y="88201"/>
                </a:lnTo>
                <a:cubicBezTo>
                  <a:pt x="30617" y="80484"/>
                  <a:pt x="36824" y="74278"/>
                  <a:pt x="44542" y="74278"/>
                </a:cubicBezTo>
                <a:lnTo>
                  <a:pt x="41773" y="74266"/>
                </a:lnTo>
                <a:close/>
                <a:moveTo>
                  <a:pt x="120683" y="41776"/>
                </a:moveTo>
                <a:cubicBezTo>
                  <a:pt x="120683" y="34058"/>
                  <a:pt x="126889" y="27853"/>
                  <a:pt x="134607" y="27853"/>
                </a:cubicBezTo>
                <a:lnTo>
                  <a:pt x="236724" y="27853"/>
                </a:lnTo>
                <a:cubicBezTo>
                  <a:pt x="244441" y="27853"/>
                  <a:pt x="250648" y="34061"/>
                  <a:pt x="250648" y="41779"/>
                </a:cubicBezTo>
                <a:lnTo>
                  <a:pt x="250648" y="194954"/>
                </a:lnTo>
                <a:lnTo>
                  <a:pt x="250648" y="269220"/>
                </a:lnTo>
                <a:lnTo>
                  <a:pt x="213516" y="269220"/>
                </a:lnTo>
                <a:lnTo>
                  <a:pt x="213516" y="232087"/>
                </a:lnTo>
                <a:cubicBezTo>
                  <a:pt x="213516" y="216711"/>
                  <a:pt x="201040" y="204237"/>
                  <a:pt x="185667" y="204237"/>
                </a:cubicBezTo>
                <a:cubicBezTo>
                  <a:pt x="170291" y="204237"/>
                  <a:pt x="157818" y="216711"/>
                  <a:pt x="157818" y="232087"/>
                </a:cubicBezTo>
                <a:lnTo>
                  <a:pt x="157818" y="269220"/>
                </a:lnTo>
                <a:lnTo>
                  <a:pt x="120686" y="269220"/>
                </a:lnTo>
                <a:lnTo>
                  <a:pt x="120683" y="41776"/>
                </a:lnTo>
                <a:close/>
                <a:moveTo>
                  <a:pt x="171739" y="55700"/>
                </a:moveTo>
                <a:lnTo>
                  <a:pt x="171739" y="69626"/>
                </a:lnTo>
                <a:lnTo>
                  <a:pt x="157814" y="69626"/>
                </a:lnTo>
                <a:cubicBezTo>
                  <a:pt x="152709" y="69626"/>
                  <a:pt x="148532" y="73803"/>
                  <a:pt x="148532" y="78909"/>
                </a:cubicBezTo>
                <a:lnTo>
                  <a:pt x="148532" y="88192"/>
                </a:lnTo>
                <a:cubicBezTo>
                  <a:pt x="148532" y="93299"/>
                  <a:pt x="152709" y="97476"/>
                  <a:pt x="157814" y="97476"/>
                </a:cubicBezTo>
                <a:lnTo>
                  <a:pt x="171739" y="97476"/>
                </a:lnTo>
                <a:lnTo>
                  <a:pt x="171739" y="111402"/>
                </a:lnTo>
                <a:cubicBezTo>
                  <a:pt x="171739" y="116508"/>
                  <a:pt x="175916" y="120685"/>
                  <a:pt x="181022" y="120685"/>
                </a:cubicBezTo>
                <a:lnTo>
                  <a:pt x="190305" y="120685"/>
                </a:lnTo>
                <a:cubicBezTo>
                  <a:pt x="195411" y="120685"/>
                  <a:pt x="199588" y="116508"/>
                  <a:pt x="199588" y="111402"/>
                </a:cubicBezTo>
                <a:lnTo>
                  <a:pt x="199588" y="97479"/>
                </a:lnTo>
                <a:lnTo>
                  <a:pt x="213512" y="97479"/>
                </a:lnTo>
                <a:cubicBezTo>
                  <a:pt x="218618" y="97479"/>
                  <a:pt x="222795" y="93302"/>
                  <a:pt x="222795" y="88195"/>
                </a:cubicBezTo>
                <a:lnTo>
                  <a:pt x="222795" y="78912"/>
                </a:lnTo>
                <a:cubicBezTo>
                  <a:pt x="222795" y="73806"/>
                  <a:pt x="218618" y="69629"/>
                  <a:pt x="213512" y="69629"/>
                </a:cubicBezTo>
                <a:lnTo>
                  <a:pt x="199588" y="69629"/>
                </a:lnTo>
                <a:lnTo>
                  <a:pt x="199588" y="55705"/>
                </a:lnTo>
                <a:cubicBezTo>
                  <a:pt x="199588" y="50599"/>
                  <a:pt x="195411" y="46422"/>
                  <a:pt x="190305" y="46422"/>
                </a:cubicBezTo>
                <a:lnTo>
                  <a:pt x="181022" y="46422"/>
                </a:lnTo>
                <a:cubicBezTo>
                  <a:pt x="175916" y="46422"/>
                  <a:pt x="171739" y="50599"/>
                  <a:pt x="171739" y="55705"/>
                </a:cubicBezTo>
                <a:lnTo>
                  <a:pt x="171739" y="5570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579219" y="198327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close/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close/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28229" y="4959748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Primary Goals for the Review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28229" y="5446745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Primary goals for the review: quality outcomes, patient experience, safety, and operational reliability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28229" y="3380070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Patient Population Focus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28229" y="3867067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Patient population focus including service line, acuity level, and care setting scope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28229" y="1805542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Clinical Overview of Current Performance Highlights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28229" y="2292539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Clinical overview of current performance highlights, key challenges, and care priorities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38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1" y="302633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2920" y="1796007"/>
            <a:ext cx="954489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Patient Care Metrics &amp; Quality Scorecard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678755" y="-2074644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  <a:close/>
              </a:path>
            </a:pathLst>
          </a:custGeom>
          <a:solidFill>
            <a:srgbClr val="BFE5FF">
              <a:alpha val="27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67200" y="302633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562368" y="828013"/>
            <a:ext cx="668578" cy="351271"/>
          </a:xfrm>
          <a:custGeom>
            <a:avLst/>
            <a:gdLst/>
            <a:ahLst/>
            <a:cxnLst/>
            <a:rect l="l" t="t" r="r" b="b"/>
            <a:pathLst>
              <a:path w="668578" h="351271">
                <a:moveTo>
                  <a:pt x="106444" y="338597"/>
                </a:moveTo>
                <a:cubicBezTo>
                  <a:pt x="94276" y="338597"/>
                  <a:pt x="82115" y="336061"/>
                  <a:pt x="69947" y="330992"/>
                </a:cubicBezTo>
                <a:cubicBezTo>
                  <a:pt x="22297" y="310717"/>
                  <a:pt x="0" y="255975"/>
                  <a:pt x="20271" y="208325"/>
                </a:cubicBezTo>
                <a:cubicBezTo>
                  <a:pt x="73497" y="81604"/>
                  <a:pt x="196669" y="-4"/>
                  <a:pt x="334028" y="-4"/>
                </a:cubicBezTo>
                <a:cubicBezTo>
                  <a:pt x="471394" y="-4"/>
                  <a:pt x="594566" y="81604"/>
                  <a:pt x="648293" y="208325"/>
                </a:cubicBezTo>
                <a:cubicBezTo>
                  <a:pt x="668571" y="255971"/>
                  <a:pt x="646268" y="311223"/>
                  <a:pt x="598618" y="330992"/>
                </a:cubicBezTo>
                <a:cubicBezTo>
                  <a:pt x="550968" y="351268"/>
                  <a:pt x="495724" y="328965"/>
                  <a:pt x="475954" y="281319"/>
                </a:cubicBezTo>
                <a:cubicBezTo>
                  <a:pt x="451624" y="224547"/>
                  <a:pt x="395865" y="187544"/>
                  <a:pt x="334028" y="187544"/>
                </a:cubicBezTo>
                <a:cubicBezTo>
                  <a:pt x="272191" y="187544"/>
                  <a:pt x="216940" y="224547"/>
                  <a:pt x="192611" y="281319"/>
                </a:cubicBezTo>
                <a:cubicBezTo>
                  <a:pt x="177909" y="316801"/>
                  <a:pt x="142935" y="338597"/>
                  <a:pt x="106438" y="338597"/>
                </a:cubicBezTo>
                <a:lnTo>
                  <a:pt x="106444" y="338597"/>
                </a:lnTo>
                <a:close/>
              </a:path>
            </a:pathLst>
          </a:custGeom>
          <a:solidFill>
            <a:srgbClr val="C6FD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82451" y="339563"/>
            <a:ext cx="469893" cy="469893"/>
          </a:xfrm>
          <a:custGeom>
            <a:avLst/>
            <a:gdLst/>
            <a:ahLst/>
            <a:cxnLst/>
            <a:rect l="l" t="t" r="r" b="b"/>
            <a:pathLst>
              <a:path w="469893" h="469893">
                <a:moveTo>
                  <a:pt x="261561" y="16949"/>
                </a:moveTo>
                <a:lnTo>
                  <a:pt x="295845" y="90407"/>
                </a:lnTo>
                <a:cubicBezTo>
                  <a:pt x="313038" y="127247"/>
                  <a:pt x="342646" y="156855"/>
                  <a:pt x="379486" y="174048"/>
                </a:cubicBezTo>
                <a:lnTo>
                  <a:pt x="452944" y="208332"/>
                </a:lnTo>
                <a:cubicBezTo>
                  <a:pt x="463282" y="213158"/>
                  <a:pt x="469893" y="223538"/>
                  <a:pt x="469893" y="234947"/>
                </a:cubicBezTo>
                <a:cubicBezTo>
                  <a:pt x="469893" y="246356"/>
                  <a:pt x="463286" y="256736"/>
                  <a:pt x="452944" y="261561"/>
                </a:cubicBezTo>
                <a:lnTo>
                  <a:pt x="379486" y="295845"/>
                </a:lnTo>
                <a:cubicBezTo>
                  <a:pt x="342646" y="313038"/>
                  <a:pt x="313038" y="342646"/>
                  <a:pt x="295845" y="379486"/>
                </a:cubicBezTo>
                <a:lnTo>
                  <a:pt x="261561" y="452944"/>
                </a:lnTo>
                <a:cubicBezTo>
                  <a:pt x="256735" y="463282"/>
                  <a:pt x="246356" y="469893"/>
                  <a:pt x="234947" y="469893"/>
                </a:cubicBezTo>
                <a:cubicBezTo>
                  <a:pt x="223537" y="469893"/>
                  <a:pt x="213158" y="463286"/>
                  <a:pt x="208332" y="452944"/>
                </a:cubicBezTo>
                <a:lnTo>
                  <a:pt x="174048" y="379486"/>
                </a:lnTo>
                <a:cubicBezTo>
                  <a:pt x="156855" y="342646"/>
                  <a:pt x="127247" y="313038"/>
                  <a:pt x="90407" y="295845"/>
                </a:cubicBezTo>
                <a:lnTo>
                  <a:pt x="16949" y="261561"/>
                </a:lnTo>
                <a:cubicBezTo>
                  <a:pt x="6611" y="256736"/>
                  <a:pt x="0" y="246356"/>
                  <a:pt x="0" y="234947"/>
                </a:cubicBezTo>
                <a:cubicBezTo>
                  <a:pt x="0" y="223538"/>
                  <a:pt x="6607" y="213158"/>
                  <a:pt x="16949" y="208332"/>
                </a:cubicBezTo>
                <a:lnTo>
                  <a:pt x="90407" y="174048"/>
                </a:lnTo>
                <a:cubicBezTo>
                  <a:pt x="127247" y="156855"/>
                  <a:pt x="156855" y="127247"/>
                  <a:pt x="174048" y="90407"/>
                </a:cubicBezTo>
                <a:lnTo>
                  <a:pt x="208332" y="16949"/>
                </a:lnTo>
                <a:cubicBezTo>
                  <a:pt x="213158" y="6611"/>
                  <a:pt x="223537" y="0"/>
                  <a:pt x="234947" y="0"/>
                </a:cubicBezTo>
                <a:cubicBezTo>
                  <a:pt x="246356" y="0"/>
                  <a:pt x="256735" y="6607"/>
                  <a:pt x="261561" y="16949"/>
                </a:cubicBezTo>
                <a:lnTo>
                  <a:pt x="261561" y="16949"/>
                </a:lnTo>
                <a:close/>
              </a:path>
            </a:pathLst>
          </a:custGeom>
          <a:solidFill>
            <a:srgbClr val="40AF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309539" y="3021211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316800" y="5862241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316115" y="6132060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315429" y="6401879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314744" y="6671698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214359" y="302633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1" y="3952067"/>
            <a:ext cx="303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Readmission Rate Performance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1521" y="4439064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Readmission rate performance with trend direction and target alignment for high-risk cohorts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31521" y="336033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245" y="156019"/>
                </a:moveTo>
                <a:cubicBezTo>
                  <a:pt x="261244" y="164449"/>
                  <a:pt x="262890" y="173451"/>
                  <a:pt x="262890" y="182880"/>
                </a:cubicBezTo>
                <a:cubicBezTo>
                  <a:pt x="262890" y="227100"/>
                  <a:pt x="227100" y="262890"/>
                  <a:pt x="182880" y="262890"/>
                </a:cubicBezTo>
                <a:cubicBezTo>
                  <a:pt x="138660" y="262890"/>
                  <a:pt x="102870" y="227100"/>
                  <a:pt x="102870" y="182880"/>
                </a:cubicBezTo>
                <a:cubicBezTo>
                  <a:pt x="102870" y="138660"/>
                  <a:pt x="138660" y="102870"/>
                  <a:pt x="182880" y="102870"/>
                </a:cubicBezTo>
                <a:cubicBezTo>
                  <a:pt x="192309" y="102870"/>
                  <a:pt x="201384" y="104512"/>
                  <a:pt x="209741" y="107515"/>
                </a:cubicBezTo>
                <a:lnTo>
                  <a:pt x="213242" y="104015"/>
                </a:lnTo>
                <a:lnTo>
                  <a:pt x="207814" y="71298"/>
                </a:lnTo>
                <a:cubicBezTo>
                  <a:pt x="199742" y="69513"/>
                  <a:pt x="191453" y="68584"/>
                  <a:pt x="182884" y="68584"/>
                </a:cubicBezTo>
                <a:cubicBezTo>
                  <a:pt x="119732" y="68584"/>
                  <a:pt x="68584" y="119732"/>
                  <a:pt x="68584" y="182884"/>
                </a:cubicBezTo>
                <a:cubicBezTo>
                  <a:pt x="68584" y="246036"/>
                  <a:pt x="119732" y="297184"/>
                  <a:pt x="182884" y="297184"/>
                </a:cubicBezTo>
                <a:cubicBezTo>
                  <a:pt x="246036" y="297184"/>
                  <a:pt x="297184" y="246036"/>
                  <a:pt x="297184" y="182884"/>
                </a:cubicBezTo>
                <a:cubicBezTo>
                  <a:pt x="297184" y="174310"/>
                  <a:pt x="296255" y="166026"/>
                  <a:pt x="294470" y="157953"/>
                </a:cubicBezTo>
                <a:lnTo>
                  <a:pt x="261753" y="152526"/>
                </a:lnTo>
                <a:lnTo>
                  <a:pt x="258245" y="156019"/>
                </a:lnTo>
                <a:close/>
                <a:moveTo>
                  <a:pt x="327827" y="150232"/>
                </a:moveTo>
                <a:cubicBezTo>
                  <a:pt x="330186" y="160733"/>
                  <a:pt x="331401" y="171662"/>
                  <a:pt x="331401" y="182880"/>
                </a:cubicBezTo>
                <a:cubicBezTo>
                  <a:pt x="331401" y="264960"/>
                  <a:pt x="264891" y="331470"/>
                  <a:pt x="182811" y="331470"/>
                </a:cubicBezTo>
                <a:cubicBezTo>
                  <a:pt x="100730" y="331470"/>
                  <a:pt x="34294" y="264960"/>
                  <a:pt x="34294" y="182880"/>
                </a:cubicBezTo>
                <a:cubicBezTo>
                  <a:pt x="34294" y="100800"/>
                  <a:pt x="100804" y="34290"/>
                  <a:pt x="182884" y="34290"/>
                </a:cubicBezTo>
                <a:cubicBezTo>
                  <a:pt x="194098" y="34290"/>
                  <a:pt x="205030" y="35504"/>
                  <a:pt x="215531" y="37863"/>
                </a:cubicBezTo>
                <a:lnTo>
                  <a:pt x="243249" y="10146"/>
                </a:lnTo>
                <a:cubicBezTo>
                  <a:pt x="224317" y="3573"/>
                  <a:pt x="204028" y="4"/>
                  <a:pt x="182884" y="4"/>
                </a:cubicBezTo>
                <a:cubicBezTo>
                  <a:pt x="81872" y="4"/>
                  <a:pt x="4" y="81872"/>
                  <a:pt x="4" y="182884"/>
                </a:cubicBezTo>
                <a:cubicBezTo>
                  <a:pt x="4" y="283896"/>
                  <a:pt x="81872" y="365764"/>
                  <a:pt x="182884" y="365764"/>
                </a:cubicBezTo>
                <a:cubicBezTo>
                  <a:pt x="283896" y="365764"/>
                  <a:pt x="365764" y="283896"/>
                  <a:pt x="365764" y="182884"/>
                </a:cubicBezTo>
                <a:cubicBezTo>
                  <a:pt x="365764" y="161739"/>
                  <a:pt x="362190" y="141450"/>
                  <a:pt x="355548" y="122519"/>
                </a:cubicBezTo>
                <a:lnTo>
                  <a:pt x="327900" y="150236"/>
                </a:lnTo>
                <a:lnTo>
                  <a:pt x="327827" y="150232"/>
                </a:lnTo>
                <a:close/>
                <a:moveTo>
                  <a:pt x="260747" y="129230"/>
                </a:moveTo>
                <a:lnTo>
                  <a:pt x="296964" y="135232"/>
                </a:lnTo>
                <a:cubicBezTo>
                  <a:pt x="304250" y="136447"/>
                  <a:pt x="311679" y="134091"/>
                  <a:pt x="316895" y="128876"/>
                </a:cubicBezTo>
                <a:lnTo>
                  <a:pt x="353471" y="92300"/>
                </a:lnTo>
                <a:cubicBezTo>
                  <a:pt x="359257" y="86513"/>
                  <a:pt x="357256" y="76656"/>
                  <a:pt x="349612" y="73584"/>
                </a:cubicBezTo>
                <a:lnTo>
                  <a:pt x="308606" y="57154"/>
                </a:lnTo>
                <a:lnTo>
                  <a:pt x="292177" y="16079"/>
                </a:lnTo>
                <a:cubicBezTo>
                  <a:pt x="289104" y="8434"/>
                  <a:pt x="279316" y="6434"/>
                  <a:pt x="273461" y="12220"/>
                </a:cubicBezTo>
                <a:lnTo>
                  <a:pt x="236885" y="48869"/>
                </a:lnTo>
                <a:cubicBezTo>
                  <a:pt x="231669" y="54085"/>
                  <a:pt x="229313" y="61513"/>
                  <a:pt x="230528" y="68799"/>
                </a:cubicBezTo>
                <a:lnTo>
                  <a:pt x="236530" y="105017"/>
                </a:lnTo>
                <a:lnTo>
                  <a:pt x="170737" y="170740"/>
                </a:lnTo>
                <a:cubicBezTo>
                  <a:pt x="164022" y="177456"/>
                  <a:pt x="164022" y="188315"/>
                  <a:pt x="170737" y="194957"/>
                </a:cubicBezTo>
                <a:cubicBezTo>
                  <a:pt x="177452" y="201600"/>
                  <a:pt x="188312" y="201673"/>
                  <a:pt x="194954" y="194957"/>
                </a:cubicBezTo>
                <a:lnTo>
                  <a:pt x="260747" y="129165"/>
                </a:lnTo>
                <a:lnTo>
                  <a:pt x="260747" y="129230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495800" y="3952067"/>
            <a:ext cx="303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Patient Satisfaction Results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95800" y="4439064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Patient satisfaction results using standardized survey measures and actionable drivers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95800" y="336031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close/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close/>
                <a:moveTo>
                  <a:pt x="126875" y="227243"/>
                </a:moveTo>
                <a:cubicBezTo>
                  <a:pt x="137734" y="238958"/>
                  <a:pt x="156308" y="251460"/>
                  <a:pt x="182884" y="251460"/>
                </a:cubicBezTo>
                <a:cubicBezTo>
                  <a:pt x="209460" y="251460"/>
                  <a:pt x="228033" y="238958"/>
                  <a:pt x="238889" y="227243"/>
                </a:cubicBezTo>
                <a:cubicBezTo>
                  <a:pt x="245319" y="220312"/>
                  <a:pt x="256178" y="219815"/>
                  <a:pt x="263106" y="226245"/>
                </a:cubicBezTo>
                <a:cubicBezTo>
                  <a:pt x="270037" y="232675"/>
                  <a:pt x="270534" y="243534"/>
                  <a:pt x="264104" y="250461"/>
                </a:cubicBezTo>
                <a:cubicBezTo>
                  <a:pt x="248388" y="267462"/>
                  <a:pt x="221241" y="285750"/>
                  <a:pt x="182949" y="285750"/>
                </a:cubicBezTo>
                <a:cubicBezTo>
                  <a:pt x="144658" y="285750"/>
                  <a:pt x="117442" y="267535"/>
                  <a:pt x="101798" y="250461"/>
                </a:cubicBezTo>
                <a:cubicBezTo>
                  <a:pt x="95368" y="243530"/>
                  <a:pt x="95796" y="232675"/>
                  <a:pt x="102797" y="226245"/>
                </a:cubicBezTo>
                <a:cubicBezTo>
                  <a:pt x="109797" y="219815"/>
                  <a:pt x="120584" y="220242"/>
                  <a:pt x="127014" y="227243"/>
                </a:cubicBezTo>
                <a:lnTo>
                  <a:pt x="126875" y="227243"/>
                </a:lnTo>
                <a:close/>
                <a:moveTo>
                  <a:pt x="103155" y="148590"/>
                </a:moveTo>
                <a:cubicBezTo>
                  <a:pt x="103155" y="135964"/>
                  <a:pt x="113389" y="125730"/>
                  <a:pt x="126015" y="125730"/>
                </a:cubicBezTo>
                <a:cubicBezTo>
                  <a:pt x="138641" y="125730"/>
                  <a:pt x="148875" y="135964"/>
                  <a:pt x="148875" y="148590"/>
                </a:cubicBezTo>
                <a:cubicBezTo>
                  <a:pt x="148875" y="161216"/>
                  <a:pt x="138641" y="171450"/>
                  <a:pt x="126015" y="171450"/>
                </a:cubicBezTo>
                <a:cubicBezTo>
                  <a:pt x="113389" y="171450"/>
                  <a:pt x="103155" y="161216"/>
                  <a:pt x="103155" y="148590"/>
                </a:cubicBezTo>
                <a:close/>
                <a:moveTo>
                  <a:pt x="240315" y="125730"/>
                </a:moveTo>
                <a:cubicBezTo>
                  <a:pt x="252941" y="125730"/>
                  <a:pt x="263175" y="135964"/>
                  <a:pt x="263175" y="148590"/>
                </a:cubicBezTo>
                <a:cubicBezTo>
                  <a:pt x="263175" y="161216"/>
                  <a:pt x="252941" y="171450"/>
                  <a:pt x="240315" y="171450"/>
                </a:cubicBezTo>
                <a:cubicBezTo>
                  <a:pt x="227689" y="171450"/>
                  <a:pt x="217455" y="161216"/>
                  <a:pt x="217455" y="148590"/>
                </a:cubicBezTo>
                <a:cubicBezTo>
                  <a:pt x="217455" y="135964"/>
                  <a:pt x="227689" y="125730"/>
                  <a:pt x="240315" y="12573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442959" y="3952067"/>
            <a:ext cx="303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Safety Metrics Overview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442959" y="4439064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Safety metrics including incident rates, falls, infections, and corrective action closure status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451632" y="3354502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close/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998053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1796007"/>
            <a:ext cx="1115205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Clinical Operations &amp; Workflow Efficiency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5559770" y="3827010"/>
            <a:ext cx="8358535" cy="2784994"/>
          </a:xfrm>
          <a:custGeom>
            <a:avLst/>
            <a:gdLst/>
            <a:ahLst/>
            <a:cxnLst/>
            <a:rect l="l" t="t" r="r" b="b"/>
            <a:pathLst>
              <a:path w="8358535" h="2784994">
                <a:moveTo>
                  <a:pt x="525668" y="1392971"/>
                </a:moveTo>
                <a:cubicBezTo>
                  <a:pt x="568882" y="1316662"/>
                  <a:pt x="617111" y="1243639"/>
                  <a:pt x="663751" y="1169419"/>
                </a:cubicBezTo>
                <a:cubicBezTo>
                  <a:pt x="650796" y="1188469"/>
                  <a:pt x="637756" y="1207351"/>
                  <a:pt x="624800" y="1226400"/>
                </a:cubicBezTo>
                <a:cubicBezTo>
                  <a:pt x="693675" y="1136723"/>
                  <a:pt x="763970" y="1049135"/>
                  <a:pt x="840283" y="965892"/>
                </a:cubicBezTo>
                <a:cubicBezTo>
                  <a:pt x="915343" y="884013"/>
                  <a:pt x="996254" y="809542"/>
                  <a:pt x="1076245" y="732843"/>
                </a:cubicBezTo>
                <a:cubicBezTo>
                  <a:pt x="1060029" y="746462"/>
                  <a:pt x="1044232" y="759969"/>
                  <a:pt x="1028016" y="773588"/>
                </a:cubicBezTo>
                <a:cubicBezTo>
                  <a:pt x="1084771" y="726995"/>
                  <a:pt x="1141442" y="682045"/>
                  <a:pt x="1207975" y="649990"/>
                </a:cubicBezTo>
                <a:cubicBezTo>
                  <a:pt x="1190005" y="658401"/>
                  <a:pt x="1172034" y="666811"/>
                  <a:pt x="1153729" y="675222"/>
                </a:cubicBezTo>
                <a:cubicBezTo>
                  <a:pt x="1184739" y="661074"/>
                  <a:pt x="1216418" y="650101"/>
                  <a:pt x="1250270" y="643557"/>
                </a:cubicBezTo>
                <a:cubicBezTo>
                  <a:pt x="1231129" y="646982"/>
                  <a:pt x="1211988" y="650352"/>
                  <a:pt x="1192763" y="653777"/>
                </a:cubicBezTo>
                <a:cubicBezTo>
                  <a:pt x="1220513" y="649182"/>
                  <a:pt x="1248013" y="647595"/>
                  <a:pt x="1275847" y="649544"/>
                </a:cubicBezTo>
                <a:cubicBezTo>
                  <a:pt x="1256455" y="648096"/>
                  <a:pt x="1237398" y="646620"/>
                  <a:pt x="1218006" y="645172"/>
                </a:cubicBezTo>
                <a:cubicBezTo>
                  <a:pt x="1245171" y="647929"/>
                  <a:pt x="1271417" y="653722"/>
                  <a:pt x="1297328" y="662578"/>
                </a:cubicBezTo>
                <a:cubicBezTo>
                  <a:pt x="1279190" y="656145"/>
                  <a:pt x="1260634" y="649767"/>
                  <a:pt x="1242496" y="643389"/>
                </a:cubicBezTo>
                <a:cubicBezTo>
                  <a:pt x="1274008" y="655114"/>
                  <a:pt x="1303514" y="670320"/>
                  <a:pt x="1331598" y="689203"/>
                </a:cubicBezTo>
                <a:cubicBezTo>
                  <a:pt x="1315216" y="678035"/>
                  <a:pt x="1298749" y="666644"/>
                  <a:pt x="1282450" y="655476"/>
                </a:cubicBezTo>
                <a:cubicBezTo>
                  <a:pt x="1321150" y="682602"/>
                  <a:pt x="1355002" y="714323"/>
                  <a:pt x="1385594" y="750110"/>
                </a:cubicBezTo>
                <a:cubicBezTo>
                  <a:pt x="1373057" y="735155"/>
                  <a:pt x="1360268" y="720005"/>
                  <a:pt x="1347730" y="705105"/>
                </a:cubicBezTo>
                <a:cubicBezTo>
                  <a:pt x="1378490" y="742201"/>
                  <a:pt x="1403732" y="781469"/>
                  <a:pt x="1424545" y="824915"/>
                </a:cubicBezTo>
                <a:cubicBezTo>
                  <a:pt x="1416521" y="807704"/>
                  <a:pt x="1408580" y="790827"/>
                  <a:pt x="1400556" y="773532"/>
                </a:cubicBezTo>
                <a:cubicBezTo>
                  <a:pt x="1442432" y="863543"/>
                  <a:pt x="1468093" y="958957"/>
                  <a:pt x="1485980" y="1056209"/>
                </a:cubicBezTo>
                <a:cubicBezTo>
                  <a:pt x="1482637" y="1037438"/>
                  <a:pt x="1479210" y="1019029"/>
                  <a:pt x="1475783" y="1000203"/>
                </a:cubicBezTo>
                <a:cubicBezTo>
                  <a:pt x="1511558" y="1199079"/>
                  <a:pt x="1518997" y="1402662"/>
                  <a:pt x="1567643" y="1599534"/>
                </a:cubicBezTo>
                <a:cubicBezTo>
                  <a:pt x="1617627" y="1801585"/>
                  <a:pt x="1723614" y="2012047"/>
                  <a:pt x="1886187" y="2146479"/>
                </a:cubicBezTo>
                <a:cubicBezTo>
                  <a:pt x="2067735" y="2296701"/>
                  <a:pt x="2309547" y="2352206"/>
                  <a:pt x="2535980" y="2280325"/>
                </a:cubicBezTo>
                <a:cubicBezTo>
                  <a:pt x="2716858" y="2222982"/>
                  <a:pt x="2870990" y="2093146"/>
                  <a:pt x="2991520" y="1949858"/>
                </a:cubicBezTo>
                <a:cubicBezTo>
                  <a:pt x="3127262" y="1788551"/>
                  <a:pt x="3229404" y="1602458"/>
                  <a:pt x="3348011" y="1428813"/>
                </a:cubicBezTo>
                <a:cubicBezTo>
                  <a:pt x="3334889" y="1448058"/>
                  <a:pt x="3321431" y="1467274"/>
                  <a:pt x="3308308" y="1486574"/>
                </a:cubicBezTo>
                <a:cubicBezTo>
                  <a:pt x="3461102" y="1264109"/>
                  <a:pt x="3636464" y="1056348"/>
                  <a:pt x="3842502" y="881283"/>
                </a:cubicBezTo>
                <a:cubicBezTo>
                  <a:pt x="3824114" y="896824"/>
                  <a:pt x="3805558" y="912587"/>
                  <a:pt x="3787252" y="928183"/>
                </a:cubicBezTo>
                <a:cubicBezTo>
                  <a:pt x="3920487" y="815975"/>
                  <a:pt x="4065926" y="719113"/>
                  <a:pt x="4223735" y="645255"/>
                </a:cubicBezTo>
                <a:cubicBezTo>
                  <a:pt x="4202087" y="655337"/>
                  <a:pt x="4180438" y="665446"/>
                  <a:pt x="4159040" y="675333"/>
                </a:cubicBezTo>
                <a:cubicBezTo>
                  <a:pt x="4273886" y="622585"/>
                  <a:pt x="4394751" y="580643"/>
                  <a:pt x="4519544" y="558029"/>
                </a:cubicBezTo>
                <a:cubicBezTo>
                  <a:pt x="4496056" y="562179"/>
                  <a:pt x="4472652" y="566412"/>
                  <a:pt x="4449248" y="570562"/>
                </a:cubicBezTo>
                <a:cubicBezTo>
                  <a:pt x="4500821" y="561761"/>
                  <a:pt x="4552560" y="557472"/>
                  <a:pt x="4604884" y="560842"/>
                </a:cubicBezTo>
                <a:cubicBezTo>
                  <a:pt x="4580895" y="558893"/>
                  <a:pt x="4557074" y="557249"/>
                  <a:pt x="4533085" y="555272"/>
                </a:cubicBezTo>
                <a:cubicBezTo>
                  <a:pt x="4568525" y="558363"/>
                  <a:pt x="4602628" y="564908"/>
                  <a:pt x="4636062" y="576494"/>
                </a:cubicBezTo>
                <a:cubicBezTo>
                  <a:pt x="4612992" y="568473"/>
                  <a:pt x="4589839" y="560424"/>
                  <a:pt x="4567104" y="552404"/>
                </a:cubicBezTo>
                <a:cubicBezTo>
                  <a:pt x="4593266" y="562151"/>
                  <a:pt x="4617589" y="574405"/>
                  <a:pt x="4640910" y="589750"/>
                </a:cubicBezTo>
                <a:cubicBezTo>
                  <a:pt x="4619846" y="575435"/>
                  <a:pt x="4599368" y="561065"/>
                  <a:pt x="4578304" y="546750"/>
                </a:cubicBezTo>
                <a:cubicBezTo>
                  <a:pt x="4611320" y="569503"/>
                  <a:pt x="4639907" y="596379"/>
                  <a:pt x="4666069" y="626763"/>
                </a:cubicBezTo>
                <a:cubicBezTo>
                  <a:pt x="4649686" y="607268"/>
                  <a:pt x="4633303" y="587884"/>
                  <a:pt x="4616753" y="568584"/>
                </a:cubicBezTo>
                <a:cubicBezTo>
                  <a:pt x="4650605" y="609886"/>
                  <a:pt x="4677436" y="654863"/>
                  <a:pt x="4700506" y="702849"/>
                </a:cubicBezTo>
                <a:cubicBezTo>
                  <a:pt x="4690058" y="680458"/>
                  <a:pt x="4679693" y="657927"/>
                  <a:pt x="4669161" y="635563"/>
                </a:cubicBezTo>
                <a:cubicBezTo>
                  <a:pt x="4700757" y="704158"/>
                  <a:pt x="4722238" y="775704"/>
                  <a:pt x="4736113" y="849730"/>
                </a:cubicBezTo>
                <a:cubicBezTo>
                  <a:pt x="4731683" y="825389"/>
                  <a:pt x="4727504" y="801159"/>
                  <a:pt x="4723074" y="776818"/>
                </a:cubicBezTo>
                <a:cubicBezTo>
                  <a:pt x="4768544" y="1030531"/>
                  <a:pt x="4727755" y="1288812"/>
                  <a:pt x="4716638" y="1543472"/>
                </a:cubicBezTo>
                <a:cubicBezTo>
                  <a:pt x="4703849" y="1837484"/>
                  <a:pt x="4762610" y="2147788"/>
                  <a:pt x="4928610" y="2395764"/>
                </a:cubicBezTo>
                <a:cubicBezTo>
                  <a:pt x="5018548" y="2530279"/>
                  <a:pt x="5147270" y="2658723"/>
                  <a:pt x="5299729" y="2719742"/>
                </a:cubicBezTo>
                <a:cubicBezTo>
                  <a:pt x="5406301" y="2762380"/>
                  <a:pt x="5499415" y="2781903"/>
                  <a:pt x="5614428" y="2784716"/>
                </a:cubicBezTo>
                <a:cubicBezTo>
                  <a:pt x="5693751" y="2786749"/>
                  <a:pt x="5777085" y="2772016"/>
                  <a:pt x="5852229" y="2747369"/>
                </a:cubicBezTo>
                <a:cubicBezTo>
                  <a:pt x="6159238" y="2646859"/>
                  <a:pt x="6360260" y="2375043"/>
                  <a:pt x="6504612" y="2100610"/>
                </a:cubicBezTo>
                <a:cubicBezTo>
                  <a:pt x="6574657" y="1967376"/>
                  <a:pt x="6631746" y="1828293"/>
                  <a:pt x="6698196" y="1693499"/>
                </a:cubicBezTo>
                <a:cubicBezTo>
                  <a:pt x="6780110" y="1527736"/>
                  <a:pt x="6873892" y="1368156"/>
                  <a:pt x="6978625" y="1215566"/>
                </a:cubicBezTo>
                <a:cubicBezTo>
                  <a:pt x="6961657" y="1240242"/>
                  <a:pt x="6944856" y="1264722"/>
                  <a:pt x="6927972" y="1289452"/>
                </a:cubicBezTo>
                <a:cubicBezTo>
                  <a:pt x="7018579" y="1158363"/>
                  <a:pt x="7113615" y="1026660"/>
                  <a:pt x="7236068" y="922919"/>
                </a:cubicBezTo>
                <a:cubicBezTo>
                  <a:pt x="7213165" y="942303"/>
                  <a:pt x="7190096" y="961853"/>
                  <a:pt x="7167277" y="981181"/>
                </a:cubicBezTo>
                <a:cubicBezTo>
                  <a:pt x="7212330" y="943640"/>
                  <a:pt x="7260558" y="910805"/>
                  <a:pt x="7313551" y="885405"/>
                </a:cubicBezTo>
                <a:cubicBezTo>
                  <a:pt x="7287222" y="897604"/>
                  <a:pt x="7260893" y="909997"/>
                  <a:pt x="7234480" y="922223"/>
                </a:cubicBezTo>
                <a:cubicBezTo>
                  <a:pt x="7270589" y="905569"/>
                  <a:pt x="7307868" y="893175"/>
                  <a:pt x="7346902" y="885935"/>
                </a:cubicBezTo>
                <a:cubicBezTo>
                  <a:pt x="7318650" y="891115"/>
                  <a:pt x="7290148" y="896155"/>
                  <a:pt x="7262063" y="901141"/>
                </a:cubicBezTo>
                <a:cubicBezTo>
                  <a:pt x="7293157" y="895961"/>
                  <a:pt x="7324250" y="894067"/>
                  <a:pt x="7355846" y="895877"/>
                </a:cubicBezTo>
                <a:cubicBezTo>
                  <a:pt x="7327176" y="893538"/>
                  <a:pt x="7298339" y="891421"/>
                  <a:pt x="7269669" y="889165"/>
                </a:cubicBezTo>
                <a:cubicBezTo>
                  <a:pt x="7303020" y="891811"/>
                  <a:pt x="7335284" y="898077"/>
                  <a:pt x="7367130" y="908660"/>
                </a:cubicBezTo>
                <a:cubicBezTo>
                  <a:pt x="7339630" y="899163"/>
                  <a:pt x="7311880" y="889472"/>
                  <a:pt x="7284547" y="879808"/>
                </a:cubicBezTo>
                <a:cubicBezTo>
                  <a:pt x="7317981" y="891839"/>
                  <a:pt x="7349159" y="907546"/>
                  <a:pt x="7378497" y="927236"/>
                </a:cubicBezTo>
                <a:cubicBezTo>
                  <a:pt x="7353672" y="910108"/>
                  <a:pt x="7328764" y="892981"/>
                  <a:pt x="7303688" y="876020"/>
                </a:cubicBezTo>
                <a:cubicBezTo>
                  <a:pt x="7340884" y="901698"/>
                  <a:pt x="7373399" y="932166"/>
                  <a:pt x="7402821" y="966338"/>
                </a:cubicBezTo>
                <a:cubicBezTo>
                  <a:pt x="7383345" y="943306"/>
                  <a:pt x="7363535" y="920107"/>
                  <a:pt x="7344144" y="896824"/>
                </a:cubicBezTo>
                <a:cubicBezTo>
                  <a:pt x="7384933" y="945478"/>
                  <a:pt x="7417197" y="999006"/>
                  <a:pt x="7444362" y="1056349"/>
                </a:cubicBezTo>
                <a:cubicBezTo>
                  <a:pt x="7431992" y="1029752"/>
                  <a:pt x="7419538" y="1003183"/>
                  <a:pt x="7406916" y="976391"/>
                </a:cubicBezTo>
                <a:cubicBezTo>
                  <a:pt x="7443359" y="1055847"/>
                  <a:pt x="7468769" y="1139564"/>
                  <a:pt x="7484818" y="1225453"/>
                </a:cubicBezTo>
                <a:cubicBezTo>
                  <a:pt x="7479636" y="1196796"/>
                  <a:pt x="7474620" y="1167915"/>
                  <a:pt x="7469187" y="1139146"/>
                </a:cubicBezTo>
                <a:cubicBezTo>
                  <a:pt x="7494932" y="1285359"/>
                  <a:pt x="7499111" y="1434189"/>
                  <a:pt x="7520927" y="1580791"/>
                </a:cubicBezTo>
                <a:cubicBezTo>
                  <a:pt x="7535554" y="1678433"/>
                  <a:pt x="7551686" y="1777996"/>
                  <a:pt x="7582947" y="1871990"/>
                </a:cubicBezTo>
                <a:cubicBezTo>
                  <a:pt x="7602255" y="1930531"/>
                  <a:pt x="7629086" y="1985868"/>
                  <a:pt x="7655750" y="2041346"/>
                </a:cubicBezTo>
                <a:cubicBezTo>
                  <a:pt x="7672133" y="2075378"/>
                  <a:pt x="7690438" y="2108464"/>
                  <a:pt x="7712170" y="2139461"/>
                </a:cubicBezTo>
                <a:cubicBezTo>
                  <a:pt x="7765748" y="2216160"/>
                  <a:pt x="7843650" y="2275480"/>
                  <a:pt x="7936764" y="2294557"/>
                </a:cubicBezTo>
                <a:cubicBezTo>
                  <a:pt x="8019513" y="2311768"/>
                  <a:pt x="8126920" y="2296423"/>
                  <a:pt x="8197299" y="2247017"/>
                </a:cubicBezTo>
                <a:cubicBezTo>
                  <a:pt x="8272693" y="2194019"/>
                  <a:pt x="8337305" y="2116290"/>
                  <a:pt x="8352434" y="2022408"/>
                </a:cubicBezTo>
                <a:cubicBezTo>
                  <a:pt x="8366727" y="1934235"/>
                  <a:pt x="8357700" y="1837122"/>
                  <a:pt x="8304874" y="1761843"/>
                </a:cubicBezTo>
                <a:cubicBezTo>
                  <a:pt x="8279380" y="1725583"/>
                  <a:pt x="8257230" y="1688041"/>
                  <a:pt x="8238507" y="1647909"/>
                </a:cubicBezTo>
                <a:cubicBezTo>
                  <a:pt x="8251379" y="1675230"/>
                  <a:pt x="8264000" y="1702718"/>
                  <a:pt x="8276789" y="1730067"/>
                </a:cubicBezTo>
                <a:cubicBezTo>
                  <a:pt x="8240262" y="1649525"/>
                  <a:pt x="8217945" y="1563970"/>
                  <a:pt x="8201897" y="1476911"/>
                </a:cubicBezTo>
                <a:cubicBezTo>
                  <a:pt x="8207162" y="1505902"/>
                  <a:pt x="8212345" y="1535340"/>
                  <a:pt x="8217527" y="1564359"/>
                </a:cubicBezTo>
                <a:cubicBezTo>
                  <a:pt x="8173812" y="1319391"/>
                  <a:pt x="8176403" y="1061556"/>
                  <a:pt x="8081032" y="828230"/>
                </a:cubicBezTo>
                <a:cubicBezTo>
                  <a:pt x="8018928" y="676336"/>
                  <a:pt x="7939438" y="537671"/>
                  <a:pt x="7819243" y="423626"/>
                </a:cubicBezTo>
                <a:cubicBezTo>
                  <a:pt x="7763659" y="370878"/>
                  <a:pt x="7697877" y="324285"/>
                  <a:pt x="7628417" y="291923"/>
                </a:cubicBezTo>
                <a:cubicBezTo>
                  <a:pt x="7527530" y="244662"/>
                  <a:pt x="7435085" y="227952"/>
                  <a:pt x="7325671" y="221658"/>
                </a:cubicBezTo>
                <a:cubicBezTo>
                  <a:pt x="7250946" y="217369"/>
                  <a:pt x="7173044" y="231628"/>
                  <a:pt x="7101830" y="252293"/>
                </a:cubicBezTo>
                <a:cubicBezTo>
                  <a:pt x="7030866" y="273097"/>
                  <a:pt x="6961574" y="306684"/>
                  <a:pt x="6898550" y="345535"/>
                </a:cubicBezTo>
                <a:cubicBezTo>
                  <a:pt x="6787549" y="413823"/>
                  <a:pt x="6688082" y="508011"/>
                  <a:pt x="6604330" y="607742"/>
                </a:cubicBezTo>
                <a:cubicBezTo>
                  <a:pt x="6506953" y="723792"/>
                  <a:pt x="6421278" y="851791"/>
                  <a:pt x="6339113" y="978703"/>
                </a:cubicBezTo>
                <a:cubicBezTo>
                  <a:pt x="6265475" y="1092581"/>
                  <a:pt x="6197687" y="1210303"/>
                  <a:pt x="6136586" y="1331311"/>
                </a:cubicBezTo>
                <a:cubicBezTo>
                  <a:pt x="6023077" y="1555336"/>
                  <a:pt x="5939241" y="1794400"/>
                  <a:pt x="5797397" y="2003497"/>
                </a:cubicBezTo>
                <a:cubicBezTo>
                  <a:pt x="5814030" y="1979184"/>
                  <a:pt x="5830580" y="1954899"/>
                  <a:pt x="5847381" y="1930753"/>
                </a:cubicBezTo>
                <a:cubicBezTo>
                  <a:pt x="5797397" y="2003497"/>
                  <a:pt x="5742481" y="2072148"/>
                  <a:pt x="5674944" y="2129379"/>
                </a:cubicBezTo>
                <a:cubicBezTo>
                  <a:pt x="5697261" y="2110636"/>
                  <a:pt x="5719244" y="2091837"/>
                  <a:pt x="5741562" y="2073067"/>
                </a:cubicBezTo>
                <a:cubicBezTo>
                  <a:pt x="5704617" y="2103646"/>
                  <a:pt x="5664830" y="2129880"/>
                  <a:pt x="5621617" y="2150851"/>
                </a:cubicBezTo>
                <a:cubicBezTo>
                  <a:pt x="5646943" y="2139071"/>
                  <a:pt x="5672186" y="2127263"/>
                  <a:pt x="5697512" y="2115454"/>
                </a:cubicBezTo>
                <a:cubicBezTo>
                  <a:pt x="5660985" y="2132164"/>
                  <a:pt x="5623539" y="2144335"/>
                  <a:pt x="5584087" y="2151993"/>
                </a:cubicBezTo>
                <a:cubicBezTo>
                  <a:pt x="5611001" y="2147036"/>
                  <a:pt x="5637832" y="2142302"/>
                  <a:pt x="5664830" y="2137400"/>
                </a:cubicBezTo>
                <a:cubicBezTo>
                  <a:pt x="5625712" y="2144251"/>
                  <a:pt x="5586845" y="2146228"/>
                  <a:pt x="5547309" y="2144112"/>
                </a:cubicBezTo>
                <a:cubicBezTo>
                  <a:pt x="5574475" y="2146089"/>
                  <a:pt x="5601723" y="2148261"/>
                  <a:pt x="5628722" y="2150489"/>
                </a:cubicBezTo>
                <a:cubicBezTo>
                  <a:pt x="5589771" y="2147398"/>
                  <a:pt x="5551823" y="2139934"/>
                  <a:pt x="5514711" y="2127513"/>
                </a:cubicBezTo>
                <a:cubicBezTo>
                  <a:pt x="5540539" y="2136564"/>
                  <a:pt x="5566534" y="2145727"/>
                  <a:pt x="5592529" y="2154528"/>
                </a:cubicBezTo>
                <a:cubicBezTo>
                  <a:pt x="5554080" y="2140881"/>
                  <a:pt x="5518305" y="2122779"/>
                  <a:pt x="5484286" y="2100360"/>
                </a:cubicBezTo>
                <a:cubicBezTo>
                  <a:pt x="5507690" y="2116429"/>
                  <a:pt x="5530759" y="2132359"/>
                  <a:pt x="5554247" y="2148261"/>
                </a:cubicBezTo>
                <a:cubicBezTo>
                  <a:pt x="5510866" y="2118351"/>
                  <a:pt x="5472500" y="2082953"/>
                  <a:pt x="5438147" y="2043016"/>
                </a:cubicBezTo>
                <a:cubicBezTo>
                  <a:pt x="5456285" y="2064433"/>
                  <a:pt x="5474256" y="2085655"/>
                  <a:pt x="5492477" y="2107099"/>
                </a:cubicBezTo>
                <a:cubicBezTo>
                  <a:pt x="5445335" y="2050898"/>
                  <a:pt x="5407471" y="1988458"/>
                  <a:pt x="5376210" y="1922259"/>
                </a:cubicBezTo>
                <a:cubicBezTo>
                  <a:pt x="5387578" y="1946433"/>
                  <a:pt x="5398778" y="1970885"/>
                  <a:pt x="5410062" y="1995059"/>
                </a:cubicBezTo>
                <a:cubicBezTo>
                  <a:pt x="5368938" y="1906134"/>
                  <a:pt x="5340603" y="1812558"/>
                  <a:pt x="5322966" y="1716253"/>
                </a:cubicBezTo>
                <a:cubicBezTo>
                  <a:pt x="5327647" y="1741931"/>
                  <a:pt x="5332077" y="1767413"/>
                  <a:pt x="5336758" y="1793119"/>
                </a:cubicBezTo>
                <a:cubicBezTo>
                  <a:pt x="5292291" y="1540659"/>
                  <a:pt x="5335170" y="1281738"/>
                  <a:pt x="5329988" y="1027329"/>
                </a:cubicBezTo>
                <a:cubicBezTo>
                  <a:pt x="5327062" y="879947"/>
                  <a:pt x="5309091" y="728638"/>
                  <a:pt x="5264791" y="587857"/>
                </a:cubicBezTo>
                <a:cubicBezTo>
                  <a:pt x="5212467" y="420841"/>
                  <a:pt x="5118851" y="244411"/>
                  <a:pt x="4976171" y="137913"/>
                </a:cubicBezTo>
                <a:cubicBezTo>
                  <a:pt x="4884812" y="69709"/>
                  <a:pt x="4782754" y="17796"/>
                  <a:pt x="4667657" y="5236"/>
                </a:cubicBezTo>
                <a:cubicBezTo>
                  <a:pt x="4554399" y="-7046"/>
                  <a:pt x="4457607" y="2340"/>
                  <a:pt x="4346188" y="24870"/>
                </a:cubicBezTo>
                <a:cubicBezTo>
                  <a:pt x="4190886" y="56369"/>
                  <a:pt x="4042105" y="120591"/>
                  <a:pt x="3901598" y="192248"/>
                </a:cubicBezTo>
                <a:cubicBezTo>
                  <a:pt x="3635545" y="328435"/>
                  <a:pt x="3401506" y="532853"/>
                  <a:pt x="3205833" y="756878"/>
                </a:cubicBezTo>
                <a:cubicBezTo>
                  <a:pt x="3088730" y="890753"/>
                  <a:pt x="2984917" y="1035684"/>
                  <a:pt x="2887122" y="1183818"/>
                </a:cubicBezTo>
                <a:cubicBezTo>
                  <a:pt x="2807632" y="1304185"/>
                  <a:pt x="2738006" y="1430624"/>
                  <a:pt x="2656761" y="1549850"/>
                </a:cubicBezTo>
                <a:cubicBezTo>
                  <a:pt x="2669717" y="1530800"/>
                  <a:pt x="2682756" y="1511918"/>
                  <a:pt x="2695712" y="1492869"/>
                </a:cubicBezTo>
                <a:cubicBezTo>
                  <a:pt x="2626670" y="1593379"/>
                  <a:pt x="2550858" y="1691077"/>
                  <a:pt x="2457911" y="1770672"/>
                </a:cubicBezTo>
                <a:cubicBezTo>
                  <a:pt x="2475046" y="1756106"/>
                  <a:pt x="2492348" y="1741736"/>
                  <a:pt x="2509316" y="1727170"/>
                </a:cubicBezTo>
                <a:cubicBezTo>
                  <a:pt x="2467022" y="1762512"/>
                  <a:pt x="2421468" y="1793565"/>
                  <a:pt x="2371568" y="1817488"/>
                </a:cubicBezTo>
                <a:cubicBezTo>
                  <a:pt x="2390792" y="1808409"/>
                  <a:pt x="2410435" y="1799357"/>
                  <a:pt x="2429659" y="1790362"/>
                </a:cubicBezTo>
                <a:cubicBezTo>
                  <a:pt x="2392464" y="1807462"/>
                  <a:pt x="2354015" y="1820273"/>
                  <a:pt x="2313894" y="1827541"/>
                </a:cubicBezTo>
                <a:cubicBezTo>
                  <a:pt x="2334456" y="1823670"/>
                  <a:pt x="2355185" y="1820189"/>
                  <a:pt x="2375831" y="1816346"/>
                </a:cubicBezTo>
                <a:cubicBezTo>
                  <a:pt x="2339304" y="1822306"/>
                  <a:pt x="2303028" y="1824144"/>
                  <a:pt x="2266083" y="1821526"/>
                </a:cubicBezTo>
                <a:cubicBezTo>
                  <a:pt x="2286812" y="1823141"/>
                  <a:pt x="2307541" y="1824673"/>
                  <a:pt x="2328271" y="1826288"/>
                </a:cubicBezTo>
                <a:cubicBezTo>
                  <a:pt x="2291911" y="1823030"/>
                  <a:pt x="2256387" y="1815649"/>
                  <a:pt x="2221866" y="1803674"/>
                </a:cubicBezTo>
                <a:cubicBezTo>
                  <a:pt x="2241676" y="1810553"/>
                  <a:pt x="2261235" y="1817460"/>
                  <a:pt x="2281045" y="1824339"/>
                </a:cubicBezTo>
                <a:cubicBezTo>
                  <a:pt x="2243933" y="1810831"/>
                  <a:pt x="2209245" y="1793091"/>
                  <a:pt x="2176396" y="1770922"/>
                </a:cubicBezTo>
                <a:cubicBezTo>
                  <a:pt x="2194116" y="1782982"/>
                  <a:pt x="2211585" y="1795263"/>
                  <a:pt x="2229305" y="1807322"/>
                </a:cubicBezTo>
                <a:cubicBezTo>
                  <a:pt x="2186175" y="1777217"/>
                  <a:pt x="2148061" y="1741374"/>
                  <a:pt x="2113958" y="1701298"/>
                </a:cubicBezTo>
                <a:cubicBezTo>
                  <a:pt x="2127582" y="1717478"/>
                  <a:pt x="2141290" y="1733520"/>
                  <a:pt x="2154831" y="1749757"/>
                </a:cubicBezTo>
                <a:cubicBezTo>
                  <a:pt x="2109444" y="1694836"/>
                  <a:pt x="2073001" y="1634318"/>
                  <a:pt x="2042743" y="1569790"/>
                </a:cubicBezTo>
                <a:cubicBezTo>
                  <a:pt x="2051352" y="1587948"/>
                  <a:pt x="2059794" y="1606274"/>
                  <a:pt x="2068404" y="1624432"/>
                </a:cubicBezTo>
                <a:cubicBezTo>
                  <a:pt x="2023100" y="1525537"/>
                  <a:pt x="1995434" y="1422046"/>
                  <a:pt x="1976209" y="1315270"/>
                </a:cubicBezTo>
                <a:cubicBezTo>
                  <a:pt x="1979636" y="1334458"/>
                  <a:pt x="1983063" y="1353591"/>
                  <a:pt x="1986406" y="1372807"/>
                </a:cubicBezTo>
                <a:cubicBezTo>
                  <a:pt x="1922965" y="1016802"/>
                  <a:pt x="1903406" y="615345"/>
                  <a:pt x="1617294" y="353555"/>
                </a:cubicBezTo>
                <a:cubicBezTo>
                  <a:pt x="1457646" y="207510"/>
                  <a:pt x="1228872" y="150390"/>
                  <a:pt x="1024172" y="231350"/>
                </a:cubicBezTo>
                <a:cubicBezTo>
                  <a:pt x="831173" y="307352"/>
                  <a:pt x="670188" y="454595"/>
                  <a:pt x="519567" y="593204"/>
                </a:cubicBezTo>
                <a:cubicBezTo>
                  <a:pt x="439576" y="666700"/>
                  <a:pt x="363179" y="744513"/>
                  <a:pt x="290878" y="825668"/>
                </a:cubicBezTo>
                <a:cubicBezTo>
                  <a:pt x="216236" y="909412"/>
                  <a:pt x="140842" y="992433"/>
                  <a:pt x="71048" y="1080383"/>
                </a:cubicBezTo>
                <a:cubicBezTo>
                  <a:pt x="23237" y="1140790"/>
                  <a:pt x="-1170" y="1204538"/>
                  <a:pt x="-250" y="1281042"/>
                </a:cubicBezTo>
                <a:cubicBezTo>
                  <a:pt x="418" y="1368881"/>
                  <a:pt x="51991" y="1446582"/>
                  <a:pt x="121868" y="1494679"/>
                </a:cubicBezTo>
                <a:cubicBezTo>
                  <a:pt x="184641" y="1537874"/>
                  <a:pt x="251676" y="1552328"/>
                  <a:pt x="326819" y="1538765"/>
                </a:cubicBezTo>
                <a:cubicBezTo>
                  <a:pt x="415754" y="1523754"/>
                  <a:pt x="480867" y="1472260"/>
                  <a:pt x="525502" y="1393222"/>
                </a:cubicBezTo>
                <a:lnTo>
                  <a:pt x="525668" y="1392971"/>
                </a:lnTo>
                <a:close/>
              </a:path>
            </a:pathLst>
          </a:custGeom>
          <a:solidFill>
            <a:srgbClr val="40AF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559" y="5067615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  <a:close/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2921" y="309890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267200" y="309890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309539" y="3093781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214359" y="309890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0309539" y="3088654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442959" y="4019510"/>
            <a:ext cx="303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2"/>
              </a:spcBef>
              <a:buNone/>
            </a:pPr>
            <a:r>
              <a:rPr lang="en-US" sz="1492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Bed Occupancy and Flow Reliability</a:t>
            </a:r>
            <a:endParaRPr lang="en-US" sz="1492" dirty="0"/>
          </a:p>
        </p:txBody>
      </p:sp>
      <p:sp>
        <p:nvSpPr>
          <p:cNvPr id="18" name="Text 16"/>
          <p:cNvSpPr/>
          <p:nvPr/>
        </p:nvSpPr>
        <p:spPr>
          <a:xfrm>
            <a:off x="8442959" y="4506507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Bed occupancy and flow reliability with metrics that reflect readiness, cancellations, and escalation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441145" y="3476809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7432" y="13716"/>
                </a:moveTo>
                <a:cubicBezTo>
                  <a:pt x="27432" y="6114"/>
                  <a:pt x="21316" y="0"/>
                  <a:pt x="13716" y="0"/>
                </a:cubicBezTo>
                <a:cubicBezTo>
                  <a:pt x="6116" y="0"/>
                  <a:pt x="0" y="6114"/>
                  <a:pt x="0" y="13716"/>
                </a:cubicBezTo>
                <a:lnTo>
                  <a:pt x="0" y="187451"/>
                </a:lnTo>
                <a:lnTo>
                  <a:pt x="0" y="242316"/>
                </a:lnTo>
                <a:cubicBezTo>
                  <a:pt x="0" y="249918"/>
                  <a:pt x="6116" y="256032"/>
                  <a:pt x="13716" y="256032"/>
                </a:cubicBezTo>
                <a:cubicBezTo>
                  <a:pt x="21316" y="256032"/>
                  <a:pt x="27432" y="249918"/>
                  <a:pt x="27432" y="242316"/>
                </a:cubicBezTo>
                <a:lnTo>
                  <a:pt x="27432" y="201170"/>
                </a:lnTo>
                <a:lnTo>
                  <a:pt x="178308" y="201170"/>
                </a:lnTo>
                <a:lnTo>
                  <a:pt x="338328" y="201170"/>
                </a:lnTo>
                <a:lnTo>
                  <a:pt x="338328" y="242316"/>
                </a:lnTo>
                <a:cubicBezTo>
                  <a:pt x="338328" y="249918"/>
                  <a:pt x="344444" y="256032"/>
                  <a:pt x="352044" y="256032"/>
                </a:cubicBezTo>
                <a:cubicBezTo>
                  <a:pt x="359644" y="256032"/>
                  <a:pt x="365760" y="249918"/>
                  <a:pt x="365760" y="242316"/>
                </a:cubicBezTo>
                <a:lnTo>
                  <a:pt x="365760" y="187451"/>
                </a:lnTo>
                <a:lnTo>
                  <a:pt x="365760" y="123443"/>
                </a:lnTo>
                <a:cubicBezTo>
                  <a:pt x="365760" y="85553"/>
                  <a:pt x="335069" y="54862"/>
                  <a:pt x="297180" y="54862"/>
                </a:cubicBezTo>
                <a:lnTo>
                  <a:pt x="196596" y="54862"/>
                </a:lnTo>
                <a:cubicBezTo>
                  <a:pt x="178937" y="54862"/>
                  <a:pt x="164592" y="69208"/>
                  <a:pt x="164592" y="86866"/>
                </a:cubicBezTo>
                <a:lnTo>
                  <a:pt x="164592" y="173736"/>
                </a:lnTo>
                <a:lnTo>
                  <a:pt x="27432" y="173736"/>
                </a:lnTo>
                <a:lnTo>
                  <a:pt x="27432" y="13716"/>
                </a:lnTo>
                <a:close/>
                <a:moveTo>
                  <a:pt x="338328" y="123443"/>
                </a:moveTo>
                <a:lnTo>
                  <a:pt x="338328" y="173736"/>
                </a:lnTo>
                <a:lnTo>
                  <a:pt x="192024" y="173736"/>
                </a:lnTo>
                <a:lnTo>
                  <a:pt x="192024" y="86866"/>
                </a:lnTo>
                <a:cubicBezTo>
                  <a:pt x="192024" y="84352"/>
                  <a:pt x="194080" y="82294"/>
                  <a:pt x="196596" y="82294"/>
                </a:cubicBezTo>
                <a:lnTo>
                  <a:pt x="297180" y="82294"/>
                </a:lnTo>
                <a:cubicBezTo>
                  <a:pt x="319927" y="82294"/>
                  <a:pt x="338328" y="100695"/>
                  <a:pt x="338328" y="123441"/>
                </a:cubicBezTo>
                <a:lnTo>
                  <a:pt x="338328" y="123443"/>
                </a:lnTo>
                <a:close/>
                <a:moveTo>
                  <a:pt x="73152" y="105155"/>
                </a:moveTo>
                <a:cubicBezTo>
                  <a:pt x="73152" y="92530"/>
                  <a:pt x="83386" y="82294"/>
                  <a:pt x="96012" y="82294"/>
                </a:cubicBezTo>
                <a:cubicBezTo>
                  <a:pt x="108638" y="82294"/>
                  <a:pt x="118872" y="92527"/>
                  <a:pt x="118872" y="105155"/>
                </a:cubicBezTo>
                <a:cubicBezTo>
                  <a:pt x="118872" y="117780"/>
                  <a:pt x="108638" y="128016"/>
                  <a:pt x="96012" y="128016"/>
                </a:cubicBezTo>
                <a:cubicBezTo>
                  <a:pt x="83386" y="128016"/>
                  <a:pt x="73152" y="117782"/>
                  <a:pt x="73152" y="105155"/>
                </a:cubicBezTo>
                <a:close/>
                <a:moveTo>
                  <a:pt x="146304" y="105155"/>
                </a:moveTo>
                <a:cubicBezTo>
                  <a:pt x="146304" y="77381"/>
                  <a:pt x="123788" y="54862"/>
                  <a:pt x="96012" y="54862"/>
                </a:cubicBezTo>
                <a:cubicBezTo>
                  <a:pt x="68236" y="54862"/>
                  <a:pt x="45720" y="77378"/>
                  <a:pt x="45720" y="105155"/>
                </a:cubicBezTo>
                <a:cubicBezTo>
                  <a:pt x="45720" y="132929"/>
                  <a:pt x="68236" y="155447"/>
                  <a:pt x="96012" y="155447"/>
                </a:cubicBezTo>
                <a:cubicBezTo>
                  <a:pt x="123788" y="155447"/>
                  <a:pt x="146304" y="132932"/>
                  <a:pt x="146304" y="105155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495800" y="4019510"/>
            <a:ext cx="303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2"/>
              </a:spcBef>
              <a:buNone/>
            </a:pPr>
            <a:r>
              <a:rPr lang="en-US" sz="1492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Staffing and Capacity View</a:t>
            </a:r>
            <a:endParaRPr lang="en-US" sz="1492" dirty="0"/>
          </a:p>
        </p:txBody>
      </p:sp>
      <p:sp>
        <p:nvSpPr>
          <p:cNvPr id="21" name="Text 19"/>
          <p:cNvSpPr/>
          <p:nvPr/>
        </p:nvSpPr>
        <p:spPr>
          <a:xfrm>
            <a:off x="4495800" y="4506507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Staffing and capacity view including staffing coverage, overtime indicators, and skill-mix balance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95800" y="342775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3902" y="171450"/>
                </a:moveTo>
                <a:cubicBezTo>
                  <a:pt x="360332" y="171450"/>
                  <a:pt x="365760" y="166450"/>
                  <a:pt x="365760" y="160020"/>
                </a:cubicBezTo>
                <a:cubicBezTo>
                  <a:pt x="365760" y="71652"/>
                  <a:pt x="294108" y="0"/>
                  <a:pt x="205740" y="0"/>
                </a:cubicBezTo>
                <a:cubicBezTo>
                  <a:pt x="199310" y="0"/>
                  <a:pt x="194310" y="5428"/>
                  <a:pt x="194310" y="11858"/>
                </a:cubicBezTo>
                <a:lnTo>
                  <a:pt x="194310" y="171450"/>
                </a:lnTo>
                <a:lnTo>
                  <a:pt x="353902" y="171450"/>
                </a:lnTo>
                <a:close/>
                <a:moveTo>
                  <a:pt x="125730" y="205740"/>
                </a:moveTo>
                <a:cubicBezTo>
                  <a:pt x="125730" y="224672"/>
                  <a:pt x="141088" y="240030"/>
                  <a:pt x="160020" y="240030"/>
                </a:cubicBezTo>
                <a:lnTo>
                  <a:pt x="300823" y="240030"/>
                </a:lnTo>
                <a:cubicBezTo>
                  <a:pt x="281964" y="293321"/>
                  <a:pt x="231171" y="331470"/>
                  <a:pt x="171450" y="331470"/>
                </a:cubicBezTo>
                <a:cubicBezTo>
                  <a:pt x="95727" y="331470"/>
                  <a:pt x="34290" y="270033"/>
                  <a:pt x="34290" y="194310"/>
                </a:cubicBezTo>
                <a:cubicBezTo>
                  <a:pt x="34290" y="134589"/>
                  <a:pt x="72439" y="83796"/>
                  <a:pt x="125730" y="64937"/>
                </a:cubicBezTo>
                <a:lnTo>
                  <a:pt x="125730" y="205740"/>
                </a:lnTo>
                <a:close/>
                <a:moveTo>
                  <a:pt x="160020" y="47648"/>
                </a:moveTo>
                <a:cubicBezTo>
                  <a:pt x="160020" y="34433"/>
                  <a:pt x="148806" y="23859"/>
                  <a:pt x="135873" y="26572"/>
                </a:cubicBezTo>
                <a:cubicBezTo>
                  <a:pt x="58222" y="42933"/>
                  <a:pt x="0" y="111798"/>
                  <a:pt x="0" y="194306"/>
                </a:cubicBezTo>
                <a:cubicBezTo>
                  <a:pt x="0" y="289031"/>
                  <a:pt x="76795" y="365756"/>
                  <a:pt x="171450" y="365756"/>
                </a:cubicBezTo>
                <a:cubicBezTo>
                  <a:pt x="253962" y="365756"/>
                  <a:pt x="322827" y="307535"/>
                  <a:pt x="339184" y="229884"/>
                </a:cubicBezTo>
                <a:cubicBezTo>
                  <a:pt x="341898" y="216954"/>
                  <a:pt x="331327" y="205736"/>
                  <a:pt x="318109" y="205736"/>
                </a:cubicBezTo>
                <a:lnTo>
                  <a:pt x="194306" y="205736"/>
                </a:lnTo>
                <a:lnTo>
                  <a:pt x="160016" y="205736"/>
                </a:lnTo>
                <a:lnTo>
                  <a:pt x="160016" y="171446"/>
                </a:lnTo>
                <a:lnTo>
                  <a:pt x="160020" y="47648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21" y="4019510"/>
            <a:ext cx="303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32"/>
              </a:spcBef>
              <a:buNone/>
            </a:pPr>
            <a:r>
              <a:rPr lang="en-US" sz="1492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Patient Throughput Metrics</a:t>
            </a:r>
            <a:endParaRPr lang="en-US" sz="1492" dirty="0"/>
          </a:p>
        </p:txBody>
      </p:sp>
      <p:sp>
        <p:nvSpPr>
          <p:cNvPr id="24" name="Text 22"/>
          <p:cNvSpPr/>
          <p:nvPr/>
        </p:nvSpPr>
        <p:spPr>
          <a:xfrm>
            <a:off x="731521" y="4506507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Patient throughput metrics such as length of stay, discharge timeliness, and bottleneck points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31521" y="3448095"/>
            <a:ext cx="365760" cy="325130"/>
          </a:xfrm>
          <a:custGeom>
            <a:avLst/>
            <a:gdLst/>
            <a:ahLst/>
            <a:cxnLst/>
            <a:rect l="l" t="t" r="r" b="b"/>
            <a:pathLst>
              <a:path w="365760" h="325130">
                <a:moveTo>
                  <a:pt x="172719" y="60959"/>
                </a:moveTo>
                <a:cubicBezTo>
                  <a:pt x="189552" y="60959"/>
                  <a:pt x="203198" y="47313"/>
                  <a:pt x="203198" y="30478"/>
                </a:cubicBezTo>
                <a:cubicBezTo>
                  <a:pt x="203198" y="13642"/>
                  <a:pt x="189552" y="-3"/>
                  <a:pt x="172719" y="-3"/>
                </a:cubicBezTo>
                <a:cubicBezTo>
                  <a:pt x="155887" y="-3"/>
                  <a:pt x="142240" y="13642"/>
                  <a:pt x="142240" y="30478"/>
                </a:cubicBezTo>
                <a:cubicBezTo>
                  <a:pt x="142240" y="47313"/>
                  <a:pt x="155887" y="60959"/>
                  <a:pt x="172719" y="60959"/>
                </a:cubicBezTo>
                <a:close/>
                <a:moveTo>
                  <a:pt x="115127" y="68960"/>
                </a:moveTo>
                <a:cubicBezTo>
                  <a:pt x="106235" y="66736"/>
                  <a:pt x="96901" y="66736"/>
                  <a:pt x="88013" y="68960"/>
                </a:cubicBezTo>
                <a:lnTo>
                  <a:pt x="86868" y="69279"/>
                </a:lnTo>
                <a:cubicBezTo>
                  <a:pt x="78423" y="71376"/>
                  <a:pt x="70614" y="75437"/>
                  <a:pt x="64070" y="81091"/>
                </a:cubicBezTo>
                <a:lnTo>
                  <a:pt x="35812" y="105284"/>
                </a:lnTo>
                <a:cubicBezTo>
                  <a:pt x="29400" y="110746"/>
                  <a:pt x="28701" y="120396"/>
                  <a:pt x="34162" y="126745"/>
                </a:cubicBezTo>
                <a:cubicBezTo>
                  <a:pt x="39623" y="133095"/>
                  <a:pt x="49275" y="133856"/>
                  <a:pt x="55625" y="128397"/>
                </a:cubicBezTo>
                <a:lnTo>
                  <a:pt x="83883" y="104139"/>
                </a:lnTo>
                <a:cubicBezTo>
                  <a:pt x="86868" y="101600"/>
                  <a:pt x="90423" y="99756"/>
                  <a:pt x="94234" y="98804"/>
                </a:cubicBezTo>
                <a:lnTo>
                  <a:pt x="95379" y="98485"/>
                </a:lnTo>
                <a:cubicBezTo>
                  <a:pt x="99443" y="97471"/>
                  <a:pt x="103634" y="97471"/>
                  <a:pt x="107698" y="98485"/>
                </a:cubicBezTo>
                <a:lnTo>
                  <a:pt x="113159" y="99818"/>
                </a:lnTo>
                <a:lnTo>
                  <a:pt x="92395" y="162048"/>
                </a:lnTo>
                <a:cubicBezTo>
                  <a:pt x="86996" y="178239"/>
                  <a:pt x="93854" y="195956"/>
                  <a:pt x="108715" y="204276"/>
                </a:cubicBezTo>
                <a:lnTo>
                  <a:pt x="164596" y="235709"/>
                </a:lnTo>
                <a:lnTo>
                  <a:pt x="142943" y="305307"/>
                </a:lnTo>
                <a:cubicBezTo>
                  <a:pt x="140404" y="313370"/>
                  <a:pt x="144910" y="321882"/>
                  <a:pt x="152913" y="324421"/>
                </a:cubicBezTo>
                <a:cubicBezTo>
                  <a:pt x="160912" y="326960"/>
                  <a:pt x="169486" y="322454"/>
                  <a:pt x="172028" y="314387"/>
                </a:cubicBezTo>
                <a:lnTo>
                  <a:pt x="194950" y="240983"/>
                </a:lnTo>
                <a:cubicBezTo>
                  <a:pt x="198505" y="229551"/>
                  <a:pt x="193615" y="217170"/>
                  <a:pt x="183140" y="211266"/>
                </a:cubicBezTo>
                <a:lnTo>
                  <a:pt x="162756" y="199834"/>
                </a:lnTo>
                <a:lnTo>
                  <a:pt x="180598" y="146240"/>
                </a:lnTo>
                <a:lnTo>
                  <a:pt x="184153" y="157798"/>
                </a:lnTo>
                <a:cubicBezTo>
                  <a:pt x="188725" y="172722"/>
                  <a:pt x="202503" y="182882"/>
                  <a:pt x="218125" y="182882"/>
                </a:cubicBezTo>
                <a:lnTo>
                  <a:pt x="248859" y="182882"/>
                </a:lnTo>
                <a:cubicBezTo>
                  <a:pt x="257305" y="182882"/>
                  <a:pt x="264101" y="176087"/>
                  <a:pt x="264101" y="167643"/>
                </a:cubicBezTo>
                <a:cubicBezTo>
                  <a:pt x="264101" y="159196"/>
                  <a:pt x="257305" y="152404"/>
                  <a:pt x="248859" y="152404"/>
                </a:cubicBezTo>
                <a:lnTo>
                  <a:pt x="218125" y="152404"/>
                </a:lnTo>
                <a:cubicBezTo>
                  <a:pt x="215901" y="152404"/>
                  <a:pt x="213933" y="150945"/>
                  <a:pt x="213300" y="148848"/>
                </a:cubicBezTo>
                <a:lnTo>
                  <a:pt x="200791" y="108080"/>
                </a:lnTo>
                <a:cubicBezTo>
                  <a:pt x="197108" y="96206"/>
                  <a:pt x="187521" y="87060"/>
                  <a:pt x="175455" y="84013"/>
                </a:cubicBezTo>
                <a:lnTo>
                  <a:pt x="115127" y="68960"/>
                </a:lnTo>
                <a:close/>
                <a:moveTo>
                  <a:pt x="160082" y="111633"/>
                </a:moveTo>
                <a:lnTo>
                  <a:pt x="135763" y="184658"/>
                </a:lnTo>
                <a:lnTo>
                  <a:pt x="123696" y="177862"/>
                </a:lnTo>
                <a:cubicBezTo>
                  <a:pt x="121601" y="176656"/>
                  <a:pt x="120584" y="174117"/>
                  <a:pt x="121348" y="171831"/>
                </a:cubicBezTo>
                <a:lnTo>
                  <a:pt x="142873" y="107316"/>
                </a:lnTo>
                <a:lnTo>
                  <a:pt x="160082" y="111633"/>
                </a:lnTo>
                <a:close/>
                <a:moveTo>
                  <a:pt x="77786" y="201359"/>
                </a:moveTo>
                <a:lnTo>
                  <a:pt x="65658" y="233681"/>
                </a:lnTo>
                <a:lnTo>
                  <a:pt x="15238" y="233681"/>
                </a:lnTo>
                <a:cubicBezTo>
                  <a:pt x="6792" y="233681"/>
                  <a:pt x="-4" y="240476"/>
                  <a:pt x="-4" y="248919"/>
                </a:cubicBezTo>
                <a:cubicBezTo>
                  <a:pt x="-4" y="257366"/>
                  <a:pt x="6792" y="264158"/>
                  <a:pt x="15238" y="264158"/>
                </a:cubicBezTo>
                <a:lnTo>
                  <a:pt x="69151" y="264158"/>
                </a:lnTo>
                <a:cubicBezTo>
                  <a:pt x="79754" y="264158"/>
                  <a:pt x="89216" y="257617"/>
                  <a:pt x="92899" y="247713"/>
                </a:cubicBezTo>
                <a:lnTo>
                  <a:pt x="101853" y="223836"/>
                </a:lnTo>
                <a:lnTo>
                  <a:pt x="98741" y="222057"/>
                </a:lnTo>
                <a:cubicBezTo>
                  <a:pt x="89787" y="216979"/>
                  <a:pt x="82611" y="209803"/>
                  <a:pt x="77786" y="201356"/>
                </a:cubicBezTo>
                <a:lnTo>
                  <a:pt x="77786" y="201359"/>
                </a:lnTo>
                <a:close/>
                <a:moveTo>
                  <a:pt x="335281" y="30481"/>
                </a:moveTo>
                <a:lnTo>
                  <a:pt x="335281" y="294643"/>
                </a:lnTo>
                <a:lnTo>
                  <a:pt x="274320" y="294643"/>
                </a:lnTo>
                <a:lnTo>
                  <a:pt x="274320" y="192535"/>
                </a:lnTo>
                <a:cubicBezTo>
                  <a:pt x="267842" y="199139"/>
                  <a:pt x="258889" y="203203"/>
                  <a:pt x="248922" y="203203"/>
                </a:cubicBezTo>
                <a:cubicBezTo>
                  <a:pt x="247206" y="203203"/>
                  <a:pt x="245494" y="203076"/>
                  <a:pt x="243841" y="202823"/>
                </a:cubicBezTo>
                <a:lnTo>
                  <a:pt x="243841" y="294643"/>
                </a:lnTo>
                <a:cubicBezTo>
                  <a:pt x="243841" y="311471"/>
                  <a:pt x="257495" y="325123"/>
                  <a:pt x="274320" y="325123"/>
                </a:cubicBezTo>
                <a:lnTo>
                  <a:pt x="335281" y="325123"/>
                </a:lnTo>
                <a:cubicBezTo>
                  <a:pt x="352110" y="325123"/>
                  <a:pt x="365760" y="311471"/>
                  <a:pt x="365760" y="294643"/>
                </a:cubicBezTo>
                <a:lnTo>
                  <a:pt x="365760" y="30481"/>
                </a:lnTo>
                <a:cubicBezTo>
                  <a:pt x="365760" y="13652"/>
                  <a:pt x="352106" y="0"/>
                  <a:pt x="335281" y="0"/>
                </a:cubicBezTo>
                <a:lnTo>
                  <a:pt x="274320" y="0"/>
                </a:lnTo>
                <a:cubicBezTo>
                  <a:pt x="257491" y="0"/>
                  <a:pt x="243841" y="13652"/>
                  <a:pt x="243841" y="30481"/>
                </a:cubicBezTo>
                <a:lnTo>
                  <a:pt x="243841" y="132461"/>
                </a:lnTo>
                <a:cubicBezTo>
                  <a:pt x="245491" y="132208"/>
                  <a:pt x="247206" y="132081"/>
                  <a:pt x="248922" y="132081"/>
                </a:cubicBezTo>
                <a:cubicBezTo>
                  <a:pt x="258892" y="132081"/>
                  <a:pt x="267846" y="136145"/>
                  <a:pt x="274320" y="142748"/>
                </a:cubicBezTo>
                <a:lnTo>
                  <a:pt x="274320" y="30481"/>
                </a:lnTo>
                <a:lnTo>
                  <a:pt x="335281" y="30481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6576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1520236"/>
            <a:ext cx="1115935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575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Regulatory Compliance &amp; Safety Protocols</a:t>
            </a:r>
            <a:endParaRPr lang="en-US" sz="4575" dirty="0"/>
          </a:p>
        </p:txBody>
      </p:sp>
      <p:sp>
        <p:nvSpPr>
          <p:cNvPr id="10" name="Text 8"/>
          <p:cNvSpPr/>
          <p:nvPr/>
        </p:nvSpPr>
        <p:spPr>
          <a:xfrm>
            <a:off x="86559" y="4641464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  <a:close/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262864" y="4107255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149993" y="545007"/>
            <a:ext cx="420905" cy="221144"/>
          </a:xfrm>
          <a:custGeom>
            <a:avLst/>
            <a:gdLst/>
            <a:ahLst/>
            <a:cxnLst/>
            <a:rect l="l" t="t" r="r" b="b"/>
            <a:pathLst>
              <a:path w="420905" h="221144">
                <a:moveTo>
                  <a:pt x="67012" y="213165"/>
                </a:moveTo>
                <a:cubicBezTo>
                  <a:pt x="59352" y="213165"/>
                  <a:pt x="51696" y="211568"/>
                  <a:pt x="44035" y="208377"/>
                </a:cubicBezTo>
                <a:cubicBezTo>
                  <a:pt x="14037" y="195613"/>
                  <a:pt x="0" y="161150"/>
                  <a:pt x="12762" y="131152"/>
                </a:cubicBezTo>
                <a:cubicBezTo>
                  <a:pt x="46270" y="51374"/>
                  <a:pt x="123813" y="-2"/>
                  <a:pt x="210288" y="-2"/>
                </a:cubicBezTo>
                <a:cubicBezTo>
                  <a:pt x="296767" y="-2"/>
                  <a:pt x="374310" y="51374"/>
                  <a:pt x="408134" y="131152"/>
                </a:cubicBezTo>
                <a:cubicBezTo>
                  <a:pt x="420900" y="161147"/>
                  <a:pt x="406859" y="195931"/>
                  <a:pt x="376861" y="208377"/>
                </a:cubicBezTo>
                <a:cubicBezTo>
                  <a:pt x="346863" y="221142"/>
                  <a:pt x="312084" y="207101"/>
                  <a:pt x="299638" y="177105"/>
                </a:cubicBezTo>
                <a:cubicBezTo>
                  <a:pt x="284321" y="141364"/>
                  <a:pt x="249218" y="118069"/>
                  <a:pt x="210288" y="118069"/>
                </a:cubicBezTo>
                <a:cubicBezTo>
                  <a:pt x="171359" y="118069"/>
                  <a:pt x="136575" y="141364"/>
                  <a:pt x="121258" y="177105"/>
                </a:cubicBezTo>
                <a:cubicBezTo>
                  <a:pt x="112003" y="199443"/>
                  <a:pt x="89985" y="213165"/>
                  <a:pt x="67008" y="213165"/>
                </a:cubicBezTo>
                <a:lnTo>
                  <a:pt x="67012" y="213165"/>
                </a:lnTo>
                <a:close/>
              </a:path>
            </a:pathLst>
          </a:cu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181600" y="275854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974286" y="275854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388915" y="275854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111930" y="884400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  <a:close/>
              </a:path>
            </a:pathLst>
          </a:custGeom>
          <a:solidFill>
            <a:srgbClr val="006E7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431486" y="3368147"/>
            <a:ext cx="914400" cy="609600"/>
          </a:xfrm>
          <a:custGeom>
            <a:avLst/>
            <a:gdLst/>
            <a:ahLst/>
            <a:cxnLst/>
            <a:rect l="l" t="t" r="r" b="b"/>
            <a:pathLst>
              <a:path w="914400" h="609600">
                <a:moveTo>
                  <a:pt x="145097" y="156052"/>
                </a:moveTo>
                <a:cubicBezTo>
                  <a:pt x="96835" y="197645"/>
                  <a:pt x="76197" y="255904"/>
                  <a:pt x="76197" y="330202"/>
                </a:cubicBezTo>
                <a:cubicBezTo>
                  <a:pt x="76197" y="399892"/>
                  <a:pt x="100483" y="448946"/>
                  <a:pt x="134618" y="481017"/>
                </a:cubicBezTo>
                <a:cubicBezTo>
                  <a:pt x="169539" y="513722"/>
                  <a:pt x="219867" y="533406"/>
                  <a:pt x="279395" y="533406"/>
                </a:cubicBezTo>
                <a:lnTo>
                  <a:pt x="292727" y="533406"/>
                </a:lnTo>
                <a:cubicBezTo>
                  <a:pt x="302410" y="533406"/>
                  <a:pt x="311143" y="528011"/>
                  <a:pt x="315431" y="519434"/>
                </a:cubicBezTo>
                <a:lnTo>
                  <a:pt x="352263" y="445935"/>
                </a:lnTo>
                <a:lnTo>
                  <a:pt x="414177" y="476890"/>
                </a:lnTo>
                <a:lnTo>
                  <a:pt x="352263" y="445935"/>
                </a:lnTo>
                <a:cubicBezTo>
                  <a:pt x="372106" y="406091"/>
                  <a:pt x="412751" y="381006"/>
                  <a:pt x="457200" y="381006"/>
                </a:cubicBezTo>
                <a:cubicBezTo>
                  <a:pt x="501649" y="381006"/>
                  <a:pt x="542294" y="406091"/>
                  <a:pt x="562137" y="445776"/>
                </a:cubicBezTo>
                <a:lnTo>
                  <a:pt x="598969" y="519276"/>
                </a:lnTo>
                <a:cubicBezTo>
                  <a:pt x="603257" y="527847"/>
                  <a:pt x="611990" y="533248"/>
                  <a:pt x="621673" y="533248"/>
                </a:cubicBezTo>
                <a:lnTo>
                  <a:pt x="635005" y="533248"/>
                </a:lnTo>
                <a:cubicBezTo>
                  <a:pt x="694377" y="533248"/>
                  <a:pt x="744861" y="513564"/>
                  <a:pt x="779782" y="480859"/>
                </a:cubicBezTo>
                <a:cubicBezTo>
                  <a:pt x="813917" y="448794"/>
                  <a:pt x="838203" y="399739"/>
                  <a:pt x="838203" y="330044"/>
                </a:cubicBezTo>
                <a:cubicBezTo>
                  <a:pt x="838203" y="255745"/>
                  <a:pt x="817565" y="197486"/>
                  <a:pt x="769303" y="155893"/>
                </a:cubicBezTo>
                <a:cubicBezTo>
                  <a:pt x="718984" y="112557"/>
                  <a:pt x="625953" y="76200"/>
                  <a:pt x="457200" y="76200"/>
                </a:cubicBezTo>
                <a:cubicBezTo>
                  <a:pt x="288447" y="76200"/>
                  <a:pt x="195426" y="112557"/>
                  <a:pt x="145097" y="156052"/>
                </a:cubicBezTo>
                <a:lnTo>
                  <a:pt x="145097" y="156052"/>
                </a:lnTo>
                <a:close/>
                <a:moveTo>
                  <a:pt x="0" y="330202"/>
                </a:moveTo>
                <a:cubicBezTo>
                  <a:pt x="0" y="152400"/>
                  <a:pt x="101599" y="0"/>
                  <a:pt x="457200" y="0"/>
                </a:cubicBezTo>
                <a:cubicBezTo>
                  <a:pt x="812801" y="0"/>
                  <a:pt x="914400" y="152400"/>
                  <a:pt x="914400" y="330202"/>
                </a:cubicBezTo>
                <a:cubicBezTo>
                  <a:pt x="914400" y="508004"/>
                  <a:pt x="787399" y="609600"/>
                  <a:pt x="634996" y="609600"/>
                </a:cubicBezTo>
                <a:lnTo>
                  <a:pt x="621664" y="609600"/>
                </a:lnTo>
                <a:cubicBezTo>
                  <a:pt x="583250" y="609600"/>
                  <a:pt x="548000" y="587849"/>
                  <a:pt x="530855" y="553401"/>
                </a:cubicBezTo>
                <a:lnTo>
                  <a:pt x="494023" y="479902"/>
                </a:lnTo>
                <a:cubicBezTo>
                  <a:pt x="487037" y="465929"/>
                  <a:pt x="472909" y="457200"/>
                  <a:pt x="457191" y="457200"/>
                </a:cubicBezTo>
                <a:cubicBezTo>
                  <a:pt x="441472" y="457200"/>
                  <a:pt x="427345" y="465929"/>
                  <a:pt x="420359" y="479902"/>
                </a:cubicBezTo>
                <a:lnTo>
                  <a:pt x="383527" y="553401"/>
                </a:lnTo>
                <a:cubicBezTo>
                  <a:pt x="366382" y="587849"/>
                  <a:pt x="331141" y="609600"/>
                  <a:pt x="292718" y="609600"/>
                </a:cubicBezTo>
                <a:lnTo>
                  <a:pt x="279386" y="609600"/>
                </a:lnTo>
                <a:cubicBezTo>
                  <a:pt x="126983" y="609600"/>
                  <a:pt x="-18" y="507998"/>
                  <a:pt x="-18" y="330202"/>
                </a:cubicBezTo>
                <a:lnTo>
                  <a:pt x="0" y="330202"/>
                </a:lnTo>
                <a:close/>
                <a:moveTo>
                  <a:pt x="152403" y="304800"/>
                </a:moveTo>
                <a:cubicBezTo>
                  <a:pt x="152403" y="248686"/>
                  <a:pt x="197894" y="203198"/>
                  <a:pt x="254002" y="203198"/>
                </a:cubicBezTo>
                <a:cubicBezTo>
                  <a:pt x="310110" y="203198"/>
                  <a:pt x="355601" y="248686"/>
                  <a:pt x="355601" y="304800"/>
                </a:cubicBezTo>
                <a:cubicBezTo>
                  <a:pt x="355601" y="360914"/>
                  <a:pt x="310110" y="406402"/>
                  <a:pt x="254002" y="406402"/>
                </a:cubicBezTo>
                <a:cubicBezTo>
                  <a:pt x="197894" y="406402"/>
                  <a:pt x="152403" y="360914"/>
                  <a:pt x="152403" y="304800"/>
                </a:cubicBezTo>
                <a:lnTo>
                  <a:pt x="152403" y="304800"/>
                </a:lnTo>
                <a:close/>
                <a:moveTo>
                  <a:pt x="660398" y="203198"/>
                </a:moveTo>
                <a:cubicBezTo>
                  <a:pt x="716506" y="203198"/>
                  <a:pt x="761997" y="248686"/>
                  <a:pt x="761997" y="304800"/>
                </a:cubicBezTo>
                <a:cubicBezTo>
                  <a:pt x="761997" y="360914"/>
                  <a:pt x="716506" y="406402"/>
                  <a:pt x="660398" y="406402"/>
                </a:cubicBezTo>
                <a:cubicBezTo>
                  <a:pt x="604290" y="406402"/>
                  <a:pt x="558799" y="360914"/>
                  <a:pt x="558799" y="304800"/>
                </a:cubicBezTo>
                <a:cubicBezTo>
                  <a:pt x="558799" y="248686"/>
                  <a:pt x="604290" y="203198"/>
                  <a:pt x="660398" y="203198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379925" y="5310895"/>
            <a:ext cx="3032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Operational safety protocols including infection prevention, medication safety, and emergency preparedness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379925" y="4783609"/>
            <a:ext cx="303784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Operational Safety Protocols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665018" y="3215747"/>
            <a:ext cx="861965" cy="914400"/>
          </a:xfrm>
          <a:custGeom>
            <a:avLst/>
            <a:gdLst/>
            <a:ahLst/>
            <a:cxnLst/>
            <a:rect l="l" t="t" r="r" b="b"/>
            <a:pathLst>
              <a:path w="861965" h="914400">
                <a:moveTo>
                  <a:pt x="430983" y="88706"/>
                </a:moveTo>
                <a:lnTo>
                  <a:pt x="102358" y="228061"/>
                </a:lnTo>
                <a:cubicBezTo>
                  <a:pt x="91765" y="232550"/>
                  <a:pt x="86016" y="242069"/>
                  <a:pt x="86197" y="251049"/>
                </a:cubicBezTo>
                <a:cubicBezTo>
                  <a:pt x="87093" y="415183"/>
                  <a:pt x="155154" y="698730"/>
                  <a:pt x="420924" y="825868"/>
                </a:cubicBezTo>
                <a:cubicBezTo>
                  <a:pt x="427388" y="828922"/>
                  <a:pt x="434931" y="828922"/>
                  <a:pt x="441214" y="825868"/>
                </a:cubicBezTo>
                <a:cubicBezTo>
                  <a:pt x="706984" y="698547"/>
                  <a:pt x="775045" y="415174"/>
                  <a:pt x="775760" y="250866"/>
                </a:cubicBezTo>
                <a:cubicBezTo>
                  <a:pt x="775760" y="241886"/>
                  <a:pt x="770192" y="232550"/>
                  <a:pt x="759598" y="227878"/>
                </a:cubicBezTo>
                <a:lnTo>
                  <a:pt x="430983" y="88706"/>
                </a:lnTo>
                <a:close/>
                <a:moveTo>
                  <a:pt x="455049" y="5212"/>
                </a:moveTo>
                <a:lnTo>
                  <a:pt x="793189" y="148691"/>
                </a:lnTo>
                <a:cubicBezTo>
                  <a:pt x="832693" y="165388"/>
                  <a:pt x="862147" y="204359"/>
                  <a:pt x="861965" y="251405"/>
                </a:cubicBezTo>
                <a:cubicBezTo>
                  <a:pt x="861069" y="429549"/>
                  <a:pt x="787802" y="755477"/>
                  <a:pt x="478391" y="903628"/>
                </a:cubicBezTo>
                <a:cubicBezTo>
                  <a:pt x="448403" y="917994"/>
                  <a:pt x="413562" y="917994"/>
                  <a:pt x="383575" y="903628"/>
                </a:cubicBezTo>
                <a:cubicBezTo>
                  <a:pt x="74163" y="755477"/>
                  <a:pt x="896" y="429549"/>
                  <a:pt x="0" y="251405"/>
                </a:cubicBezTo>
                <a:cubicBezTo>
                  <a:pt x="-181" y="204359"/>
                  <a:pt x="29272" y="165388"/>
                  <a:pt x="68776" y="148691"/>
                </a:cubicBezTo>
                <a:lnTo>
                  <a:pt x="407098" y="5212"/>
                </a:lnTo>
                <a:cubicBezTo>
                  <a:pt x="414459" y="1801"/>
                  <a:pt x="422716" y="0"/>
                  <a:pt x="430983" y="0"/>
                </a:cubicBezTo>
                <a:cubicBezTo>
                  <a:pt x="439240" y="0"/>
                  <a:pt x="447507" y="1792"/>
                  <a:pt x="455049" y="5212"/>
                </a:cubicBezTo>
                <a:lnTo>
                  <a:pt x="455049" y="5212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87240" y="5310895"/>
            <a:ext cx="3032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Risk mitigation actions covering safety rounds, incident reporting, root-cause analysis, and CAPA tracking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87240" y="4783609"/>
            <a:ext cx="303784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Risk Mitigation Actions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846115" y="3354509"/>
            <a:ext cx="914400" cy="636876"/>
          </a:xfrm>
          <a:custGeom>
            <a:avLst/>
            <a:gdLst/>
            <a:ahLst/>
            <a:cxnLst/>
            <a:rect l="l" t="t" r="r" b="b"/>
            <a:pathLst>
              <a:path w="914400" h="636876">
                <a:moveTo>
                  <a:pt x="900016" y="14387"/>
                </a:moveTo>
                <a:cubicBezTo>
                  <a:pt x="919201" y="33570"/>
                  <a:pt x="919201" y="64586"/>
                  <a:pt x="900016" y="83565"/>
                </a:cubicBezTo>
                <a:lnTo>
                  <a:pt x="361298" y="622489"/>
                </a:lnTo>
                <a:cubicBezTo>
                  <a:pt x="342114" y="641672"/>
                  <a:pt x="311097" y="641672"/>
                  <a:pt x="292123" y="622489"/>
                </a:cubicBezTo>
                <a:lnTo>
                  <a:pt x="14393" y="344964"/>
                </a:lnTo>
                <a:cubicBezTo>
                  <a:pt x="-4791" y="325781"/>
                  <a:pt x="-4791" y="294766"/>
                  <a:pt x="14393" y="275787"/>
                </a:cubicBezTo>
                <a:cubicBezTo>
                  <a:pt x="33577" y="256808"/>
                  <a:pt x="64593" y="256604"/>
                  <a:pt x="83567" y="275787"/>
                </a:cubicBezTo>
                <a:lnTo>
                  <a:pt x="326404" y="518621"/>
                </a:lnTo>
                <a:lnTo>
                  <a:pt x="830641" y="14387"/>
                </a:lnTo>
                <a:cubicBezTo>
                  <a:pt x="849825" y="-4796"/>
                  <a:pt x="880842" y="-4796"/>
                  <a:pt x="899815" y="14387"/>
                </a:cubicBezTo>
                <a:lnTo>
                  <a:pt x="900016" y="1438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94555" y="5310895"/>
            <a:ext cx="3032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Compliance status summary aligned to accreditation and privacy requirements, with audit outcomes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94555" y="4783609"/>
            <a:ext cx="303784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Compliance Status Summary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0" y="1796007"/>
            <a:ext cx="8687278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Health Technology &amp; Care Integration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240519" y="-304403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  <a:close/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583864" y="-518537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  <a:close/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568119" y="828013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  <a:close/>
              </a:path>
            </a:pathLst>
          </a:custGeom>
          <a:solidFill>
            <a:srgbClr val="C6FD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  <a:close/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18841" y="6212687"/>
            <a:ext cx="570088" cy="299524"/>
          </a:xfrm>
          <a:custGeom>
            <a:avLst/>
            <a:gdLst/>
            <a:ahLst/>
            <a:cxnLst/>
            <a:rect l="l" t="t" r="r" b="b"/>
            <a:pathLst>
              <a:path w="570088" h="299524">
                <a:moveTo>
                  <a:pt x="90764" y="288718"/>
                </a:moveTo>
                <a:cubicBezTo>
                  <a:pt x="80388" y="288718"/>
                  <a:pt x="70018" y="286555"/>
                  <a:pt x="59643" y="282233"/>
                </a:cubicBezTo>
                <a:cubicBezTo>
                  <a:pt x="19012" y="264944"/>
                  <a:pt x="0" y="218266"/>
                  <a:pt x="17285" y="177636"/>
                </a:cubicBezTo>
                <a:cubicBezTo>
                  <a:pt x="62670" y="69583"/>
                  <a:pt x="167697" y="-3"/>
                  <a:pt x="284822" y="-3"/>
                </a:cubicBezTo>
                <a:cubicBezTo>
                  <a:pt x="401952" y="-3"/>
                  <a:pt x="506979" y="69583"/>
                  <a:pt x="552791" y="177636"/>
                </a:cubicBezTo>
                <a:cubicBezTo>
                  <a:pt x="570082" y="218263"/>
                  <a:pt x="551064" y="265376"/>
                  <a:pt x="510434" y="282233"/>
                </a:cubicBezTo>
                <a:cubicBezTo>
                  <a:pt x="469804" y="299521"/>
                  <a:pt x="422697" y="280505"/>
                  <a:pt x="405840" y="239877"/>
                </a:cubicBezTo>
                <a:cubicBezTo>
                  <a:pt x="385094" y="191468"/>
                  <a:pt x="337549" y="159916"/>
                  <a:pt x="284822" y="159916"/>
                </a:cubicBezTo>
                <a:cubicBezTo>
                  <a:pt x="232094" y="159916"/>
                  <a:pt x="184982" y="191468"/>
                  <a:pt x="164237" y="239877"/>
                </a:cubicBezTo>
                <a:cubicBezTo>
                  <a:pt x="151700" y="270132"/>
                  <a:pt x="121879" y="288718"/>
                  <a:pt x="90758" y="288718"/>
                </a:cubicBezTo>
                <a:lnTo>
                  <a:pt x="90764" y="288718"/>
                </a:lnTo>
                <a:close/>
              </a:path>
            </a:pathLst>
          </a:custGeom>
          <a:solidFill>
            <a:srgbClr val="006E71">
              <a:alpha val="31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80300" y="6266443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  <a:close/>
              </a:path>
            </a:pathLst>
          </a:custGeom>
          <a:solidFill>
            <a:srgbClr val="006E7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03770" y="4347449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System integration status covering interoperability, data handoffs, and alert effectiveness across teams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03773" y="3749717"/>
            <a:ext cx="32169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723"/>
              </a:spcBef>
              <a:buNone/>
            </a:pPr>
            <a:r>
              <a:rPr lang="en-US" sz="1302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System Integration Status</a:t>
            </a:r>
            <a:endParaRPr lang="en-US" sz="1302" dirty="0"/>
          </a:p>
        </p:txBody>
      </p:sp>
      <p:sp>
        <p:nvSpPr>
          <p:cNvPr id="13" name="Text 11"/>
          <p:cNvSpPr/>
          <p:nvPr/>
        </p:nvSpPr>
        <p:spPr>
          <a:xfrm>
            <a:off x="8403770" y="3162801"/>
            <a:ext cx="457200" cy="354291"/>
          </a:xfrm>
          <a:custGeom>
            <a:avLst/>
            <a:gdLst/>
            <a:ahLst/>
            <a:cxnLst/>
            <a:rect l="l" t="t" r="r" b="b"/>
            <a:pathLst>
              <a:path w="457200" h="354291">
                <a:moveTo>
                  <a:pt x="425342" y="185634"/>
                </a:moveTo>
                <a:cubicBezTo>
                  <a:pt x="467821" y="143158"/>
                  <a:pt x="467821" y="74302"/>
                  <a:pt x="425342" y="31822"/>
                </a:cubicBezTo>
                <a:cubicBezTo>
                  <a:pt x="384908" y="-8613"/>
                  <a:pt x="319981" y="-10806"/>
                  <a:pt x="276899" y="26908"/>
                </a:cubicBezTo>
                <a:lnTo>
                  <a:pt x="272290" y="30990"/>
                </a:lnTo>
                <a:cubicBezTo>
                  <a:pt x="264733" y="37566"/>
                  <a:pt x="263978" y="49055"/>
                  <a:pt x="270553" y="56612"/>
                </a:cubicBezTo>
                <a:cubicBezTo>
                  <a:pt x="277127" y="64169"/>
                  <a:pt x="288617" y="64927"/>
                  <a:pt x="296174" y="58352"/>
                </a:cubicBezTo>
                <a:lnTo>
                  <a:pt x="300783" y="54270"/>
                </a:lnTo>
                <a:cubicBezTo>
                  <a:pt x="329504" y="29176"/>
                  <a:pt x="372737" y="30614"/>
                  <a:pt x="399721" y="57597"/>
                </a:cubicBezTo>
                <a:cubicBezTo>
                  <a:pt x="427989" y="85866"/>
                  <a:pt x="427989" y="131743"/>
                  <a:pt x="399721" y="160086"/>
                </a:cubicBezTo>
                <a:lnTo>
                  <a:pt x="314087" y="245648"/>
                </a:lnTo>
                <a:cubicBezTo>
                  <a:pt x="285819" y="273917"/>
                  <a:pt x="239865" y="273917"/>
                  <a:pt x="211597" y="245648"/>
                </a:cubicBezTo>
                <a:cubicBezTo>
                  <a:pt x="184613" y="218665"/>
                  <a:pt x="183177" y="175431"/>
                  <a:pt x="208273" y="146708"/>
                </a:cubicBezTo>
                <a:lnTo>
                  <a:pt x="211825" y="142627"/>
                </a:lnTo>
                <a:cubicBezTo>
                  <a:pt x="218400" y="135070"/>
                  <a:pt x="217645" y="123655"/>
                  <a:pt x="210088" y="117005"/>
                </a:cubicBezTo>
                <a:cubicBezTo>
                  <a:pt x="202530" y="110354"/>
                  <a:pt x="191119" y="111184"/>
                  <a:pt x="184466" y="118744"/>
                </a:cubicBezTo>
                <a:lnTo>
                  <a:pt x="180914" y="122826"/>
                </a:lnTo>
                <a:cubicBezTo>
                  <a:pt x="143273" y="165907"/>
                  <a:pt x="145467" y="230835"/>
                  <a:pt x="185902" y="271270"/>
                </a:cubicBezTo>
                <a:cubicBezTo>
                  <a:pt x="228381" y="313746"/>
                  <a:pt x="297235" y="313746"/>
                  <a:pt x="339713" y="271270"/>
                </a:cubicBezTo>
                <a:lnTo>
                  <a:pt x="425342" y="185634"/>
                </a:lnTo>
                <a:close/>
                <a:moveTo>
                  <a:pt x="31858" y="168706"/>
                </a:moveTo>
                <a:cubicBezTo>
                  <a:pt x="-10621" y="211182"/>
                  <a:pt x="-10621" y="280039"/>
                  <a:pt x="31858" y="322440"/>
                </a:cubicBezTo>
                <a:cubicBezTo>
                  <a:pt x="72370" y="362953"/>
                  <a:pt x="137297" y="365069"/>
                  <a:pt x="180379" y="327354"/>
                </a:cubicBezTo>
                <a:lnTo>
                  <a:pt x="184988" y="323273"/>
                </a:lnTo>
                <a:cubicBezTo>
                  <a:pt x="192545" y="316697"/>
                  <a:pt x="193300" y="305208"/>
                  <a:pt x="186725" y="297651"/>
                </a:cubicBezTo>
                <a:cubicBezTo>
                  <a:pt x="180151" y="290093"/>
                  <a:pt x="168661" y="289335"/>
                  <a:pt x="161104" y="295911"/>
                </a:cubicBezTo>
                <a:lnTo>
                  <a:pt x="156495" y="299992"/>
                </a:lnTo>
                <a:cubicBezTo>
                  <a:pt x="127774" y="325087"/>
                  <a:pt x="84541" y="323648"/>
                  <a:pt x="57557" y="296666"/>
                </a:cubicBezTo>
                <a:cubicBezTo>
                  <a:pt x="29288" y="268397"/>
                  <a:pt x="29288" y="222520"/>
                  <a:pt x="57557" y="194176"/>
                </a:cubicBezTo>
                <a:lnTo>
                  <a:pt x="143190" y="108693"/>
                </a:lnTo>
                <a:cubicBezTo>
                  <a:pt x="171459" y="80424"/>
                  <a:pt x="217339" y="80424"/>
                  <a:pt x="245681" y="108693"/>
                </a:cubicBezTo>
                <a:cubicBezTo>
                  <a:pt x="272665" y="135676"/>
                  <a:pt x="274101" y="178910"/>
                  <a:pt x="249005" y="207632"/>
                </a:cubicBezTo>
                <a:lnTo>
                  <a:pt x="244922" y="212242"/>
                </a:lnTo>
                <a:cubicBezTo>
                  <a:pt x="238348" y="219799"/>
                  <a:pt x="239102" y="231214"/>
                  <a:pt x="246659" y="237864"/>
                </a:cubicBezTo>
                <a:cubicBezTo>
                  <a:pt x="254217" y="244514"/>
                  <a:pt x="265629" y="243685"/>
                  <a:pt x="272281" y="236124"/>
                </a:cubicBezTo>
                <a:lnTo>
                  <a:pt x="276364" y="231515"/>
                </a:lnTo>
                <a:cubicBezTo>
                  <a:pt x="314078" y="188433"/>
                  <a:pt x="311888" y="123506"/>
                  <a:pt x="271449" y="82996"/>
                </a:cubicBezTo>
                <a:cubicBezTo>
                  <a:pt x="228970" y="40520"/>
                  <a:pt x="160116" y="40520"/>
                  <a:pt x="117638" y="82996"/>
                </a:cubicBezTo>
                <a:lnTo>
                  <a:pt x="31858" y="168706"/>
                </a:lnTo>
                <a:close/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53345" y="4330121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Telehealth performance metrics such as access, utilization, no-show rates, and clinical outcome capture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53347" y="3749639"/>
            <a:ext cx="32169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723"/>
              </a:spcBef>
              <a:buNone/>
            </a:pPr>
            <a:r>
              <a:rPr lang="en-US" sz="1302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Telehealth Performance Metrics</a:t>
            </a:r>
            <a:endParaRPr lang="en-US" sz="1302" dirty="0"/>
          </a:p>
        </p:txBody>
      </p:sp>
      <p:sp>
        <p:nvSpPr>
          <p:cNvPr id="16" name="Text 14"/>
          <p:cNvSpPr/>
          <p:nvPr/>
        </p:nvSpPr>
        <p:spPr>
          <a:xfrm>
            <a:off x="4453345" y="311715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44927" y="48984"/>
                </a:moveTo>
                <a:lnTo>
                  <a:pt x="244927" y="408211"/>
                </a:lnTo>
                <a:lnTo>
                  <a:pt x="212269" y="408211"/>
                </a:lnTo>
                <a:lnTo>
                  <a:pt x="212269" y="48984"/>
                </a:lnTo>
                <a:lnTo>
                  <a:pt x="244927" y="48984"/>
                </a:lnTo>
                <a:close/>
                <a:moveTo>
                  <a:pt x="212273" y="0"/>
                </a:moveTo>
                <a:cubicBezTo>
                  <a:pt x="185230" y="0"/>
                  <a:pt x="163289" y="21941"/>
                  <a:pt x="163289" y="48984"/>
                </a:cubicBezTo>
                <a:lnTo>
                  <a:pt x="163289" y="408211"/>
                </a:lnTo>
                <a:cubicBezTo>
                  <a:pt x="163289" y="435254"/>
                  <a:pt x="185230" y="457195"/>
                  <a:pt x="212273" y="457195"/>
                </a:cubicBezTo>
                <a:lnTo>
                  <a:pt x="244931" y="457195"/>
                </a:lnTo>
                <a:cubicBezTo>
                  <a:pt x="271975" y="457195"/>
                  <a:pt x="293916" y="435254"/>
                  <a:pt x="293916" y="408211"/>
                </a:cubicBezTo>
                <a:lnTo>
                  <a:pt x="293916" y="48984"/>
                </a:lnTo>
                <a:cubicBezTo>
                  <a:pt x="293916" y="21941"/>
                  <a:pt x="271975" y="0"/>
                  <a:pt x="244931" y="0"/>
                </a:cubicBezTo>
                <a:lnTo>
                  <a:pt x="212273" y="0"/>
                </a:lnTo>
                <a:close/>
                <a:moveTo>
                  <a:pt x="81642" y="244927"/>
                </a:moveTo>
                <a:lnTo>
                  <a:pt x="81642" y="408211"/>
                </a:lnTo>
                <a:lnTo>
                  <a:pt x="48984" y="408211"/>
                </a:lnTo>
                <a:lnTo>
                  <a:pt x="48984" y="244927"/>
                </a:lnTo>
                <a:lnTo>
                  <a:pt x="81642" y="244927"/>
                </a:lnTo>
                <a:close/>
                <a:moveTo>
                  <a:pt x="48984" y="195942"/>
                </a:moveTo>
                <a:cubicBezTo>
                  <a:pt x="21941" y="195942"/>
                  <a:pt x="0" y="217883"/>
                  <a:pt x="0" y="244927"/>
                </a:cubicBezTo>
                <a:lnTo>
                  <a:pt x="0" y="408211"/>
                </a:lnTo>
                <a:cubicBezTo>
                  <a:pt x="0" y="435254"/>
                  <a:pt x="21941" y="457195"/>
                  <a:pt x="48984" y="457195"/>
                </a:cubicBezTo>
                <a:lnTo>
                  <a:pt x="81642" y="457195"/>
                </a:lnTo>
                <a:cubicBezTo>
                  <a:pt x="108686" y="457195"/>
                  <a:pt x="130627" y="435254"/>
                  <a:pt x="130627" y="408211"/>
                </a:cubicBezTo>
                <a:lnTo>
                  <a:pt x="130627" y="244927"/>
                </a:lnTo>
                <a:cubicBezTo>
                  <a:pt x="130627" y="217883"/>
                  <a:pt x="108686" y="195942"/>
                  <a:pt x="81642" y="195942"/>
                </a:cubicBezTo>
                <a:lnTo>
                  <a:pt x="48984" y="195942"/>
                </a:lnTo>
                <a:close/>
                <a:moveTo>
                  <a:pt x="375558" y="114300"/>
                </a:moveTo>
                <a:lnTo>
                  <a:pt x="408216" y="114300"/>
                </a:lnTo>
                <a:lnTo>
                  <a:pt x="408216" y="408216"/>
                </a:lnTo>
                <a:lnTo>
                  <a:pt x="375558" y="408216"/>
                </a:lnTo>
                <a:lnTo>
                  <a:pt x="375558" y="114300"/>
                </a:lnTo>
                <a:close/>
                <a:moveTo>
                  <a:pt x="326573" y="114300"/>
                </a:moveTo>
                <a:lnTo>
                  <a:pt x="326573" y="408216"/>
                </a:lnTo>
                <a:cubicBezTo>
                  <a:pt x="326573" y="435259"/>
                  <a:pt x="348514" y="457200"/>
                  <a:pt x="375558" y="457200"/>
                </a:cubicBezTo>
                <a:lnTo>
                  <a:pt x="408216" y="457200"/>
                </a:lnTo>
                <a:cubicBezTo>
                  <a:pt x="435259" y="457200"/>
                  <a:pt x="457200" y="435259"/>
                  <a:pt x="457200" y="408216"/>
                </a:cubicBezTo>
                <a:lnTo>
                  <a:pt x="457200" y="114300"/>
                </a:lnTo>
                <a:cubicBezTo>
                  <a:pt x="457200" y="87257"/>
                  <a:pt x="435259" y="65316"/>
                  <a:pt x="408216" y="65316"/>
                </a:cubicBezTo>
                <a:lnTo>
                  <a:pt x="375558" y="65316"/>
                </a:lnTo>
                <a:cubicBezTo>
                  <a:pt x="348514" y="65316"/>
                  <a:pt x="326573" y="87257"/>
                  <a:pt x="326573" y="114300"/>
                </a:cubicBezTo>
                <a:lnTo>
                  <a:pt x="326573" y="114300"/>
                </a:lnTo>
                <a:close/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02920" y="3749794"/>
            <a:ext cx="32169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723"/>
              </a:spcBef>
              <a:buNone/>
            </a:pPr>
            <a:r>
              <a:rPr lang="en-US" sz="1302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EMR and Digital Health Adoption Indicators</a:t>
            </a:r>
            <a:endParaRPr lang="en-US" sz="1302" dirty="0"/>
          </a:p>
        </p:txBody>
      </p:sp>
      <p:sp>
        <p:nvSpPr>
          <p:cNvPr id="18" name="Text 16"/>
          <p:cNvSpPr/>
          <p:nvPr/>
        </p:nvSpPr>
        <p:spPr>
          <a:xfrm>
            <a:off x="502920" y="4326581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EMR and digital health adoption indicators including documentation completeness and workflow usability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60070" y="3117182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close/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close/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  <a:close/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872300" y="0"/>
            <a:ext cx="7319699" cy="68580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2920" y="1796007"/>
            <a:ext cx="3958209" cy="404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Resource Allocation &amp; Budget Review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557444" y="-2007100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  <a:close/>
              </a:path>
            </a:pathLst>
          </a:custGeom>
          <a:solidFill>
            <a:srgbClr val="BFE5FF">
              <a:alpha val="27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50619" y="18003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50619" y="338007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350619" y="4959748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292766" y="694646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  <a:close/>
              </a:path>
            </a:pathLst>
          </a:custGeom>
          <a:solidFill>
            <a:srgbClr val="C6FD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33499" y="5178934"/>
            <a:ext cx="365760" cy="293148"/>
          </a:xfrm>
          <a:custGeom>
            <a:avLst/>
            <a:gdLst/>
            <a:ahLst/>
            <a:cxnLst/>
            <a:rect l="l" t="t" r="r" b="b"/>
            <a:pathLst>
              <a:path w="365760" h="293148">
                <a:moveTo>
                  <a:pt x="297707" y="27483"/>
                </a:moveTo>
                <a:lnTo>
                  <a:pt x="225166" y="27483"/>
                </a:lnTo>
                <a:cubicBezTo>
                  <a:pt x="218125" y="11280"/>
                  <a:pt x="201976" y="0"/>
                  <a:pt x="183198" y="0"/>
                </a:cubicBezTo>
                <a:cubicBezTo>
                  <a:pt x="164420" y="0"/>
                  <a:pt x="148272" y="11280"/>
                  <a:pt x="141231" y="27483"/>
                </a:cubicBezTo>
                <a:lnTo>
                  <a:pt x="68690" y="27483"/>
                </a:lnTo>
                <a:cubicBezTo>
                  <a:pt x="61075" y="27483"/>
                  <a:pt x="54948" y="33609"/>
                  <a:pt x="54948" y="41225"/>
                </a:cubicBezTo>
                <a:cubicBezTo>
                  <a:pt x="54948" y="48841"/>
                  <a:pt x="61075" y="54968"/>
                  <a:pt x="68690" y="54968"/>
                </a:cubicBezTo>
                <a:lnTo>
                  <a:pt x="138312" y="54968"/>
                </a:lnTo>
                <a:cubicBezTo>
                  <a:pt x="141633" y="71343"/>
                  <a:pt x="153714" y="84570"/>
                  <a:pt x="169460" y="89492"/>
                </a:cubicBezTo>
                <a:lnTo>
                  <a:pt x="169460" y="265669"/>
                </a:lnTo>
                <a:lnTo>
                  <a:pt x="68690" y="265669"/>
                </a:lnTo>
                <a:cubicBezTo>
                  <a:pt x="61075" y="265669"/>
                  <a:pt x="54948" y="271795"/>
                  <a:pt x="54948" y="279411"/>
                </a:cubicBezTo>
                <a:cubicBezTo>
                  <a:pt x="54948" y="287027"/>
                  <a:pt x="61075" y="293154"/>
                  <a:pt x="68690" y="293154"/>
                </a:cubicBezTo>
                <a:lnTo>
                  <a:pt x="183202" y="293154"/>
                </a:lnTo>
                <a:lnTo>
                  <a:pt x="297714" y="293154"/>
                </a:lnTo>
                <a:cubicBezTo>
                  <a:pt x="305329" y="293154"/>
                  <a:pt x="311456" y="287027"/>
                  <a:pt x="311456" y="279414"/>
                </a:cubicBezTo>
                <a:cubicBezTo>
                  <a:pt x="311456" y="271798"/>
                  <a:pt x="305329" y="265674"/>
                  <a:pt x="297714" y="265674"/>
                </a:cubicBezTo>
                <a:lnTo>
                  <a:pt x="196943" y="265674"/>
                </a:lnTo>
                <a:lnTo>
                  <a:pt x="196943" y="89498"/>
                </a:lnTo>
                <a:cubicBezTo>
                  <a:pt x="212689" y="84573"/>
                  <a:pt x="224770" y="71349"/>
                  <a:pt x="228092" y="54974"/>
                </a:cubicBezTo>
                <a:lnTo>
                  <a:pt x="297714" y="54974"/>
                </a:lnTo>
                <a:cubicBezTo>
                  <a:pt x="305329" y="54974"/>
                  <a:pt x="311456" y="48847"/>
                  <a:pt x="311456" y="41234"/>
                </a:cubicBezTo>
                <a:cubicBezTo>
                  <a:pt x="311456" y="33618"/>
                  <a:pt x="305329" y="27494"/>
                  <a:pt x="297714" y="27494"/>
                </a:cubicBezTo>
                <a:lnTo>
                  <a:pt x="297707" y="27483"/>
                </a:lnTo>
                <a:close/>
                <a:moveTo>
                  <a:pt x="293124" y="112106"/>
                </a:moveTo>
                <a:lnTo>
                  <a:pt x="334575" y="183218"/>
                </a:lnTo>
                <a:lnTo>
                  <a:pt x="251614" y="183218"/>
                </a:lnTo>
                <a:lnTo>
                  <a:pt x="293124" y="112106"/>
                </a:lnTo>
                <a:close/>
                <a:moveTo>
                  <a:pt x="220985" y="193009"/>
                </a:moveTo>
                <a:cubicBezTo>
                  <a:pt x="227170" y="218718"/>
                  <a:pt x="257115" y="238183"/>
                  <a:pt x="293127" y="238183"/>
                </a:cubicBezTo>
                <a:cubicBezTo>
                  <a:pt x="329140" y="238183"/>
                  <a:pt x="359085" y="218715"/>
                  <a:pt x="365270" y="193009"/>
                </a:cubicBezTo>
                <a:cubicBezTo>
                  <a:pt x="366759" y="186712"/>
                  <a:pt x="364696" y="180242"/>
                  <a:pt x="361433" y="174628"/>
                </a:cubicBezTo>
                <a:lnTo>
                  <a:pt x="306928" y="81187"/>
                </a:lnTo>
                <a:cubicBezTo>
                  <a:pt x="304064" y="76263"/>
                  <a:pt x="298797" y="73287"/>
                  <a:pt x="293127" y="73287"/>
                </a:cubicBezTo>
                <a:cubicBezTo>
                  <a:pt x="287458" y="73287"/>
                  <a:pt x="282191" y="76321"/>
                  <a:pt x="279327" y="81187"/>
                </a:cubicBezTo>
                <a:lnTo>
                  <a:pt x="224822" y="174687"/>
                </a:lnTo>
                <a:cubicBezTo>
                  <a:pt x="221559" y="180298"/>
                  <a:pt x="219496" y="186768"/>
                  <a:pt x="220985" y="193068"/>
                </a:cubicBezTo>
                <a:lnTo>
                  <a:pt x="220985" y="193009"/>
                </a:lnTo>
                <a:close/>
                <a:moveTo>
                  <a:pt x="31123" y="183218"/>
                </a:moveTo>
                <a:lnTo>
                  <a:pt x="72574" y="112106"/>
                </a:lnTo>
                <a:lnTo>
                  <a:pt x="114084" y="183218"/>
                </a:lnTo>
                <a:lnTo>
                  <a:pt x="31123" y="183218"/>
                </a:lnTo>
                <a:close/>
                <a:moveTo>
                  <a:pt x="72578" y="238183"/>
                </a:moveTo>
                <a:cubicBezTo>
                  <a:pt x="108590" y="238183"/>
                  <a:pt x="138535" y="218715"/>
                  <a:pt x="144720" y="193009"/>
                </a:cubicBezTo>
                <a:cubicBezTo>
                  <a:pt x="146209" y="186712"/>
                  <a:pt x="144146" y="180242"/>
                  <a:pt x="140883" y="174629"/>
                </a:cubicBezTo>
                <a:lnTo>
                  <a:pt x="86378" y="81188"/>
                </a:lnTo>
                <a:cubicBezTo>
                  <a:pt x="83514" y="76263"/>
                  <a:pt x="78247" y="73287"/>
                  <a:pt x="72578" y="73287"/>
                </a:cubicBezTo>
                <a:cubicBezTo>
                  <a:pt x="66908" y="73287"/>
                  <a:pt x="61642" y="76321"/>
                  <a:pt x="58778" y="81188"/>
                </a:cubicBezTo>
                <a:lnTo>
                  <a:pt x="4327" y="174687"/>
                </a:lnTo>
                <a:cubicBezTo>
                  <a:pt x="1064" y="180298"/>
                  <a:pt x="-999" y="186768"/>
                  <a:pt x="490" y="193068"/>
                </a:cubicBezTo>
                <a:cubicBezTo>
                  <a:pt x="6675" y="218718"/>
                  <a:pt x="36620" y="238186"/>
                  <a:pt x="72574" y="238186"/>
                </a:cubicBezTo>
                <a:lnTo>
                  <a:pt x="72578" y="238183"/>
                </a:lnTo>
                <a:close/>
                <a:moveTo>
                  <a:pt x="183195" y="27483"/>
                </a:moveTo>
                <a:cubicBezTo>
                  <a:pt x="193315" y="27483"/>
                  <a:pt x="201515" y="35685"/>
                  <a:pt x="201515" y="45804"/>
                </a:cubicBezTo>
                <a:cubicBezTo>
                  <a:pt x="201515" y="55924"/>
                  <a:pt x="193311" y="64126"/>
                  <a:pt x="183195" y="64126"/>
                </a:cubicBezTo>
                <a:cubicBezTo>
                  <a:pt x="173074" y="64126"/>
                  <a:pt x="164874" y="55924"/>
                  <a:pt x="164874" y="45804"/>
                </a:cubicBezTo>
                <a:cubicBezTo>
                  <a:pt x="164874" y="35685"/>
                  <a:pt x="173078" y="27483"/>
                  <a:pt x="183195" y="27483"/>
                </a:cubicBezTo>
                <a:lnTo>
                  <a:pt x="183195" y="2748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541254" y="3562950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close/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close/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close/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533499" y="1993378"/>
            <a:ext cx="365760" cy="345548"/>
          </a:xfrm>
          <a:custGeom>
            <a:avLst/>
            <a:gdLst/>
            <a:ahLst/>
            <a:cxnLst/>
            <a:rect l="l" t="t" r="r" b="b"/>
            <a:pathLst>
              <a:path w="365760" h="345548">
                <a:moveTo>
                  <a:pt x="311196" y="129580"/>
                </a:moveTo>
                <a:lnTo>
                  <a:pt x="215967" y="129580"/>
                </a:lnTo>
                <a:lnTo>
                  <a:pt x="215967" y="34351"/>
                </a:lnTo>
                <a:cubicBezTo>
                  <a:pt x="264221" y="43193"/>
                  <a:pt x="302352" y="81325"/>
                  <a:pt x="311196" y="129580"/>
                </a:cubicBezTo>
                <a:close/>
                <a:moveTo>
                  <a:pt x="215967" y="161975"/>
                </a:moveTo>
                <a:lnTo>
                  <a:pt x="334345" y="161975"/>
                </a:lnTo>
                <a:cubicBezTo>
                  <a:pt x="340420" y="161975"/>
                  <a:pt x="345548" y="157252"/>
                  <a:pt x="345548" y="151177"/>
                </a:cubicBezTo>
                <a:cubicBezTo>
                  <a:pt x="345548" y="67693"/>
                  <a:pt x="277857" y="0"/>
                  <a:pt x="194372" y="0"/>
                </a:cubicBezTo>
                <a:cubicBezTo>
                  <a:pt x="188297" y="0"/>
                  <a:pt x="183575" y="5128"/>
                  <a:pt x="183575" y="11203"/>
                </a:cubicBezTo>
                <a:lnTo>
                  <a:pt x="183575" y="129580"/>
                </a:lnTo>
                <a:lnTo>
                  <a:pt x="183575" y="161975"/>
                </a:lnTo>
                <a:lnTo>
                  <a:pt x="215967" y="161975"/>
                </a:lnTo>
                <a:close/>
                <a:moveTo>
                  <a:pt x="128298" y="217249"/>
                </a:moveTo>
                <a:lnTo>
                  <a:pt x="213538" y="302489"/>
                </a:lnTo>
                <a:cubicBezTo>
                  <a:pt x="197745" y="309372"/>
                  <a:pt x="180334" y="313153"/>
                  <a:pt x="161977" y="313153"/>
                </a:cubicBezTo>
                <a:cubicBezTo>
                  <a:pt x="90438" y="313153"/>
                  <a:pt x="32395" y="255111"/>
                  <a:pt x="32395" y="183572"/>
                </a:cubicBezTo>
                <a:cubicBezTo>
                  <a:pt x="32395" y="127151"/>
                  <a:pt x="68434" y="79165"/>
                  <a:pt x="118781" y="61349"/>
                </a:cubicBezTo>
                <a:lnTo>
                  <a:pt x="118781" y="194371"/>
                </a:lnTo>
                <a:cubicBezTo>
                  <a:pt x="118781" y="202940"/>
                  <a:pt x="122222" y="211175"/>
                  <a:pt x="128298" y="217249"/>
                </a:cubicBezTo>
                <a:lnTo>
                  <a:pt x="128298" y="217249"/>
                </a:lnTo>
                <a:close/>
                <a:moveTo>
                  <a:pt x="139706" y="23148"/>
                </a:moveTo>
                <a:cubicBezTo>
                  <a:pt x="60811" y="33947"/>
                  <a:pt x="0" y="101705"/>
                  <a:pt x="0" y="183572"/>
                </a:cubicBezTo>
                <a:cubicBezTo>
                  <a:pt x="0" y="272997"/>
                  <a:pt x="72552" y="345548"/>
                  <a:pt x="161977" y="345548"/>
                </a:cubicBezTo>
                <a:cubicBezTo>
                  <a:pt x="196936" y="345548"/>
                  <a:pt x="229332" y="334480"/>
                  <a:pt x="255787" y="315651"/>
                </a:cubicBezTo>
                <a:cubicBezTo>
                  <a:pt x="260984" y="311940"/>
                  <a:pt x="261321" y="304514"/>
                  <a:pt x="256800" y="300060"/>
                </a:cubicBezTo>
                <a:lnTo>
                  <a:pt x="151180" y="194371"/>
                </a:lnTo>
                <a:lnTo>
                  <a:pt x="151180" y="33477"/>
                </a:lnTo>
                <a:cubicBezTo>
                  <a:pt x="151180" y="27267"/>
                  <a:pt x="145916" y="22274"/>
                  <a:pt x="139706" y="23083"/>
                </a:cubicBezTo>
                <a:lnTo>
                  <a:pt x="139706" y="23148"/>
                </a:lnTo>
                <a:close/>
                <a:moveTo>
                  <a:pt x="355266" y="194371"/>
                </a:moveTo>
                <a:lnTo>
                  <a:pt x="194372" y="194371"/>
                </a:lnTo>
                <a:lnTo>
                  <a:pt x="301478" y="301477"/>
                </a:lnTo>
                <a:cubicBezTo>
                  <a:pt x="305391" y="305392"/>
                  <a:pt x="311737" y="305727"/>
                  <a:pt x="315786" y="301950"/>
                </a:cubicBezTo>
                <a:cubicBezTo>
                  <a:pt x="342311" y="277181"/>
                  <a:pt x="360464" y="243570"/>
                  <a:pt x="365661" y="205912"/>
                </a:cubicBezTo>
                <a:cubicBezTo>
                  <a:pt x="366539" y="199702"/>
                  <a:pt x="361543" y="194440"/>
                  <a:pt x="355266" y="194440"/>
                </a:cubicBezTo>
                <a:lnTo>
                  <a:pt x="355266" y="194371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28229" y="4959748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Resource Distribution Decisions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28229" y="5446745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Resource distribution decisions with near-term priorities and expected impact on quality and access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28229" y="3380070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Medical Equipment Operational Expenses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28229" y="3867067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Medical equipment OpEx and maintenance readiness including utilization and downtime mitigation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28229" y="1805542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Departmental Budget Overview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28229" y="2292539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Departmental budget overview with variance highlights for staffing, services, and program funding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Healthcare Program Review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316800" y="5862241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115" y="6132060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5429" y="6401879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4744" y="6671698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-1"/>
            <a:ext cx="12192000" cy="4297680"/>
          </a:xfrm>
          <a:prstGeom prst="rect">
            <a:avLst/>
          </a:pr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3026338"/>
            <a:ext cx="3474720" cy="3291840"/>
          </a:xfrm>
          <a:custGeom>
            <a:avLst/>
            <a:gdLst/>
            <a:ahLst/>
            <a:cxnLst/>
            <a:rect l="l" t="t" r="r" b="b"/>
            <a:pathLst>
              <a:path w="3474720" h="3291840">
                <a:moveTo>
                  <a:pt x="0" y="0"/>
                </a:moveTo>
                <a:lnTo>
                  <a:pt x="3474720" y="0"/>
                </a:lnTo>
                <a:lnTo>
                  <a:pt x="3474720" y="3291840"/>
                </a:lnTo>
                <a:lnTo>
                  <a:pt x="0" y="32918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58640" y="3026338"/>
            <a:ext cx="3474720" cy="3291840"/>
          </a:xfrm>
          <a:custGeom>
            <a:avLst/>
            <a:gdLst/>
            <a:ahLst/>
            <a:cxnLst/>
            <a:rect l="l" t="t" r="r" b="b"/>
            <a:pathLst>
              <a:path w="3474720" h="3291840">
                <a:moveTo>
                  <a:pt x="0" y="0"/>
                </a:moveTo>
                <a:lnTo>
                  <a:pt x="3474720" y="0"/>
                </a:lnTo>
                <a:lnTo>
                  <a:pt x="3474720" y="3291840"/>
                </a:lnTo>
                <a:lnTo>
                  <a:pt x="0" y="32918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07652" y="3026338"/>
            <a:ext cx="3474720" cy="3291840"/>
          </a:xfrm>
          <a:custGeom>
            <a:avLst/>
            <a:gdLst/>
            <a:ahLst/>
            <a:cxnLst/>
            <a:rect l="l" t="t" r="r" b="b"/>
            <a:pathLst>
              <a:path w="3474720" h="3291840">
                <a:moveTo>
                  <a:pt x="0" y="0"/>
                </a:moveTo>
                <a:lnTo>
                  <a:pt x="3474720" y="0"/>
                </a:lnTo>
                <a:lnTo>
                  <a:pt x="3474720" y="3291840"/>
                </a:lnTo>
                <a:lnTo>
                  <a:pt x="0" y="32918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2920" y="1295151"/>
            <a:ext cx="11240412" cy="129047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Strategic Health Initiatives &amp; Next Steps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6301159" y="-1738943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562368" y="828013"/>
            <a:ext cx="668578" cy="351271"/>
          </a:xfrm>
          <a:custGeom>
            <a:avLst/>
            <a:gdLst/>
            <a:ahLst/>
            <a:cxnLst/>
            <a:rect l="l" t="t" r="r" b="b"/>
            <a:pathLst>
              <a:path w="668578" h="351271">
                <a:moveTo>
                  <a:pt x="106444" y="338597"/>
                </a:moveTo>
                <a:cubicBezTo>
                  <a:pt x="94276" y="338597"/>
                  <a:pt x="82115" y="336061"/>
                  <a:pt x="69947" y="330992"/>
                </a:cubicBezTo>
                <a:cubicBezTo>
                  <a:pt x="22297" y="310717"/>
                  <a:pt x="0" y="255975"/>
                  <a:pt x="20271" y="208325"/>
                </a:cubicBezTo>
                <a:cubicBezTo>
                  <a:pt x="73497" y="81604"/>
                  <a:pt x="196669" y="-4"/>
                  <a:pt x="334028" y="-4"/>
                </a:cubicBezTo>
                <a:cubicBezTo>
                  <a:pt x="471394" y="-4"/>
                  <a:pt x="594566" y="81604"/>
                  <a:pt x="648293" y="208325"/>
                </a:cubicBezTo>
                <a:cubicBezTo>
                  <a:pt x="668571" y="255971"/>
                  <a:pt x="646268" y="311223"/>
                  <a:pt x="598618" y="330992"/>
                </a:cubicBezTo>
                <a:cubicBezTo>
                  <a:pt x="550968" y="351268"/>
                  <a:pt x="495724" y="328965"/>
                  <a:pt x="475954" y="281319"/>
                </a:cubicBezTo>
                <a:cubicBezTo>
                  <a:pt x="451624" y="224547"/>
                  <a:pt x="395865" y="187544"/>
                  <a:pt x="334028" y="187544"/>
                </a:cubicBezTo>
                <a:cubicBezTo>
                  <a:pt x="272191" y="187544"/>
                  <a:pt x="216940" y="224547"/>
                  <a:pt x="192611" y="281319"/>
                </a:cubicBezTo>
                <a:cubicBezTo>
                  <a:pt x="177909" y="316801"/>
                  <a:pt x="142935" y="338597"/>
                  <a:pt x="106438" y="338597"/>
                </a:cubicBezTo>
                <a:lnTo>
                  <a:pt x="106444" y="338597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897789" y="2464386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  <a:close/>
              </a:path>
            </a:pathLst>
          </a:cu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60178" y="353599"/>
            <a:ext cx="274621" cy="144286"/>
          </a:xfrm>
          <a:custGeom>
            <a:avLst/>
            <a:gdLst/>
            <a:ahLst/>
            <a:cxnLst/>
            <a:rect l="l" t="t" r="r" b="b"/>
            <a:pathLst>
              <a:path w="274621" h="144286">
                <a:moveTo>
                  <a:pt x="43723" y="139080"/>
                </a:moveTo>
                <a:cubicBezTo>
                  <a:pt x="38724" y="139080"/>
                  <a:pt x="33729" y="138038"/>
                  <a:pt x="28731" y="135956"/>
                </a:cubicBezTo>
                <a:cubicBezTo>
                  <a:pt x="9159" y="127628"/>
                  <a:pt x="0" y="105143"/>
                  <a:pt x="8327" y="85570"/>
                </a:cubicBezTo>
                <a:cubicBezTo>
                  <a:pt x="30189" y="33519"/>
                  <a:pt x="80783" y="-2"/>
                  <a:pt x="137204" y="-2"/>
                </a:cubicBezTo>
                <a:cubicBezTo>
                  <a:pt x="193627" y="-2"/>
                  <a:pt x="244221" y="33519"/>
                  <a:pt x="266289" y="85570"/>
                </a:cubicBezTo>
                <a:cubicBezTo>
                  <a:pt x="274619" y="105141"/>
                  <a:pt x="265457" y="127836"/>
                  <a:pt x="245885" y="135956"/>
                </a:cubicBezTo>
                <a:cubicBezTo>
                  <a:pt x="226313" y="144285"/>
                  <a:pt x="203621" y="135124"/>
                  <a:pt x="195500" y="115553"/>
                </a:cubicBezTo>
                <a:cubicBezTo>
                  <a:pt x="185507" y="92233"/>
                  <a:pt x="162603" y="77034"/>
                  <a:pt x="137204" y="77034"/>
                </a:cubicBezTo>
                <a:cubicBezTo>
                  <a:pt x="111804" y="77034"/>
                  <a:pt x="89109" y="92233"/>
                  <a:pt x="79116" y="115553"/>
                </a:cubicBezTo>
                <a:cubicBezTo>
                  <a:pt x="73077" y="130127"/>
                  <a:pt x="58711" y="139080"/>
                  <a:pt x="43720" y="139080"/>
                </a:cubicBezTo>
                <a:lnTo>
                  <a:pt x="43723" y="139080"/>
                </a:lnTo>
                <a:close/>
              </a:path>
            </a:pathLst>
          </a:custGeom>
          <a:solidFill>
            <a:srgbClr val="003860">
              <a:alpha val="54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538124" y="232727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  <a:close/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76803" y="6103969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  <a:close/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02920" y="3026338"/>
            <a:ext cx="34747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358640" y="3026338"/>
            <a:ext cx="34747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207652" y="3026338"/>
            <a:ext cx="34747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481972" y="3792004"/>
            <a:ext cx="294005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1000"/>
              </a:spcBef>
              <a:buClr>
                <a:srgbClr val="111111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Next steps including timeline checkpoints, reporting cadence, and escalation paths for risks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207652" y="3067032"/>
            <a:ext cx="34747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390532" y="3249912"/>
            <a:ext cx="312589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Next Steps and Timeline</a:t>
            </a:r>
            <a:endParaRPr lang="en-US" sz="1333" dirty="0"/>
          </a:p>
        </p:txBody>
      </p:sp>
      <p:sp>
        <p:nvSpPr>
          <p:cNvPr id="25" name="Text 23"/>
          <p:cNvSpPr/>
          <p:nvPr/>
        </p:nvSpPr>
        <p:spPr>
          <a:xfrm>
            <a:off x="4632960" y="3792004"/>
            <a:ext cx="294005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1000"/>
              </a:spcBef>
              <a:buClr>
                <a:srgbClr val="111111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Upcoming clinical programs and operational initiatives planned for the next cycle of review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358640" y="3067032"/>
            <a:ext cx="34747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541520" y="3249912"/>
            <a:ext cx="312589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Upcoming Programs and Initiatives</a:t>
            </a:r>
            <a:endParaRPr lang="en-US" sz="1333" dirty="0"/>
          </a:p>
        </p:txBody>
      </p:sp>
      <p:sp>
        <p:nvSpPr>
          <p:cNvPr id="28" name="Text 26"/>
          <p:cNvSpPr/>
          <p:nvPr/>
        </p:nvSpPr>
        <p:spPr>
          <a:xfrm>
            <a:off x="777240" y="3792004"/>
            <a:ext cx="294005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1000"/>
              </a:spcBef>
              <a:buClr>
                <a:srgbClr val="111111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Quality improvement goals with owners, target outcomes, and measurable success criteria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2920" y="3067032"/>
            <a:ext cx="34747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85800" y="3249912"/>
            <a:ext cx="312589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Quality Improvement Goals</a:t>
            </a:r>
            <a:endParaRPr lang="en-US" sz="1333" dirty="0"/>
          </a:p>
        </p:txBody>
      </p:sp>
      <p:sp>
        <p:nvSpPr>
          <p:cNvPr id="31" name="Text 29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2026-09-09T16:24:01Z</dcterms:created>
  <dcterms:modified xsi:type="dcterms:W3CDTF">2026-09-09T16:24:01Z</dcterms:modified>
</cp:coreProperties>
</file>