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Outfit" pitchFamily="2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424f68a4d41440f4a033b3fa503a4617afb2d71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afe04c36231ea1387e72d0a28dc914285b881ad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afe04c36231ea1387e72d0a28dc914285b881adf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08267C">
                <a:alpha val="100000"/>
              </a:srgbClr>
            </a:gs>
            <a:gs pos="51000">
              <a:srgbClr val="0032A3">
                <a:alpha val="100000"/>
              </a:srgbClr>
            </a:gs>
            <a:gs pos="100000">
              <a:srgbClr val="08267C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0920" y="883920"/>
            <a:ext cx="5090160" cy="5090160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810365" y="4770604"/>
            <a:ext cx="8594130" cy="8711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An Integrated Approach to Legislative Compliance, Community Impact, Strategic Governance, and Public Accountability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22603" y="1651819"/>
            <a:ext cx="9830614" cy="26915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6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6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gradFill>
          <a:gsLst>
            <a:gs pos="0">
              <a:srgbClr val="4B37E1">
                <a:alpha val="100000"/>
              </a:srgbClr>
            </a:gs>
            <a:gs pos="56000">
              <a:srgbClr val="2E1BB7">
                <a:alpha val="100000"/>
              </a:srgbClr>
            </a:gs>
            <a:gs pos="100000">
              <a:srgbClr val="1E127A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67981" y="-1696023"/>
            <a:ext cx="3181238" cy="318123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562463" y="533401"/>
            <a:ext cx="1014693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832737" y="1705510"/>
            <a:ext cx="856343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04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05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06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07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08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09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3400" y="1705510"/>
            <a:ext cx="10032274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Briefing Cover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Summary &amp; Policy Scope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Legislative &amp; Regulatory Context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&amp; Constituent Impact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Action Plan &amp; Governance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Budget Allocation &amp; Fiscal Assessment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3400" y="533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gradFill>
          <a:gsLst>
            <a:gs pos="0">
              <a:srgbClr val="4B37E1">
                <a:alpha val="100000"/>
              </a:srgbClr>
            </a:gs>
            <a:gs pos="56000">
              <a:srgbClr val="2E1BB7">
                <a:alpha val="100000"/>
              </a:srgbClr>
            </a:gs>
            <a:gs pos="100000">
              <a:srgbClr val="1E127A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67981" y="-1696023"/>
            <a:ext cx="3181238" cy="3181238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562463" y="533401"/>
            <a:ext cx="1014693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Table of Contents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832737" y="1705510"/>
            <a:ext cx="856343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2400" dirty="0"/>
          </a:p>
          <a:p>
            <a:pPr algn="l"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9387ED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33400" y="1705510"/>
            <a:ext cx="10032274" cy="4619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Inter-Agency Coordination &amp; Stakeholders</a:t>
            </a:r>
            <a:endParaRPr lang="en-US" sz="2400" dirty="0"/>
          </a:p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4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Rollout Timeline &amp; Public Accountability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3400" y="533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1" y="367712"/>
            <a:ext cx="5600700" cy="6490288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54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096001" y="0"/>
            <a:ext cx="5600700" cy="4480560"/>
          </a:xfrm>
          <a:prstGeom prst="rect">
            <a:avLst/>
          </a:pr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96001" y="-1"/>
            <a:ext cx="5600699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904875" dist="8890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573520" y="1021907"/>
            <a:ext cx="470948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Policy or program title and briefing subtitle for clear identification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569638" y="533401"/>
            <a:ext cx="4712025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Policy or Program Title and Briefing Subtitle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569638" y="3173322"/>
            <a:ext cx="471304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Department or agency name plus presenter title and office/role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565756" y="2684816"/>
            <a:ext cx="4715582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Department or Agency Information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565756" y="5243711"/>
            <a:ext cx="471659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Classification and briefing date for distribution control and recordkeeping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61874" y="4755205"/>
            <a:ext cx="4719139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Classification and Briefing Date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33400" y="3429000"/>
            <a:ext cx="4722654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Briefing Cover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5633642" y="265903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633642" y="47552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859385" y="4960945"/>
            <a:ext cx="280035" cy="320040"/>
          </a:xfrm>
          <a:custGeom>
            <a:avLst/>
            <a:gdLst/>
            <a:ahLst/>
            <a:cxnLst/>
            <a:rect l="l" t="t" r="r" b="b"/>
            <a:pathLst>
              <a:path w="280035" h="320040">
                <a:moveTo>
                  <a:pt x="95013" y="15003"/>
                </a:moveTo>
                <a:cubicBezTo>
                  <a:pt x="95013" y="6689"/>
                  <a:pt x="88326" y="3"/>
                  <a:pt x="80012" y="3"/>
                </a:cubicBezTo>
                <a:cubicBezTo>
                  <a:pt x="71697" y="3"/>
                  <a:pt x="65010" y="6692"/>
                  <a:pt x="65010" y="15007"/>
                </a:cubicBezTo>
                <a:lnTo>
                  <a:pt x="65010" y="40011"/>
                </a:lnTo>
                <a:lnTo>
                  <a:pt x="40006" y="40011"/>
                </a:lnTo>
                <a:cubicBezTo>
                  <a:pt x="17942" y="40011"/>
                  <a:pt x="0" y="57950"/>
                  <a:pt x="0" y="80016"/>
                </a:cubicBezTo>
                <a:lnTo>
                  <a:pt x="0" y="90018"/>
                </a:lnTo>
                <a:lnTo>
                  <a:pt x="0" y="120021"/>
                </a:lnTo>
                <a:lnTo>
                  <a:pt x="0" y="280041"/>
                </a:lnTo>
                <a:cubicBezTo>
                  <a:pt x="0" y="302108"/>
                  <a:pt x="17939" y="320046"/>
                  <a:pt x="40006" y="320046"/>
                </a:cubicBezTo>
                <a:lnTo>
                  <a:pt x="240032" y="320046"/>
                </a:lnTo>
                <a:cubicBezTo>
                  <a:pt x="262096" y="320046"/>
                  <a:pt x="280038" y="302108"/>
                  <a:pt x="280038" y="280041"/>
                </a:cubicBezTo>
                <a:lnTo>
                  <a:pt x="280038" y="120021"/>
                </a:lnTo>
                <a:lnTo>
                  <a:pt x="280038" y="90018"/>
                </a:lnTo>
                <a:lnTo>
                  <a:pt x="280038" y="80016"/>
                </a:lnTo>
                <a:cubicBezTo>
                  <a:pt x="280038" y="57950"/>
                  <a:pt x="262099" y="40011"/>
                  <a:pt x="240032" y="40011"/>
                </a:cubicBezTo>
                <a:lnTo>
                  <a:pt x="215028" y="40011"/>
                </a:lnTo>
                <a:lnTo>
                  <a:pt x="215028" y="15010"/>
                </a:lnTo>
                <a:cubicBezTo>
                  <a:pt x="215028" y="6695"/>
                  <a:pt x="208340" y="10"/>
                  <a:pt x="200026" y="10"/>
                </a:cubicBezTo>
                <a:cubicBezTo>
                  <a:pt x="191712" y="10"/>
                  <a:pt x="185025" y="6699"/>
                  <a:pt x="185025" y="15013"/>
                </a:cubicBezTo>
                <a:lnTo>
                  <a:pt x="185025" y="40018"/>
                </a:lnTo>
                <a:lnTo>
                  <a:pt x="95013" y="40018"/>
                </a:lnTo>
                <a:lnTo>
                  <a:pt x="95013" y="15003"/>
                </a:lnTo>
                <a:close/>
                <a:moveTo>
                  <a:pt x="30003" y="120015"/>
                </a:moveTo>
                <a:lnTo>
                  <a:pt x="250029" y="120015"/>
                </a:lnTo>
                <a:lnTo>
                  <a:pt x="250029" y="280035"/>
                </a:lnTo>
                <a:cubicBezTo>
                  <a:pt x="250029" y="285536"/>
                  <a:pt x="245529" y="290036"/>
                  <a:pt x="240029" y="290036"/>
                </a:cubicBezTo>
                <a:lnTo>
                  <a:pt x="40003" y="290036"/>
                </a:lnTo>
                <a:cubicBezTo>
                  <a:pt x="34503" y="290036"/>
                  <a:pt x="30003" y="285536"/>
                  <a:pt x="30003" y="280035"/>
                </a:cubicBezTo>
                <a:lnTo>
                  <a:pt x="30003" y="120015"/>
                </a:lnTo>
                <a:close/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839382" y="2900335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293371" y="71119"/>
                </a:moveTo>
                <a:lnTo>
                  <a:pt x="293371" y="213359"/>
                </a:lnTo>
                <a:cubicBezTo>
                  <a:pt x="293371" y="218248"/>
                  <a:pt x="289371" y="222248"/>
                  <a:pt x="284480" y="222248"/>
                </a:cubicBezTo>
                <a:lnTo>
                  <a:pt x="177801" y="222248"/>
                </a:lnTo>
                <a:cubicBezTo>
                  <a:pt x="177801" y="197690"/>
                  <a:pt x="157911" y="177799"/>
                  <a:pt x="133351" y="177799"/>
                </a:cubicBezTo>
                <a:lnTo>
                  <a:pt x="97791" y="177799"/>
                </a:lnTo>
                <a:cubicBezTo>
                  <a:pt x="73232" y="177799"/>
                  <a:pt x="53341" y="197690"/>
                  <a:pt x="53341" y="222248"/>
                </a:cubicBezTo>
                <a:lnTo>
                  <a:pt x="35560" y="222248"/>
                </a:lnTo>
                <a:cubicBezTo>
                  <a:pt x="30669" y="222248"/>
                  <a:pt x="26669" y="218248"/>
                  <a:pt x="26669" y="213359"/>
                </a:cubicBezTo>
                <a:lnTo>
                  <a:pt x="26669" y="71119"/>
                </a:lnTo>
                <a:lnTo>
                  <a:pt x="293371" y="71119"/>
                </a:lnTo>
                <a:close/>
                <a:moveTo>
                  <a:pt x="35560" y="0"/>
                </a:moveTo>
                <a:cubicBezTo>
                  <a:pt x="15948" y="0"/>
                  <a:pt x="0" y="15946"/>
                  <a:pt x="0" y="35561"/>
                </a:cubicBezTo>
                <a:lnTo>
                  <a:pt x="0" y="213362"/>
                </a:lnTo>
                <a:cubicBezTo>
                  <a:pt x="0" y="232974"/>
                  <a:pt x="15948" y="248923"/>
                  <a:pt x="35560" y="248923"/>
                </a:cubicBezTo>
                <a:lnTo>
                  <a:pt x="284480" y="248923"/>
                </a:lnTo>
                <a:cubicBezTo>
                  <a:pt x="304092" y="248923"/>
                  <a:pt x="320040" y="232977"/>
                  <a:pt x="320040" y="213362"/>
                </a:cubicBezTo>
                <a:lnTo>
                  <a:pt x="320040" y="35561"/>
                </a:lnTo>
                <a:cubicBezTo>
                  <a:pt x="320040" y="15948"/>
                  <a:pt x="304092" y="0"/>
                  <a:pt x="284480" y="0"/>
                </a:cubicBezTo>
                <a:lnTo>
                  <a:pt x="35560" y="0"/>
                </a:lnTo>
                <a:close/>
                <a:moveTo>
                  <a:pt x="151129" y="124460"/>
                </a:moveTo>
                <a:cubicBezTo>
                  <a:pt x="151129" y="104820"/>
                  <a:pt x="135207" y="88899"/>
                  <a:pt x="115570" y="88899"/>
                </a:cubicBezTo>
                <a:cubicBezTo>
                  <a:pt x="95932" y="88899"/>
                  <a:pt x="80010" y="104820"/>
                  <a:pt x="80010" y="124460"/>
                </a:cubicBezTo>
                <a:cubicBezTo>
                  <a:pt x="80010" y="144100"/>
                  <a:pt x="95932" y="160021"/>
                  <a:pt x="115570" y="160021"/>
                </a:cubicBezTo>
                <a:cubicBezTo>
                  <a:pt x="135207" y="160021"/>
                  <a:pt x="151129" y="144100"/>
                  <a:pt x="151129" y="124460"/>
                </a:cubicBezTo>
                <a:lnTo>
                  <a:pt x="151129" y="124460"/>
                </a:lnTo>
                <a:close/>
                <a:moveTo>
                  <a:pt x="208916" y="97791"/>
                </a:moveTo>
                <a:cubicBezTo>
                  <a:pt x="201526" y="97791"/>
                  <a:pt x="195580" y="103735"/>
                  <a:pt x="195580" y="111125"/>
                </a:cubicBezTo>
                <a:cubicBezTo>
                  <a:pt x="195580" y="118516"/>
                  <a:pt x="201526" y="124460"/>
                  <a:pt x="208916" y="124460"/>
                </a:cubicBezTo>
                <a:lnTo>
                  <a:pt x="253366" y="124460"/>
                </a:lnTo>
                <a:cubicBezTo>
                  <a:pt x="260756" y="124460"/>
                  <a:pt x="266702" y="118516"/>
                  <a:pt x="266702" y="111125"/>
                </a:cubicBezTo>
                <a:cubicBezTo>
                  <a:pt x="266702" y="103735"/>
                  <a:pt x="260756" y="97791"/>
                  <a:pt x="253366" y="97791"/>
                </a:cubicBezTo>
                <a:lnTo>
                  <a:pt x="208916" y="97791"/>
                </a:lnTo>
                <a:close/>
                <a:moveTo>
                  <a:pt x="208916" y="151129"/>
                </a:moveTo>
                <a:cubicBezTo>
                  <a:pt x="201526" y="151129"/>
                  <a:pt x="195580" y="157073"/>
                  <a:pt x="195580" y="164464"/>
                </a:cubicBezTo>
                <a:cubicBezTo>
                  <a:pt x="195580" y="171854"/>
                  <a:pt x="201526" y="177799"/>
                  <a:pt x="208916" y="177799"/>
                </a:cubicBezTo>
                <a:lnTo>
                  <a:pt x="253366" y="177799"/>
                </a:lnTo>
                <a:cubicBezTo>
                  <a:pt x="260756" y="177799"/>
                  <a:pt x="266702" y="171854"/>
                  <a:pt x="266702" y="164464"/>
                </a:cubicBezTo>
                <a:cubicBezTo>
                  <a:pt x="266702" y="157073"/>
                  <a:pt x="260756" y="151129"/>
                  <a:pt x="253366" y="151129"/>
                </a:cubicBezTo>
                <a:lnTo>
                  <a:pt x="208916" y="151129"/>
                </a:lnTo>
                <a:close/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633642" y="52783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871195" y="733576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200024" y="290036"/>
                </a:moveTo>
                <a:cubicBezTo>
                  <a:pt x="205526" y="290036"/>
                  <a:pt x="210026" y="285536"/>
                  <a:pt x="210026" y="280035"/>
                </a:cubicBezTo>
                <a:lnTo>
                  <a:pt x="210026" y="100013"/>
                </a:lnTo>
                <a:lnTo>
                  <a:pt x="160021" y="100013"/>
                </a:lnTo>
                <a:cubicBezTo>
                  <a:pt x="148958" y="100013"/>
                  <a:pt x="140019" y="91074"/>
                  <a:pt x="140019" y="80010"/>
                </a:cubicBezTo>
                <a:lnTo>
                  <a:pt x="140019" y="30004"/>
                </a:lnTo>
                <a:lnTo>
                  <a:pt x="40006" y="30004"/>
                </a:lnTo>
                <a:cubicBezTo>
                  <a:pt x="34504" y="30004"/>
                  <a:pt x="30004" y="34504"/>
                  <a:pt x="30004" y="40005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4" y="290036"/>
                </a:lnTo>
                <a:close/>
                <a:moveTo>
                  <a:pt x="0" y="40005"/>
                </a:moveTo>
                <a:cubicBezTo>
                  <a:pt x="0" y="17938"/>
                  <a:pt x="17940" y="0"/>
                  <a:pt x="40006" y="0"/>
                </a:cubicBezTo>
                <a:lnTo>
                  <a:pt x="143456" y="0"/>
                </a:lnTo>
                <a:cubicBezTo>
                  <a:pt x="154082" y="0"/>
                  <a:pt x="164272" y="4189"/>
                  <a:pt x="171773" y="11688"/>
                </a:cubicBezTo>
                <a:lnTo>
                  <a:pt x="228343" y="68258"/>
                </a:lnTo>
                <a:cubicBezTo>
                  <a:pt x="235844" y="75760"/>
                  <a:pt x="240032" y="85947"/>
                  <a:pt x="240032" y="96575"/>
                </a:cubicBezTo>
                <a:lnTo>
                  <a:pt x="240032" y="280035"/>
                </a:lnTo>
                <a:cubicBezTo>
                  <a:pt x="240032" y="302102"/>
                  <a:pt x="222093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40005"/>
                </a:lnTo>
                <a:close/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-2757185" y="-3851415"/>
            <a:ext cx="6626792" cy="6626792"/>
          </a:xfrm>
          <a:custGeom>
            <a:avLst/>
            <a:gdLst/>
            <a:ahLst/>
            <a:cxnLst/>
            <a:rect l="l" t="t" r="r" b="b"/>
            <a:pathLst>
              <a:path w="6626792" h="6626792">
                <a:moveTo>
                  <a:pt x="0" y="3313396"/>
                </a:moveTo>
                <a:cubicBezTo>
                  <a:pt x="0" y="1483474"/>
                  <a:pt x="1483474" y="0"/>
                  <a:pt x="3313396" y="0"/>
                </a:cubicBezTo>
                <a:cubicBezTo>
                  <a:pt x="5143318" y="0"/>
                  <a:pt x="6626792" y="1483474"/>
                  <a:pt x="6626792" y="3313396"/>
                </a:cubicBezTo>
                <a:cubicBezTo>
                  <a:pt x="6626792" y="5143318"/>
                  <a:pt x="5143318" y="6626792"/>
                  <a:pt x="3313396" y="6626792"/>
                </a:cubicBezTo>
                <a:cubicBezTo>
                  <a:pt x="1483474" y="6626792"/>
                  <a:pt x="0" y="5143318"/>
                  <a:pt x="0" y="331339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-2198843" y="-3293073"/>
            <a:ext cx="5510108" cy="5510108"/>
          </a:xfrm>
          <a:custGeom>
            <a:avLst/>
            <a:gdLst/>
            <a:ahLst/>
            <a:cxnLst/>
            <a:rect l="l" t="t" r="r" b="b"/>
            <a:pathLst>
              <a:path w="5510108" h="5510108">
                <a:moveTo>
                  <a:pt x="0" y="2755054"/>
                </a:moveTo>
                <a:cubicBezTo>
                  <a:pt x="0" y="1233493"/>
                  <a:pt x="1233493" y="0"/>
                  <a:pt x="2755054" y="0"/>
                </a:cubicBezTo>
                <a:cubicBezTo>
                  <a:pt x="4276615" y="0"/>
                  <a:pt x="5510108" y="1233493"/>
                  <a:pt x="5510108" y="2755054"/>
                </a:cubicBezTo>
                <a:cubicBezTo>
                  <a:pt x="5510108" y="4276615"/>
                  <a:pt x="4276615" y="5510108"/>
                  <a:pt x="2755054" y="5510108"/>
                </a:cubicBezTo>
                <a:cubicBezTo>
                  <a:pt x="1233493" y="5510108"/>
                  <a:pt x="0" y="4276615"/>
                  <a:pt x="0" y="2755054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-1583705" y="-2677935"/>
            <a:ext cx="4279832" cy="4279832"/>
          </a:xfrm>
          <a:custGeom>
            <a:avLst/>
            <a:gdLst/>
            <a:ahLst/>
            <a:cxnLst/>
            <a:rect l="l" t="t" r="r" b="b"/>
            <a:pathLst>
              <a:path w="4279832" h="4279832">
                <a:moveTo>
                  <a:pt x="0" y="2139916"/>
                </a:moveTo>
                <a:cubicBezTo>
                  <a:pt x="0" y="958083"/>
                  <a:pt x="958083" y="0"/>
                  <a:pt x="2139916" y="0"/>
                </a:cubicBezTo>
                <a:cubicBezTo>
                  <a:pt x="3321749" y="0"/>
                  <a:pt x="4279832" y="958083"/>
                  <a:pt x="4279832" y="2139916"/>
                </a:cubicBezTo>
                <a:cubicBezTo>
                  <a:pt x="4279832" y="3321749"/>
                  <a:pt x="3321749" y="4279832"/>
                  <a:pt x="2139916" y="4279832"/>
                </a:cubicBezTo>
                <a:cubicBezTo>
                  <a:pt x="958083" y="4279832"/>
                  <a:pt x="0" y="3321749"/>
                  <a:pt x="0" y="213991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-1103645" y="-2197875"/>
            <a:ext cx="3319712" cy="3319712"/>
          </a:xfrm>
          <a:custGeom>
            <a:avLst/>
            <a:gdLst/>
            <a:ahLst/>
            <a:cxnLst/>
            <a:rect l="l" t="t" r="r" b="b"/>
            <a:pathLst>
              <a:path w="3319712" h="3319712">
                <a:moveTo>
                  <a:pt x="0" y="1659856"/>
                </a:moveTo>
                <a:cubicBezTo>
                  <a:pt x="0" y="743151"/>
                  <a:pt x="743151" y="0"/>
                  <a:pt x="1659856" y="0"/>
                </a:cubicBezTo>
                <a:cubicBezTo>
                  <a:pt x="2576561" y="0"/>
                  <a:pt x="3319712" y="743151"/>
                  <a:pt x="3319712" y="1659856"/>
                </a:cubicBezTo>
                <a:cubicBezTo>
                  <a:pt x="3319712" y="2576561"/>
                  <a:pt x="2576561" y="3319712"/>
                  <a:pt x="1659856" y="3319712"/>
                </a:cubicBezTo>
                <a:cubicBezTo>
                  <a:pt x="743151" y="3319712"/>
                  <a:pt x="0" y="2576561"/>
                  <a:pt x="0" y="165985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3505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283" y="3985170"/>
            <a:ext cx="3303198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issue overview with the problem statement, key drivers, and current conditions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3401" y="3390515"/>
            <a:ext cx="330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Core Issue Overview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33400" y="533401"/>
            <a:ext cx="7855304" cy="16704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Executive Summary &amp; Policy Scope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4382444" y="3985170"/>
            <a:ext cx="3303198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Administrative objective describing the intended outcomes, success criteria, and decision requested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378562" y="3390515"/>
            <a:ext cx="330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Administrative Objective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408742" y="3985170"/>
            <a:ext cx="3303198" cy="19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impact summary covering service effects, equity considerations, and measurable benefits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404860" y="3390515"/>
            <a:ext cx="33082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Impact Summary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389620" y="-3851415"/>
            <a:ext cx="6626792" cy="6626792"/>
          </a:xfrm>
          <a:custGeom>
            <a:avLst/>
            <a:gdLst/>
            <a:ahLst/>
            <a:cxnLst/>
            <a:rect l="l" t="t" r="r" b="b"/>
            <a:pathLst>
              <a:path w="6626792" h="6626792">
                <a:moveTo>
                  <a:pt x="0" y="3313396"/>
                </a:moveTo>
                <a:cubicBezTo>
                  <a:pt x="0" y="1483474"/>
                  <a:pt x="1483474" y="0"/>
                  <a:pt x="3313396" y="0"/>
                </a:cubicBezTo>
                <a:cubicBezTo>
                  <a:pt x="5143318" y="0"/>
                  <a:pt x="6626792" y="1483474"/>
                  <a:pt x="6626792" y="3313396"/>
                </a:cubicBezTo>
                <a:cubicBezTo>
                  <a:pt x="6626792" y="5143318"/>
                  <a:pt x="5143318" y="6626792"/>
                  <a:pt x="3313396" y="6626792"/>
                </a:cubicBezTo>
                <a:cubicBezTo>
                  <a:pt x="1483474" y="6626792"/>
                  <a:pt x="0" y="5143318"/>
                  <a:pt x="0" y="331339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89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947962" y="-3293073"/>
            <a:ext cx="5510108" cy="5510108"/>
          </a:xfrm>
          <a:custGeom>
            <a:avLst/>
            <a:gdLst/>
            <a:ahLst/>
            <a:cxnLst/>
            <a:rect l="l" t="t" r="r" b="b"/>
            <a:pathLst>
              <a:path w="5510108" h="5510108">
                <a:moveTo>
                  <a:pt x="0" y="2755054"/>
                </a:moveTo>
                <a:cubicBezTo>
                  <a:pt x="0" y="1233493"/>
                  <a:pt x="1233493" y="0"/>
                  <a:pt x="2755054" y="0"/>
                </a:cubicBezTo>
                <a:cubicBezTo>
                  <a:pt x="4276615" y="0"/>
                  <a:pt x="5510108" y="1233493"/>
                  <a:pt x="5510108" y="2755054"/>
                </a:cubicBezTo>
                <a:cubicBezTo>
                  <a:pt x="5510108" y="4276615"/>
                  <a:pt x="4276615" y="5510108"/>
                  <a:pt x="2755054" y="5510108"/>
                </a:cubicBezTo>
                <a:cubicBezTo>
                  <a:pt x="1233493" y="5510108"/>
                  <a:pt x="0" y="4276615"/>
                  <a:pt x="0" y="2755054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563100" y="-2677935"/>
            <a:ext cx="4279832" cy="4279832"/>
          </a:xfrm>
          <a:custGeom>
            <a:avLst/>
            <a:gdLst/>
            <a:ahLst/>
            <a:cxnLst/>
            <a:rect l="l" t="t" r="r" b="b"/>
            <a:pathLst>
              <a:path w="4279832" h="4279832">
                <a:moveTo>
                  <a:pt x="0" y="2139916"/>
                </a:moveTo>
                <a:cubicBezTo>
                  <a:pt x="0" y="958083"/>
                  <a:pt x="958083" y="0"/>
                  <a:pt x="2139916" y="0"/>
                </a:cubicBezTo>
                <a:cubicBezTo>
                  <a:pt x="3321749" y="0"/>
                  <a:pt x="4279832" y="958083"/>
                  <a:pt x="4279832" y="2139916"/>
                </a:cubicBezTo>
                <a:cubicBezTo>
                  <a:pt x="4279832" y="3321749"/>
                  <a:pt x="3321749" y="4279832"/>
                  <a:pt x="2139916" y="4279832"/>
                </a:cubicBezTo>
                <a:cubicBezTo>
                  <a:pt x="958083" y="4279832"/>
                  <a:pt x="0" y="3321749"/>
                  <a:pt x="0" y="213991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043160" y="-2197875"/>
            <a:ext cx="3319712" cy="3319712"/>
          </a:xfrm>
          <a:custGeom>
            <a:avLst/>
            <a:gdLst/>
            <a:ahLst/>
            <a:cxnLst/>
            <a:rect l="l" t="t" r="r" b="b"/>
            <a:pathLst>
              <a:path w="3319712" h="3319712">
                <a:moveTo>
                  <a:pt x="0" y="1659856"/>
                </a:moveTo>
                <a:cubicBezTo>
                  <a:pt x="0" y="743151"/>
                  <a:pt x="743151" y="0"/>
                  <a:pt x="1659856" y="0"/>
                </a:cubicBezTo>
                <a:cubicBezTo>
                  <a:pt x="2576561" y="0"/>
                  <a:pt x="3319712" y="743151"/>
                  <a:pt x="3319712" y="1659856"/>
                </a:cubicBezTo>
                <a:cubicBezTo>
                  <a:pt x="3319712" y="2576561"/>
                  <a:pt x="2576561" y="3319712"/>
                  <a:pt x="1659856" y="3319712"/>
                </a:cubicBezTo>
                <a:cubicBezTo>
                  <a:pt x="743151" y="3319712"/>
                  <a:pt x="0" y="2576561"/>
                  <a:pt x="0" y="1659856"/>
                </a:cubicBezTo>
                <a:close/>
              </a:path>
            </a:pathLst>
          </a:custGeom>
          <a:gradFill>
            <a:gsLst>
              <a:gs pos="5000">
                <a:srgbClr val="04B2C4">
                  <a:alpha val="100000"/>
                </a:srgbClr>
              </a:gs>
              <a:gs pos="60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78562" y="2409617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33400" y="2409617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84302" y="2615357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290036" y="160020"/>
                </a:moveTo>
                <a:cubicBezTo>
                  <a:pt x="290036" y="88213"/>
                  <a:pt x="231827" y="30004"/>
                  <a:pt x="160020" y="30004"/>
                </a:cubicBezTo>
                <a:cubicBezTo>
                  <a:pt x="88213" y="30004"/>
                  <a:pt x="30004" y="88213"/>
                  <a:pt x="30004" y="160020"/>
                </a:cubicBezTo>
                <a:cubicBezTo>
                  <a:pt x="30004" y="231827"/>
                  <a:pt x="88213" y="290036"/>
                  <a:pt x="160020" y="290036"/>
                </a:cubicBezTo>
                <a:cubicBezTo>
                  <a:pt x="231827" y="290036"/>
                  <a:pt x="290036" y="231827"/>
                  <a:pt x="290036" y="160020"/>
                </a:cubicBezTo>
                <a:lnTo>
                  <a:pt x="290036" y="160020"/>
                </a:lnTo>
                <a:close/>
                <a:moveTo>
                  <a:pt x="0" y="160020"/>
                </a:moveTo>
                <a:cubicBezTo>
                  <a:pt x="0" y="71644"/>
                  <a:pt x="71644" y="0"/>
                  <a:pt x="160020" y="0"/>
                </a:cubicBezTo>
                <a:cubicBezTo>
                  <a:pt x="248396" y="0"/>
                  <a:pt x="320040" y="71644"/>
                  <a:pt x="320040" y="160020"/>
                </a:cubicBezTo>
                <a:cubicBezTo>
                  <a:pt x="320040" y="248396"/>
                  <a:pt x="248396" y="320040"/>
                  <a:pt x="160020" y="320040"/>
                </a:cubicBezTo>
                <a:cubicBezTo>
                  <a:pt x="71644" y="320040"/>
                  <a:pt x="0" y="248396"/>
                  <a:pt x="0" y="160020"/>
                </a:cubicBezTo>
                <a:close/>
                <a:moveTo>
                  <a:pt x="160020" y="230029"/>
                </a:moveTo>
                <a:cubicBezTo>
                  <a:pt x="198684" y="230029"/>
                  <a:pt x="230029" y="198684"/>
                  <a:pt x="230029" y="160020"/>
                </a:cubicBezTo>
                <a:cubicBezTo>
                  <a:pt x="230029" y="121356"/>
                  <a:pt x="198684" y="90011"/>
                  <a:pt x="160020" y="90011"/>
                </a:cubicBezTo>
                <a:cubicBezTo>
                  <a:pt x="121356" y="90011"/>
                  <a:pt x="90011" y="121356"/>
                  <a:pt x="90011" y="160020"/>
                </a:cubicBezTo>
                <a:cubicBezTo>
                  <a:pt x="90011" y="198684"/>
                  <a:pt x="121356" y="230029"/>
                  <a:pt x="160020" y="230029"/>
                </a:cubicBezTo>
                <a:lnTo>
                  <a:pt x="160020" y="230029"/>
                </a:lnTo>
                <a:close/>
                <a:moveTo>
                  <a:pt x="160020" y="60008"/>
                </a:moveTo>
                <a:cubicBezTo>
                  <a:pt x="215256" y="60008"/>
                  <a:pt x="260033" y="104784"/>
                  <a:pt x="260033" y="160020"/>
                </a:cubicBezTo>
                <a:cubicBezTo>
                  <a:pt x="260033" y="215256"/>
                  <a:pt x="215256" y="260033"/>
                  <a:pt x="160020" y="260033"/>
                </a:cubicBezTo>
                <a:cubicBezTo>
                  <a:pt x="104784" y="260033"/>
                  <a:pt x="60008" y="215256"/>
                  <a:pt x="60008" y="160020"/>
                </a:cubicBezTo>
                <a:cubicBezTo>
                  <a:pt x="60008" y="104784"/>
                  <a:pt x="104784" y="60008"/>
                  <a:pt x="160020" y="60008"/>
                </a:cubicBezTo>
                <a:lnTo>
                  <a:pt x="160020" y="60008"/>
                </a:lnTo>
                <a:close/>
                <a:moveTo>
                  <a:pt x="160020" y="170021"/>
                </a:moveTo>
                <a:cubicBezTo>
                  <a:pt x="165544" y="170021"/>
                  <a:pt x="170021" y="165544"/>
                  <a:pt x="170021" y="160020"/>
                </a:cubicBezTo>
                <a:cubicBezTo>
                  <a:pt x="170021" y="154496"/>
                  <a:pt x="165544" y="150019"/>
                  <a:pt x="160020" y="150019"/>
                </a:cubicBezTo>
                <a:cubicBezTo>
                  <a:pt x="154496" y="150019"/>
                  <a:pt x="150019" y="154496"/>
                  <a:pt x="150019" y="160020"/>
                </a:cubicBezTo>
                <a:cubicBezTo>
                  <a:pt x="150019" y="165544"/>
                  <a:pt x="154496" y="170021"/>
                  <a:pt x="160020" y="170021"/>
                </a:cubicBezTo>
                <a:close/>
                <a:moveTo>
                  <a:pt x="160020" y="120015"/>
                </a:moveTo>
                <a:cubicBezTo>
                  <a:pt x="182116" y="120015"/>
                  <a:pt x="200025" y="137924"/>
                  <a:pt x="200025" y="160020"/>
                </a:cubicBezTo>
                <a:cubicBezTo>
                  <a:pt x="200025" y="182116"/>
                  <a:pt x="182116" y="200025"/>
                  <a:pt x="160020" y="200025"/>
                </a:cubicBezTo>
                <a:cubicBezTo>
                  <a:pt x="137924" y="200025"/>
                  <a:pt x="120015" y="182116"/>
                  <a:pt x="120015" y="160020"/>
                </a:cubicBezTo>
                <a:cubicBezTo>
                  <a:pt x="120015" y="137924"/>
                  <a:pt x="137924" y="120015"/>
                  <a:pt x="160020" y="120015"/>
                </a:cubicBezTo>
                <a:lnTo>
                  <a:pt x="160020" y="120015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9145" y="2615357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close/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close/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404860" y="2409617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8610600" y="2650917"/>
            <a:ext cx="320040" cy="248920"/>
          </a:xfrm>
          <a:custGeom>
            <a:avLst/>
            <a:gdLst/>
            <a:ahLst/>
            <a:cxnLst/>
            <a:rect l="l" t="t" r="r" b="b"/>
            <a:pathLst>
              <a:path w="320040" h="248920">
                <a:moveTo>
                  <a:pt x="306704" y="0"/>
                </a:moveTo>
                <a:cubicBezTo>
                  <a:pt x="299314" y="0"/>
                  <a:pt x="293368" y="5944"/>
                  <a:pt x="293368" y="13335"/>
                </a:cubicBezTo>
                <a:lnTo>
                  <a:pt x="293368" y="16501"/>
                </a:lnTo>
                <a:lnTo>
                  <a:pt x="26669" y="89233"/>
                </a:lnTo>
                <a:lnTo>
                  <a:pt x="26669" y="84454"/>
                </a:lnTo>
                <a:cubicBezTo>
                  <a:pt x="26669" y="77063"/>
                  <a:pt x="20723" y="71119"/>
                  <a:pt x="13333" y="71119"/>
                </a:cubicBezTo>
                <a:cubicBezTo>
                  <a:pt x="5943" y="71119"/>
                  <a:pt x="-3" y="77063"/>
                  <a:pt x="-3" y="84454"/>
                </a:cubicBezTo>
                <a:lnTo>
                  <a:pt x="-3" y="96511"/>
                </a:lnTo>
                <a:lnTo>
                  <a:pt x="-3" y="106680"/>
                </a:lnTo>
                <a:lnTo>
                  <a:pt x="-3" y="142240"/>
                </a:lnTo>
                <a:lnTo>
                  <a:pt x="-3" y="152409"/>
                </a:lnTo>
                <a:lnTo>
                  <a:pt x="-3" y="164467"/>
                </a:lnTo>
                <a:cubicBezTo>
                  <a:pt x="-3" y="171857"/>
                  <a:pt x="5943" y="177801"/>
                  <a:pt x="13333" y="177801"/>
                </a:cubicBezTo>
                <a:cubicBezTo>
                  <a:pt x="20723" y="177801"/>
                  <a:pt x="26669" y="171857"/>
                  <a:pt x="26669" y="164467"/>
                </a:cubicBezTo>
                <a:lnTo>
                  <a:pt x="26669" y="159687"/>
                </a:lnTo>
                <a:lnTo>
                  <a:pt x="92012" y="177522"/>
                </a:lnTo>
                <a:cubicBezTo>
                  <a:pt x="90011" y="183190"/>
                  <a:pt x="88901" y="189247"/>
                  <a:pt x="88901" y="195579"/>
                </a:cubicBezTo>
                <a:cubicBezTo>
                  <a:pt x="88901" y="225026"/>
                  <a:pt x="112792" y="248920"/>
                  <a:pt x="142242" y="248920"/>
                </a:cubicBezTo>
                <a:cubicBezTo>
                  <a:pt x="168299" y="248920"/>
                  <a:pt x="190027" y="230251"/>
                  <a:pt x="194639" y="205526"/>
                </a:cubicBezTo>
                <a:lnTo>
                  <a:pt x="293374" y="232419"/>
                </a:lnTo>
                <a:lnTo>
                  <a:pt x="293374" y="235586"/>
                </a:lnTo>
                <a:cubicBezTo>
                  <a:pt x="293374" y="242976"/>
                  <a:pt x="299321" y="248920"/>
                  <a:pt x="306710" y="248920"/>
                </a:cubicBezTo>
                <a:cubicBezTo>
                  <a:pt x="314100" y="248920"/>
                  <a:pt x="320046" y="242976"/>
                  <a:pt x="320046" y="235586"/>
                </a:cubicBezTo>
                <a:lnTo>
                  <a:pt x="320046" y="222251"/>
                </a:lnTo>
                <a:lnTo>
                  <a:pt x="320046" y="26672"/>
                </a:lnTo>
                <a:lnTo>
                  <a:pt x="320046" y="13337"/>
                </a:lnTo>
                <a:cubicBezTo>
                  <a:pt x="320046" y="5947"/>
                  <a:pt x="314100" y="3"/>
                  <a:pt x="306710" y="3"/>
                </a:cubicBezTo>
                <a:lnTo>
                  <a:pt x="306704" y="0"/>
                </a:lnTo>
                <a:close/>
                <a:moveTo>
                  <a:pt x="293371" y="204804"/>
                </a:moveTo>
                <a:lnTo>
                  <a:pt x="26672" y="132072"/>
                </a:lnTo>
                <a:lnTo>
                  <a:pt x="26672" y="116903"/>
                </a:lnTo>
                <a:lnTo>
                  <a:pt x="293371" y="44116"/>
                </a:lnTo>
                <a:lnTo>
                  <a:pt x="293371" y="204804"/>
                </a:lnTo>
                <a:close/>
                <a:moveTo>
                  <a:pt x="115570" y="195579"/>
                </a:moveTo>
                <a:cubicBezTo>
                  <a:pt x="115570" y="191634"/>
                  <a:pt x="116402" y="187912"/>
                  <a:pt x="117960" y="184577"/>
                </a:cubicBezTo>
                <a:lnTo>
                  <a:pt x="168799" y="198412"/>
                </a:lnTo>
                <a:cubicBezTo>
                  <a:pt x="167355" y="211801"/>
                  <a:pt x="156020" y="222193"/>
                  <a:pt x="142296" y="222193"/>
                </a:cubicBezTo>
                <a:cubicBezTo>
                  <a:pt x="127571" y="222193"/>
                  <a:pt x="115627" y="210248"/>
                  <a:pt x="115627" y="195524"/>
                </a:cubicBezTo>
                <a:lnTo>
                  <a:pt x="115570" y="195579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03320" y="0"/>
            <a:ext cx="3032762" cy="6858000"/>
          </a:xfrm>
          <a:prstGeom prst="rect">
            <a:avLst/>
          </a:prstGeom>
          <a:gradFill>
            <a:gsLst>
              <a:gs pos="0">
                <a:srgbClr val="04B2C4">
                  <a:alpha val="36000"/>
                </a:srgbClr>
              </a:gs>
              <a:gs pos="56000">
                <a:srgbClr val="4780FF">
                  <a:alpha val="22000"/>
                </a:srgbClr>
              </a:gs>
              <a:gs pos="100000">
                <a:srgbClr val="1750F1">
                  <a:alpha val="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33400" y="1158241"/>
            <a:ext cx="4983480" cy="4015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Legislative &amp; Regulatory Context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193280" y="1021907"/>
            <a:ext cx="4518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Including authorities, enabling legislation, and governing requirements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189398" y="533401"/>
            <a:ext cx="4521199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Statutory Framework Summary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189868" y="3173322"/>
            <a:ext cx="45220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Covering reporting duties, procurement rules, and enforcement triggers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185986" y="2684816"/>
            <a:ext cx="4524612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Compliance Mandates Checklist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186456" y="5243711"/>
            <a:ext cx="45254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4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Including risk factors, interpretive notes, and required approvals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182574" y="4755205"/>
            <a:ext cx="4528024" cy="322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Legal Background and Constraints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82574" y="2368817"/>
            <a:ext cx="1163917" cy="9525"/>
          </a:xfrm>
          <a:custGeom>
            <a:avLst/>
            <a:gdLst/>
            <a:ahLst/>
            <a:cxnLst/>
            <a:rect l="l" t="t" r="r" b="b"/>
            <a:pathLst>
              <a:path w="1163917" h="9525">
                <a:moveTo>
                  <a:pt x="0" y="4763"/>
                </a:moveTo>
                <a:lnTo>
                  <a:pt x="1163917" y="4763"/>
                </a:lnTo>
              </a:path>
            </a:pathLst>
          </a:custGeom>
          <a:noFill/>
          <a:ln w="50800">
            <a:solidFill>
              <a:srgbClr val="D1DC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182574" y="4470886"/>
            <a:ext cx="1163917" cy="9525"/>
          </a:xfrm>
          <a:custGeom>
            <a:avLst/>
            <a:gdLst/>
            <a:ahLst/>
            <a:cxnLst/>
            <a:rect l="l" t="t" r="r" b="b"/>
            <a:pathLst>
              <a:path w="1163917" h="9525">
                <a:moveTo>
                  <a:pt x="0" y="4763"/>
                </a:moveTo>
                <a:lnTo>
                  <a:pt x="1163917" y="4763"/>
                </a:lnTo>
              </a:path>
            </a:pathLst>
          </a:custGeom>
          <a:noFill/>
          <a:ln w="50800">
            <a:solidFill>
              <a:srgbClr val="D1DCFC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10302" y="265903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10302" y="4755205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416042" y="4992713"/>
            <a:ext cx="320040" cy="256505"/>
          </a:xfrm>
          <a:custGeom>
            <a:avLst/>
            <a:gdLst/>
            <a:ahLst/>
            <a:cxnLst/>
            <a:rect l="l" t="t" r="r" b="b"/>
            <a:pathLst>
              <a:path w="320040" h="256505">
                <a:moveTo>
                  <a:pt x="260493" y="24047"/>
                </a:moveTo>
                <a:lnTo>
                  <a:pt x="197020" y="24047"/>
                </a:lnTo>
                <a:cubicBezTo>
                  <a:pt x="190859" y="9870"/>
                  <a:pt x="176729" y="0"/>
                  <a:pt x="160298" y="0"/>
                </a:cubicBezTo>
                <a:cubicBezTo>
                  <a:pt x="143868" y="0"/>
                  <a:pt x="129738" y="9870"/>
                  <a:pt x="123577" y="24047"/>
                </a:cubicBezTo>
                <a:lnTo>
                  <a:pt x="60104" y="24047"/>
                </a:lnTo>
                <a:cubicBezTo>
                  <a:pt x="53440" y="24047"/>
                  <a:pt x="48080" y="29408"/>
                  <a:pt x="48080" y="36072"/>
                </a:cubicBezTo>
                <a:cubicBezTo>
                  <a:pt x="48080" y="42736"/>
                  <a:pt x="53440" y="48097"/>
                  <a:pt x="60104" y="48097"/>
                </a:cubicBezTo>
                <a:lnTo>
                  <a:pt x="121023" y="48097"/>
                </a:lnTo>
                <a:cubicBezTo>
                  <a:pt x="123929" y="62426"/>
                  <a:pt x="134500" y="73999"/>
                  <a:pt x="148278" y="78306"/>
                </a:cubicBezTo>
                <a:lnTo>
                  <a:pt x="148278" y="232460"/>
                </a:lnTo>
                <a:lnTo>
                  <a:pt x="60104" y="232460"/>
                </a:lnTo>
                <a:cubicBezTo>
                  <a:pt x="53440" y="232460"/>
                  <a:pt x="48080" y="237821"/>
                  <a:pt x="48080" y="244485"/>
                </a:cubicBezTo>
                <a:cubicBezTo>
                  <a:pt x="48080" y="251149"/>
                  <a:pt x="53440" y="256510"/>
                  <a:pt x="60104" y="256510"/>
                </a:cubicBezTo>
                <a:lnTo>
                  <a:pt x="160302" y="256510"/>
                </a:lnTo>
                <a:lnTo>
                  <a:pt x="260500" y="256510"/>
                </a:lnTo>
                <a:cubicBezTo>
                  <a:pt x="267163" y="256510"/>
                  <a:pt x="272524" y="251149"/>
                  <a:pt x="272524" y="244488"/>
                </a:cubicBezTo>
                <a:cubicBezTo>
                  <a:pt x="272524" y="237824"/>
                  <a:pt x="267163" y="232465"/>
                  <a:pt x="260500" y="232465"/>
                </a:cubicBezTo>
                <a:lnTo>
                  <a:pt x="172326" y="232465"/>
                </a:lnTo>
                <a:lnTo>
                  <a:pt x="172326" y="78311"/>
                </a:lnTo>
                <a:cubicBezTo>
                  <a:pt x="186103" y="74002"/>
                  <a:pt x="196674" y="62431"/>
                  <a:pt x="199580" y="48102"/>
                </a:cubicBezTo>
                <a:lnTo>
                  <a:pt x="260500" y="48102"/>
                </a:lnTo>
                <a:cubicBezTo>
                  <a:pt x="267163" y="48102"/>
                  <a:pt x="272524" y="42741"/>
                  <a:pt x="272524" y="36080"/>
                </a:cubicBezTo>
                <a:cubicBezTo>
                  <a:pt x="272524" y="29416"/>
                  <a:pt x="267163" y="24058"/>
                  <a:pt x="260500" y="24058"/>
                </a:cubicBezTo>
                <a:lnTo>
                  <a:pt x="260493" y="24047"/>
                </a:lnTo>
                <a:close/>
                <a:moveTo>
                  <a:pt x="256483" y="98093"/>
                </a:moveTo>
                <a:lnTo>
                  <a:pt x="292753" y="160315"/>
                </a:lnTo>
                <a:lnTo>
                  <a:pt x="220162" y="160315"/>
                </a:lnTo>
                <a:lnTo>
                  <a:pt x="256483" y="98093"/>
                </a:lnTo>
                <a:close/>
                <a:moveTo>
                  <a:pt x="193362" y="168883"/>
                </a:moveTo>
                <a:cubicBezTo>
                  <a:pt x="198774" y="191378"/>
                  <a:pt x="224975" y="208410"/>
                  <a:pt x="256486" y="208410"/>
                </a:cubicBezTo>
                <a:cubicBezTo>
                  <a:pt x="287998" y="208410"/>
                  <a:pt x="314199" y="191376"/>
                  <a:pt x="319611" y="168883"/>
                </a:cubicBezTo>
                <a:cubicBezTo>
                  <a:pt x="320914" y="163373"/>
                  <a:pt x="319109" y="157712"/>
                  <a:pt x="316254" y="152800"/>
                </a:cubicBezTo>
                <a:lnTo>
                  <a:pt x="268562" y="71039"/>
                </a:lnTo>
                <a:cubicBezTo>
                  <a:pt x="266056" y="66730"/>
                  <a:pt x="261447" y="64126"/>
                  <a:pt x="256486" y="64126"/>
                </a:cubicBezTo>
                <a:cubicBezTo>
                  <a:pt x="251526" y="64126"/>
                  <a:pt x="246917" y="66781"/>
                  <a:pt x="244411" y="71039"/>
                </a:cubicBezTo>
                <a:lnTo>
                  <a:pt x="196719" y="152851"/>
                </a:lnTo>
                <a:cubicBezTo>
                  <a:pt x="193864" y="157761"/>
                  <a:pt x="192059" y="163422"/>
                  <a:pt x="193362" y="168934"/>
                </a:cubicBezTo>
                <a:lnTo>
                  <a:pt x="193362" y="168883"/>
                </a:lnTo>
                <a:close/>
                <a:moveTo>
                  <a:pt x="27232" y="160316"/>
                </a:moveTo>
                <a:lnTo>
                  <a:pt x="63502" y="98093"/>
                </a:lnTo>
                <a:lnTo>
                  <a:pt x="99824" y="160316"/>
                </a:lnTo>
                <a:lnTo>
                  <a:pt x="27232" y="160316"/>
                </a:lnTo>
                <a:close/>
                <a:moveTo>
                  <a:pt x="63506" y="208410"/>
                </a:moveTo>
                <a:cubicBezTo>
                  <a:pt x="95017" y="208410"/>
                  <a:pt x="121218" y="191376"/>
                  <a:pt x="126630" y="168883"/>
                </a:cubicBezTo>
                <a:cubicBezTo>
                  <a:pt x="127933" y="163373"/>
                  <a:pt x="126128" y="157712"/>
                  <a:pt x="123273" y="152800"/>
                </a:cubicBezTo>
                <a:lnTo>
                  <a:pt x="75581" y="71039"/>
                </a:lnTo>
                <a:cubicBezTo>
                  <a:pt x="73075" y="66730"/>
                  <a:pt x="68466" y="64126"/>
                  <a:pt x="63506" y="64126"/>
                </a:cubicBezTo>
                <a:cubicBezTo>
                  <a:pt x="58545" y="64126"/>
                  <a:pt x="53936" y="66781"/>
                  <a:pt x="51430" y="71039"/>
                </a:cubicBezTo>
                <a:lnTo>
                  <a:pt x="3786" y="152851"/>
                </a:lnTo>
                <a:cubicBezTo>
                  <a:pt x="931" y="157761"/>
                  <a:pt x="-874" y="163422"/>
                  <a:pt x="429" y="168934"/>
                </a:cubicBezTo>
                <a:cubicBezTo>
                  <a:pt x="5841" y="191378"/>
                  <a:pt x="32042" y="208413"/>
                  <a:pt x="63502" y="208413"/>
                </a:cubicBezTo>
                <a:lnTo>
                  <a:pt x="63506" y="208410"/>
                </a:lnTo>
                <a:close/>
                <a:moveTo>
                  <a:pt x="160295" y="24047"/>
                </a:moveTo>
                <a:cubicBezTo>
                  <a:pt x="169151" y="24047"/>
                  <a:pt x="176326" y="31224"/>
                  <a:pt x="176326" y="40079"/>
                </a:cubicBezTo>
                <a:cubicBezTo>
                  <a:pt x="176326" y="48933"/>
                  <a:pt x="169148" y="56110"/>
                  <a:pt x="160295" y="56110"/>
                </a:cubicBezTo>
                <a:cubicBezTo>
                  <a:pt x="151440" y="56110"/>
                  <a:pt x="144265" y="48933"/>
                  <a:pt x="144265" y="40079"/>
                </a:cubicBezTo>
                <a:cubicBezTo>
                  <a:pt x="144265" y="31224"/>
                  <a:pt x="151443" y="24047"/>
                  <a:pt x="160295" y="24047"/>
                </a:cubicBezTo>
                <a:lnTo>
                  <a:pt x="160295" y="24047"/>
                </a:lnTo>
                <a:close/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456047" y="2864775"/>
            <a:ext cx="240030" cy="320040"/>
          </a:xfrm>
          <a:custGeom>
            <a:avLst/>
            <a:gdLst/>
            <a:ahLst/>
            <a:cxnLst/>
            <a:rect l="l" t="t" r="r" b="b"/>
            <a:pathLst>
              <a:path w="240030" h="320040">
                <a:moveTo>
                  <a:pt x="175023" y="40005"/>
                </a:moveTo>
                <a:lnTo>
                  <a:pt x="200027" y="40005"/>
                </a:lnTo>
                <a:cubicBezTo>
                  <a:pt x="222093" y="40005"/>
                  <a:pt x="240032" y="57943"/>
                  <a:pt x="240032" y="80010"/>
                </a:cubicBezTo>
                <a:lnTo>
                  <a:pt x="240032" y="280035"/>
                </a:lnTo>
                <a:cubicBezTo>
                  <a:pt x="240032" y="302102"/>
                  <a:pt x="222092" y="320040"/>
                  <a:pt x="200027" y="320040"/>
                </a:cubicBezTo>
                <a:lnTo>
                  <a:pt x="40006" y="320040"/>
                </a:lnTo>
                <a:cubicBezTo>
                  <a:pt x="17940" y="320040"/>
                  <a:pt x="0" y="302102"/>
                  <a:pt x="0" y="280035"/>
                </a:cubicBezTo>
                <a:lnTo>
                  <a:pt x="0" y="80010"/>
                </a:lnTo>
                <a:cubicBezTo>
                  <a:pt x="0" y="57943"/>
                  <a:pt x="17940" y="40005"/>
                  <a:pt x="40006" y="40005"/>
                </a:cubicBezTo>
                <a:lnTo>
                  <a:pt x="65010" y="40005"/>
                </a:lnTo>
                <a:lnTo>
                  <a:pt x="71010" y="40005"/>
                </a:lnTo>
                <a:cubicBezTo>
                  <a:pt x="75636" y="17189"/>
                  <a:pt x="95827" y="0"/>
                  <a:pt x="120017" y="0"/>
                </a:cubicBezTo>
                <a:cubicBezTo>
                  <a:pt x="144208" y="0"/>
                  <a:pt x="164399" y="17189"/>
                  <a:pt x="169024" y="40005"/>
                </a:cubicBezTo>
                <a:lnTo>
                  <a:pt x="175023" y="40005"/>
                </a:lnTo>
                <a:close/>
                <a:moveTo>
                  <a:pt x="40006" y="70009"/>
                </a:moveTo>
                <a:cubicBezTo>
                  <a:pt x="34504" y="70009"/>
                  <a:pt x="30004" y="74509"/>
                  <a:pt x="30004" y="80010"/>
                </a:cubicBezTo>
                <a:lnTo>
                  <a:pt x="30004" y="280035"/>
                </a:lnTo>
                <a:cubicBezTo>
                  <a:pt x="30004" y="285536"/>
                  <a:pt x="34504" y="290036"/>
                  <a:pt x="40006" y="290036"/>
                </a:cubicBezTo>
                <a:lnTo>
                  <a:pt x="200027" y="290036"/>
                </a:lnTo>
                <a:cubicBezTo>
                  <a:pt x="205528" y="290036"/>
                  <a:pt x="210029" y="285536"/>
                  <a:pt x="210029" y="280035"/>
                </a:cubicBezTo>
                <a:lnTo>
                  <a:pt x="210029" y="80010"/>
                </a:lnTo>
                <a:cubicBezTo>
                  <a:pt x="210029" y="74509"/>
                  <a:pt x="205528" y="70009"/>
                  <a:pt x="200027" y="70009"/>
                </a:cubicBezTo>
                <a:lnTo>
                  <a:pt x="190025" y="70009"/>
                </a:lnTo>
                <a:lnTo>
                  <a:pt x="190025" y="85012"/>
                </a:lnTo>
                <a:cubicBezTo>
                  <a:pt x="190025" y="93327"/>
                  <a:pt x="183337" y="100016"/>
                  <a:pt x="175023" y="100016"/>
                </a:cubicBezTo>
                <a:lnTo>
                  <a:pt x="120015" y="100016"/>
                </a:lnTo>
                <a:lnTo>
                  <a:pt x="65007" y="100016"/>
                </a:lnTo>
                <a:cubicBezTo>
                  <a:pt x="56693" y="100016"/>
                  <a:pt x="50005" y="93327"/>
                  <a:pt x="50005" y="85015"/>
                </a:cubicBezTo>
                <a:lnTo>
                  <a:pt x="50005" y="70015"/>
                </a:lnTo>
                <a:lnTo>
                  <a:pt x="40006" y="70009"/>
                </a:lnTo>
                <a:close/>
                <a:moveTo>
                  <a:pt x="120015" y="65010"/>
                </a:moveTo>
                <a:cubicBezTo>
                  <a:pt x="128301" y="65010"/>
                  <a:pt x="135017" y="58292"/>
                  <a:pt x="135017" y="50009"/>
                </a:cubicBezTo>
                <a:cubicBezTo>
                  <a:pt x="135017" y="41724"/>
                  <a:pt x="128301" y="35009"/>
                  <a:pt x="120015" y="35009"/>
                </a:cubicBezTo>
                <a:cubicBezTo>
                  <a:pt x="111729" y="35009"/>
                  <a:pt x="105013" y="41727"/>
                  <a:pt x="105013" y="50013"/>
                </a:cubicBezTo>
                <a:cubicBezTo>
                  <a:pt x="105013" y="58299"/>
                  <a:pt x="111729" y="65016"/>
                  <a:pt x="120015" y="65016"/>
                </a:cubicBezTo>
                <a:lnTo>
                  <a:pt x="120015" y="65010"/>
                </a:lnTo>
                <a:close/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210302" y="52783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407850" y="733638"/>
            <a:ext cx="320040" cy="319915"/>
          </a:xfrm>
          <a:custGeom>
            <a:avLst/>
            <a:gdLst/>
            <a:ahLst/>
            <a:cxnLst/>
            <a:rect l="l" t="t" r="r" b="b"/>
            <a:pathLst>
              <a:path w="320040" h="319915">
                <a:moveTo>
                  <a:pt x="195672" y="4405"/>
                </a:moveTo>
                <a:cubicBezTo>
                  <a:pt x="201484" y="10215"/>
                  <a:pt x="201545" y="19588"/>
                  <a:pt x="195797" y="25462"/>
                </a:cubicBezTo>
                <a:lnTo>
                  <a:pt x="294578" y="124242"/>
                </a:lnTo>
                <a:cubicBezTo>
                  <a:pt x="300450" y="118493"/>
                  <a:pt x="309824" y="118557"/>
                  <a:pt x="315633" y="124367"/>
                </a:cubicBezTo>
                <a:cubicBezTo>
                  <a:pt x="321506" y="130241"/>
                  <a:pt x="321506" y="139736"/>
                  <a:pt x="315633" y="145549"/>
                </a:cubicBezTo>
                <a:lnTo>
                  <a:pt x="305200" y="156045"/>
                </a:lnTo>
                <a:lnTo>
                  <a:pt x="245656" y="215588"/>
                </a:lnTo>
                <a:lnTo>
                  <a:pt x="235658" y="225585"/>
                </a:lnTo>
                <a:cubicBezTo>
                  <a:pt x="229785" y="231459"/>
                  <a:pt x="220287" y="231459"/>
                  <a:pt x="214478" y="225585"/>
                </a:cubicBezTo>
                <a:cubicBezTo>
                  <a:pt x="208855" y="219961"/>
                  <a:pt x="208605" y="210901"/>
                  <a:pt x="213915" y="205030"/>
                </a:cubicBezTo>
                <a:lnTo>
                  <a:pt x="115070" y="106186"/>
                </a:lnTo>
                <a:cubicBezTo>
                  <a:pt x="109198" y="111436"/>
                  <a:pt x="100137" y="111247"/>
                  <a:pt x="94514" y="105623"/>
                </a:cubicBezTo>
                <a:cubicBezTo>
                  <a:pt x="88641" y="99750"/>
                  <a:pt x="88641" y="90255"/>
                  <a:pt x="94514" y="84442"/>
                </a:cubicBezTo>
                <a:lnTo>
                  <a:pt x="104512" y="74444"/>
                </a:lnTo>
                <a:lnTo>
                  <a:pt x="163995" y="14902"/>
                </a:lnTo>
                <a:lnTo>
                  <a:pt x="174428" y="4405"/>
                </a:lnTo>
                <a:cubicBezTo>
                  <a:pt x="180301" y="-1468"/>
                  <a:pt x="189800" y="-1468"/>
                  <a:pt x="195608" y="4405"/>
                </a:cubicBezTo>
                <a:lnTo>
                  <a:pt x="195672" y="4405"/>
                </a:lnTo>
                <a:close/>
                <a:moveTo>
                  <a:pt x="174553" y="46704"/>
                </a:moveTo>
                <a:lnTo>
                  <a:pt x="136254" y="85005"/>
                </a:lnTo>
                <a:lnTo>
                  <a:pt x="235034" y="183785"/>
                </a:lnTo>
                <a:lnTo>
                  <a:pt x="273333" y="145485"/>
                </a:lnTo>
                <a:lnTo>
                  <a:pt x="174553" y="46704"/>
                </a:lnTo>
                <a:close/>
                <a:moveTo>
                  <a:pt x="139691" y="159107"/>
                </a:moveTo>
                <a:lnTo>
                  <a:pt x="160871" y="180288"/>
                </a:lnTo>
                <a:lnTo>
                  <a:pt x="129757" y="211403"/>
                </a:lnTo>
                <a:lnTo>
                  <a:pt x="134132" y="215776"/>
                </a:lnTo>
                <a:cubicBezTo>
                  <a:pt x="141941" y="223585"/>
                  <a:pt x="141941" y="236270"/>
                  <a:pt x="134132" y="244079"/>
                </a:cubicBezTo>
                <a:lnTo>
                  <a:pt x="64155" y="314057"/>
                </a:lnTo>
                <a:cubicBezTo>
                  <a:pt x="56346" y="321867"/>
                  <a:pt x="43663" y="321867"/>
                  <a:pt x="35851" y="314057"/>
                </a:cubicBezTo>
                <a:lnTo>
                  <a:pt x="5860" y="284065"/>
                </a:lnTo>
                <a:cubicBezTo>
                  <a:pt x="-1949" y="276256"/>
                  <a:pt x="-1949" y="263572"/>
                  <a:pt x="5860" y="255762"/>
                </a:cubicBezTo>
                <a:lnTo>
                  <a:pt x="75837" y="185784"/>
                </a:lnTo>
                <a:cubicBezTo>
                  <a:pt x="83646" y="177975"/>
                  <a:pt x="96329" y="177975"/>
                  <a:pt x="104141" y="185784"/>
                </a:cubicBezTo>
                <a:lnTo>
                  <a:pt x="108516" y="190157"/>
                </a:lnTo>
                <a:lnTo>
                  <a:pt x="139630" y="159043"/>
                </a:lnTo>
                <a:lnTo>
                  <a:pt x="139691" y="159107"/>
                </a:lnTo>
                <a:close/>
                <a:moveTo>
                  <a:pt x="90082" y="214090"/>
                </a:moveTo>
                <a:lnTo>
                  <a:pt x="34225" y="269948"/>
                </a:lnTo>
                <a:lnTo>
                  <a:pt x="50096" y="285819"/>
                </a:lnTo>
                <a:lnTo>
                  <a:pt x="105952" y="229961"/>
                </a:lnTo>
                <a:lnTo>
                  <a:pt x="90082" y="214090"/>
                </a:lnTo>
                <a:close/>
              </a:path>
            </a:pathLst>
          </a:custGeom>
          <a:gradFill>
            <a:gsLst>
              <a:gs pos="0">
                <a:srgbClr val="4B37E1">
                  <a:alpha val="78000"/>
                </a:srgbClr>
              </a:gs>
              <a:gs pos="56000">
                <a:srgbClr val="1750F1">
                  <a:alpha val="100000"/>
                </a:srgbClr>
              </a:gs>
              <a:gs pos="100000">
                <a:srgbClr val="04B2C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3505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30040" y="2651760"/>
            <a:ext cx="3931920" cy="4206240"/>
          </a:xfrm>
          <a:prstGeom prst="rect">
            <a:avLst/>
          </a:pr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33400" y="533401"/>
            <a:ext cx="10280441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Community &amp; Constituent Impact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4378562" y="22707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3400" y="22707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404860" y="227076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404860" y="4094611"/>
            <a:ext cx="3308350" cy="195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Regional scope defining geography, jurisdiction boundaries, and targeted communities of focus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10600" y="2512025"/>
            <a:ext cx="320040" cy="248990"/>
          </a:xfrm>
          <a:custGeom>
            <a:avLst/>
            <a:gdLst/>
            <a:ahLst/>
            <a:cxnLst/>
            <a:rect l="l" t="t" r="r" b="b"/>
            <a:pathLst>
              <a:path w="320040" h="248990">
                <a:moveTo>
                  <a:pt x="314260" y="2368"/>
                </a:moveTo>
                <a:cubicBezTo>
                  <a:pt x="317870" y="4868"/>
                  <a:pt x="320040" y="8981"/>
                  <a:pt x="320040" y="13368"/>
                </a:cubicBezTo>
                <a:lnTo>
                  <a:pt x="320040" y="200058"/>
                </a:lnTo>
                <a:cubicBezTo>
                  <a:pt x="320040" y="205616"/>
                  <a:pt x="316596" y="210561"/>
                  <a:pt x="311428" y="212505"/>
                </a:cubicBezTo>
                <a:lnTo>
                  <a:pt x="218082" y="248066"/>
                </a:lnTo>
                <a:cubicBezTo>
                  <a:pt x="215192" y="249176"/>
                  <a:pt x="212027" y="249234"/>
                  <a:pt x="209137" y="248233"/>
                </a:cubicBezTo>
                <a:lnTo>
                  <a:pt x="106957" y="214228"/>
                </a:lnTo>
                <a:lnTo>
                  <a:pt x="18057" y="248121"/>
                </a:lnTo>
                <a:cubicBezTo>
                  <a:pt x="13944" y="249677"/>
                  <a:pt x="9332" y="249122"/>
                  <a:pt x="5722" y="246619"/>
                </a:cubicBezTo>
                <a:cubicBezTo>
                  <a:pt x="2112" y="244119"/>
                  <a:pt x="0" y="240006"/>
                  <a:pt x="0" y="235619"/>
                </a:cubicBezTo>
                <a:lnTo>
                  <a:pt x="0" y="48929"/>
                </a:lnTo>
                <a:cubicBezTo>
                  <a:pt x="0" y="43372"/>
                  <a:pt x="3389" y="38427"/>
                  <a:pt x="8612" y="36482"/>
                </a:cubicBezTo>
                <a:lnTo>
                  <a:pt x="101958" y="921"/>
                </a:lnTo>
                <a:cubicBezTo>
                  <a:pt x="104848" y="-189"/>
                  <a:pt x="108014" y="-247"/>
                  <a:pt x="110903" y="754"/>
                </a:cubicBezTo>
                <a:lnTo>
                  <a:pt x="213083" y="34759"/>
                </a:lnTo>
                <a:lnTo>
                  <a:pt x="301983" y="866"/>
                </a:lnTo>
                <a:cubicBezTo>
                  <a:pt x="306096" y="-690"/>
                  <a:pt x="310708" y="-134"/>
                  <a:pt x="314318" y="2368"/>
                </a:cubicBezTo>
                <a:lnTo>
                  <a:pt x="314260" y="2368"/>
                </a:lnTo>
                <a:close/>
                <a:moveTo>
                  <a:pt x="26669" y="58097"/>
                </a:moveTo>
                <a:lnTo>
                  <a:pt x="26669" y="216228"/>
                </a:lnTo>
                <a:lnTo>
                  <a:pt x="93343" y="190836"/>
                </a:lnTo>
                <a:lnTo>
                  <a:pt x="93343" y="32705"/>
                </a:lnTo>
                <a:lnTo>
                  <a:pt x="26669" y="58097"/>
                </a:lnTo>
                <a:close/>
                <a:moveTo>
                  <a:pt x="200025" y="217116"/>
                </a:moveTo>
                <a:lnTo>
                  <a:pt x="200025" y="58540"/>
                </a:lnTo>
                <a:lnTo>
                  <a:pt x="120015" y="31871"/>
                </a:lnTo>
                <a:lnTo>
                  <a:pt x="120015" y="190447"/>
                </a:lnTo>
                <a:lnTo>
                  <a:pt x="200025" y="217116"/>
                </a:lnTo>
                <a:close/>
                <a:moveTo>
                  <a:pt x="226694" y="216285"/>
                </a:moveTo>
                <a:lnTo>
                  <a:pt x="293368" y="190893"/>
                </a:lnTo>
                <a:lnTo>
                  <a:pt x="293368" y="32762"/>
                </a:lnTo>
                <a:lnTo>
                  <a:pt x="226694" y="58099"/>
                </a:lnTo>
                <a:lnTo>
                  <a:pt x="226694" y="216230"/>
                </a:lnTo>
                <a:lnTo>
                  <a:pt x="226694" y="216285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00978" y="3281585"/>
            <a:ext cx="3314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Regional Scope and Focus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450080" y="4066337"/>
            <a:ext cx="3308350" cy="195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sentiment and stakeholder feedback synthesis using survey results, consultations, and complaint trends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450080" y="3252149"/>
            <a:ext cx="3314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Sentiment and Stakeholder Feedback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84302" y="2476500"/>
            <a:ext cx="320040" cy="320040"/>
          </a:xfrm>
          <a:custGeom>
            <a:avLst/>
            <a:gdLst/>
            <a:ahLst/>
            <a:cxnLst/>
            <a:rect l="l" t="t" r="r" b="b"/>
            <a:pathLst>
              <a:path w="320040" h="320040">
                <a:moveTo>
                  <a:pt x="45721" y="34289"/>
                </a:moveTo>
                <a:cubicBezTo>
                  <a:pt x="39435" y="34289"/>
                  <a:pt x="34292" y="39432"/>
                  <a:pt x="34292" y="45718"/>
                </a:cubicBezTo>
                <a:lnTo>
                  <a:pt x="34292" y="274319"/>
                </a:lnTo>
                <a:cubicBezTo>
                  <a:pt x="34292" y="280605"/>
                  <a:pt x="39435" y="285748"/>
                  <a:pt x="45721" y="285748"/>
                </a:cubicBezTo>
                <a:lnTo>
                  <a:pt x="274322" y="285748"/>
                </a:lnTo>
                <a:cubicBezTo>
                  <a:pt x="280608" y="285748"/>
                  <a:pt x="285751" y="280605"/>
                  <a:pt x="285751" y="274319"/>
                </a:cubicBezTo>
                <a:lnTo>
                  <a:pt x="285751" y="45718"/>
                </a:lnTo>
                <a:cubicBezTo>
                  <a:pt x="285751" y="39432"/>
                  <a:pt x="280608" y="34289"/>
                  <a:pt x="274322" y="34289"/>
                </a:cubicBezTo>
                <a:lnTo>
                  <a:pt x="45721" y="34289"/>
                </a:lnTo>
                <a:close/>
                <a:moveTo>
                  <a:pt x="0" y="45721"/>
                </a:moveTo>
                <a:cubicBezTo>
                  <a:pt x="0" y="20505"/>
                  <a:pt x="20502" y="0"/>
                  <a:pt x="45721" y="0"/>
                </a:cubicBezTo>
                <a:lnTo>
                  <a:pt x="274322" y="0"/>
                </a:lnTo>
                <a:cubicBezTo>
                  <a:pt x="299538" y="0"/>
                  <a:pt x="320043" y="20502"/>
                  <a:pt x="320043" y="45721"/>
                </a:cubicBezTo>
                <a:lnTo>
                  <a:pt x="320043" y="274322"/>
                </a:lnTo>
                <a:cubicBezTo>
                  <a:pt x="320043" y="299538"/>
                  <a:pt x="299541" y="320043"/>
                  <a:pt x="274322" y="320043"/>
                </a:cubicBezTo>
                <a:lnTo>
                  <a:pt x="45721" y="320043"/>
                </a:lnTo>
                <a:cubicBezTo>
                  <a:pt x="20505" y="320043"/>
                  <a:pt x="0" y="299541"/>
                  <a:pt x="0" y="274322"/>
                </a:cubicBezTo>
                <a:lnTo>
                  <a:pt x="0" y="45721"/>
                </a:lnTo>
                <a:close/>
                <a:moveTo>
                  <a:pt x="91439" y="137160"/>
                </a:moveTo>
                <a:cubicBezTo>
                  <a:pt x="100941" y="137160"/>
                  <a:pt x="108583" y="144802"/>
                  <a:pt x="108583" y="154304"/>
                </a:cubicBezTo>
                <a:lnTo>
                  <a:pt x="108583" y="234314"/>
                </a:lnTo>
                <a:cubicBezTo>
                  <a:pt x="108583" y="243816"/>
                  <a:pt x="100941" y="251459"/>
                  <a:pt x="91439" y="251459"/>
                </a:cubicBezTo>
                <a:cubicBezTo>
                  <a:pt x="81937" y="251459"/>
                  <a:pt x="74294" y="243816"/>
                  <a:pt x="74294" y="234314"/>
                </a:cubicBezTo>
                <a:lnTo>
                  <a:pt x="74294" y="154304"/>
                </a:lnTo>
                <a:cubicBezTo>
                  <a:pt x="74294" y="144802"/>
                  <a:pt x="81937" y="137160"/>
                  <a:pt x="91439" y="137160"/>
                </a:cubicBezTo>
                <a:close/>
                <a:moveTo>
                  <a:pt x="142875" y="85726"/>
                </a:moveTo>
                <a:cubicBezTo>
                  <a:pt x="142875" y="76224"/>
                  <a:pt x="150518" y="68581"/>
                  <a:pt x="160020" y="68581"/>
                </a:cubicBezTo>
                <a:cubicBezTo>
                  <a:pt x="169522" y="68581"/>
                  <a:pt x="177165" y="76224"/>
                  <a:pt x="177165" y="85726"/>
                </a:cubicBezTo>
                <a:lnTo>
                  <a:pt x="177165" y="234317"/>
                </a:lnTo>
                <a:cubicBezTo>
                  <a:pt x="177165" y="243819"/>
                  <a:pt x="169522" y="251462"/>
                  <a:pt x="160020" y="251462"/>
                </a:cubicBezTo>
                <a:cubicBezTo>
                  <a:pt x="150518" y="251462"/>
                  <a:pt x="142875" y="243819"/>
                  <a:pt x="142875" y="234317"/>
                </a:cubicBezTo>
                <a:lnTo>
                  <a:pt x="142875" y="85726"/>
                </a:lnTo>
                <a:close/>
                <a:moveTo>
                  <a:pt x="228601" y="182880"/>
                </a:moveTo>
                <a:cubicBezTo>
                  <a:pt x="238103" y="182880"/>
                  <a:pt x="245746" y="190523"/>
                  <a:pt x="245746" y="200025"/>
                </a:cubicBezTo>
                <a:lnTo>
                  <a:pt x="245746" y="234314"/>
                </a:lnTo>
                <a:cubicBezTo>
                  <a:pt x="245746" y="243816"/>
                  <a:pt x="238103" y="251459"/>
                  <a:pt x="228601" y="251459"/>
                </a:cubicBezTo>
                <a:cubicBezTo>
                  <a:pt x="219099" y="251459"/>
                  <a:pt x="211457" y="243816"/>
                  <a:pt x="211457" y="234314"/>
                </a:cubicBezTo>
                <a:lnTo>
                  <a:pt x="211457" y="200025"/>
                </a:lnTo>
                <a:cubicBezTo>
                  <a:pt x="211457" y="190523"/>
                  <a:pt x="219099" y="182880"/>
                  <a:pt x="228601" y="182880"/>
                </a:cubicBez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7282" y="4065074"/>
            <a:ext cx="3308350" cy="1954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400"/>
              </a:spcBef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 impact metrics showing affected populations, service coverage, and vulnerability indicators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37282" y="3252149"/>
            <a:ext cx="3314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Demographic Impact Metrics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9140" y="2524506"/>
            <a:ext cx="320040" cy="224028"/>
          </a:xfrm>
          <a:custGeom>
            <a:avLst/>
            <a:gdLst/>
            <a:ahLst/>
            <a:cxnLst/>
            <a:rect l="l" t="t" r="r" b="b"/>
            <a:pathLst>
              <a:path w="320040" h="224028">
                <a:moveTo>
                  <a:pt x="64008" y="48007"/>
                </a:moveTo>
                <a:cubicBezTo>
                  <a:pt x="77264" y="48007"/>
                  <a:pt x="88011" y="37260"/>
                  <a:pt x="88011" y="24005"/>
                </a:cubicBezTo>
                <a:cubicBezTo>
                  <a:pt x="88011" y="10749"/>
                  <a:pt x="77264" y="2"/>
                  <a:pt x="64008" y="2"/>
                </a:cubicBezTo>
                <a:cubicBezTo>
                  <a:pt x="50752" y="2"/>
                  <a:pt x="40005" y="10749"/>
                  <a:pt x="40005" y="24005"/>
                </a:cubicBezTo>
                <a:cubicBezTo>
                  <a:pt x="40005" y="37260"/>
                  <a:pt x="50752" y="48007"/>
                  <a:pt x="64008" y="48007"/>
                </a:cubicBezTo>
                <a:lnTo>
                  <a:pt x="64008" y="48007"/>
                </a:lnTo>
                <a:close/>
                <a:moveTo>
                  <a:pt x="56007" y="64007"/>
                </a:moveTo>
                <a:cubicBezTo>
                  <a:pt x="25053" y="64007"/>
                  <a:pt x="0" y="89060"/>
                  <a:pt x="0" y="120014"/>
                </a:cubicBezTo>
                <a:cubicBezTo>
                  <a:pt x="0" y="142368"/>
                  <a:pt x="13102" y="161618"/>
                  <a:pt x="32004" y="170620"/>
                </a:cubicBezTo>
                <a:lnTo>
                  <a:pt x="32004" y="192023"/>
                </a:lnTo>
                <a:cubicBezTo>
                  <a:pt x="32004" y="200875"/>
                  <a:pt x="39154" y="208026"/>
                  <a:pt x="48006" y="208026"/>
                </a:cubicBezTo>
                <a:lnTo>
                  <a:pt x="80010" y="208026"/>
                </a:lnTo>
                <a:cubicBezTo>
                  <a:pt x="88862" y="208026"/>
                  <a:pt x="96012" y="200875"/>
                  <a:pt x="96012" y="192023"/>
                </a:cubicBezTo>
                <a:lnTo>
                  <a:pt x="96012" y="176021"/>
                </a:lnTo>
                <a:cubicBezTo>
                  <a:pt x="96012" y="169370"/>
                  <a:pt x="90661" y="164020"/>
                  <a:pt x="84011" y="164020"/>
                </a:cubicBezTo>
                <a:cubicBezTo>
                  <a:pt x="77360" y="164020"/>
                  <a:pt x="72009" y="169370"/>
                  <a:pt x="72009" y="176021"/>
                </a:cubicBezTo>
                <a:lnTo>
                  <a:pt x="72009" y="184021"/>
                </a:lnTo>
                <a:lnTo>
                  <a:pt x="56007" y="184021"/>
                </a:lnTo>
                <a:lnTo>
                  <a:pt x="56007" y="176021"/>
                </a:lnTo>
                <a:lnTo>
                  <a:pt x="56007" y="152019"/>
                </a:lnTo>
                <a:lnTo>
                  <a:pt x="56007" y="88012"/>
                </a:lnTo>
                <a:lnTo>
                  <a:pt x="72009" y="88012"/>
                </a:lnTo>
                <a:cubicBezTo>
                  <a:pt x="78311" y="88012"/>
                  <a:pt x="84161" y="89813"/>
                  <a:pt x="89112" y="92963"/>
                </a:cubicBezTo>
                <a:cubicBezTo>
                  <a:pt x="93061" y="85861"/>
                  <a:pt x="98163" y="79512"/>
                  <a:pt x="104215" y="74160"/>
                </a:cubicBezTo>
                <a:cubicBezTo>
                  <a:pt x="95113" y="67760"/>
                  <a:pt x="84014" y="64009"/>
                  <a:pt x="72012" y="64009"/>
                </a:cubicBezTo>
                <a:lnTo>
                  <a:pt x="56007" y="64007"/>
                </a:lnTo>
                <a:close/>
                <a:moveTo>
                  <a:pt x="32004" y="98861"/>
                </a:moveTo>
                <a:lnTo>
                  <a:pt x="32004" y="141216"/>
                </a:lnTo>
                <a:cubicBezTo>
                  <a:pt x="27005" y="135566"/>
                  <a:pt x="24003" y="128115"/>
                  <a:pt x="24003" y="120014"/>
                </a:cubicBezTo>
                <a:cubicBezTo>
                  <a:pt x="24003" y="111913"/>
                  <a:pt x="27002" y="104462"/>
                  <a:pt x="32004" y="98861"/>
                </a:cubicBezTo>
                <a:close/>
                <a:moveTo>
                  <a:pt x="248031" y="88012"/>
                </a:moveTo>
                <a:lnTo>
                  <a:pt x="264033" y="88012"/>
                </a:lnTo>
                <a:lnTo>
                  <a:pt x="264033" y="152019"/>
                </a:lnTo>
                <a:lnTo>
                  <a:pt x="264033" y="176021"/>
                </a:lnTo>
                <a:lnTo>
                  <a:pt x="264033" y="184021"/>
                </a:lnTo>
                <a:lnTo>
                  <a:pt x="248031" y="184021"/>
                </a:lnTo>
                <a:lnTo>
                  <a:pt x="248031" y="176021"/>
                </a:lnTo>
                <a:cubicBezTo>
                  <a:pt x="248031" y="169370"/>
                  <a:pt x="242680" y="164020"/>
                  <a:pt x="236030" y="164020"/>
                </a:cubicBezTo>
                <a:cubicBezTo>
                  <a:pt x="229379" y="164020"/>
                  <a:pt x="224028" y="169370"/>
                  <a:pt x="224028" y="176021"/>
                </a:cubicBezTo>
                <a:lnTo>
                  <a:pt x="224028" y="192023"/>
                </a:lnTo>
                <a:cubicBezTo>
                  <a:pt x="224028" y="200875"/>
                  <a:pt x="231178" y="208026"/>
                  <a:pt x="240030" y="208026"/>
                </a:cubicBezTo>
                <a:lnTo>
                  <a:pt x="272034" y="208026"/>
                </a:lnTo>
                <a:cubicBezTo>
                  <a:pt x="280886" y="208026"/>
                  <a:pt x="288036" y="200875"/>
                  <a:pt x="288036" y="192023"/>
                </a:cubicBezTo>
                <a:lnTo>
                  <a:pt x="288036" y="170620"/>
                </a:lnTo>
                <a:cubicBezTo>
                  <a:pt x="306938" y="161618"/>
                  <a:pt x="320040" y="142365"/>
                  <a:pt x="320040" y="120014"/>
                </a:cubicBezTo>
                <a:cubicBezTo>
                  <a:pt x="320040" y="89060"/>
                  <a:pt x="294987" y="64007"/>
                  <a:pt x="264033" y="64007"/>
                </a:cubicBezTo>
                <a:lnTo>
                  <a:pt x="248031" y="64007"/>
                </a:lnTo>
                <a:cubicBezTo>
                  <a:pt x="236029" y="64007"/>
                  <a:pt x="224927" y="67757"/>
                  <a:pt x="215829" y="74158"/>
                </a:cubicBezTo>
                <a:cubicBezTo>
                  <a:pt x="221829" y="79508"/>
                  <a:pt x="226979" y="85859"/>
                  <a:pt x="230931" y="92960"/>
                </a:cubicBezTo>
                <a:cubicBezTo>
                  <a:pt x="235882" y="89811"/>
                  <a:pt x="241733" y="88009"/>
                  <a:pt x="248034" y="88009"/>
                </a:cubicBezTo>
                <a:lnTo>
                  <a:pt x="248031" y="88012"/>
                </a:lnTo>
                <a:close/>
                <a:moveTo>
                  <a:pt x="296037" y="120014"/>
                </a:moveTo>
                <a:cubicBezTo>
                  <a:pt x="296037" y="128115"/>
                  <a:pt x="293035" y="135566"/>
                  <a:pt x="288036" y="141167"/>
                </a:cubicBezTo>
                <a:lnTo>
                  <a:pt x="288036" y="98812"/>
                </a:lnTo>
                <a:cubicBezTo>
                  <a:pt x="293038" y="104462"/>
                  <a:pt x="296037" y="111864"/>
                  <a:pt x="296037" y="119965"/>
                </a:cubicBezTo>
                <a:lnTo>
                  <a:pt x="296037" y="120014"/>
                </a:lnTo>
                <a:close/>
                <a:moveTo>
                  <a:pt x="280035" y="24002"/>
                </a:moveTo>
                <a:cubicBezTo>
                  <a:pt x="280035" y="10747"/>
                  <a:pt x="269288" y="0"/>
                  <a:pt x="256032" y="0"/>
                </a:cubicBezTo>
                <a:cubicBezTo>
                  <a:pt x="242776" y="0"/>
                  <a:pt x="232029" y="10747"/>
                  <a:pt x="232029" y="24002"/>
                </a:cubicBezTo>
                <a:cubicBezTo>
                  <a:pt x="232029" y="37258"/>
                  <a:pt x="242776" y="48005"/>
                  <a:pt x="256032" y="48005"/>
                </a:cubicBezTo>
                <a:cubicBezTo>
                  <a:pt x="269288" y="48005"/>
                  <a:pt x="280035" y="37258"/>
                  <a:pt x="280035" y="24002"/>
                </a:cubicBezTo>
                <a:close/>
                <a:moveTo>
                  <a:pt x="160020" y="56007"/>
                </a:moveTo>
                <a:cubicBezTo>
                  <a:pt x="175484" y="56007"/>
                  <a:pt x="188024" y="43470"/>
                  <a:pt x="188024" y="28004"/>
                </a:cubicBezTo>
                <a:cubicBezTo>
                  <a:pt x="188024" y="12537"/>
                  <a:pt x="175484" y="0"/>
                  <a:pt x="160020" y="0"/>
                </a:cubicBezTo>
                <a:cubicBezTo>
                  <a:pt x="144556" y="0"/>
                  <a:pt x="132017" y="12537"/>
                  <a:pt x="132017" y="28004"/>
                </a:cubicBezTo>
                <a:cubicBezTo>
                  <a:pt x="132017" y="43470"/>
                  <a:pt x="144556" y="56007"/>
                  <a:pt x="160020" y="56007"/>
                </a:cubicBezTo>
                <a:close/>
                <a:moveTo>
                  <a:pt x="152019" y="72009"/>
                </a:moveTo>
                <a:cubicBezTo>
                  <a:pt x="121065" y="72009"/>
                  <a:pt x="96012" y="97062"/>
                  <a:pt x="96012" y="128016"/>
                </a:cubicBezTo>
                <a:cubicBezTo>
                  <a:pt x="96012" y="150370"/>
                  <a:pt x="109114" y="169621"/>
                  <a:pt x="128016" y="178622"/>
                </a:cubicBezTo>
                <a:lnTo>
                  <a:pt x="128016" y="208026"/>
                </a:lnTo>
                <a:cubicBezTo>
                  <a:pt x="128016" y="216877"/>
                  <a:pt x="135166" y="224028"/>
                  <a:pt x="144018" y="224028"/>
                </a:cubicBezTo>
                <a:lnTo>
                  <a:pt x="176022" y="224028"/>
                </a:lnTo>
                <a:cubicBezTo>
                  <a:pt x="184874" y="224028"/>
                  <a:pt x="192024" y="216877"/>
                  <a:pt x="192024" y="208026"/>
                </a:cubicBezTo>
                <a:lnTo>
                  <a:pt x="192024" y="178622"/>
                </a:lnTo>
                <a:cubicBezTo>
                  <a:pt x="210926" y="169621"/>
                  <a:pt x="224028" y="150368"/>
                  <a:pt x="224028" y="128016"/>
                </a:cubicBezTo>
                <a:cubicBezTo>
                  <a:pt x="224028" y="97062"/>
                  <a:pt x="198975" y="72009"/>
                  <a:pt x="168021" y="72009"/>
                </a:cubicBezTo>
                <a:lnTo>
                  <a:pt x="152019" y="72009"/>
                </a:lnTo>
                <a:close/>
                <a:moveTo>
                  <a:pt x="152019" y="184023"/>
                </a:moveTo>
                <a:lnTo>
                  <a:pt x="152019" y="160021"/>
                </a:lnTo>
                <a:lnTo>
                  <a:pt x="152019" y="96014"/>
                </a:lnTo>
                <a:lnTo>
                  <a:pt x="168021" y="96014"/>
                </a:lnTo>
                <a:lnTo>
                  <a:pt x="168021" y="160021"/>
                </a:lnTo>
                <a:lnTo>
                  <a:pt x="168021" y="184023"/>
                </a:lnTo>
                <a:lnTo>
                  <a:pt x="168021" y="200026"/>
                </a:lnTo>
                <a:lnTo>
                  <a:pt x="152019" y="200026"/>
                </a:lnTo>
                <a:lnTo>
                  <a:pt x="152019" y="184023"/>
                </a:lnTo>
                <a:close/>
                <a:moveTo>
                  <a:pt x="128016" y="149169"/>
                </a:moveTo>
                <a:cubicBezTo>
                  <a:pt x="123017" y="143519"/>
                  <a:pt x="120015" y="136117"/>
                  <a:pt x="120015" y="128016"/>
                </a:cubicBezTo>
                <a:cubicBezTo>
                  <a:pt x="120015" y="119915"/>
                  <a:pt x="123017" y="112464"/>
                  <a:pt x="128016" y="106864"/>
                </a:cubicBezTo>
                <a:lnTo>
                  <a:pt x="128016" y="149218"/>
                </a:lnTo>
                <a:lnTo>
                  <a:pt x="128016" y="149169"/>
                </a:lnTo>
                <a:close/>
                <a:moveTo>
                  <a:pt x="192024" y="149169"/>
                </a:moveTo>
                <a:lnTo>
                  <a:pt x="192024" y="106814"/>
                </a:lnTo>
                <a:cubicBezTo>
                  <a:pt x="197026" y="112464"/>
                  <a:pt x="200025" y="119866"/>
                  <a:pt x="200025" y="127967"/>
                </a:cubicBezTo>
                <a:cubicBezTo>
                  <a:pt x="200025" y="136068"/>
                  <a:pt x="197026" y="143519"/>
                  <a:pt x="192024" y="149120"/>
                </a:cubicBezTo>
                <a:lnTo>
                  <a:pt x="192024" y="149169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48000">
                <a:srgbClr val="1750F1">
                  <a:alpha val="100000"/>
                </a:srgbClr>
              </a:gs>
              <a:gs pos="100000">
                <a:srgbClr val="4B37E1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458200" y="2249306"/>
            <a:ext cx="3200400" cy="1831571"/>
          </a:xfrm>
          <a:custGeom>
            <a:avLst/>
            <a:gdLst/>
            <a:ahLst/>
            <a:cxnLst/>
            <a:rect l="l" t="t" r="r" b="b"/>
            <a:pathLst>
              <a:path w="3200400" h="1831571">
                <a:moveTo>
                  <a:pt x="-32" y="334042"/>
                </a:moveTo>
                <a:lnTo>
                  <a:pt x="2166127" y="334042"/>
                </a:lnTo>
                <a:lnTo>
                  <a:pt x="2166127" y="-293"/>
                </a:lnTo>
                <a:lnTo>
                  <a:pt x="3200368" y="915493"/>
                </a:lnTo>
                <a:lnTo>
                  <a:pt x="2166127" y="1831278"/>
                </a:lnTo>
                <a:lnTo>
                  <a:pt x="2166127" y="1496943"/>
                </a:lnTo>
                <a:lnTo>
                  <a:pt x="-32" y="1496943"/>
                </a:lnTo>
                <a:lnTo>
                  <a:pt x="656626" y="915493"/>
                </a:lnTo>
                <a:lnTo>
                  <a:pt x="-32" y="334042"/>
                </a:lnTo>
                <a:close/>
              </a:path>
            </a:pathLst>
          </a:custGeom>
          <a:gradFill>
            <a:gsLst>
              <a:gs pos="15000">
                <a:srgbClr val="4780FF">
                  <a:alpha val="100000"/>
                </a:srgbClr>
              </a:gs>
              <a:gs pos="100000">
                <a:srgbClr val="004CF4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850094" y="2249306"/>
            <a:ext cx="3200400" cy="1831571"/>
          </a:xfrm>
          <a:custGeom>
            <a:avLst/>
            <a:gdLst/>
            <a:ahLst/>
            <a:cxnLst/>
            <a:rect l="l" t="t" r="r" b="b"/>
            <a:pathLst>
              <a:path w="3200400" h="1831571">
                <a:moveTo>
                  <a:pt x="-32" y="334042"/>
                </a:moveTo>
                <a:lnTo>
                  <a:pt x="2166127" y="334042"/>
                </a:lnTo>
                <a:lnTo>
                  <a:pt x="2166127" y="-293"/>
                </a:lnTo>
                <a:lnTo>
                  <a:pt x="3200368" y="915493"/>
                </a:lnTo>
                <a:lnTo>
                  <a:pt x="2166127" y="1831278"/>
                </a:lnTo>
                <a:lnTo>
                  <a:pt x="2166127" y="1496943"/>
                </a:lnTo>
                <a:lnTo>
                  <a:pt x="-32" y="1496943"/>
                </a:lnTo>
                <a:lnTo>
                  <a:pt x="656626" y="915493"/>
                </a:lnTo>
                <a:lnTo>
                  <a:pt x="-32" y="334042"/>
                </a:lnTo>
                <a:close/>
              </a:path>
            </a:pathLst>
          </a:custGeom>
          <a:gradFill>
            <a:gsLst>
              <a:gs pos="15000">
                <a:srgbClr val="1750F1">
                  <a:alpha val="100000"/>
                </a:srgbClr>
              </a:gs>
              <a:gs pos="100000">
                <a:srgbClr val="0B39BB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241988" y="2249306"/>
            <a:ext cx="3200400" cy="1831571"/>
          </a:xfrm>
          <a:custGeom>
            <a:avLst/>
            <a:gdLst/>
            <a:ahLst/>
            <a:cxnLst/>
            <a:rect l="l" t="t" r="r" b="b"/>
            <a:pathLst>
              <a:path w="3200400" h="1831571">
                <a:moveTo>
                  <a:pt x="-32" y="334042"/>
                </a:moveTo>
                <a:lnTo>
                  <a:pt x="2166127" y="334042"/>
                </a:lnTo>
                <a:lnTo>
                  <a:pt x="2166127" y="-293"/>
                </a:lnTo>
                <a:lnTo>
                  <a:pt x="3200368" y="915493"/>
                </a:lnTo>
                <a:lnTo>
                  <a:pt x="2166127" y="1831278"/>
                </a:lnTo>
                <a:lnTo>
                  <a:pt x="2166127" y="1496943"/>
                </a:lnTo>
                <a:lnTo>
                  <a:pt x="-32" y="1496943"/>
                </a:lnTo>
                <a:lnTo>
                  <a:pt x="656626" y="915493"/>
                </a:lnTo>
                <a:lnTo>
                  <a:pt x="-32" y="334042"/>
                </a:lnTo>
                <a:close/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3882" y="2249306"/>
            <a:ext cx="3200400" cy="1831571"/>
          </a:xfrm>
          <a:custGeom>
            <a:avLst/>
            <a:gdLst/>
            <a:ahLst/>
            <a:cxnLst/>
            <a:rect l="l" t="t" r="r" b="b"/>
            <a:pathLst>
              <a:path w="3200400" h="1831571">
                <a:moveTo>
                  <a:pt x="-32" y="334042"/>
                </a:moveTo>
                <a:lnTo>
                  <a:pt x="2166127" y="334042"/>
                </a:lnTo>
                <a:lnTo>
                  <a:pt x="2166127" y="-293"/>
                </a:lnTo>
                <a:lnTo>
                  <a:pt x="3200368" y="915493"/>
                </a:lnTo>
                <a:lnTo>
                  <a:pt x="2166127" y="1831278"/>
                </a:lnTo>
                <a:lnTo>
                  <a:pt x="2166127" y="1496943"/>
                </a:lnTo>
                <a:lnTo>
                  <a:pt x="-32" y="1496943"/>
                </a:lnTo>
                <a:lnTo>
                  <a:pt x="656626" y="915493"/>
                </a:lnTo>
                <a:lnTo>
                  <a:pt x="-32" y="334042"/>
                </a:lnTo>
                <a:close/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33400" y="533400"/>
            <a:ext cx="9723120" cy="1443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Strategic Action Plan &amp; Governance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2481561" y="2890771"/>
            <a:ext cx="525376" cy="548640"/>
          </a:xfrm>
          <a:custGeom>
            <a:avLst/>
            <a:gdLst/>
            <a:ahLst/>
            <a:cxnLst/>
            <a:rect l="l" t="t" r="r" b="b"/>
            <a:pathLst>
              <a:path w="525376" h="548640">
                <a:moveTo>
                  <a:pt x="262693" y="0"/>
                </a:moveTo>
                <a:cubicBezTo>
                  <a:pt x="280908" y="0"/>
                  <a:pt x="298697" y="1821"/>
                  <a:pt x="316056" y="5146"/>
                </a:cubicBezTo>
                <a:cubicBezTo>
                  <a:pt x="324520" y="6754"/>
                  <a:pt x="339414" y="11681"/>
                  <a:pt x="347557" y="26686"/>
                </a:cubicBezTo>
                <a:cubicBezTo>
                  <a:pt x="349701" y="30653"/>
                  <a:pt x="351414" y="34828"/>
                  <a:pt x="352485" y="39332"/>
                </a:cubicBezTo>
                <a:lnTo>
                  <a:pt x="362452" y="80590"/>
                </a:lnTo>
                <a:cubicBezTo>
                  <a:pt x="363954" y="86806"/>
                  <a:pt x="374451" y="92912"/>
                  <a:pt x="380561" y="91091"/>
                </a:cubicBezTo>
                <a:lnTo>
                  <a:pt x="421283" y="79086"/>
                </a:lnTo>
                <a:cubicBezTo>
                  <a:pt x="425570" y="77803"/>
                  <a:pt x="429962" y="77155"/>
                  <a:pt x="434355" y="77051"/>
                </a:cubicBezTo>
                <a:cubicBezTo>
                  <a:pt x="451608" y="76513"/>
                  <a:pt x="463287" y="87124"/>
                  <a:pt x="468966" y="93554"/>
                </a:cubicBezTo>
                <a:cubicBezTo>
                  <a:pt x="492650" y="120448"/>
                  <a:pt x="510865" y="152061"/>
                  <a:pt x="522439" y="186027"/>
                </a:cubicBezTo>
                <a:cubicBezTo>
                  <a:pt x="525224" y="194169"/>
                  <a:pt x="528439" y="209388"/>
                  <a:pt x="519544" y="223960"/>
                </a:cubicBezTo>
                <a:cubicBezTo>
                  <a:pt x="517185" y="227817"/>
                  <a:pt x="514296" y="231460"/>
                  <a:pt x="510970" y="234675"/>
                </a:cubicBezTo>
                <a:lnTo>
                  <a:pt x="480215" y="263929"/>
                </a:lnTo>
                <a:cubicBezTo>
                  <a:pt x="475712" y="268214"/>
                  <a:pt x="475712" y="280536"/>
                  <a:pt x="480215" y="284826"/>
                </a:cubicBezTo>
                <a:lnTo>
                  <a:pt x="510970" y="314080"/>
                </a:lnTo>
                <a:cubicBezTo>
                  <a:pt x="514291" y="317295"/>
                  <a:pt x="517185" y="320938"/>
                  <a:pt x="519544" y="324795"/>
                </a:cubicBezTo>
                <a:cubicBezTo>
                  <a:pt x="528329" y="339367"/>
                  <a:pt x="525118" y="354586"/>
                  <a:pt x="522439" y="362728"/>
                </a:cubicBezTo>
                <a:cubicBezTo>
                  <a:pt x="510865" y="396694"/>
                  <a:pt x="492650" y="428202"/>
                  <a:pt x="468966" y="455201"/>
                </a:cubicBezTo>
                <a:cubicBezTo>
                  <a:pt x="463287" y="461631"/>
                  <a:pt x="451498" y="472236"/>
                  <a:pt x="434355" y="471704"/>
                </a:cubicBezTo>
                <a:cubicBezTo>
                  <a:pt x="429962" y="471594"/>
                  <a:pt x="425570" y="470848"/>
                  <a:pt x="421283" y="469669"/>
                </a:cubicBezTo>
                <a:lnTo>
                  <a:pt x="380561" y="457560"/>
                </a:lnTo>
                <a:cubicBezTo>
                  <a:pt x="374451" y="455739"/>
                  <a:pt x="363954" y="461845"/>
                  <a:pt x="362452" y="468061"/>
                </a:cubicBezTo>
                <a:lnTo>
                  <a:pt x="352485" y="509319"/>
                </a:lnTo>
                <a:cubicBezTo>
                  <a:pt x="351414" y="513818"/>
                  <a:pt x="349701" y="518108"/>
                  <a:pt x="347557" y="521965"/>
                </a:cubicBezTo>
                <a:cubicBezTo>
                  <a:pt x="339304" y="536965"/>
                  <a:pt x="324409" y="541787"/>
                  <a:pt x="316056" y="543505"/>
                </a:cubicBezTo>
                <a:cubicBezTo>
                  <a:pt x="298697" y="546824"/>
                  <a:pt x="280908" y="548645"/>
                  <a:pt x="262693" y="548645"/>
                </a:cubicBezTo>
                <a:cubicBezTo>
                  <a:pt x="244478" y="548645"/>
                  <a:pt x="226689" y="546824"/>
                  <a:pt x="209331" y="543499"/>
                </a:cubicBezTo>
                <a:cubicBezTo>
                  <a:pt x="200867" y="541892"/>
                  <a:pt x="185972" y="536965"/>
                  <a:pt x="177829" y="521959"/>
                </a:cubicBezTo>
                <a:cubicBezTo>
                  <a:pt x="175686" y="517993"/>
                  <a:pt x="173973" y="513818"/>
                  <a:pt x="172901" y="509313"/>
                </a:cubicBezTo>
                <a:lnTo>
                  <a:pt x="162935" y="468056"/>
                </a:lnTo>
                <a:cubicBezTo>
                  <a:pt x="161432" y="461839"/>
                  <a:pt x="150935" y="455733"/>
                  <a:pt x="144825" y="457555"/>
                </a:cubicBezTo>
                <a:lnTo>
                  <a:pt x="104103" y="469553"/>
                </a:lnTo>
                <a:cubicBezTo>
                  <a:pt x="99816" y="470837"/>
                  <a:pt x="95424" y="471485"/>
                  <a:pt x="91032" y="471589"/>
                </a:cubicBezTo>
                <a:cubicBezTo>
                  <a:pt x="73778" y="472127"/>
                  <a:pt x="62099" y="461516"/>
                  <a:pt x="56420" y="455086"/>
                </a:cubicBezTo>
                <a:cubicBezTo>
                  <a:pt x="32846" y="428191"/>
                  <a:pt x="14521" y="396579"/>
                  <a:pt x="2947" y="362612"/>
                </a:cubicBezTo>
                <a:cubicBezTo>
                  <a:pt x="163" y="354471"/>
                  <a:pt x="-3052" y="339251"/>
                  <a:pt x="5842" y="324680"/>
                </a:cubicBezTo>
                <a:cubicBezTo>
                  <a:pt x="8201" y="320823"/>
                  <a:pt x="11091" y="317180"/>
                  <a:pt x="14416" y="313965"/>
                </a:cubicBezTo>
                <a:lnTo>
                  <a:pt x="45172" y="284711"/>
                </a:lnTo>
                <a:cubicBezTo>
                  <a:pt x="49674" y="280426"/>
                  <a:pt x="49674" y="268104"/>
                  <a:pt x="45172" y="263813"/>
                </a:cubicBezTo>
                <a:lnTo>
                  <a:pt x="14311" y="234560"/>
                </a:lnTo>
                <a:cubicBezTo>
                  <a:pt x="10991" y="231345"/>
                  <a:pt x="8096" y="227702"/>
                  <a:pt x="5737" y="223845"/>
                </a:cubicBezTo>
                <a:cubicBezTo>
                  <a:pt x="-3047" y="209273"/>
                  <a:pt x="163" y="194054"/>
                  <a:pt x="2953" y="186016"/>
                </a:cubicBezTo>
                <a:cubicBezTo>
                  <a:pt x="14527" y="152050"/>
                  <a:pt x="32741" y="120542"/>
                  <a:pt x="56425" y="93543"/>
                </a:cubicBezTo>
                <a:cubicBezTo>
                  <a:pt x="62105" y="87113"/>
                  <a:pt x="73894" y="76508"/>
                  <a:pt x="91037" y="77040"/>
                </a:cubicBezTo>
                <a:cubicBezTo>
                  <a:pt x="95429" y="77150"/>
                  <a:pt x="99821" y="77896"/>
                  <a:pt x="104108" y="79075"/>
                </a:cubicBezTo>
                <a:lnTo>
                  <a:pt x="144830" y="91080"/>
                </a:lnTo>
                <a:cubicBezTo>
                  <a:pt x="150940" y="92901"/>
                  <a:pt x="161437" y="86795"/>
                  <a:pt x="162940" y="80579"/>
                </a:cubicBezTo>
                <a:lnTo>
                  <a:pt x="172906" y="39321"/>
                </a:lnTo>
                <a:cubicBezTo>
                  <a:pt x="173978" y="34822"/>
                  <a:pt x="175691" y="30532"/>
                  <a:pt x="177834" y="26675"/>
                </a:cubicBezTo>
                <a:cubicBezTo>
                  <a:pt x="186088" y="11675"/>
                  <a:pt x="200982" y="6852"/>
                  <a:pt x="209336" y="5135"/>
                </a:cubicBezTo>
                <a:cubicBezTo>
                  <a:pt x="226694" y="1816"/>
                  <a:pt x="244484" y="-11"/>
                  <a:pt x="262698" y="-11"/>
                </a:cubicBezTo>
                <a:lnTo>
                  <a:pt x="262693" y="0"/>
                </a:lnTo>
                <a:close/>
                <a:moveTo>
                  <a:pt x="222082" y="55078"/>
                </a:moveTo>
                <a:lnTo>
                  <a:pt x="212972" y="92687"/>
                </a:lnTo>
                <a:cubicBezTo>
                  <a:pt x="204613" y="127301"/>
                  <a:pt x="164432" y="150443"/>
                  <a:pt x="130246" y="140479"/>
                </a:cubicBezTo>
                <a:lnTo>
                  <a:pt x="93275" y="129550"/>
                </a:lnTo>
                <a:cubicBezTo>
                  <a:pt x="75596" y="150234"/>
                  <a:pt x="61663" y="174237"/>
                  <a:pt x="52553" y="199952"/>
                </a:cubicBezTo>
                <a:lnTo>
                  <a:pt x="80630" y="226632"/>
                </a:lnTo>
                <a:cubicBezTo>
                  <a:pt x="106347" y="251063"/>
                  <a:pt x="106347" y="297571"/>
                  <a:pt x="80630" y="322002"/>
                </a:cubicBezTo>
                <a:lnTo>
                  <a:pt x="52553" y="348683"/>
                </a:lnTo>
                <a:cubicBezTo>
                  <a:pt x="61663" y="374403"/>
                  <a:pt x="75591" y="398400"/>
                  <a:pt x="93275" y="419084"/>
                </a:cubicBezTo>
                <a:lnTo>
                  <a:pt x="130351" y="408155"/>
                </a:lnTo>
                <a:cubicBezTo>
                  <a:pt x="164427" y="398082"/>
                  <a:pt x="204718" y="421334"/>
                  <a:pt x="213077" y="455947"/>
                </a:cubicBezTo>
                <a:lnTo>
                  <a:pt x="222187" y="493557"/>
                </a:lnTo>
                <a:cubicBezTo>
                  <a:pt x="248545" y="498379"/>
                  <a:pt x="277157" y="498379"/>
                  <a:pt x="303520" y="493557"/>
                </a:cubicBezTo>
                <a:lnTo>
                  <a:pt x="312630" y="455947"/>
                </a:lnTo>
                <a:cubicBezTo>
                  <a:pt x="320989" y="421334"/>
                  <a:pt x="361170" y="398192"/>
                  <a:pt x="395356" y="408155"/>
                </a:cubicBezTo>
                <a:lnTo>
                  <a:pt x="432432" y="419084"/>
                </a:lnTo>
                <a:cubicBezTo>
                  <a:pt x="450111" y="398400"/>
                  <a:pt x="464044" y="374397"/>
                  <a:pt x="473154" y="348683"/>
                </a:cubicBezTo>
                <a:lnTo>
                  <a:pt x="445077" y="322002"/>
                </a:lnTo>
                <a:cubicBezTo>
                  <a:pt x="419360" y="297571"/>
                  <a:pt x="419360" y="251063"/>
                  <a:pt x="445077" y="226632"/>
                </a:cubicBezTo>
                <a:lnTo>
                  <a:pt x="473154" y="199952"/>
                </a:lnTo>
                <a:cubicBezTo>
                  <a:pt x="464044" y="174237"/>
                  <a:pt x="450116" y="150229"/>
                  <a:pt x="432432" y="129550"/>
                </a:cubicBezTo>
                <a:lnTo>
                  <a:pt x="395356" y="140479"/>
                </a:lnTo>
                <a:cubicBezTo>
                  <a:pt x="361280" y="150552"/>
                  <a:pt x="320989" y="127301"/>
                  <a:pt x="312630" y="92687"/>
                </a:cubicBezTo>
                <a:lnTo>
                  <a:pt x="303520" y="55078"/>
                </a:lnTo>
                <a:cubicBezTo>
                  <a:pt x="277162" y="50255"/>
                  <a:pt x="248550" y="50255"/>
                  <a:pt x="222187" y="55078"/>
                </a:cubicBezTo>
                <a:lnTo>
                  <a:pt x="222082" y="55078"/>
                </a:lnTo>
                <a:close/>
                <a:moveTo>
                  <a:pt x="211259" y="274320"/>
                </a:moveTo>
                <a:cubicBezTo>
                  <a:pt x="211259" y="302729"/>
                  <a:pt x="234286" y="325755"/>
                  <a:pt x="262693" y="325755"/>
                </a:cubicBezTo>
                <a:cubicBezTo>
                  <a:pt x="291100" y="325755"/>
                  <a:pt x="314128" y="302729"/>
                  <a:pt x="314128" y="274320"/>
                </a:cubicBezTo>
                <a:cubicBezTo>
                  <a:pt x="314128" y="245911"/>
                  <a:pt x="291100" y="222885"/>
                  <a:pt x="262693" y="222885"/>
                </a:cubicBezTo>
                <a:cubicBezTo>
                  <a:pt x="234286" y="222885"/>
                  <a:pt x="211259" y="245911"/>
                  <a:pt x="211259" y="274320"/>
                </a:cubicBezTo>
                <a:lnTo>
                  <a:pt x="211259" y="274320"/>
                </a:lnTo>
                <a:close/>
                <a:moveTo>
                  <a:pt x="262693" y="377190"/>
                </a:moveTo>
                <a:cubicBezTo>
                  <a:pt x="205879" y="377190"/>
                  <a:pt x="159825" y="331132"/>
                  <a:pt x="159825" y="274320"/>
                </a:cubicBezTo>
                <a:cubicBezTo>
                  <a:pt x="159825" y="217508"/>
                  <a:pt x="205879" y="171450"/>
                  <a:pt x="262693" y="171450"/>
                </a:cubicBezTo>
                <a:cubicBezTo>
                  <a:pt x="319507" y="171450"/>
                  <a:pt x="365562" y="217508"/>
                  <a:pt x="365562" y="274320"/>
                </a:cubicBezTo>
                <a:cubicBezTo>
                  <a:pt x="365562" y="331132"/>
                  <a:pt x="319507" y="377190"/>
                  <a:pt x="262693" y="377190"/>
                </a:cubicBezTo>
                <a:lnTo>
                  <a:pt x="262693" y="37719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5349" y="2890771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74320" y="51435"/>
                </a:moveTo>
                <a:cubicBezTo>
                  <a:pt x="248496" y="51435"/>
                  <a:pt x="225990" y="65903"/>
                  <a:pt x="214633" y="87333"/>
                </a:cubicBezTo>
                <a:cubicBezTo>
                  <a:pt x="208845" y="98261"/>
                  <a:pt x="196095" y="103512"/>
                  <a:pt x="184310" y="99869"/>
                </a:cubicBezTo>
                <a:cubicBezTo>
                  <a:pt x="161163" y="92797"/>
                  <a:pt x="134911" y="98371"/>
                  <a:pt x="116696" y="116690"/>
                </a:cubicBezTo>
                <a:cubicBezTo>
                  <a:pt x="98481" y="135015"/>
                  <a:pt x="92803" y="161158"/>
                  <a:pt x="99874" y="184305"/>
                </a:cubicBezTo>
                <a:cubicBezTo>
                  <a:pt x="103517" y="196089"/>
                  <a:pt x="98267" y="208845"/>
                  <a:pt x="87338" y="214524"/>
                </a:cubicBezTo>
                <a:cubicBezTo>
                  <a:pt x="65908" y="225990"/>
                  <a:pt x="51441" y="248490"/>
                  <a:pt x="51441" y="274315"/>
                </a:cubicBezTo>
                <a:cubicBezTo>
                  <a:pt x="51441" y="300139"/>
                  <a:pt x="65908" y="322644"/>
                  <a:pt x="87338" y="334001"/>
                </a:cubicBezTo>
                <a:cubicBezTo>
                  <a:pt x="98267" y="339789"/>
                  <a:pt x="103517" y="352540"/>
                  <a:pt x="99874" y="364324"/>
                </a:cubicBezTo>
                <a:cubicBezTo>
                  <a:pt x="92803" y="387471"/>
                  <a:pt x="98377" y="413724"/>
                  <a:pt x="116696" y="431939"/>
                </a:cubicBezTo>
                <a:cubicBezTo>
                  <a:pt x="135020" y="450154"/>
                  <a:pt x="161163" y="455832"/>
                  <a:pt x="184310" y="448760"/>
                </a:cubicBezTo>
                <a:cubicBezTo>
                  <a:pt x="196095" y="445117"/>
                  <a:pt x="208851" y="450368"/>
                  <a:pt x="214529" y="461297"/>
                </a:cubicBezTo>
                <a:cubicBezTo>
                  <a:pt x="225886" y="482726"/>
                  <a:pt x="248391" y="497194"/>
                  <a:pt x="274216" y="497194"/>
                </a:cubicBezTo>
                <a:cubicBezTo>
                  <a:pt x="300040" y="497194"/>
                  <a:pt x="322545" y="482726"/>
                  <a:pt x="333902" y="461297"/>
                </a:cubicBezTo>
                <a:cubicBezTo>
                  <a:pt x="339690" y="450368"/>
                  <a:pt x="352331" y="445117"/>
                  <a:pt x="364121" y="448760"/>
                </a:cubicBezTo>
                <a:cubicBezTo>
                  <a:pt x="387268" y="455832"/>
                  <a:pt x="413521" y="450258"/>
                  <a:pt x="431736" y="431939"/>
                </a:cubicBezTo>
                <a:cubicBezTo>
                  <a:pt x="449951" y="413614"/>
                  <a:pt x="455629" y="387471"/>
                  <a:pt x="448557" y="364324"/>
                </a:cubicBezTo>
                <a:cubicBezTo>
                  <a:pt x="444914" y="352540"/>
                  <a:pt x="450165" y="339784"/>
                  <a:pt x="461094" y="334105"/>
                </a:cubicBezTo>
                <a:cubicBezTo>
                  <a:pt x="482523" y="322748"/>
                  <a:pt x="496991" y="300243"/>
                  <a:pt x="496991" y="274419"/>
                </a:cubicBezTo>
                <a:cubicBezTo>
                  <a:pt x="496991" y="248594"/>
                  <a:pt x="482523" y="226089"/>
                  <a:pt x="461094" y="214732"/>
                </a:cubicBezTo>
                <a:cubicBezTo>
                  <a:pt x="450165" y="208944"/>
                  <a:pt x="444914" y="196303"/>
                  <a:pt x="448557" y="184513"/>
                </a:cubicBezTo>
                <a:cubicBezTo>
                  <a:pt x="455629" y="161366"/>
                  <a:pt x="450055" y="135114"/>
                  <a:pt x="431736" y="116899"/>
                </a:cubicBezTo>
                <a:cubicBezTo>
                  <a:pt x="413411" y="98684"/>
                  <a:pt x="387482" y="92786"/>
                  <a:pt x="364335" y="99864"/>
                </a:cubicBezTo>
                <a:cubicBezTo>
                  <a:pt x="352551" y="103506"/>
                  <a:pt x="339795" y="98256"/>
                  <a:pt x="334012" y="87327"/>
                </a:cubicBezTo>
                <a:cubicBezTo>
                  <a:pt x="322655" y="65897"/>
                  <a:pt x="300150" y="51430"/>
                  <a:pt x="274326" y="51430"/>
                </a:cubicBezTo>
                <a:lnTo>
                  <a:pt x="274320" y="51435"/>
                </a:lnTo>
                <a:close/>
                <a:moveTo>
                  <a:pt x="179916" y="46508"/>
                </a:moveTo>
                <a:cubicBezTo>
                  <a:pt x="201669" y="18220"/>
                  <a:pt x="235849" y="0"/>
                  <a:pt x="274320" y="0"/>
                </a:cubicBezTo>
                <a:cubicBezTo>
                  <a:pt x="312791" y="0"/>
                  <a:pt x="346971" y="18215"/>
                  <a:pt x="368724" y="46508"/>
                </a:cubicBezTo>
                <a:cubicBezTo>
                  <a:pt x="404084" y="41900"/>
                  <a:pt x="441161" y="53152"/>
                  <a:pt x="468379" y="80370"/>
                </a:cubicBezTo>
                <a:cubicBezTo>
                  <a:pt x="495597" y="107588"/>
                  <a:pt x="506850" y="144665"/>
                  <a:pt x="502241" y="180025"/>
                </a:cubicBezTo>
                <a:cubicBezTo>
                  <a:pt x="530425" y="201669"/>
                  <a:pt x="548640" y="235855"/>
                  <a:pt x="548640" y="274325"/>
                </a:cubicBezTo>
                <a:cubicBezTo>
                  <a:pt x="548640" y="312796"/>
                  <a:pt x="530425" y="346976"/>
                  <a:pt x="502132" y="368730"/>
                </a:cubicBezTo>
                <a:cubicBezTo>
                  <a:pt x="506740" y="404090"/>
                  <a:pt x="495488" y="441167"/>
                  <a:pt x="468270" y="468385"/>
                </a:cubicBezTo>
                <a:cubicBezTo>
                  <a:pt x="441052" y="495603"/>
                  <a:pt x="403975" y="506855"/>
                  <a:pt x="368615" y="502247"/>
                </a:cubicBezTo>
                <a:cubicBezTo>
                  <a:pt x="346971" y="530430"/>
                  <a:pt x="312785" y="548645"/>
                  <a:pt x="274320" y="548645"/>
                </a:cubicBezTo>
                <a:cubicBezTo>
                  <a:pt x="235849" y="548645"/>
                  <a:pt x="201669" y="530430"/>
                  <a:pt x="179916" y="502137"/>
                </a:cubicBezTo>
                <a:cubicBezTo>
                  <a:pt x="144556" y="506746"/>
                  <a:pt x="107479" y="495493"/>
                  <a:pt x="80261" y="468275"/>
                </a:cubicBezTo>
                <a:cubicBezTo>
                  <a:pt x="53043" y="441057"/>
                  <a:pt x="41790" y="403980"/>
                  <a:pt x="46399" y="368620"/>
                </a:cubicBezTo>
                <a:cubicBezTo>
                  <a:pt x="18215" y="346976"/>
                  <a:pt x="0" y="312791"/>
                  <a:pt x="0" y="274325"/>
                </a:cubicBezTo>
                <a:cubicBezTo>
                  <a:pt x="0" y="235855"/>
                  <a:pt x="18215" y="201675"/>
                  <a:pt x="46508" y="179921"/>
                </a:cubicBezTo>
                <a:cubicBezTo>
                  <a:pt x="41900" y="144561"/>
                  <a:pt x="53152" y="107484"/>
                  <a:pt x="80370" y="80266"/>
                </a:cubicBezTo>
                <a:cubicBezTo>
                  <a:pt x="107588" y="53048"/>
                  <a:pt x="144665" y="41795"/>
                  <a:pt x="180025" y="46404"/>
                </a:cubicBezTo>
                <a:lnTo>
                  <a:pt x="179916" y="46508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691222" y="2890771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close/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close/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303429" y="2890771"/>
            <a:ext cx="517179" cy="548640"/>
          </a:xfrm>
          <a:custGeom>
            <a:avLst/>
            <a:gdLst/>
            <a:ahLst/>
            <a:cxnLst/>
            <a:rect l="l" t="t" r="r" b="b"/>
            <a:pathLst>
              <a:path w="517179" h="548640">
                <a:moveTo>
                  <a:pt x="258590" y="53224"/>
                </a:moveTo>
                <a:lnTo>
                  <a:pt x="61415" y="136836"/>
                </a:lnTo>
                <a:cubicBezTo>
                  <a:pt x="55059" y="139530"/>
                  <a:pt x="51609" y="145241"/>
                  <a:pt x="51718" y="150629"/>
                </a:cubicBezTo>
                <a:cubicBezTo>
                  <a:pt x="52256" y="249110"/>
                  <a:pt x="93092" y="419238"/>
                  <a:pt x="252554" y="495521"/>
                </a:cubicBezTo>
                <a:cubicBezTo>
                  <a:pt x="256433" y="497353"/>
                  <a:pt x="260958" y="497353"/>
                  <a:pt x="264729" y="495521"/>
                </a:cubicBezTo>
                <a:cubicBezTo>
                  <a:pt x="424190" y="419128"/>
                  <a:pt x="465027" y="249105"/>
                  <a:pt x="465456" y="150519"/>
                </a:cubicBezTo>
                <a:cubicBezTo>
                  <a:pt x="465456" y="145132"/>
                  <a:pt x="462115" y="139530"/>
                  <a:pt x="455759" y="136727"/>
                </a:cubicBezTo>
                <a:lnTo>
                  <a:pt x="258590" y="53224"/>
                </a:lnTo>
                <a:close/>
                <a:moveTo>
                  <a:pt x="273029" y="3127"/>
                </a:moveTo>
                <a:lnTo>
                  <a:pt x="475914" y="89214"/>
                </a:lnTo>
                <a:cubicBezTo>
                  <a:pt x="499616" y="99233"/>
                  <a:pt x="517288" y="122616"/>
                  <a:pt x="517179" y="150843"/>
                </a:cubicBezTo>
                <a:cubicBezTo>
                  <a:pt x="516641" y="257729"/>
                  <a:pt x="472681" y="453286"/>
                  <a:pt x="287035" y="542177"/>
                </a:cubicBezTo>
                <a:cubicBezTo>
                  <a:pt x="269042" y="550796"/>
                  <a:pt x="248137" y="550796"/>
                  <a:pt x="230145" y="542177"/>
                </a:cubicBezTo>
                <a:cubicBezTo>
                  <a:pt x="44498" y="453286"/>
                  <a:pt x="538" y="257729"/>
                  <a:pt x="0" y="150843"/>
                </a:cubicBezTo>
                <a:cubicBezTo>
                  <a:pt x="-108" y="122616"/>
                  <a:pt x="17564" y="99233"/>
                  <a:pt x="41266" y="89214"/>
                </a:cubicBezTo>
                <a:lnTo>
                  <a:pt x="244259" y="3127"/>
                </a:lnTo>
                <a:cubicBezTo>
                  <a:pt x="248675" y="1081"/>
                  <a:pt x="253630" y="0"/>
                  <a:pt x="258590" y="0"/>
                </a:cubicBezTo>
                <a:cubicBezTo>
                  <a:pt x="263544" y="0"/>
                  <a:pt x="268504" y="1075"/>
                  <a:pt x="273029" y="3127"/>
                </a:cubicBezTo>
                <a:lnTo>
                  <a:pt x="273029" y="312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24840" y="4182188"/>
            <a:ext cx="21200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Framework</a:t>
            </a:r>
            <a:endParaRPr lang="en-US" sz="1333" dirty="0"/>
          </a:p>
        </p:txBody>
      </p:sp>
      <p:sp>
        <p:nvSpPr>
          <p:cNvPr id="12" name="Text 10"/>
          <p:cNvSpPr/>
          <p:nvPr/>
        </p:nvSpPr>
        <p:spPr>
          <a:xfrm>
            <a:off x="624840" y="4679484"/>
            <a:ext cx="21209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Defining phases, deliverables, and operational workstreams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220413" y="4182188"/>
            <a:ext cx="21200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Agency Responsibilities</a:t>
            </a:r>
            <a:endParaRPr lang="en-US" sz="1333" dirty="0"/>
          </a:p>
        </p:txBody>
      </p:sp>
      <p:sp>
        <p:nvSpPr>
          <p:cNvPr id="14" name="Text 12"/>
          <p:cNvSpPr/>
          <p:nvPr/>
        </p:nvSpPr>
        <p:spPr>
          <a:xfrm>
            <a:off x="3220413" y="4679484"/>
            <a:ext cx="21209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Assigning accountable owners, role clarity, and inter-unit dependencies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815986" y="4182188"/>
            <a:ext cx="221149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Oversight Mechanisms</a:t>
            </a:r>
            <a:endParaRPr lang="en-US" sz="1333" dirty="0"/>
          </a:p>
        </p:txBody>
      </p:sp>
      <p:sp>
        <p:nvSpPr>
          <p:cNvPr id="16" name="Text 14"/>
          <p:cNvSpPr/>
          <p:nvPr/>
        </p:nvSpPr>
        <p:spPr>
          <a:xfrm>
            <a:off x="5815986" y="4632290"/>
            <a:ext cx="22123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Covering performance monitoring, audit checkpoints, and escalation pathways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502999" y="4182188"/>
            <a:ext cx="21200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Change Management and Risk Controls</a:t>
            </a:r>
            <a:endParaRPr lang="en-US" sz="1333" dirty="0"/>
          </a:p>
        </p:txBody>
      </p:sp>
      <p:sp>
        <p:nvSpPr>
          <p:cNvPr id="18" name="Text 16"/>
          <p:cNvSpPr/>
          <p:nvPr/>
        </p:nvSpPr>
        <p:spPr>
          <a:xfrm>
            <a:off x="8502999" y="4632290"/>
            <a:ext cx="21209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Including mitigation plans and decision gates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3879" y="1677245"/>
          <a:ext cx="11064240" cy="4263392"/>
        </p:xfrm>
        <a:graphic>
          <a:graphicData uri="http://schemas.openxmlformats.org/drawingml/2006/table">
            <a:tbl>
              <a:tblPr/>
              <a:tblGrid>
                <a:gridCol w="3688080"/>
                <a:gridCol w="3688080"/>
                <a:gridCol w="3688080"/>
              </a:tblGrid>
              <a:tr h="85267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Budget Category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Allocation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Primary Use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4B2C4"/>
                    </a:solidFill>
                  </a:tcPr>
                </a:tc>
              </a:tr>
              <a:tr h="85267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Personnel &amp; Ops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Program delivery and management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267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Technology &amp; Services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Systems, contracting, and support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</a:tr>
              <a:tr h="85267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Training &amp; Outreach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Capacity building and stakeholder engagement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2678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Monitoring &amp; Evaluation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Metrics, audits, and reporting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F1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8FE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533400" y="533400"/>
            <a:ext cx="1049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60418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Budget Allocation &amp; Fiscal Assessment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11125430" y="167640"/>
            <a:ext cx="7315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47625" dist="38100" dir="2700000">
              <a:srgbClr val="000000">
                <a:alpha val="4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400" y="273177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469130" y="273177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404860" y="2731770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0" y="548640"/>
                </a:moveTo>
                <a:cubicBezTo>
                  <a:pt x="0" y="245637"/>
                  <a:pt x="245637" y="0"/>
                  <a:pt x="548640" y="0"/>
                </a:cubicBezTo>
                <a:cubicBezTo>
                  <a:pt x="851643" y="0"/>
                  <a:pt x="1097280" y="245637"/>
                  <a:pt x="1097280" y="548640"/>
                </a:cubicBezTo>
                <a:cubicBezTo>
                  <a:pt x="1097280" y="851643"/>
                  <a:pt x="851643" y="1097280"/>
                  <a:pt x="548640" y="1097280"/>
                </a:cubicBezTo>
                <a:cubicBezTo>
                  <a:pt x="245637" y="1097280"/>
                  <a:pt x="0" y="851643"/>
                  <a:pt x="0" y="54864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95300" dist="368300" dir="2700000">
              <a:srgbClr val="000000">
                <a:alpha val="1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33400" y="533401"/>
            <a:ext cx="8003540" cy="16497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Inter-Agency Coordination &amp; Stakeholders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807720" y="3115063"/>
            <a:ext cx="548640" cy="330694"/>
          </a:xfrm>
          <a:custGeom>
            <a:avLst/>
            <a:gdLst/>
            <a:ahLst/>
            <a:cxnLst/>
            <a:rect l="l" t="t" r="r" b="b"/>
            <a:pathLst>
              <a:path w="548640" h="330694">
                <a:moveTo>
                  <a:pt x="233342" y="516"/>
                </a:moveTo>
                <a:lnTo>
                  <a:pt x="189539" y="44323"/>
                </a:lnTo>
                <a:cubicBezTo>
                  <a:pt x="176421" y="47924"/>
                  <a:pt x="164252" y="54525"/>
                  <a:pt x="153965" y="63612"/>
                </a:cubicBezTo>
                <a:lnTo>
                  <a:pt x="131163" y="83930"/>
                </a:lnTo>
                <a:cubicBezTo>
                  <a:pt x="122418" y="91731"/>
                  <a:pt x="111017" y="96017"/>
                  <a:pt x="99271" y="96017"/>
                </a:cubicBezTo>
                <a:lnTo>
                  <a:pt x="82296" y="96017"/>
                </a:lnTo>
                <a:lnTo>
                  <a:pt x="82296" y="205745"/>
                </a:lnTo>
                <a:cubicBezTo>
                  <a:pt x="99781" y="206261"/>
                  <a:pt x="116416" y="213374"/>
                  <a:pt x="128843" y="225805"/>
                </a:cubicBezTo>
                <a:lnTo>
                  <a:pt x="159358" y="256321"/>
                </a:lnTo>
                <a:lnTo>
                  <a:pt x="165360" y="262323"/>
                </a:lnTo>
                <a:lnTo>
                  <a:pt x="165360" y="262323"/>
                </a:lnTo>
                <a:lnTo>
                  <a:pt x="188507" y="285468"/>
                </a:lnTo>
                <a:cubicBezTo>
                  <a:pt x="193823" y="290783"/>
                  <a:pt x="202569" y="290783"/>
                  <a:pt x="207880" y="285468"/>
                </a:cubicBezTo>
                <a:cubicBezTo>
                  <a:pt x="209339" y="284010"/>
                  <a:pt x="210453" y="282297"/>
                  <a:pt x="211051" y="280495"/>
                </a:cubicBezTo>
                <a:cubicBezTo>
                  <a:pt x="213454" y="273894"/>
                  <a:pt x="219023" y="268920"/>
                  <a:pt x="225881" y="267379"/>
                </a:cubicBezTo>
                <a:cubicBezTo>
                  <a:pt x="232739" y="265835"/>
                  <a:pt x="239937" y="267895"/>
                  <a:pt x="244913" y="272952"/>
                </a:cubicBezTo>
                <a:lnTo>
                  <a:pt x="254174" y="282039"/>
                </a:lnTo>
                <a:cubicBezTo>
                  <a:pt x="264121" y="291983"/>
                  <a:pt x="280234" y="291983"/>
                  <a:pt x="290093" y="282039"/>
                </a:cubicBezTo>
                <a:cubicBezTo>
                  <a:pt x="294724" y="277409"/>
                  <a:pt x="297209" y="271497"/>
                  <a:pt x="297467" y="265409"/>
                </a:cubicBezTo>
                <a:cubicBezTo>
                  <a:pt x="297807" y="257865"/>
                  <a:pt x="302268" y="251179"/>
                  <a:pt x="309126" y="247921"/>
                </a:cubicBezTo>
                <a:cubicBezTo>
                  <a:pt x="315984" y="244664"/>
                  <a:pt x="323955" y="245349"/>
                  <a:pt x="330040" y="249720"/>
                </a:cubicBezTo>
                <a:cubicBezTo>
                  <a:pt x="338099" y="255465"/>
                  <a:pt x="349330" y="254694"/>
                  <a:pt x="356528" y="247492"/>
                </a:cubicBezTo>
                <a:cubicBezTo>
                  <a:pt x="364588" y="239432"/>
                  <a:pt x="364588" y="226403"/>
                  <a:pt x="356528" y="218430"/>
                </a:cubicBezTo>
                <a:lnTo>
                  <a:pt x="291547" y="153452"/>
                </a:lnTo>
                <a:lnTo>
                  <a:pt x="260856" y="181743"/>
                </a:lnTo>
                <a:cubicBezTo>
                  <a:pt x="237451" y="203347"/>
                  <a:pt x="201537" y="203688"/>
                  <a:pt x="177704" y="182513"/>
                </a:cubicBezTo>
                <a:cubicBezTo>
                  <a:pt x="150530" y="158340"/>
                  <a:pt x="149927" y="116163"/>
                  <a:pt x="176333" y="91215"/>
                </a:cubicBezTo>
                <a:lnTo>
                  <a:pt x="236425" y="34465"/>
                </a:lnTo>
                <a:cubicBezTo>
                  <a:pt x="259913" y="12348"/>
                  <a:pt x="290944" y="3"/>
                  <a:pt x="323264" y="3"/>
                </a:cubicBezTo>
                <a:cubicBezTo>
                  <a:pt x="354213" y="3"/>
                  <a:pt x="384130" y="11406"/>
                  <a:pt x="407190" y="31892"/>
                </a:cubicBezTo>
                <a:lnTo>
                  <a:pt x="432992" y="54865"/>
                </a:lnTo>
                <a:lnTo>
                  <a:pt x="466339" y="54865"/>
                </a:lnTo>
                <a:lnTo>
                  <a:pt x="500629" y="54865"/>
                </a:lnTo>
                <a:lnTo>
                  <a:pt x="534919" y="54865"/>
                </a:lnTo>
                <a:cubicBezTo>
                  <a:pt x="542462" y="54865"/>
                  <a:pt x="548635" y="61036"/>
                  <a:pt x="548635" y="68583"/>
                </a:cubicBezTo>
                <a:lnTo>
                  <a:pt x="548635" y="246890"/>
                </a:lnTo>
                <a:cubicBezTo>
                  <a:pt x="548635" y="262062"/>
                  <a:pt x="536378" y="274321"/>
                  <a:pt x="521203" y="274321"/>
                </a:cubicBezTo>
                <a:lnTo>
                  <a:pt x="493771" y="274321"/>
                </a:lnTo>
                <a:cubicBezTo>
                  <a:pt x="483654" y="274321"/>
                  <a:pt x="474738" y="268834"/>
                  <a:pt x="470025" y="260603"/>
                </a:cubicBezTo>
                <a:lnTo>
                  <a:pt x="397243" y="260603"/>
                </a:lnTo>
                <a:cubicBezTo>
                  <a:pt x="394329" y="266347"/>
                  <a:pt x="390473" y="271834"/>
                  <a:pt x="385672" y="276635"/>
                </a:cubicBezTo>
                <a:cubicBezTo>
                  <a:pt x="371012" y="291295"/>
                  <a:pt x="350696" y="297039"/>
                  <a:pt x="331664" y="293865"/>
                </a:cubicBezTo>
                <a:cubicBezTo>
                  <a:pt x="328581" y="300121"/>
                  <a:pt x="324378" y="305951"/>
                  <a:pt x="319149" y="311180"/>
                </a:cubicBezTo>
                <a:cubicBezTo>
                  <a:pt x="295744" y="334583"/>
                  <a:pt x="259145" y="336898"/>
                  <a:pt x="233084" y="318124"/>
                </a:cubicBezTo>
                <a:cubicBezTo>
                  <a:pt x="211567" y="335955"/>
                  <a:pt x="179504" y="334841"/>
                  <a:pt x="159364" y="314609"/>
                </a:cubicBezTo>
                <a:lnTo>
                  <a:pt x="136304" y="291464"/>
                </a:lnTo>
                <a:lnTo>
                  <a:pt x="130302" y="285462"/>
                </a:lnTo>
                <a:lnTo>
                  <a:pt x="99781" y="254945"/>
                </a:lnTo>
                <a:cubicBezTo>
                  <a:pt x="95068" y="250229"/>
                  <a:pt x="88896" y="247488"/>
                  <a:pt x="82296" y="246972"/>
                </a:cubicBezTo>
                <a:cubicBezTo>
                  <a:pt x="82296" y="262058"/>
                  <a:pt x="69952" y="274317"/>
                  <a:pt x="54864" y="274317"/>
                </a:cubicBezTo>
                <a:lnTo>
                  <a:pt x="27432" y="274317"/>
                </a:lnTo>
                <a:cubicBezTo>
                  <a:pt x="12257" y="274317"/>
                  <a:pt x="0" y="262058"/>
                  <a:pt x="0" y="246886"/>
                </a:cubicBezTo>
                <a:lnTo>
                  <a:pt x="0" y="68579"/>
                </a:lnTo>
                <a:cubicBezTo>
                  <a:pt x="0" y="61036"/>
                  <a:pt x="6172" y="54862"/>
                  <a:pt x="13716" y="54862"/>
                </a:cubicBezTo>
                <a:lnTo>
                  <a:pt x="48006" y="54862"/>
                </a:lnTo>
                <a:lnTo>
                  <a:pt x="82296" y="54862"/>
                </a:lnTo>
                <a:lnTo>
                  <a:pt x="99271" y="54862"/>
                </a:lnTo>
                <a:cubicBezTo>
                  <a:pt x="100988" y="54862"/>
                  <a:pt x="102612" y="54263"/>
                  <a:pt x="103814" y="53149"/>
                </a:cubicBezTo>
                <a:lnTo>
                  <a:pt x="126533" y="32917"/>
                </a:lnTo>
                <a:cubicBezTo>
                  <a:pt x="150448" y="11743"/>
                  <a:pt x="181227" y="0"/>
                  <a:pt x="213202" y="0"/>
                </a:cubicBezTo>
                <a:lnTo>
                  <a:pt x="222029" y="0"/>
                </a:lnTo>
                <a:cubicBezTo>
                  <a:pt x="225798" y="0"/>
                  <a:pt x="229661" y="172"/>
                  <a:pt x="233342" y="516"/>
                </a:cubicBezTo>
                <a:lnTo>
                  <a:pt x="233342" y="516"/>
                </a:lnTo>
                <a:close/>
                <a:moveTo>
                  <a:pt x="466344" y="219455"/>
                </a:moveTo>
                <a:lnTo>
                  <a:pt x="466344" y="96010"/>
                </a:lnTo>
                <a:lnTo>
                  <a:pt x="425196" y="96010"/>
                </a:lnTo>
                <a:cubicBezTo>
                  <a:pt x="420138" y="96010"/>
                  <a:pt x="415249" y="94125"/>
                  <a:pt x="411568" y="90782"/>
                </a:cubicBezTo>
                <a:lnTo>
                  <a:pt x="379933" y="62663"/>
                </a:lnTo>
                <a:cubicBezTo>
                  <a:pt x="364330" y="48777"/>
                  <a:pt x="344184" y="41145"/>
                  <a:pt x="323270" y="41145"/>
                </a:cubicBezTo>
                <a:cubicBezTo>
                  <a:pt x="301494" y="41145"/>
                  <a:pt x="280580" y="49462"/>
                  <a:pt x="264719" y="64376"/>
                </a:cubicBezTo>
                <a:lnTo>
                  <a:pt x="204626" y="121127"/>
                </a:lnTo>
                <a:cubicBezTo>
                  <a:pt x="195799" y="129526"/>
                  <a:pt x="195969" y="143673"/>
                  <a:pt x="205054" y="151729"/>
                </a:cubicBezTo>
                <a:cubicBezTo>
                  <a:pt x="213026" y="158846"/>
                  <a:pt x="225113" y="158674"/>
                  <a:pt x="232914" y="151471"/>
                </a:cubicBezTo>
                <a:lnTo>
                  <a:pt x="294548" y="94549"/>
                </a:lnTo>
                <a:cubicBezTo>
                  <a:pt x="302866" y="86834"/>
                  <a:pt x="315896" y="87346"/>
                  <a:pt x="323610" y="95749"/>
                </a:cubicBezTo>
                <a:cubicBezTo>
                  <a:pt x="331324" y="104149"/>
                  <a:pt x="330813" y="117095"/>
                  <a:pt x="322408" y="124811"/>
                </a:cubicBezTo>
                <a:lnTo>
                  <a:pt x="321722" y="125495"/>
                </a:lnTo>
                <a:lnTo>
                  <a:pt x="385502" y="189276"/>
                </a:lnTo>
                <a:cubicBezTo>
                  <a:pt x="394077" y="197848"/>
                  <a:pt x="399646" y="208394"/>
                  <a:pt x="402131" y="219366"/>
                </a:cubicBezTo>
                <a:lnTo>
                  <a:pt x="466251" y="219366"/>
                </a:lnTo>
                <a:lnTo>
                  <a:pt x="466344" y="219455"/>
                </a:lnTo>
                <a:close/>
                <a:moveTo>
                  <a:pt x="54864" y="233172"/>
                </a:moveTo>
                <a:cubicBezTo>
                  <a:pt x="54864" y="225596"/>
                  <a:pt x="48725" y="219455"/>
                  <a:pt x="41148" y="219455"/>
                </a:cubicBezTo>
                <a:cubicBezTo>
                  <a:pt x="33571" y="219455"/>
                  <a:pt x="27432" y="225596"/>
                  <a:pt x="27432" y="233172"/>
                </a:cubicBezTo>
                <a:cubicBezTo>
                  <a:pt x="27432" y="240749"/>
                  <a:pt x="33571" y="246890"/>
                  <a:pt x="41148" y="246890"/>
                </a:cubicBezTo>
                <a:cubicBezTo>
                  <a:pt x="48725" y="246890"/>
                  <a:pt x="54864" y="240749"/>
                  <a:pt x="54864" y="233172"/>
                </a:cubicBezTo>
                <a:close/>
                <a:moveTo>
                  <a:pt x="507492" y="246890"/>
                </a:moveTo>
                <a:cubicBezTo>
                  <a:pt x="515069" y="246890"/>
                  <a:pt x="521208" y="240749"/>
                  <a:pt x="521208" y="233172"/>
                </a:cubicBezTo>
                <a:cubicBezTo>
                  <a:pt x="521208" y="225596"/>
                  <a:pt x="515069" y="219455"/>
                  <a:pt x="507492" y="219455"/>
                </a:cubicBezTo>
                <a:cubicBezTo>
                  <a:pt x="499915" y="219455"/>
                  <a:pt x="493776" y="225596"/>
                  <a:pt x="493776" y="233172"/>
                </a:cubicBezTo>
                <a:cubicBezTo>
                  <a:pt x="493776" y="240749"/>
                  <a:pt x="499915" y="246890"/>
                  <a:pt x="507492" y="246890"/>
                </a:cubicBez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3400" y="4085865"/>
            <a:ext cx="33130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66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Key Partner List</a:t>
            </a:r>
            <a:endParaRPr lang="en-US" sz="1667" dirty="0"/>
          </a:p>
        </p:txBody>
      </p:sp>
      <p:sp>
        <p:nvSpPr>
          <p:cNvPr id="8" name="Text 6"/>
          <p:cNvSpPr/>
          <p:nvPr/>
        </p:nvSpPr>
        <p:spPr>
          <a:xfrm>
            <a:off x="533400" y="4743449"/>
            <a:ext cx="3312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Identifying municipal and federal stakeholders with roles and contribution types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69130" y="4743449"/>
            <a:ext cx="3312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Describing incident response, communications, and compliance alignment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69130" y="4085865"/>
            <a:ext cx="33130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66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Health and Safety Coordination Plan</a:t>
            </a:r>
            <a:endParaRPr lang="en-US" sz="1667" dirty="0"/>
          </a:p>
        </p:txBody>
      </p:sp>
      <p:sp>
        <p:nvSpPr>
          <p:cNvPr id="11" name="Text 9"/>
          <p:cNvSpPr/>
          <p:nvPr/>
        </p:nvSpPr>
        <p:spPr>
          <a:xfrm>
            <a:off x="4812030" y="3006090"/>
            <a:ext cx="411480" cy="548640"/>
          </a:xfrm>
          <a:custGeom>
            <a:avLst/>
            <a:gdLst/>
            <a:ahLst/>
            <a:cxnLst/>
            <a:rect l="l" t="t" r="r" b="b"/>
            <a:pathLst>
              <a:path w="411480" h="548640">
                <a:moveTo>
                  <a:pt x="300039" y="68580"/>
                </a:moveTo>
                <a:lnTo>
                  <a:pt x="342903" y="68580"/>
                </a:lnTo>
                <a:cubicBezTo>
                  <a:pt x="380730" y="68580"/>
                  <a:pt x="411484" y="99331"/>
                  <a:pt x="411484" y="137160"/>
                </a:cubicBezTo>
                <a:lnTo>
                  <a:pt x="411484" y="480060"/>
                </a:lnTo>
                <a:cubicBezTo>
                  <a:pt x="411484" y="517889"/>
                  <a:pt x="380730" y="548640"/>
                  <a:pt x="342903" y="548640"/>
                </a:cubicBezTo>
                <a:lnTo>
                  <a:pt x="68581" y="548640"/>
                </a:lnTo>
                <a:cubicBezTo>
                  <a:pt x="30754" y="548640"/>
                  <a:pt x="0" y="517889"/>
                  <a:pt x="0" y="480060"/>
                </a:cubicBezTo>
                <a:lnTo>
                  <a:pt x="0" y="137160"/>
                </a:lnTo>
                <a:cubicBezTo>
                  <a:pt x="0" y="99331"/>
                  <a:pt x="30754" y="68580"/>
                  <a:pt x="68581" y="68580"/>
                </a:cubicBezTo>
                <a:lnTo>
                  <a:pt x="111445" y="68580"/>
                </a:lnTo>
                <a:lnTo>
                  <a:pt x="121732" y="68580"/>
                </a:lnTo>
                <a:cubicBezTo>
                  <a:pt x="129661" y="29467"/>
                  <a:pt x="164275" y="0"/>
                  <a:pt x="205744" y="0"/>
                </a:cubicBezTo>
                <a:cubicBezTo>
                  <a:pt x="247213" y="0"/>
                  <a:pt x="281827" y="29467"/>
                  <a:pt x="289756" y="68580"/>
                </a:cubicBezTo>
                <a:lnTo>
                  <a:pt x="300039" y="68580"/>
                </a:lnTo>
                <a:close/>
                <a:moveTo>
                  <a:pt x="68581" y="120015"/>
                </a:moveTo>
                <a:cubicBezTo>
                  <a:pt x="59150" y="120015"/>
                  <a:pt x="51435" y="127729"/>
                  <a:pt x="51435" y="137160"/>
                </a:cubicBezTo>
                <a:lnTo>
                  <a:pt x="51435" y="480060"/>
                </a:lnTo>
                <a:cubicBezTo>
                  <a:pt x="51435" y="489491"/>
                  <a:pt x="59150" y="497205"/>
                  <a:pt x="68581" y="497205"/>
                </a:cubicBezTo>
                <a:lnTo>
                  <a:pt x="342903" y="497205"/>
                </a:lnTo>
                <a:cubicBezTo>
                  <a:pt x="352334" y="497205"/>
                  <a:pt x="360049" y="489491"/>
                  <a:pt x="360049" y="480060"/>
                </a:cubicBezTo>
                <a:lnTo>
                  <a:pt x="360049" y="137160"/>
                </a:lnTo>
                <a:cubicBezTo>
                  <a:pt x="360049" y="127729"/>
                  <a:pt x="352334" y="120015"/>
                  <a:pt x="342903" y="120015"/>
                </a:cubicBezTo>
                <a:lnTo>
                  <a:pt x="325756" y="120015"/>
                </a:lnTo>
                <a:lnTo>
                  <a:pt x="325756" y="145735"/>
                </a:lnTo>
                <a:cubicBezTo>
                  <a:pt x="325756" y="159989"/>
                  <a:pt x="314293" y="171456"/>
                  <a:pt x="300039" y="171456"/>
                </a:cubicBezTo>
                <a:lnTo>
                  <a:pt x="205740" y="171456"/>
                </a:lnTo>
                <a:lnTo>
                  <a:pt x="111441" y="171456"/>
                </a:lnTo>
                <a:cubicBezTo>
                  <a:pt x="97187" y="171456"/>
                  <a:pt x="85724" y="159989"/>
                  <a:pt x="85724" y="145741"/>
                </a:cubicBezTo>
                <a:lnTo>
                  <a:pt x="85724" y="120026"/>
                </a:lnTo>
                <a:lnTo>
                  <a:pt x="68581" y="120015"/>
                </a:lnTo>
                <a:close/>
                <a:moveTo>
                  <a:pt x="205740" y="111445"/>
                </a:moveTo>
                <a:cubicBezTo>
                  <a:pt x="219944" y="111445"/>
                  <a:pt x="231458" y="99929"/>
                  <a:pt x="231458" y="85731"/>
                </a:cubicBezTo>
                <a:cubicBezTo>
                  <a:pt x="231458" y="71526"/>
                  <a:pt x="219944" y="60016"/>
                  <a:pt x="205740" y="60016"/>
                </a:cubicBezTo>
                <a:cubicBezTo>
                  <a:pt x="191536" y="60016"/>
                  <a:pt x="180023" y="71532"/>
                  <a:pt x="180023" y="85736"/>
                </a:cubicBezTo>
                <a:cubicBezTo>
                  <a:pt x="180023" y="99940"/>
                  <a:pt x="191536" y="111456"/>
                  <a:pt x="205740" y="111456"/>
                </a:cubicBezTo>
                <a:lnTo>
                  <a:pt x="205740" y="111445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713470" y="3006090"/>
            <a:ext cx="480060" cy="548640"/>
          </a:xfrm>
          <a:custGeom>
            <a:avLst/>
            <a:gdLst/>
            <a:ahLst/>
            <a:cxnLst/>
            <a:rect l="l" t="t" r="r" b="b"/>
            <a:pathLst>
              <a:path w="480060" h="548640">
                <a:moveTo>
                  <a:pt x="162880" y="25720"/>
                </a:moveTo>
                <a:cubicBezTo>
                  <a:pt x="162880" y="11467"/>
                  <a:pt x="151416" y="6"/>
                  <a:pt x="137163" y="6"/>
                </a:cubicBezTo>
                <a:cubicBezTo>
                  <a:pt x="122910" y="6"/>
                  <a:pt x="111446" y="11472"/>
                  <a:pt x="111446" y="25726"/>
                </a:cubicBezTo>
                <a:lnTo>
                  <a:pt x="111446" y="68591"/>
                </a:lnTo>
                <a:lnTo>
                  <a:pt x="68581" y="68591"/>
                </a:lnTo>
                <a:cubicBezTo>
                  <a:pt x="30757" y="68591"/>
                  <a:pt x="0" y="99342"/>
                  <a:pt x="0" y="137171"/>
                </a:cubicBezTo>
                <a:lnTo>
                  <a:pt x="0" y="154316"/>
                </a:lnTo>
                <a:lnTo>
                  <a:pt x="0" y="205751"/>
                </a:lnTo>
                <a:lnTo>
                  <a:pt x="0" y="480071"/>
                </a:lnTo>
                <a:cubicBezTo>
                  <a:pt x="0" y="517900"/>
                  <a:pt x="30753" y="548651"/>
                  <a:pt x="68581" y="548651"/>
                </a:cubicBezTo>
                <a:lnTo>
                  <a:pt x="411483" y="548651"/>
                </a:lnTo>
                <a:cubicBezTo>
                  <a:pt x="449307" y="548651"/>
                  <a:pt x="480065" y="517900"/>
                  <a:pt x="480065" y="480071"/>
                </a:cubicBezTo>
                <a:lnTo>
                  <a:pt x="480065" y="205751"/>
                </a:lnTo>
                <a:lnTo>
                  <a:pt x="480065" y="154316"/>
                </a:lnTo>
                <a:lnTo>
                  <a:pt x="480065" y="137171"/>
                </a:lnTo>
                <a:cubicBezTo>
                  <a:pt x="480065" y="99342"/>
                  <a:pt x="449312" y="68591"/>
                  <a:pt x="411483" y="68591"/>
                </a:cubicBezTo>
                <a:lnTo>
                  <a:pt x="368619" y="68591"/>
                </a:lnTo>
                <a:lnTo>
                  <a:pt x="368619" y="25731"/>
                </a:lnTo>
                <a:cubicBezTo>
                  <a:pt x="368619" y="11478"/>
                  <a:pt x="357155" y="17"/>
                  <a:pt x="342902" y="17"/>
                </a:cubicBezTo>
                <a:cubicBezTo>
                  <a:pt x="328649" y="17"/>
                  <a:pt x="317185" y="11483"/>
                  <a:pt x="317185" y="25737"/>
                </a:cubicBezTo>
                <a:lnTo>
                  <a:pt x="317185" y="68602"/>
                </a:lnTo>
                <a:lnTo>
                  <a:pt x="162880" y="68602"/>
                </a:lnTo>
                <a:lnTo>
                  <a:pt x="162880" y="25720"/>
                </a:lnTo>
                <a:close/>
                <a:moveTo>
                  <a:pt x="51434" y="205740"/>
                </a:moveTo>
                <a:lnTo>
                  <a:pt x="428622" y="205740"/>
                </a:lnTo>
                <a:lnTo>
                  <a:pt x="428622" y="480060"/>
                </a:lnTo>
                <a:cubicBezTo>
                  <a:pt x="428622" y="489491"/>
                  <a:pt x="420907" y="497205"/>
                  <a:pt x="411479" y="497205"/>
                </a:cubicBezTo>
                <a:lnTo>
                  <a:pt x="68577" y="497205"/>
                </a:lnTo>
                <a:cubicBezTo>
                  <a:pt x="59148" y="497205"/>
                  <a:pt x="51434" y="489491"/>
                  <a:pt x="51434" y="480060"/>
                </a:cubicBezTo>
                <a:lnTo>
                  <a:pt x="51434" y="205740"/>
                </a:lnTo>
                <a:close/>
              </a:path>
            </a:pathLst>
          </a:custGeom>
          <a:gradFill>
            <a:gsLst>
              <a:gs pos="0">
                <a:srgbClr val="04B2C4">
                  <a:alpha val="100000"/>
                </a:srgbClr>
              </a:gs>
              <a:gs pos="55000">
                <a:srgbClr val="4B37E1">
                  <a:alpha val="100000"/>
                </a:srgbClr>
              </a:gs>
              <a:gs pos="100000">
                <a:srgbClr val="1750F1">
                  <a:alpha val="100000"/>
                </a:srgbClr>
              </a:gs>
            </a:gsLst>
            <a:lin ang="135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404860" y="4085865"/>
            <a:ext cx="33130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6"/>
              </a:spcBef>
              <a:buNone/>
            </a:pPr>
            <a:r>
              <a:rPr lang="en-US" sz="1667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Stakeholder Engagement Approach</a:t>
            </a:r>
            <a:endParaRPr lang="en-US" sz="1667" dirty="0"/>
          </a:p>
        </p:txBody>
      </p:sp>
      <p:sp>
        <p:nvSpPr>
          <p:cNvPr id="14" name="Text 12"/>
          <p:cNvSpPr/>
          <p:nvPr/>
        </p:nvSpPr>
        <p:spPr>
          <a:xfrm>
            <a:off x="8404860" y="4743449"/>
            <a:ext cx="3312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Covering consultation cadence, feedback handling, and escalation routes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53268" y="1250261"/>
            <a:ext cx="9525" cy="5669280"/>
          </a:xfrm>
          <a:custGeom>
            <a:avLst/>
            <a:gdLst/>
            <a:ahLst/>
            <a:cxnLst/>
            <a:rect l="l" t="t" r="r" b="b"/>
            <a:pathLst>
              <a:path w="9525" h="5669280">
                <a:moveTo>
                  <a:pt x="4763" y="0"/>
                </a:moveTo>
                <a:lnTo>
                  <a:pt x="4763" y="5669280"/>
                </a:lnTo>
              </a:path>
            </a:pathLst>
          </a:custGeom>
          <a:noFill/>
          <a:ln w="31750">
            <a:solidFill>
              <a:srgbClr val="D6DCE5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086599" y="3060079"/>
            <a:ext cx="45897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Transparency metrics defining what will be published, when it will be reported, and where it will be accessible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086598" y="2564631"/>
            <a:ext cx="45948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Transparency Metrics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86599" y="533400"/>
            <a:ext cx="45948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Phased Implementation Milestones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086599" y="4473940"/>
            <a:ext cx="45948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8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Accountability and Oversight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086600" y="1028848"/>
            <a:ext cx="45897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Phased implementation milestones from readiness and procurement through delivery and stabilization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086599" y="4969388"/>
            <a:ext cx="45897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8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Public accountability and oversight including performance dashboards, corrective action triggers, and annual review cadence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108815" y="53340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04B2C4">
                  <a:alpha val="100000"/>
                </a:srgbClr>
              </a:gs>
              <a:gs pos="100000">
                <a:srgbClr val="038693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198815" y="580200"/>
            <a:ext cx="574380" cy="637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 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102407" y="2564631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4B37E1">
                  <a:alpha val="100000"/>
                </a:srgbClr>
              </a:gs>
              <a:gs pos="100000">
                <a:srgbClr val="2E1BB7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096000" y="4473940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8"/>
                  <a:pt x="163758" y="0"/>
                  <a:pt x="365760" y="0"/>
                </a:cubicBezTo>
                <a:cubicBezTo>
                  <a:pt x="567762" y="0"/>
                  <a:pt x="731520" y="163758"/>
                  <a:pt x="731520" y="365760"/>
                </a:cubicBezTo>
                <a:cubicBezTo>
                  <a:pt x="731520" y="567762"/>
                  <a:pt x="567762" y="731520"/>
                  <a:pt x="365760" y="731520"/>
                </a:cubicBezTo>
                <a:cubicBezTo>
                  <a:pt x="163758" y="731520"/>
                  <a:pt x="0" y="567762"/>
                  <a:pt x="0" y="365760"/>
                </a:cubicBezTo>
                <a:close/>
              </a:path>
            </a:pathLst>
          </a:custGeom>
          <a:gradFill>
            <a:gsLst>
              <a:gs pos="15000">
                <a:srgbClr val="4780FF">
                  <a:alpha val="100000"/>
                </a:srgbClr>
              </a:gs>
              <a:gs pos="100000">
                <a:srgbClr val="004CF4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33400" y="3429000"/>
            <a:ext cx="51155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Rollout Timeline &amp; Public Accountability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-1359590" y="-2665950"/>
            <a:ext cx="5331901" cy="5331901"/>
          </a:xfrm>
          <a:custGeom>
            <a:avLst/>
            <a:gdLst/>
            <a:ahLst/>
            <a:cxnLst/>
            <a:rect l="l" t="t" r="r" b="b"/>
            <a:pathLst>
              <a:path w="5331901" h="5331901">
                <a:moveTo>
                  <a:pt x="2665951" y="5331901"/>
                </a:moveTo>
                <a:cubicBezTo>
                  <a:pt x="1193599" y="5331901"/>
                  <a:pt x="0" y="4138302"/>
                  <a:pt x="0" y="2665950"/>
                </a:cubicBezTo>
                <a:cubicBezTo>
                  <a:pt x="0" y="1193599"/>
                  <a:pt x="1193599" y="0"/>
                  <a:pt x="2665951" y="0"/>
                </a:cubicBezTo>
                <a:cubicBezTo>
                  <a:pt x="4138302" y="0"/>
                  <a:pt x="5331901" y="1193599"/>
                  <a:pt x="5331901" y="2665950"/>
                </a:cubicBezTo>
                <a:cubicBezTo>
                  <a:pt x="5331901" y="4138302"/>
                  <a:pt x="4138302" y="5331901"/>
                  <a:pt x="2665951" y="5331901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-931571" y="-2237931"/>
            <a:ext cx="4475864" cy="4475862"/>
          </a:xfrm>
          <a:custGeom>
            <a:avLst/>
            <a:gdLst/>
            <a:ahLst/>
            <a:cxnLst/>
            <a:rect l="l" t="t" r="r" b="b"/>
            <a:pathLst>
              <a:path w="4475864" h="4475862">
                <a:moveTo>
                  <a:pt x="2237932" y="4475862"/>
                </a:moveTo>
                <a:cubicBezTo>
                  <a:pt x="1001967" y="4475862"/>
                  <a:pt x="0" y="3473896"/>
                  <a:pt x="0" y="2237931"/>
                </a:cubicBezTo>
                <a:cubicBezTo>
                  <a:pt x="0" y="1001966"/>
                  <a:pt x="1001967" y="0"/>
                  <a:pt x="2237932" y="0"/>
                </a:cubicBezTo>
                <a:cubicBezTo>
                  <a:pt x="3473897" y="0"/>
                  <a:pt x="4475864" y="1001966"/>
                  <a:pt x="4475864" y="2237931"/>
                </a:cubicBezTo>
                <a:cubicBezTo>
                  <a:pt x="4475864" y="3473896"/>
                  <a:pt x="3473897" y="4475862"/>
                  <a:pt x="2237932" y="4475862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-554025" y="-1860385"/>
            <a:ext cx="3720772" cy="3720770"/>
          </a:xfrm>
          <a:custGeom>
            <a:avLst/>
            <a:gdLst/>
            <a:ahLst/>
            <a:cxnLst/>
            <a:rect l="l" t="t" r="r" b="b"/>
            <a:pathLst>
              <a:path w="3720772" h="3720770">
                <a:moveTo>
                  <a:pt x="1860386" y="3720770"/>
                </a:moveTo>
                <a:cubicBezTo>
                  <a:pt x="832932" y="3720770"/>
                  <a:pt x="0" y="2887838"/>
                  <a:pt x="0" y="1860385"/>
                </a:cubicBezTo>
                <a:cubicBezTo>
                  <a:pt x="0" y="832932"/>
                  <a:pt x="832932" y="0"/>
                  <a:pt x="1860386" y="0"/>
                </a:cubicBezTo>
                <a:cubicBezTo>
                  <a:pt x="2887840" y="0"/>
                  <a:pt x="3720772" y="832932"/>
                  <a:pt x="3720772" y="1860385"/>
                </a:cubicBezTo>
                <a:cubicBezTo>
                  <a:pt x="3720772" y="2887838"/>
                  <a:pt x="2887840" y="3720770"/>
                  <a:pt x="1860386" y="3720770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-149925" y="-1456283"/>
            <a:ext cx="2912570" cy="2912566"/>
          </a:xfrm>
          <a:custGeom>
            <a:avLst/>
            <a:gdLst/>
            <a:ahLst/>
            <a:cxnLst/>
            <a:rect l="l" t="t" r="r" b="b"/>
            <a:pathLst>
              <a:path w="2912570" h="2912566">
                <a:moveTo>
                  <a:pt x="1456285" y="2912566"/>
                </a:moveTo>
                <a:cubicBezTo>
                  <a:pt x="652008" y="2912566"/>
                  <a:pt x="0" y="2260559"/>
                  <a:pt x="0" y="1456283"/>
                </a:cubicBezTo>
                <a:cubicBezTo>
                  <a:pt x="0" y="652007"/>
                  <a:pt x="652008" y="0"/>
                  <a:pt x="1456285" y="0"/>
                </a:cubicBezTo>
                <a:cubicBezTo>
                  <a:pt x="2260562" y="0"/>
                  <a:pt x="2912570" y="652007"/>
                  <a:pt x="2912570" y="1456283"/>
                </a:cubicBezTo>
                <a:cubicBezTo>
                  <a:pt x="2912570" y="2260559"/>
                  <a:pt x="2260562" y="2912566"/>
                  <a:pt x="1456285" y="2912566"/>
                </a:cubicBezTo>
                <a:close/>
              </a:path>
            </a:pathLst>
          </a:custGeom>
          <a:solidFill>
            <a:srgbClr val="D1DCFC">
              <a:alpha val="4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278880" y="4689477"/>
            <a:ext cx="365760" cy="300446"/>
          </a:xfrm>
          <a:custGeom>
            <a:avLst/>
            <a:gdLst/>
            <a:ahLst/>
            <a:cxnLst/>
            <a:rect l="l" t="t" r="r" b="b"/>
            <a:pathLst>
              <a:path w="365760" h="300446">
                <a:moveTo>
                  <a:pt x="0" y="19595"/>
                </a:moveTo>
                <a:cubicBezTo>
                  <a:pt x="0" y="8737"/>
                  <a:pt x="8734" y="0"/>
                  <a:pt x="19594" y="0"/>
                </a:cubicBezTo>
                <a:lnTo>
                  <a:pt x="346166" y="0"/>
                </a:lnTo>
                <a:cubicBezTo>
                  <a:pt x="357026" y="0"/>
                  <a:pt x="365760" y="8737"/>
                  <a:pt x="365760" y="19595"/>
                </a:cubicBezTo>
                <a:cubicBezTo>
                  <a:pt x="365760" y="30453"/>
                  <a:pt x="357026" y="39190"/>
                  <a:pt x="346166" y="39190"/>
                </a:cubicBezTo>
                <a:lnTo>
                  <a:pt x="19594" y="39190"/>
                </a:lnTo>
                <a:cubicBezTo>
                  <a:pt x="8734" y="39190"/>
                  <a:pt x="0" y="30453"/>
                  <a:pt x="0" y="19595"/>
                </a:cubicBezTo>
                <a:lnTo>
                  <a:pt x="0" y="19595"/>
                </a:lnTo>
                <a:close/>
              </a:path>
              <a:path w="365760" h="300446">
                <a:moveTo>
                  <a:pt x="0" y="150223"/>
                </a:moveTo>
                <a:cubicBezTo>
                  <a:pt x="0" y="139365"/>
                  <a:pt x="8734" y="130628"/>
                  <a:pt x="19594" y="130628"/>
                </a:cubicBezTo>
                <a:lnTo>
                  <a:pt x="346166" y="130628"/>
                </a:lnTo>
                <a:cubicBezTo>
                  <a:pt x="357026" y="130628"/>
                  <a:pt x="365760" y="139365"/>
                  <a:pt x="365760" y="150223"/>
                </a:cubicBezTo>
                <a:cubicBezTo>
                  <a:pt x="365760" y="161081"/>
                  <a:pt x="357026" y="169818"/>
                  <a:pt x="346166" y="169818"/>
                </a:cubicBezTo>
                <a:lnTo>
                  <a:pt x="19594" y="169818"/>
                </a:lnTo>
                <a:cubicBezTo>
                  <a:pt x="8734" y="169818"/>
                  <a:pt x="0" y="161081"/>
                  <a:pt x="0" y="150223"/>
                </a:cubicBezTo>
                <a:lnTo>
                  <a:pt x="0" y="150223"/>
                </a:lnTo>
                <a:close/>
              </a:path>
              <a:path w="365760" h="300446">
                <a:moveTo>
                  <a:pt x="365760" y="280851"/>
                </a:moveTo>
                <a:cubicBezTo>
                  <a:pt x="365760" y="291709"/>
                  <a:pt x="357026" y="300446"/>
                  <a:pt x="346166" y="300446"/>
                </a:cubicBezTo>
                <a:lnTo>
                  <a:pt x="19594" y="300446"/>
                </a:lnTo>
                <a:cubicBezTo>
                  <a:pt x="8734" y="300446"/>
                  <a:pt x="0" y="291709"/>
                  <a:pt x="0" y="280851"/>
                </a:cubicBezTo>
                <a:cubicBezTo>
                  <a:pt x="0" y="269993"/>
                  <a:pt x="8734" y="261256"/>
                  <a:pt x="19594" y="261256"/>
                </a:cubicBezTo>
                <a:lnTo>
                  <a:pt x="346166" y="261256"/>
                </a:lnTo>
                <a:cubicBezTo>
                  <a:pt x="357026" y="261256"/>
                  <a:pt x="365760" y="269993"/>
                  <a:pt x="365760" y="280851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331007" y="2747511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00026" y="45720"/>
                </a:moveTo>
                <a:lnTo>
                  <a:pt x="228602" y="45720"/>
                </a:lnTo>
                <a:cubicBezTo>
                  <a:pt x="253820" y="45720"/>
                  <a:pt x="274323" y="66221"/>
                  <a:pt x="274323" y="91440"/>
                </a:cubicBezTo>
                <a:lnTo>
                  <a:pt x="274323" y="320040"/>
                </a:lnTo>
                <a:cubicBezTo>
                  <a:pt x="274323" y="345259"/>
                  <a:pt x="253820" y="365760"/>
                  <a:pt x="228602" y="365760"/>
                </a:cubicBezTo>
                <a:lnTo>
                  <a:pt x="45721" y="365760"/>
                </a:lnTo>
                <a:cubicBezTo>
                  <a:pt x="20503" y="365760"/>
                  <a:pt x="0" y="345259"/>
                  <a:pt x="0" y="320040"/>
                </a:cubicBezTo>
                <a:lnTo>
                  <a:pt x="0" y="91440"/>
                </a:lnTo>
                <a:cubicBezTo>
                  <a:pt x="0" y="66221"/>
                  <a:pt x="20503" y="45720"/>
                  <a:pt x="45721" y="45720"/>
                </a:cubicBezTo>
                <a:lnTo>
                  <a:pt x="74297" y="45720"/>
                </a:lnTo>
                <a:lnTo>
                  <a:pt x="81155" y="45720"/>
                </a:lnTo>
                <a:cubicBezTo>
                  <a:pt x="86441" y="19645"/>
                  <a:pt x="109517" y="0"/>
                  <a:pt x="137163" y="0"/>
                </a:cubicBezTo>
                <a:cubicBezTo>
                  <a:pt x="164809" y="0"/>
                  <a:pt x="187885" y="19645"/>
                  <a:pt x="193171" y="45720"/>
                </a:cubicBezTo>
                <a:lnTo>
                  <a:pt x="200026" y="45720"/>
                </a:lnTo>
                <a:close/>
                <a:moveTo>
                  <a:pt x="45721" y="80010"/>
                </a:moveTo>
                <a:cubicBezTo>
                  <a:pt x="39434" y="80010"/>
                  <a:pt x="34290" y="85153"/>
                  <a:pt x="34290" y="91440"/>
                </a:cubicBezTo>
                <a:lnTo>
                  <a:pt x="34290" y="320040"/>
                </a:lnTo>
                <a:cubicBezTo>
                  <a:pt x="34290" y="326327"/>
                  <a:pt x="39434" y="331470"/>
                  <a:pt x="45721" y="331470"/>
                </a:cubicBezTo>
                <a:lnTo>
                  <a:pt x="228602" y="331470"/>
                </a:lnTo>
                <a:cubicBezTo>
                  <a:pt x="234889" y="331470"/>
                  <a:pt x="240033" y="326327"/>
                  <a:pt x="240033" y="320040"/>
                </a:cubicBezTo>
                <a:lnTo>
                  <a:pt x="240033" y="91440"/>
                </a:lnTo>
                <a:cubicBezTo>
                  <a:pt x="240033" y="85153"/>
                  <a:pt x="234889" y="80010"/>
                  <a:pt x="228602" y="80010"/>
                </a:cubicBezTo>
                <a:lnTo>
                  <a:pt x="217171" y="80010"/>
                </a:lnTo>
                <a:lnTo>
                  <a:pt x="217171" y="97157"/>
                </a:lnTo>
                <a:cubicBezTo>
                  <a:pt x="217171" y="106659"/>
                  <a:pt x="209528" y="114304"/>
                  <a:pt x="200026" y="114304"/>
                </a:cubicBezTo>
                <a:lnTo>
                  <a:pt x="137160" y="114304"/>
                </a:lnTo>
                <a:lnTo>
                  <a:pt x="74294" y="114304"/>
                </a:lnTo>
                <a:cubicBezTo>
                  <a:pt x="64792" y="114304"/>
                  <a:pt x="57149" y="106659"/>
                  <a:pt x="57149" y="97160"/>
                </a:cubicBezTo>
                <a:lnTo>
                  <a:pt x="57149" y="80017"/>
                </a:lnTo>
                <a:lnTo>
                  <a:pt x="45721" y="80010"/>
                </a:lnTo>
                <a:close/>
                <a:moveTo>
                  <a:pt x="137160" y="74297"/>
                </a:moveTo>
                <a:cubicBezTo>
                  <a:pt x="146630" y="74297"/>
                  <a:pt x="154305" y="66619"/>
                  <a:pt x="154305" y="57154"/>
                </a:cubicBezTo>
                <a:cubicBezTo>
                  <a:pt x="154305" y="47684"/>
                  <a:pt x="146630" y="40010"/>
                  <a:pt x="137160" y="40010"/>
                </a:cubicBezTo>
                <a:cubicBezTo>
                  <a:pt x="127690" y="40010"/>
                  <a:pt x="120015" y="47688"/>
                  <a:pt x="120015" y="57157"/>
                </a:cubicBezTo>
                <a:cubicBezTo>
                  <a:pt x="120015" y="66627"/>
                  <a:pt x="127690" y="74304"/>
                  <a:pt x="137160" y="74304"/>
                </a:cubicBezTo>
                <a:lnTo>
                  <a:pt x="137160" y="7429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314555" y="716280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108586" y="17147"/>
                </a:moveTo>
                <a:cubicBezTo>
                  <a:pt x="108586" y="7644"/>
                  <a:pt x="100944" y="4"/>
                  <a:pt x="91442" y="4"/>
                </a:cubicBezTo>
                <a:cubicBezTo>
                  <a:pt x="81940" y="4"/>
                  <a:pt x="74297" y="7648"/>
                  <a:pt x="74297" y="17150"/>
                </a:cubicBezTo>
                <a:lnTo>
                  <a:pt x="74297" y="45727"/>
                </a:lnTo>
                <a:lnTo>
                  <a:pt x="45721" y="45727"/>
                </a:lnTo>
                <a:cubicBezTo>
                  <a:pt x="20505" y="45727"/>
                  <a:pt x="0" y="66228"/>
                  <a:pt x="0" y="91447"/>
                </a:cubicBezTo>
                <a:lnTo>
                  <a:pt x="0" y="102877"/>
                </a:lnTo>
                <a:lnTo>
                  <a:pt x="0" y="137167"/>
                </a:lnTo>
                <a:lnTo>
                  <a:pt x="0" y="320047"/>
                </a:lnTo>
                <a:cubicBezTo>
                  <a:pt x="0" y="345266"/>
                  <a:pt x="20502" y="365767"/>
                  <a:pt x="45721" y="365767"/>
                </a:cubicBezTo>
                <a:lnTo>
                  <a:pt x="274322" y="365767"/>
                </a:lnTo>
                <a:cubicBezTo>
                  <a:pt x="299538" y="365767"/>
                  <a:pt x="320043" y="345266"/>
                  <a:pt x="320043" y="320047"/>
                </a:cubicBezTo>
                <a:lnTo>
                  <a:pt x="320043" y="137167"/>
                </a:lnTo>
                <a:lnTo>
                  <a:pt x="320043" y="102877"/>
                </a:lnTo>
                <a:lnTo>
                  <a:pt x="320043" y="91447"/>
                </a:lnTo>
                <a:cubicBezTo>
                  <a:pt x="320043" y="66228"/>
                  <a:pt x="299541" y="45727"/>
                  <a:pt x="274322" y="45727"/>
                </a:cubicBezTo>
                <a:lnTo>
                  <a:pt x="245746" y="45727"/>
                </a:lnTo>
                <a:lnTo>
                  <a:pt x="245746" y="17154"/>
                </a:lnTo>
                <a:cubicBezTo>
                  <a:pt x="245746" y="7652"/>
                  <a:pt x="238103" y="11"/>
                  <a:pt x="228601" y="11"/>
                </a:cubicBezTo>
                <a:cubicBezTo>
                  <a:pt x="219099" y="11"/>
                  <a:pt x="211457" y="7655"/>
                  <a:pt x="211457" y="17158"/>
                </a:cubicBezTo>
                <a:lnTo>
                  <a:pt x="211457" y="45734"/>
                </a:lnTo>
                <a:lnTo>
                  <a:pt x="108586" y="45734"/>
                </a:lnTo>
                <a:lnTo>
                  <a:pt x="108586" y="17147"/>
                </a:lnTo>
                <a:close/>
                <a:moveTo>
                  <a:pt x="34289" y="137160"/>
                </a:moveTo>
                <a:lnTo>
                  <a:pt x="285748" y="137160"/>
                </a:lnTo>
                <a:lnTo>
                  <a:pt x="285748" y="320040"/>
                </a:lnTo>
                <a:cubicBezTo>
                  <a:pt x="285748" y="326327"/>
                  <a:pt x="280605" y="331470"/>
                  <a:pt x="274319" y="331470"/>
                </a:cubicBezTo>
                <a:lnTo>
                  <a:pt x="45718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137160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33400" y="6438604"/>
            <a:ext cx="57734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Policy and Program Framework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702212" y="6436270"/>
            <a:ext cx="1000948" cy="220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595959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2026-09-09T15:56:36Z</dcterms:created>
  <dcterms:modified xsi:type="dcterms:W3CDTF">2026-09-09T15:56:36Z</dcterms:modified>
</cp:coreProperties>
</file>