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embeddedFontLst>
    <p:embeddedFont>
      <p:font typeface="Figtree SemiBold" pitchFamily="2" charset="0"/>
      <p:regular r:id="rId16"/>
    </p:embeddedFont>
    <p:embeddedFont>
      <p:font typeface="Figtree" pitchFamily="2" charset="0"/>
      <p:regular r:id="rId17"/>
      <p:bold r:id="rId1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
    <Relationship Id="rId16" Type="http://schemas.openxmlformats.org/officeDocument/2006/relationships/font" Target="fonts/font1.fntdata"/>
    <Relationship Id="rId17" Type="http://schemas.openxmlformats.org/officeDocument/2006/relationships/font" Target="fonts/font2.fntdata"/>
    <Relationship Id="rId18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b9d71fc9fa2d60ab320c9602a37bb5979c2db00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b9d71fc9fa2d60ab320c9602a37bb5979c2db00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b9d71fc9fa2d60ab320c9602a37bb5979c2db00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b9d71fc9fa2d60ab320c9602a37bb5979c2db00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b9d71fc9fa2d60ab320c9602a37bb5979c2db00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b9d71fc9fa2d60ab320c9602a37bb5979c2db00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70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3108960"/>
            <a:ext cx="12192000" cy="3749040"/>
          </a:xfrm>
          <a:prstGeom prst="rect">
            <a:avLst/>
          </a:prstGeom>
          <a:gradFill>
            <a:gsLst>
              <a:gs pos="15000">
                <a:srgbClr val="000000">
                  <a:alpha val="100000"/>
                </a:srgbClr>
              </a:gs>
              <a:gs pos="100000">
                <a:srgbClr val="000000">
                  <a:alpha val="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5473256"/>
            <a:ext cx="10728960" cy="9525"/>
          </a:xfrm>
          <a:prstGeom prst="rect">
            <a:avLst/>
          </a:prstGeom>
          <a:solidFill>
            <a:srgbClr val="FFFFFF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1723241"/>
            <a:ext cx="10789920" cy="35292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Comprehensive Governance and Policy Implementation Framework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5712716"/>
            <a:ext cx="10749280" cy="8233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Structured Approach to Strategic Objectives, Regulatory Compliance, Risk Management, and Organizational Impact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827255" y="0"/>
            <a:ext cx="2743200" cy="6858000"/>
          </a:xfrm>
          <a:prstGeom prst="rect">
            <a:avLst/>
          </a:pr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463421" y="1156236"/>
            <a:ext cx="8321040" cy="9525"/>
          </a:xfrm>
          <a:custGeom>
            <a:avLst/>
            <a:gdLst/>
            <a:ahLst/>
            <a:cxnLst/>
            <a:rect l="l" t="t" r="r" b="b"/>
            <a:pathLst>
              <a:path w="8321040" h="9525">
                <a:moveTo>
                  <a:pt x="0" y="4763"/>
                </a:moveTo>
                <a:lnTo>
                  <a:pt x="8321040" y="4763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1834896" y="0"/>
            <a:ext cx="2750841" cy="6858000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11840" y="1365505"/>
            <a:ext cx="660400" cy="4806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463421" y="1365505"/>
            <a:ext cx="9255379" cy="4806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Formal Opening and Document Control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Executive Context, Strategic Objectives, and Agenda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Regulatory and Compliance Framework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Core Proposal / Policy Update (Structured Breakdown)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Risk Assessment and Governance Controls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Financial and Organizational Impact</a:t>
            </a:r>
            <a:endParaRPr lang="en-US" sz="1600" dirty="0"/>
          </a:p>
          <a:p>
            <a:pPr algn="l"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101828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Formal Resolution and Authorization (Sign-Off and R…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463420" y="503683"/>
            <a:ext cx="10028979" cy="53867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Table of Contents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6074" y="1538836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  <a:close/>
              </a:path>
            </a:pathLst>
          </a:custGeom>
          <a:solidFill>
            <a:srgbClr val="1570EF">
              <a:alpha val="10196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128759" y="1538836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  <a:close/>
              </a:path>
            </a:pathLst>
          </a:custGeom>
          <a:solidFill>
            <a:srgbClr val="1570EF">
              <a:alpha val="10196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543388" y="1538836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  <a:close/>
              </a:path>
            </a:pathLst>
          </a:custGeom>
          <a:solidFill>
            <a:srgbClr val="1570EF">
              <a:alpha val="10196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49390" y="6318000"/>
            <a:ext cx="118535" cy="54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57765" y="6309360"/>
            <a:ext cx="788754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Governance and Policy Implementation Framework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430891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8534399" y="4199241"/>
            <a:ext cx="303403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Presenter name and corporate title, with date and distribution scope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534399" y="3578978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Presenter Information and Distribution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494519" y="2026516"/>
            <a:ext cx="1097280" cy="853440"/>
          </a:xfrm>
          <a:custGeom>
            <a:avLst/>
            <a:gdLst/>
            <a:ahLst/>
            <a:cxnLst/>
            <a:rect l="l" t="t" r="r" b="b"/>
            <a:pathLst>
              <a:path w="1097280" h="853440">
                <a:moveTo>
                  <a:pt x="1005844" y="243836"/>
                </a:moveTo>
                <a:lnTo>
                  <a:pt x="1005844" y="731518"/>
                </a:lnTo>
                <a:cubicBezTo>
                  <a:pt x="1005844" y="748279"/>
                  <a:pt x="992128" y="761994"/>
                  <a:pt x="975361" y="761994"/>
                </a:cubicBezTo>
                <a:lnTo>
                  <a:pt x="609605" y="761994"/>
                </a:lnTo>
                <a:cubicBezTo>
                  <a:pt x="609605" y="677794"/>
                  <a:pt x="541409" y="609595"/>
                  <a:pt x="457204" y="609595"/>
                </a:cubicBezTo>
                <a:lnTo>
                  <a:pt x="335285" y="609595"/>
                </a:lnTo>
                <a:cubicBezTo>
                  <a:pt x="251079" y="609595"/>
                  <a:pt x="182884" y="677794"/>
                  <a:pt x="182884" y="761994"/>
                </a:cubicBezTo>
                <a:lnTo>
                  <a:pt x="121919" y="761994"/>
                </a:lnTo>
                <a:cubicBezTo>
                  <a:pt x="105152" y="761994"/>
                  <a:pt x="91436" y="748279"/>
                  <a:pt x="91436" y="731518"/>
                </a:cubicBezTo>
                <a:lnTo>
                  <a:pt x="91436" y="243836"/>
                </a:lnTo>
                <a:lnTo>
                  <a:pt x="1005844" y="243836"/>
                </a:lnTo>
                <a:close/>
                <a:moveTo>
                  <a:pt x="121919" y="0"/>
                </a:moveTo>
                <a:cubicBezTo>
                  <a:pt x="54677" y="0"/>
                  <a:pt x="0" y="54671"/>
                  <a:pt x="0" y="121922"/>
                </a:cubicBezTo>
                <a:lnTo>
                  <a:pt x="0" y="731526"/>
                </a:lnTo>
                <a:cubicBezTo>
                  <a:pt x="0" y="798769"/>
                  <a:pt x="54678" y="853449"/>
                  <a:pt x="121919" y="853449"/>
                </a:cubicBezTo>
                <a:lnTo>
                  <a:pt x="975361" y="853449"/>
                </a:lnTo>
                <a:cubicBezTo>
                  <a:pt x="1042603" y="853449"/>
                  <a:pt x="1097280" y="798777"/>
                  <a:pt x="1097280" y="731526"/>
                </a:cubicBezTo>
                <a:lnTo>
                  <a:pt x="1097280" y="121922"/>
                </a:lnTo>
                <a:cubicBezTo>
                  <a:pt x="1097280" y="54680"/>
                  <a:pt x="1042602" y="0"/>
                  <a:pt x="975361" y="0"/>
                </a:cubicBezTo>
                <a:lnTo>
                  <a:pt x="121919" y="0"/>
                </a:lnTo>
                <a:close/>
                <a:moveTo>
                  <a:pt x="518158" y="426720"/>
                </a:moveTo>
                <a:cubicBezTo>
                  <a:pt x="518158" y="359384"/>
                  <a:pt x="463568" y="304798"/>
                  <a:pt x="396239" y="304798"/>
                </a:cubicBezTo>
                <a:cubicBezTo>
                  <a:pt x="328910" y="304798"/>
                  <a:pt x="274320" y="359384"/>
                  <a:pt x="274320" y="426720"/>
                </a:cubicBezTo>
                <a:cubicBezTo>
                  <a:pt x="274320" y="494056"/>
                  <a:pt x="328910" y="548642"/>
                  <a:pt x="396239" y="548642"/>
                </a:cubicBezTo>
                <a:cubicBezTo>
                  <a:pt x="463568" y="548642"/>
                  <a:pt x="518158" y="494056"/>
                  <a:pt x="518158" y="426720"/>
                </a:cubicBezTo>
                <a:close/>
                <a:moveTo>
                  <a:pt x="716282" y="335282"/>
                </a:moveTo>
                <a:cubicBezTo>
                  <a:pt x="690946" y="335282"/>
                  <a:pt x="670559" y="355663"/>
                  <a:pt x="670559" y="381001"/>
                </a:cubicBezTo>
                <a:cubicBezTo>
                  <a:pt x="670559" y="406340"/>
                  <a:pt x="690946" y="426720"/>
                  <a:pt x="716282" y="426720"/>
                </a:cubicBezTo>
                <a:lnTo>
                  <a:pt x="868684" y="426720"/>
                </a:lnTo>
                <a:cubicBezTo>
                  <a:pt x="894020" y="426720"/>
                  <a:pt x="914407" y="406340"/>
                  <a:pt x="914407" y="381001"/>
                </a:cubicBezTo>
                <a:cubicBezTo>
                  <a:pt x="914407" y="355663"/>
                  <a:pt x="894020" y="335282"/>
                  <a:pt x="868684" y="335282"/>
                </a:cubicBezTo>
                <a:lnTo>
                  <a:pt x="716282" y="335282"/>
                </a:lnTo>
                <a:close/>
                <a:moveTo>
                  <a:pt x="716282" y="518158"/>
                </a:moveTo>
                <a:cubicBezTo>
                  <a:pt x="690946" y="518158"/>
                  <a:pt x="670559" y="538538"/>
                  <a:pt x="670559" y="563876"/>
                </a:cubicBezTo>
                <a:cubicBezTo>
                  <a:pt x="670559" y="589215"/>
                  <a:pt x="690946" y="609595"/>
                  <a:pt x="716282" y="609595"/>
                </a:cubicBezTo>
                <a:lnTo>
                  <a:pt x="868684" y="609595"/>
                </a:lnTo>
                <a:cubicBezTo>
                  <a:pt x="894020" y="609595"/>
                  <a:pt x="914407" y="589215"/>
                  <a:pt x="914407" y="563876"/>
                </a:cubicBezTo>
                <a:cubicBezTo>
                  <a:pt x="914407" y="538538"/>
                  <a:pt x="894020" y="518158"/>
                  <a:pt x="868684" y="518158"/>
                </a:cubicBezTo>
                <a:lnTo>
                  <a:pt x="716282" y="518158"/>
                </a:lnTo>
                <a:close/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741714" y="4199241"/>
            <a:ext cx="303403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Meeting or document control number, including version and amendment reference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741714" y="3578978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Meeting or Document Control Number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838994" y="1904596"/>
            <a:ext cx="822960" cy="1097280"/>
          </a:xfrm>
          <a:custGeom>
            <a:avLst/>
            <a:gdLst/>
            <a:ahLst/>
            <a:cxnLst/>
            <a:rect l="l" t="t" r="r" b="b"/>
            <a:pathLst>
              <a:path w="822960" h="1097280">
                <a:moveTo>
                  <a:pt x="685797" y="994410"/>
                </a:moveTo>
                <a:cubicBezTo>
                  <a:pt x="704659" y="994410"/>
                  <a:pt x="720090" y="978982"/>
                  <a:pt x="720090" y="960120"/>
                </a:cubicBezTo>
                <a:lnTo>
                  <a:pt x="720090" y="342900"/>
                </a:lnTo>
                <a:lnTo>
                  <a:pt x="548643" y="342900"/>
                </a:lnTo>
                <a:cubicBezTo>
                  <a:pt x="510712" y="342900"/>
                  <a:pt x="480066" y="312253"/>
                  <a:pt x="480066" y="274320"/>
                </a:cubicBezTo>
                <a:lnTo>
                  <a:pt x="480066" y="102870"/>
                </a:lnTo>
                <a:lnTo>
                  <a:pt x="137163" y="102870"/>
                </a:lnTo>
                <a:cubicBezTo>
                  <a:pt x="118300" y="102870"/>
                  <a:pt x="102870" y="118298"/>
                  <a:pt x="102870" y="137160"/>
                </a:cubicBezTo>
                <a:lnTo>
                  <a:pt x="102870" y="960120"/>
                </a:lnTo>
                <a:cubicBezTo>
                  <a:pt x="102870" y="978982"/>
                  <a:pt x="118300" y="994410"/>
                  <a:pt x="137163" y="994410"/>
                </a:cubicBezTo>
                <a:lnTo>
                  <a:pt x="685797" y="994410"/>
                </a:lnTo>
                <a:close/>
                <a:moveTo>
                  <a:pt x="0" y="137160"/>
                </a:moveTo>
                <a:cubicBezTo>
                  <a:pt x="0" y="61503"/>
                  <a:pt x="61508" y="0"/>
                  <a:pt x="137163" y="0"/>
                </a:cubicBezTo>
                <a:lnTo>
                  <a:pt x="491850" y="0"/>
                </a:lnTo>
                <a:cubicBezTo>
                  <a:pt x="528283" y="0"/>
                  <a:pt x="563217" y="14363"/>
                  <a:pt x="588935" y="40073"/>
                </a:cubicBezTo>
                <a:lnTo>
                  <a:pt x="782890" y="234028"/>
                </a:lnTo>
                <a:cubicBezTo>
                  <a:pt x="808608" y="259748"/>
                  <a:pt x="822968" y="294674"/>
                  <a:pt x="822968" y="331115"/>
                </a:cubicBezTo>
                <a:lnTo>
                  <a:pt x="822968" y="960120"/>
                </a:lnTo>
                <a:cubicBezTo>
                  <a:pt x="822968" y="1035777"/>
                  <a:pt x="761460" y="1097280"/>
                  <a:pt x="685806" y="1097280"/>
                </a:cubicBezTo>
                <a:lnTo>
                  <a:pt x="137163" y="1097280"/>
                </a:lnTo>
                <a:cubicBezTo>
                  <a:pt x="61508" y="1097280"/>
                  <a:pt x="0" y="1035777"/>
                  <a:pt x="0" y="960120"/>
                </a:cubicBezTo>
                <a:lnTo>
                  <a:pt x="0" y="137160"/>
                </a:lnTo>
                <a:close/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49028" y="4199241"/>
            <a:ext cx="303403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Official title of the proceeding, briefing, or authorization request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49028" y="3578978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Official Title of the Proceeding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909148" y="2026516"/>
            <a:ext cx="1097280" cy="853440"/>
          </a:xfrm>
          <a:custGeom>
            <a:avLst/>
            <a:gdLst/>
            <a:ahLst/>
            <a:cxnLst/>
            <a:rect l="l" t="t" r="r" b="b"/>
            <a:pathLst>
              <a:path w="1097280" h="853440">
                <a:moveTo>
                  <a:pt x="91436" y="152399"/>
                </a:moveTo>
                <a:cubicBezTo>
                  <a:pt x="91436" y="118679"/>
                  <a:pt x="118682" y="91438"/>
                  <a:pt x="152401" y="91438"/>
                </a:cubicBezTo>
                <a:cubicBezTo>
                  <a:pt x="186121" y="91438"/>
                  <a:pt x="213366" y="118679"/>
                  <a:pt x="213366" y="152399"/>
                </a:cubicBezTo>
                <a:lnTo>
                  <a:pt x="213366" y="701041"/>
                </a:lnTo>
                <a:cubicBezTo>
                  <a:pt x="213366" y="785242"/>
                  <a:pt x="281562" y="853440"/>
                  <a:pt x="365767" y="853440"/>
                </a:cubicBezTo>
                <a:lnTo>
                  <a:pt x="944890" y="853440"/>
                </a:lnTo>
                <a:cubicBezTo>
                  <a:pt x="1029095" y="853440"/>
                  <a:pt x="1097291" y="785242"/>
                  <a:pt x="1097291" y="701041"/>
                </a:cubicBezTo>
                <a:lnTo>
                  <a:pt x="1097291" y="609604"/>
                </a:lnTo>
                <a:cubicBezTo>
                  <a:pt x="1097291" y="559123"/>
                  <a:pt x="1056330" y="518166"/>
                  <a:pt x="1005855" y="518166"/>
                </a:cubicBezTo>
                <a:lnTo>
                  <a:pt x="1004713" y="518166"/>
                </a:lnTo>
                <a:lnTo>
                  <a:pt x="1003572" y="518166"/>
                </a:lnTo>
                <a:lnTo>
                  <a:pt x="1002431" y="518166"/>
                </a:lnTo>
                <a:lnTo>
                  <a:pt x="1001290" y="518166"/>
                </a:lnTo>
                <a:lnTo>
                  <a:pt x="1000149" y="518166"/>
                </a:lnTo>
                <a:lnTo>
                  <a:pt x="999008" y="518166"/>
                </a:lnTo>
                <a:lnTo>
                  <a:pt x="997866" y="518166"/>
                </a:lnTo>
                <a:lnTo>
                  <a:pt x="996725" y="518166"/>
                </a:lnTo>
                <a:lnTo>
                  <a:pt x="995584" y="518166"/>
                </a:lnTo>
                <a:lnTo>
                  <a:pt x="994443" y="518166"/>
                </a:lnTo>
                <a:lnTo>
                  <a:pt x="993302" y="518166"/>
                </a:lnTo>
                <a:lnTo>
                  <a:pt x="992160" y="518166"/>
                </a:lnTo>
                <a:lnTo>
                  <a:pt x="991019" y="518166"/>
                </a:lnTo>
                <a:lnTo>
                  <a:pt x="989878" y="518166"/>
                </a:lnTo>
                <a:lnTo>
                  <a:pt x="988737" y="518166"/>
                </a:lnTo>
                <a:lnTo>
                  <a:pt x="987596" y="518166"/>
                </a:lnTo>
                <a:lnTo>
                  <a:pt x="986454" y="518166"/>
                </a:lnTo>
                <a:lnTo>
                  <a:pt x="985313" y="518166"/>
                </a:lnTo>
                <a:lnTo>
                  <a:pt x="984172" y="518166"/>
                </a:lnTo>
                <a:lnTo>
                  <a:pt x="983031" y="518166"/>
                </a:lnTo>
                <a:lnTo>
                  <a:pt x="982076" y="518166"/>
                </a:lnTo>
                <a:lnTo>
                  <a:pt x="980935" y="518166"/>
                </a:lnTo>
                <a:lnTo>
                  <a:pt x="979980" y="518166"/>
                </a:lnTo>
                <a:lnTo>
                  <a:pt x="978839" y="518166"/>
                </a:lnTo>
                <a:lnTo>
                  <a:pt x="977885" y="518166"/>
                </a:lnTo>
                <a:lnTo>
                  <a:pt x="976930" y="518166"/>
                </a:lnTo>
                <a:lnTo>
                  <a:pt x="975976" y="518166"/>
                </a:lnTo>
                <a:lnTo>
                  <a:pt x="975021" y="518166"/>
                </a:lnTo>
                <a:lnTo>
                  <a:pt x="974066" y="518166"/>
                </a:lnTo>
                <a:lnTo>
                  <a:pt x="973112" y="518166"/>
                </a:lnTo>
                <a:lnTo>
                  <a:pt x="972157" y="518166"/>
                </a:lnTo>
                <a:lnTo>
                  <a:pt x="971203" y="518166"/>
                </a:lnTo>
                <a:lnTo>
                  <a:pt x="970248" y="518166"/>
                </a:lnTo>
                <a:lnTo>
                  <a:pt x="969293" y="518166"/>
                </a:lnTo>
                <a:lnTo>
                  <a:pt x="968339" y="518166"/>
                </a:lnTo>
                <a:lnTo>
                  <a:pt x="967384" y="518166"/>
                </a:lnTo>
                <a:lnTo>
                  <a:pt x="966430" y="518166"/>
                </a:lnTo>
                <a:lnTo>
                  <a:pt x="965475" y="518166"/>
                </a:lnTo>
                <a:lnTo>
                  <a:pt x="964520" y="518166"/>
                </a:lnTo>
                <a:lnTo>
                  <a:pt x="963566" y="518166"/>
                </a:lnTo>
                <a:lnTo>
                  <a:pt x="962611" y="518166"/>
                </a:lnTo>
                <a:lnTo>
                  <a:pt x="961657" y="518166"/>
                </a:lnTo>
                <a:lnTo>
                  <a:pt x="960702" y="518166"/>
                </a:lnTo>
                <a:lnTo>
                  <a:pt x="959747" y="518166"/>
                </a:lnTo>
                <a:lnTo>
                  <a:pt x="958793" y="518166"/>
                </a:lnTo>
                <a:lnTo>
                  <a:pt x="957838" y="518166"/>
                </a:lnTo>
                <a:lnTo>
                  <a:pt x="956884" y="518166"/>
                </a:lnTo>
                <a:lnTo>
                  <a:pt x="955929" y="518166"/>
                </a:lnTo>
                <a:lnTo>
                  <a:pt x="954974" y="518166"/>
                </a:lnTo>
                <a:lnTo>
                  <a:pt x="954020" y="518166"/>
                </a:lnTo>
                <a:lnTo>
                  <a:pt x="953065" y="518166"/>
                </a:lnTo>
                <a:lnTo>
                  <a:pt x="952111" y="518166"/>
                </a:lnTo>
                <a:lnTo>
                  <a:pt x="951156" y="518166"/>
                </a:lnTo>
                <a:lnTo>
                  <a:pt x="950201" y="518166"/>
                </a:lnTo>
                <a:lnTo>
                  <a:pt x="949247" y="518166"/>
                </a:lnTo>
                <a:lnTo>
                  <a:pt x="948292" y="518166"/>
                </a:lnTo>
                <a:lnTo>
                  <a:pt x="947338" y="518166"/>
                </a:lnTo>
                <a:lnTo>
                  <a:pt x="946383" y="518166"/>
                </a:lnTo>
                <a:lnTo>
                  <a:pt x="945428" y="518166"/>
                </a:lnTo>
                <a:lnTo>
                  <a:pt x="944474" y="518166"/>
                </a:lnTo>
                <a:lnTo>
                  <a:pt x="943519" y="518166"/>
                </a:lnTo>
                <a:lnTo>
                  <a:pt x="942565" y="518166"/>
                </a:lnTo>
                <a:lnTo>
                  <a:pt x="941610" y="518166"/>
                </a:lnTo>
                <a:lnTo>
                  <a:pt x="940655" y="518166"/>
                </a:lnTo>
                <a:lnTo>
                  <a:pt x="939701" y="518166"/>
                </a:lnTo>
                <a:lnTo>
                  <a:pt x="938746" y="518166"/>
                </a:lnTo>
                <a:lnTo>
                  <a:pt x="937792" y="518166"/>
                </a:lnTo>
                <a:lnTo>
                  <a:pt x="936837" y="518166"/>
                </a:lnTo>
                <a:lnTo>
                  <a:pt x="935882" y="518166"/>
                </a:lnTo>
                <a:lnTo>
                  <a:pt x="934928" y="518166"/>
                </a:lnTo>
                <a:lnTo>
                  <a:pt x="933973" y="518166"/>
                </a:lnTo>
                <a:lnTo>
                  <a:pt x="933019" y="518166"/>
                </a:lnTo>
                <a:lnTo>
                  <a:pt x="932064" y="518166"/>
                </a:lnTo>
                <a:lnTo>
                  <a:pt x="931110" y="518166"/>
                </a:lnTo>
                <a:lnTo>
                  <a:pt x="930155" y="518166"/>
                </a:lnTo>
                <a:lnTo>
                  <a:pt x="929200" y="518166"/>
                </a:lnTo>
                <a:lnTo>
                  <a:pt x="928246" y="518166"/>
                </a:lnTo>
                <a:lnTo>
                  <a:pt x="927291" y="518166"/>
                </a:lnTo>
                <a:lnTo>
                  <a:pt x="926337" y="518166"/>
                </a:lnTo>
                <a:lnTo>
                  <a:pt x="925382" y="518166"/>
                </a:lnTo>
                <a:lnTo>
                  <a:pt x="924427" y="518166"/>
                </a:lnTo>
                <a:lnTo>
                  <a:pt x="923473" y="518166"/>
                </a:lnTo>
                <a:lnTo>
                  <a:pt x="922518" y="518166"/>
                </a:lnTo>
                <a:lnTo>
                  <a:pt x="921564" y="518166"/>
                </a:lnTo>
                <a:lnTo>
                  <a:pt x="920609" y="518166"/>
                </a:lnTo>
                <a:lnTo>
                  <a:pt x="919654" y="518166"/>
                </a:lnTo>
                <a:lnTo>
                  <a:pt x="918700" y="518166"/>
                </a:lnTo>
                <a:lnTo>
                  <a:pt x="917745" y="518166"/>
                </a:lnTo>
                <a:lnTo>
                  <a:pt x="916791" y="518166"/>
                </a:lnTo>
                <a:lnTo>
                  <a:pt x="915836" y="518166"/>
                </a:lnTo>
                <a:lnTo>
                  <a:pt x="914881" y="518166"/>
                </a:lnTo>
                <a:lnTo>
                  <a:pt x="913927" y="518166"/>
                </a:lnTo>
                <a:lnTo>
                  <a:pt x="912972" y="518166"/>
                </a:lnTo>
                <a:lnTo>
                  <a:pt x="912018" y="518166"/>
                </a:lnTo>
                <a:lnTo>
                  <a:pt x="911063" y="518166"/>
                </a:lnTo>
                <a:lnTo>
                  <a:pt x="910108" y="518166"/>
                </a:lnTo>
                <a:lnTo>
                  <a:pt x="909154" y="518166"/>
                </a:lnTo>
                <a:lnTo>
                  <a:pt x="908199" y="518166"/>
                </a:lnTo>
                <a:lnTo>
                  <a:pt x="907245" y="518166"/>
                </a:lnTo>
                <a:lnTo>
                  <a:pt x="906290" y="518166"/>
                </a:lnTo>
                <a:lnTo>
                  <a:pt x="905335" y="518166"/>
                </a:lnTo>
                <a:lnTo>
                  <a:pt x="904381" y="518166"/>
                </a:lnTo>
                <a:lnTo>
                  <a:pt x="903426" y="518166"/>
                </a:lnTo>
                <a:lnTo>
                  <a:pt x="902472" y="518166"/>
                </a:lnTo>
                <a:lnTo>
                  <a:pt x="901517" y="518166"/>
                </a:lnTo>
                <a:lnTo>
                  <a:pt x="900562" y="518166"/>
                </a:lnTo>
                <a:lnTo>
                  <a:pt x="899608" y="518166"/>
                </a:lnTo>
                <a:lnTo>
                  <a:pt x="898653" y="518166"/>
                </a:lnTo>
                <a:lnTo>
                  <a:pt x="897699" y="518166"/>
                </a:lnTo>
                <a:lnTo>
                  <a:pt x="896744" y="518166"/>
                </a:lnTo>
                <a:lnTo>
                  <a:pt x="895789" y="518166"/>
                </a:lnTo>
                <a:lnTo>
                  <a:pt x="894835" y="518166"/>
                </a:lnTo>
                <a:lnTo>
                  <a:pt x="893880" y="518166"/>
                </a:lnTo>
                <a:lnTo>
                  <a:pt x="892926" y="518166"/>
                </a:lnTo>
                <a:lnTo>
                  <a:pt x="891971" y="518166"/>
                </a:lnTo>
                <a:lnTo>
                  <a:pt x="891017" y="518166"/>
                </a:lnTo>
                <a:lnTo>
                  <a:pt x="890062" y="518166"/>
                </a:lnTo>
                <a:lnTo>
                  <a:pt x="889107" y="518166"/>
                </a:lnTo>
                <a:lnTo>
                  <a:pt x="888153" y="518166"/>
                </a:lnTo>
                <a:lnTo>
                  <a:pt x="887198" y="518166"/>
                </a:lnTo>
                <a:lnTo>
                  <a:pt x="886244" y="518166"/>
                </a:lnTo>
                <a:lnTo>
                  <a:pt x="885289" y="518166"/>
                </a:lnTo>
                <a:lnTo>
                  <a:pt x="884334" y="518166"/>
                </a:lnTo>
                <a:lnTo>
                  <a:pt x="883380" y="518166"/>
                </a:lnTo>
                <a:lnTo>
                  <a:pt x="882425" y="518166"/>
                </a:lnTo>
                <a:lnTo>
                  <a:pt x="881471" y="518166"/>
                </a:lnTo>
                <a:lnTo>
                  <a:pt x="880516" y="518166"/>
                </a:lnTo>
                <a:lnTo>
                  <a:pt x="879561" y="518166"/>
                </a:lnTo>
                <a:lnTo>
                  <a:pt x="878607" y="518166"/>
                </a:lnTo>
                <a:lnTo>
                  <a:pt x="877652" y="518166"/>
                </a:lnTo>
                <a:lnTo>
                  <a:pt x="876698" y="518166"/>
                </a:lnTo>
                <a:lnTo>
                  <a:pt x="875743" y="518166"/>
                </a:lnTo>
                <a:lnTo>
                  <a:pt x="874788" y="518166"/>
                </a:lnTo>
                <a:lnTo>
                  <a:pt x="873834" y="518166"/>
                </a:lnTo>
                <a:lnTo>
                  <a:pt x="872879" y="518166"/>
                </a:lnTo>
                <a:lnTo>
                  <a:pt x="871925" y="518166"/>
                </a:lnTo>
                <a:lnTo>
                  <a:pt x="870970" y="518166"/>
                </a:lnTo>
                <a:lnTo>
                  <a:pt x="870015" y="518166"/>
                </a:lnTo>
                <a:lnTo>
                  <a:pt x="869061" y="518166"/>
                </a:lnTo>
                <a:lnTo>
                  <a:pt x="868106" y="518166"/>
                </a:lnTo>
                <a:lnTo>
                  <a:pt x="867152" y="518166"/>
                </a:lnTo>
                <a:lnTo>
                  <a:pt x="866197" y="518166"/>
                </a:lnTo>
                <a:lnTo>
                  <a:pt x="865242" y="518166"/>
                </a:lnTo>
                <a:lnTo>
                  <a:pt x="864288" y="518166"/>
                </a:lnTo>
                <a:lnTo>
                  <a:pt x="863333" y="518166"/>
                </a:lnTo>
                <a:lnTo>
                  <a:pt x="862379" y="518166"/>
                </a:lnTo>
                <a:lnTo>
                  <a:pt x="861424" y="518166"/>
                </a:lnTo>
                <a:lnTo>
                  <a:pt x="860469" y="518166"/>
                </a:lnTo>
                <a:lnTo>
                  <a:pt x="859515" y="518166"/>
                </a:lnTo>
                <a:lnTo>
                  <a:pt x="858560" y="518166"/>
                </a:lnTo>
                <a:lnTo>
                  <a:pt x="857606" y="518166"/>
                </a:lnTo>
                <a:lnTo>
                  <a:pt x="856651" y="518166"/>
                </a:lnTo>
                <a:lnTo>
                  <a:pt x="855696" y="518166"/>
                </a:lnTo>
                <a:lnTo>
                  <a:pt x="854742" y="518166"/>
                </a:lnTo>
                <a:lnTo>
                  <a:pt x="853787" y="518166"/>
                </a:lnTo>
                <a:lnTo>
                  <a:pt x="852833" y="518166"/>
                </a:lnTo>
                <a:lnTo>
                  <a:pt x="851878" y="518166"/>
                </a:lnTo>
                <a:lnTo>
                  <a:pt x="850923" y="518166"/>
                </a:lnTo>
                <a:lnTo>
                  <a:pt x="849969" y="518166"/>
                </a:lnTo>
                <a:lnTo>
                  <a:pt x="849014" y="518166"/>
                </a:lnTo>
                <a:lnTo>
                  <a:pt x="848060" y="518166"/>
                </a:lnTo>
                <a:lnTo>
                  <a:pt x="847105" y="518166"/>
                </a:lnTo>
                <a:lnTo>
                  <a:pt x="846151" y="518166"/>
                </a:lnTo>
                <a:lnTo>
                  <a:pt x="845196" y="518166"/>
                </a:lnTo>
                <a:lnTo>
                  <a:pt x="844241" y="518166"/>
                </a:lnTo>
                <a:lnTo>
                  <a:pt x="843287" y="518166"/>
                </a:lnTo>
                <a:lnTo>
                  <a:pt x="842332" y="518166"/>
                </a:lnTo>
                <a:lnTo>
                  <a:pt x="841378" y="518166"/>
                </a:lnTo>
                <a:lnTo>
                  <a:pt x="840423" y="518166"/>
                </a:lnTo>
                <a:lnTo>
                  <a:pt x="839468" y="518166"/>
                </a:lnTo>
                <a:lnTo>
                  <a:pt x="838514" y="518166"/>
                </a:lnTo>
                <a:lnTo>
                  <a:pt x="837559" y="518166"/>
                </a:lnTo>
                <a:lnTo>
                  <a:pt x="836605" y="518166"/>
                </a:lnTo>
                <a:lnTo>
                  <a:pt x="835650" y="518166"/>
                </a:lnTo>
                <a:lnTo>
                  <a:pt x="834695" y="518166"/>
                </a:lnTo>
                <a:lnTo>
                  <a:pt x="833741" y="518166"/>
                </a:lnTo>
                <a:lnTo>
                  <a:pt x="832786" y="518166"/>
                </a:lnTo>
                <a:lnTo>
                  <a:pt x="831832" y="518166"/>
                </a:lnTo>
                <a:lnTo>
                  <a:pt x="830877" y="518166"/>
                </a:lnTo>
                <a:lnTo>
                  <a:pt x="829922" y="518166"/>
                </a:lnTo>
                <a:lnTo>
                  <a:pt x="828968" y="518166"/>
                </a:lnTo>
                <a:lnTo>
                  <a:pt x="828013" y="518166"/>
                </a:lnTo>
                <a:lnTo>
                  <a:pt x="827059" y="518166"/>
                </a:lnTo>
                <a:lnTo>
                  <a:pt x="826104" y="518166"/>
                </a:lnTo>
                <a:lnTo>
                  <a:pt x="825149" y="518166"/>
                </a:lnTo>
                <a:lnTo>
                  <a:pt x="824195" y="518166"/>
                </a:lnTo>
                <a:lnTo>
                  <a:pt x="823240" y="518166"/>
                </a:lnTo>
                <a:lnTo>
                  <a:pt x="822286" y="518166"/>
                </a:lnTo>
                <a:lnTo>
                  <a:pt x="821331" y="518166"/>
                </a:lnTo>
                <a:lnTo>
                  <a:pt x="820376" y="518166"/>
                </a:lnTo>
                <a:lnTo>
                  <a:pt x="819422" y="518166"/>
                </a:lnTo>
                <a:lnTo>
                  <a:pt x="818467" y="518166"/>
                </a:lnTo>
                <a:lnTo>
                  <a:pt x="817513" y="518166"/>
                </a:lnTo>
                <a:lnTo>
                  <a:pt x="816558" y="518166"/>
                </a:lnTo>
                <a:lnTo>
                  <a:pt x="815603" y="518166"/>
                </a:lnTo>
                <a:lnTo>
                  <a:pt x="814649" y="518166"/>
                </a:lnTo>
                <a:lnTo>
                  <a:pt x="813694" y="518166"/>
                </a:lnTo>
                <a:lnTo>
                  <a:pt x="812740" y="518166"/>
                </a:lnTo>
                <a:lnTo>
                  <a:pt x="811785" y="518166"/>
                </a:lnTo>
                <a:lnTo>
                  <a:pt x="810830" y="518166"/>
                </a:lnTo>
                <a:lnTo>
                  <a:pt x="809876" y="518166"/>
                </a:lnTo>
                <a:lnTo>
                  <a:pt x="808921" y="518166"/>
                </a:lnTo>
                <a:lnTo>
                  <a:pt x="807967" y="518166"/>
                </a:lnTo>
                <a:lnTo>
                  <a:pt x="807012" y="518166"/>
                </a:lnTo>
                <a:lnTo>
                  <a:pt x="806058" y="518166"/>
                </a:lnTo>
                <a:lnTo>
                  <a:pt x="805103" y="518166"/>
                </a:lnTo>
                <a:lnTo>
                  <a:pt x="804148" y="518166"/>
                </a:lnTo>
                <a:lnTo>
                  <a:pt x="803194" y="518166"/>
                </a:lnTo>
                <a:lnTo>
                  <a:pt x="802239" y="518166"/>
                </a:lnTo>
                <a:lnTo>
                  <a:pt x="801285" y="518166"/>
                </a:lnTo>
                <a:lnTo>
                  <a:pt x="800330" y="518166"/>
                </a:lnTo>
                <a:lnTo>
                  <a:pt x="799375" y="518166"/>
                </a:lnTo>
                <a:lnTo>
                  <a:pt x="798421" y="518166"/>
                </a:lnTo>
                <a:lnTo>
                  <a:pt x="797466" y="518166"/>
                </a:lnTo>
                <a:lnTo>
                  <a:pt x="796512" y="518166"/>
                </a:lnTo>
                <a:lnTo>
                  <a:pt x="795557" y="518166"/>
                </a:lnTo>
                <a:lnTo>
                  <a:pt x="794602" y="518166"/>
                </a:lnTo>
                <a:lnTo>
                  <a:pt x="793648" y="518166"/>
                </a:lnTo>
                <a:lnTo>
                  <a:pt x="792693" y="518166"/>
                </a:lnTo>
                <a:lnTo>
                  <a:pt x="791739" y="518166"/>
                </a:lnTo>
                <a:lnTo>
                  <a:pt x="790784" y="518166"/>
                </a:lnTo>
                <a:lnTo>
                  <a:pt x="789829" y="518166"/>
                </a:lnTo>
                <a:lnTo>
                  <a:pt x="788875" y="518166"/>
                </a:lnTo>
                <a:lnTo>
                  <a:pt x="787920" y="518166"/>
                </a:lnTo>
                <a:lnTo>
                  <a:pt x="786966" y="518166"/>
                </a:lnTo>
                <a:lnTo>
                  <a:pt x="786011" y="518166"/>
                </a:lnTo>
                <a:lnTo>
                  <a:pt x="785056" y="518166"/>
                </a:lnTo>
                <a:lnTo>
                  <a:pt x="784102" y="518166"/>
                </a:lnTo>
                <a:lnTo>
                  <a:pt x="783147" y="518166"/>
                </a:lnTo>
                <a:lnTo>
                  <a:pt x="782193" y="518166"/>
                </a:lnTo>
                <a:lnTo>
                  <a:pt x="781238" y="518166"/>
                </a:lnTo>
                <a:lnTo>
                  <a:pt x="780283" y="518166"/>
                </a:lnTo>
                <a:lnTo>
                  <a:pt x="779329" y="518166"/>
                </a:lnTo>
                <a:lnTo>
                  <a:pt x="778374" y="518166"/>
                </a:lnTo>
                <a:lnTo>
                  <a:pt x="777420" y="518166"/>
                </a:lnTo>
                <a:lnTo>
                  <a:pt x="776465" y="518166"/>
                </a:lnTo>
                <a:lnTo>
                  <a:pt x="775510" y="518166"/>
                </a:lnTo>
                <a:lnTo>
                  <a:pt x="774556" y="518166"/>
                </a:lnTo>
                <a:lnTo>
                  <a:pt x="773601" y="518166"/>
                </a:lnTo>
                <a:lnTo>
                  <a:pt x="772647" y="518166"/>
                </a:lnTo>
                <a:lnTo>
                  <a:pt x="771692" y="518166"/>
                </a:lnTo>
                <a:lnTo>
                  <a:pt x="770737" y="518166"/>
                </a:lnTo>
                <a:lnTo>
                  <a:pt x="769783" y="518166"/>
                </a:lnTo>
                <a:lnTo>
                  <a:pt x="768828" y="518166"/>
                </a:lnTo>
                <a:lnTo>
                  <a:pt x="767874" y="518166"/>
                </a:lnTo>
                <a:lnTo>
                  <a:pt x="766919" y="518166"/>
                </a:lnTo>
                <a:lnTo>
                  <a:pt x="765964" y="518166"/>
                </a:lnTo>
                <a:lnTo>
                  <a:pt x="765010" y="518166"/>
                </a:lnTo>
                <a:lnTo>
                  <a:pt x="764055" y="518166"/>
                </a:lnTo>
                <a:lnTo>
                  <a:pt x="763101" y="518166"/>
                </a:lnTo>
                <a:lnTo>
                  <a:pt x="762146" y="518166"/>
                </a:lnTo>
                <a:lnTo>
                  <a:pt x="761192" y="518166"/>
                </a:lnTo>
                <a:lnTo>
                  <a:pt x="760237" y="518166"/>
                </a:lnTo>
                <a:lnTo>
                  <a:pt x="759282" y="518166"/>
                </a:lnTo>
                <a:lnTo>
                  <a:pt x="758328" y="518166"/>
                </a:lnTo>
                <a:lnTo>
                  <a:pt x="757373" y="518166"/>
                </a:lnTo>
                <a:lnTo>
                  <a:pt x="756419" y="518166"/>
                </a:lnTo>
                <a:lnTo>
                  <a:pt x="755464" y="518166"/>
                </a:lnTo>
                <a:lnTo>
                  <a:pt x="754509" y="518166"/>
                </a:lnTo>
                <a:lnTo>
                  <a:pt x="753555" y="518166"/>
                </a:lnTo>
                <a:lnTo>
                  <a:pt x="752600" y="518166"/>
                </a:lnTo>
                <a:lnTo>
                  <a:pt x="751646" y="518166"/>
                </a:lnTo>
                <a:lnTo>
                  <a:pt x="750691" y="518166"/>
                </a:lnTo>
                <a:lnTo>
                  <a:pt x="749736" y="518166"/>
                </a:lnTo>
                <a:lnTo>
                  <a:pt x="748782" y="518166"/>
                </a:lnTo>
                <a:lnTo>
                  <a:pt x="747827" y="518166"/>
                </a:lnTo>
                <a:lnTo>
                  <a:pt x="746873" y="518166"/>
                </a:lnTo>
                <a:lnTo>
                  <a:pt x="745918" y="518166"/>
                </a:lnTo>
                <a:lnTo>
                  <a:pt x="744963" y="518166"/>
                </a:lnTo>
                <a:lnTo>
                  <a:pt x="744009" y="518166"/>
                </a:lnTo>
                <a:lnTo>
                  <a:pt x="743054" y="518166"/>
                </a:lnTo>
                <a:lnTo>
                  <a:pt x="742100" y="518166"/>
                </a:lnTo>
                <a:lnTo>
                  <a:pt x="741145" y="518166"/>
                </a:lnTo>
                <a:lnTo>
                  <a:pt x="740190" y="518166"/>
                </a:lnTo>
                <a:lnTo>
                  <a:pt x="739236" y="518166"/>
                </a:lnTo>
                <a:lnTo>
                  <a:pt x="738281" y="518166"/>
                </a:lnTo>
                <a:lnTo>
                  <a:pt x="737327" y="518166"/>
                </a:lnTo>
                <a:lnTo>
                  <a:pt x="736372" y="518166"/>
                </a:lnTo>
                <a:lnTo>
                  <a:pt x="735417" y="518166"/>
                </a:lnTo>
                <a:lnTo>
                  <a:pt x="734463" y="518166"/>
                </a:lnTo>
                <a:lnTo>
                  <a:pt x="733508" y="518166"/>
                </a:lnTo>
                <a:lnTo>
                  <a:pt x="732554" y="518166"/>
                </a:lnTo>
                <a:lnTo>
                  <a:pt x="731599" y="518166"/>
                </a:lnTo>
                <a:lnTo>
                  <a:pt x="730644" y="518166"/>
                </a:lnTo>
                <a:lnTo>
                  <a:pt x="729690" y="518166"/>
                </a:lnTo>
                <a:lnTo>
                  <a:pt x="728735" y="518166"/>
                </a:lnTo>
                <a:lnTo>
                  <a:pt x="727781" y="518166"/>
                </a:lnTo>
                <a:lnTo>
                  <a:pt x="726826" y="518166"/>
                </a:lnTo>
                <a:lnTo>
                  <a:pt x="725871" y="518166"/>
                </a:lnTo>
                <a:lnTo>
                  <a:pt x="724917" y="518166"/>
                </a:lnTo>
                <a:lnTo>
                  <a:pt x="723962" y="518166"/>
                </a:lnTo>
                <a:lnTo>
                  <a:pt x="723008" y="518166"/>
                </a:lnTo>
                <a:lnTo>
                  <a:pt x="722053" y="518166"/>
                </a:lnTo>
                <a:lnTo>
                  <a:pt x="721099" y="518166"/>
                </a:lnTo>
                <a:lnTo>
                  <a:pt x="720144" y="518166"/>
                </a:lnTo>
                <a:lnTo>
                  <a:pt x="719189" y="518166"/>
                </a:lnTo>
                <a:lnTo>
                  <a:pt x="718235" y="518166"/>
                </a:lnTo>
                <a:lnTo>
                  <a:pt x="717280" y="518166"/>
                </a:lnTo>
                <a:lnTo>
                  <a:pt x="716326" y="518166"/>
                </a:lnTo>
                <a:lnTo>
                  <a:pt x="715371" y="518166"/>
                </a:lnTo>
                <a:lnTo>
                  <a:pt x="714416" y="518166"/>
                </a:lnTo>
                <a:lnTo>
                  <a:pt x="713462" y="518166"/>
                </a:lnTo>
                <a:lnTo>
                  <a:pt x="712507" y="518166"/>
                </a:lnTo>
                <a:lnTo>
                  <a:pt x="711553" y="518166"/>
                </a:lnTo>
                <a:lnTo>
                  <a:pt x="710598" y="518166"/>
                </a:lnTo>
                <a:lnTo>
                  <a:pt x="709643" y="518166"/>
                </a:lnTo>
                <a:lnTo>
                  <a:pt x="708689" y="518166"/>
                </a:lnTo>
                <a:lnTo>
                  <a:pt x="707734" y="518166"/>
                </a:lnTo>
                <a:lnTo>
                  <a:pt x="706780" y="518166"/>
                </a:lnTo>
                <a:lnTo>
                  <a:pt x="705825" y="518166"/>
                </a:lnTo>
                <a:lnTo>
                  <a:pt x="704870" y="518166"/>
                </a:lnTo>
                <a:lnTo>
                  <a:pt x="703916" y="518166"/>
                </a:lnTo>
                <a:lnTo>
                  <a:pt x="702961" y="518166"/>
                </a:lnTo>
                <a:lnTo>
                  <a:pt x="702007" y="518166"/>
                </a:lnTo>
                <a:lnTo>
                  <a:pt x="701052" y="518166"/>
                </a:lnTo>
                <a:lnTo>
                  <a:pt x="700097" y="518166"/>
                </a:lnTo>
                <a:lnTo>
                  <a:pt x="699143" y="518166"/>
                </a:lnTo>
                <a:lnTo>
                  <a:pt x="698188" y="518166"/>
                </a:lnTo>
                <a:lnTo>
                  <a:pt x="697234" y="518166"/>
                </a:lnTo>
                <a:lnTo>
                  <a:pt x="696279" y="518166"/>
                </a:lnTo>
                <a:lnTo>
                  <a:pt x="695324" y="518166"/>
                </a:lnTo>
                <a:lnTo>
                  <a:pt x="694370" y="518166"/>
                </a:lnTo>
                <a:lnTo>
                  <a:pt x="693415" y="518166"/>
                </a:lnTo>
                <a:lnTo>
                  <a:pt x="692461" y="518166"/>
                </a:lnTo>
                <a:lnTo>
                  <a:pt x="691506" y="518166"/>
                </a:lnTo>
                <a:lnTo>
                  <a:pt x="690551" y="518166"/>
                </a:lnTo>
                <a:lnTo>
                  <a:pt x="689597" y="518166"/>
                </a:lnTo>
                <a:lnTo>
                  <a:pt x="688642" y="518166"/>
                </a:lnTo>
                <a:lnTo>
                  <a:pt x="687688" y="518166"/>
                </a:lnTo>
                <a:lnTo>
                  <a:pt x="686733" y="518166"/>
                </a:lnTo>
                <a:lnTo>
                  <a:pt x="685778" y="518166"/>
                </a:lnTo>
                <a:lnTo>
                  <a:pt x="684824" y="518166"/>
                </a:lnTo>
                <a:lnTo>
                  <a:pt x="683869" y="518166"/>
                </a:lnTo>
                <a:lnTo>
                  <a:pt x="682915" y="518166"/>
                </a:lnTo>
                <a:lnTo>
                  <a:pt x="681960" y="518166"/>
                </a:lnTo>
                <a:lnTo>
                  <a:pt x="681005" y="518166"/>
                </a:lnTo>
                <a:lnTo>
                  <a:pt x="680051" y="518166"/>
                </a:lnTo>
                <a:lnTo>
                  <a:pt x="679096" y="518166"/>
                </a:lnTo>
                <a:lnTo>
                  <a:pt x="678142" y="518166"/>
                </a:lnTo>
                <a:lnTo>
                  <a:pt x="677187" y="518166"/>
                </a:lnTo>
                <a:lnTo>
                  <a:pt x="676233" y="518166"/>
                </a:lnTo>
                <a:lnTo>
                  <a:pt x="675278" y="518166"/>
                </a:lnTo>
                <a:lnTo>
                  <a:pt x="674323" y="518166"/>
                </a:lnTo>
                <a:lnTo>
                  <a:pt x="673369" y="518166"/>
                </a:lnTo>
                <a:lnTo>
                  <a:pt x="672414" y="518166"/>
                </a:lnTo>
                <a:lnTo>
                  <a:pt x="671460" y="518166"/>
                </a:lnTo>
                <a:lnTo>
                  <a:pt x="670505" y="518166"/>
                </a:lnTo>
                <a:lnTo>
                  <a:pt x="669550" y="518166"/>
                </a:lnTo>
                <a:lnTo>
                  <a:pt x="668596" y="518166"/>
                </a:lnTo>
                <a:lnTo>
                  <a:pt x="667641" y="518166"/>
                </a:lnTo>
                <a:lnTo>
                  <a:pt x="666687" y="518166"/>
                </a:lnTo>
                <a:lnTo>
                  <a:pt x="665732" y="518166"/>
                </a:lnTo>
                <a:lnTo>
                  <a:pt x="664777" y="518166"/>
                </a:lnTo>
                <a:lnTo>
                  <a:pt x="663823" y="518166"/>
                </a:lnTo>
                <a:lnTo>
                  <a:pt x="662868" y="518166"/>
                </a:lnTo>
                <a:lnTo>
                  <a:pt x="661914" y="518166"/>
                </a:lnTo>
                <a:lnTo>
                  <a:pt x="660959" y="518166"/>
                </a:lnTo>
                <a:lnTo>
                  <a:pt x="660004" y="518166"/>
                </a:lnTo>
                <a:lnTo>
                  <a:pt x="659050" y="518166"/>
                </a:lnTo>
                <a:lnTo>
                  <a:pt x="658095" y="518166"/>
                </a:lnTo>
                <a:lnTo>
                  <a:pt x="657141" y="518166"/>
                </a:lnTo>
                <a:lnTo>
                  <a:pt x="656186" y="518166"/>
                </a:lnTo>
                <a:lnTo>
                  <a:pt x="655231" y="518166"/>
                </a:lnTo>
                <a:lnTo>
                  <a:pt x="654277" y="518166"/>
                </a:lnTo>
                <a:lnTo>
                  <a:pt x="653322" y="518166"/>
                </a:lnTo>
                <a:lnTo>
                  <a:pt x="652368" y="518166"/>
                </a:lnTo>
                <a:lnTo>
                  <a:pt x="651413" y="518166"/>
                </a:lnTo>
                <a:lnTo>
                  <a:pt x="650458" y="518166"/>
                </a:lnTo>
                <a:lnTo>
                  <a:pt x="649504" y="518166"/>
                </a:lnTo>
                <a:lnTo>
                  <a:pt x="648549" y="518166"/>
                </a:lnTo>
                <a:lnTo>
                  <a:pt x="647595" y="518166"/>
                </a:lnTo>
                <a:lnTo>
                  <a:pt x="646640" y="518166"/>
                </a:lnTo>
                <a:lnTo>
                  <a:pt x="645685" y="518166"/>
                </a:lnTo>
                <a:lnTo>
                  <a:pt x="644731" y="518166"/>
                </a:lnTo>
                <a:lnTo>
                  <a:pt x="643776" y="518166"/>
                </a:lnTo>
                <a:lnTo>
                  <a:pt x="642822" y="518166"/>
                </a:lnTo>
                <a:lnTo>
                  <a:pt x="641867" y="518166"/>
                </a:lnTo>
                <a:lnTo>
                  <a:pt x="640912" y="518166"/>
                </a:lnTo>
                <a:lnTo>
                  <a:pt x="639958" y="518166"/>
                </a:lnTo>
                <a:lnTo>
                  <a:pt x="639003" y="518166"/>
                </a:lnTo>
                <a:lnTo>
                  <a:pt x="638049" y="518166"/>
                </a:lnTo>
                <a:lnTo>
                  <a:pt x="637094" y="518166"/>
                </a:lnTo>
                <a:lnTo>
                  <a:pt x="636140" y="518166"/>
                </a:lnTo>
                <a:lnTo>
                  <a:pt x="635185" y="518166"/>
                </a:lnTo>
                <a:lnTo>
                  <a:pt x="634230" y="518166"/>
                </a:lnTo>
                <a:lnTo>
                  <a:pt x="633276" y="518166"/>
                </a:lnTo>
                <a:lnTo>
                  <a:pt x="632321" y="518166"/>
                </a:lnTo>
                <a:lnTo>
                  <a:pt x="631367" y="518166"/>
                </a:lnTo>
                <a:lnTo>
                  <a:pt x="630412" y="518166"/>
                </a:lnTo>
                <a:lnTo>
                  <a:pt x="629457" y="518166"/>
                </a:lnTo>
                <a:lnTo>
                  <a:pt x="628503" y="518166"/>
                </a:lnTo>
                <a:lnTo>
                  <a:pt x="627548" y="518166"/>
                </a:lnTo>
                <a:lnTo>
                  <a:pt x="626594" y="518166"/>
                </a:lnTo>
                <a:lnTo>
                  <a:pt x="625639" y="518166"/>
                </a:lnTo>
                <a:lnTo>
                  <a:pt x="624684" y="518166"/>
                </a:lnTo>
                <a:lnTo>
                  <a:pt x="623730" y="518166"/>
                </a:lnTo>
                <a:lnTo>
                  <a:pt x="622775" y="518166"/>
                </a:lnTo>
                <a:lnTo>
                  <a:pt x="621821" y="518166"/>
                </a:lnTo>
                <a:lnTo>
                  <a:pt x="620866" y="518166"/>
                </a:lnTo>
                <a:lnTo>
                  <a:pt x="619911" y="518166"/>
                </a:lnTo>
                <a:lnTo>
                  <a:pt x="618957" y="518166"/>
                </a:lnTo>
                <a:lnTo>
                  <a:pt x="618002" y="518166"/>
                </a:lnTo>
                <a:lnTo>
                  <a:pt x="617048" y="518166"/>
                </a:lnTo>
                <a:lnTo>
                  <a:pt x="616093" y="518166"/>
                </a:lnTo>
                <a:lnTo>
                  <a:pt x="615138" y="518166"/>
                </a:lnTo>
                <a:lnTo>
                  <a:pt x="614184" y="518166"/>
                </a:lnTo>
                <a:lnTo>
                  <a:pt x="613229" y="518166"/>
                </a:lnTo>
                <a:lnTo>
                  <a:pt x="612275" y="518166"/>
                </a:lnTo>
                <a:lnTo>
                  <a:pt x="611320" y="518166"/>
                </a:lnTo>
                <a:lnTo>
                  <a:pt x="610365" y="518166"/>
                </a:lnTo>
                <a:lnTo>
                  <a:pt x="609411" y="518166"/>
                </a:lnTo>
                <a:lnTo>
                  <a:pt x="608456" y="518166"/>
                </a:lnTo>
                <a:lnTo>
                  <a:pt x="607502" y="518166"/>
                </a:lnTo>
                <a:lnTo>
                  <a:pt x="606547" y="518166"/>
                </a:lnTo>
                <a:lnTo>
                  <a:pt x="605592" y="518166"/>
                </a:lnTo>
                <a:lnTo>
                  <a:pt x="604638" y="518166"/>
                </a:lnTo>
                <a:lnTo>
                  <a:pt x="603683" y="518166"/>
                </a:lnTo>
                <a:lnTo>
                  <a:pt x="602729" y="518166"/>
                </a:lnTo>
                <a:lnTo>
                  <a:pt x="601774" y="518166"/>
                </a:lnTo>
                <a:lnTo>
                  <a:pt x="600819" y="518166"/>
                </a:lnTo>
                <a:lnTo>
                  <a:pt x="599865" y="518166"/>
                </a:lnTo>
                <a:lnTo>
                  <a:pt x="598910" y="518166"/>
                </a:lnTo>
                <a:lnTo>
                  <a:pt x="597956" y="518166"/>
                </a:lnTo>
                <a:lnTo>
                  <a:pt x="597001" y="518166"/>
                </a:lnTo>
                <a:lnTo>
                  <a:pt x="596046" y="518166"/>
                </a:lnTo>
                <a:lnTo>
                  <a:pt x="595092" y="518166"/>
                </a:lnTo>
                <a:lnTo>
                  <a:pt x="594137" y="518166"/>
                </a:lnTo>
                <a:lnTo>
                  <a:pt x="593183" y="518166"/>
                </a:lnTo>
                <a:lnTo>
                  <a:pt x="592228" y="518166"/>
                </a:lnTo>
                <a:lnTo>
                  <a:pt x="591274" y="518166"/>
                </a:lnTo>
                <a:lnTo>
                  <a:pt x="590319" y="518166"/>
                </a:lnTo>
                <a:lnTo>
                  <a:pt x="589364" y="518166"/>
                </a:lnTo>
                <a:lnTo>
                  <a:pt x="588410" y="518166"/>
                </a:lnTo>
                <a:lnTo>
                  <a:pt x="587455" y="518166"/>
                </a:lnTo>
                <a:lnTo>
                  <a:pt x="586501" y="518166"/>
                </a:lnTo>
                <a:lnTo>
                  <a:pt x="585546" y="518166"/>
                </a:lnTo>
                <a:lnTo>
                  <a:pt x="584591" y="518166"/>
                </a:lnTo>
                <a:lnTo>
                  <a:pt x="583637" y="518166"/>
                </a:lnTo>
                <a:lnTo>
                  <a:pt x="582682" y="518166"/>
                </a:lnTo>
                <a:lnTo>
                  <a:pt x="581728" y="518166"/>
                </a:lnTo>
                <a:lnTo>
                  <a:pt x="580773" y="518166"/>
                </a:lnTo>
                <a:lnTo>
                  <a:pt x="579818" y="518166"/>
                </a:lnTo>
                <a:lnTo>
                  <a:pt x="578864" y="518166"/>
                </a:lnTo>
                <a:lnTo>
                  <a:pt x="577909" y="518166"/>
                </a:lnTo>
                <a:lnTo>
                  <a:pt x="576955" y="518166"/>
                </a:lnTo>
                <a:lnTo>
                  <a:pt x="576000" y="518166"/>
                </a:lnTo>
                <a:lnTo>
                  <a:pt x="575045" y="518166"/>
                </a:lnTo>
                <a:lnTo>
                  <a:pt x="574091" y="518166"/>
                </a:lnTo>
                <a:lnTo>
                  <a:pt x="573136" y="518166"/>
                </a:lnTo>
                <a:lnTo>
                  <a:pt x="572182" y="518166"/>
                </a:lnTo>
                <a:lnTo>
                  <a:pt x="571227" y="518166"/>
                </a:lnTo>
                <a:lnTo>
                  <a:pt x="570272" y="518166"/>
                </a:lnTo>
                <a:lnTo>
                  <a:pt x="569318" y="518166"/>
                </a:lnTo>
                <a:lnTo>
                  <a:pt x="568363" y="518166"/>
                </a:lnTo>
                <a:lnTo>
                  <a:pt x="567409" y="518166"/>
                </a:lnTo>
                <a:lnTo>
                  <a:pt x="566454" y="518166"/>
                </a:lnTo>
                <a:lnTo>
                  <a:pt x="565499" y="518166"/>
                </a:lnTo>
                <a:lnTo>
                  <a:pt x="564545" y="518166"/>
                </a:lnTo>
                <a:lnTo>
                  <a:pt x="563590" y="518166"/>
                </a:lnTo>
                <a:lnTo>
                  <a:pt x="562636" y="518166"/>
                </a:lnTo>
                <a:lnTo>
                  <a:pt x="561681" y="518166"/>
                </a:lnTo>
                <a:lnTo>
                  <a:pt x="560726" y="518166"/>
                </a:lnTo>
                <a:lnTo>
                  <a:pt x="559772" y="518166"/>
                </a:lnTo>
                <a:lnTo>
                  <a:pt x="558817" y="518166"/>
                </a:lnTo>
                <a:lnTo>
                  <a:pt x="557863" y="518166"/>
                </a:lnTo>
                <a:lnTo>
                  <a:pt x="556908" y="518166"/>
                </a:lnTo>
                <a:lnTo>
                  <a:pt x="555953" y="518166"/>
                </a:lnTo>
                <a:lnTo>
                  <a:pt x="554999" y="518166"/>
                </a:lnTo>
                <a:lnTo>
                  <a:pt x="554044" y="518166"/>
                </a:lnTo>
                <a:lnTo>
                  <a:pt x="553090" y="518166"/>
                </a:lnTo>
                <a:lnTo>
                  <a:pt x="552135" y="518166"/>
                </a:lnTo>
                <a:lnTo>
                  <a:pt x="551181" y="518166"/>
                </a:lnTo>
                <a:lnTo>
                  <a:pt x="550226" y="518166"/>
                </a:lnTo>
                <a:lnTo>
                  <a:pt x="549271" y="518166"/>
                </a:lnTo>
                <a:lnTo>
                  <a:pt x="548317" y="518166"/>
                </a:lnTo>
                <a:lnTo>
                  <a:pt x="547362" y="518166"/>
                </a:lnTo>
                <a:lnTo>
                  <a:pt x="546408" y="518166"/>
                </a:lnTo>
                <a:lnTo>
                  <a:pt x="545453" y="518166"/>
                </a:lnTo>
                <a:lnTo>
                  <a:pt x="544498" y="518166"/>
                </a:lnTo>
                <a:lnTo>
                  <a:pt x="543544" y="518166"/>
                </a:lnTo>
                <a:lnTo>
                  <a:pt x="542589" y="518166"/>
                </a:lnTo>
                <a:lnTo>
                  <a:pt x="541635" y="518166"/>
                </a:lnTo>
                <a:lnTo>
                  <a:pt x="540680" y="518166"/>
                </a:lnTo>
                <a:lnTo>
                  <a:pt x="539725" y="518166"/>
                </a:lnTo>
                <a:lnTo>
                  <a:pt x="538771" y="518166"/>
                </a:lnTo>
                <a:lnTo>
                  <a:pt x="537816" y="518166"/>
                </a:lnTo>
                <a:lnTo>
                  <a:pt x="536862" y="518166"/>
                </a:lnTo>
                <a:lnTo>
                  <a:pt x="535907" y="518166"/>
                </a:lnTo>
                <a:lnTo>
                  <a:pt x="534952" y="518166"/>
                </a:lnTo>
                <a:lnTo>
                  <a:pt x="533998" y="518166"/>
                </a:lnTo>
                <a:lnTo>
                  <a:pt x="533043" y="518166"/>
                </a:lnTo>
                <a:lnTo>
                  <a:pt x="532089" y="518166"/>
                </a:lnTo>
                <a:lnTo>
                  <a:pt x="530947" y="518166"/>
                </a:lnTo>
                <a:lnTo>
                  <a:pt x="529806" y="518166"/>
                </a:lnTo>
                <a:lnTo>
                  <a:pt x="528665" y="518166"/>
                </a:lnTo>
                <a:lnTo>
                  <a:pt x="527524" y="518166"/>
                </a:lnTo>
                <a:lnTo>
                  <a:pt x="526383" y="518166"/>
                </a:lnTo>
                <a:lnTo>
                  <a:pt x="525241" y="518166"/>
                </a:lnTo>
                <a:lnTo>
                  <a:pt x="524100" y="518166"/>
                </a:lnTo>
                <a:lnTo>
                  <a:pt x="522959" y="518166"/>
                </a:lnTo>
                <a:lnTo>
                  <a:pt x="521818" y="518166"/>
                </a:lnTo>
                <a:lnTo>
                  <a:pt x="520677" y="518166"/>
                </a:lnTo>
                <a:lnTo>
                  <a:pt x="519536" y="518166"/>
                </a:lnTo>
                <a:lnTo>
                  <a:pt x="518394" y="518166"/>
                </a:lnTo>
                <a:lnTo>
                  <a:pt x="517253" y="518166"/>
                </a:lnTo>
                <a:lnTo>
                  <a:pt x="516112" y="518166"/>
                </a:lnTo>
                <a:lnTo>
                  <a:pt x="514971" y="518166"/>
                </a:lnTo>
                <a:lnTo>
                  <a:pt x="513830" y="518166"/>
                </a:lnTo>
                <a:lnTo>
                  <a:pt x="512688" y="518166"/>
                </a:lnTo>
                <a:lnTo>
                  <a:pt x="511547" y="518166"/>
                </a:lnTo>
                <a:lnTo>
                  <a:pt x="510406" y="518166"/>
                </a:lnTo>
                <a:lnTo>
                  <a:pt x="509265" y="518166"/>
                </a:lnTo>
                <a:cubicBezTo>
                  <a:pt x="458779" y="518166"/>
                  <a:pt x="417828" y="559123"/>
                  <a:pt x="417828" y="609604"/>
                </a:cubicBezTo>
                <a:lnTo>
                  <a:pt x="417828" y="701041"/>
                </a:lnTo>
                <a:cubicBezTo>
                  <a:pt x="417828" y="734761"/>
                  <a:pt x="390583" y="762002"/>
                  <a:pt x="356864" y="762002"/>
                </a:cubicBezTo>
                <a:cubicBezTo>
                  <a:pt x="323144" y="762002"/>
                  <a:pt x="295899" y="734761"/>
                  <a:pt x="295899" y="701041"/>
                </a:cubicBezTo>
                <a:lnTo>
                  <a:pt x="295899" y="152399"/>
                </a:lnTo>
                <a:cubicBezTo>
                  <a:pt x="295899" y="130679"/>
                  <a:pt x="291323" y="110111"/>
                  <a:pt x="283137" y="91438"/>
                </a:cubicBezTo>
                <a:lnTo>
                  <a:pt x="761102" y="91438"/>
                </a:lnTo>
                <a:cubicBezTo>
                  <a:pt x="794821" y="91438"/>
                  <a:pt x="822066" y="118679"/>
                  <a:pt x="822066" y="152399"/>
                </a:cubicBezTo>
                <a:lnTo>
                  <a:pt x="822066" y="457196"/>
                </a:lnTo>
                <a:lnTo>
                  <a:pt x="913503" y="457196"/>
                </a:lnTo>
                <a:lnTo>
                  <a:pt x="913503" y="152399"/>
                </a:lnTo>
                <a:cubicBezTo>
                  <a:pt x="913503" y="68198"/>
                  <a:pt x="845307" y="0"/>
                  <a:pt x="761102" y="0"/>
                </a:cubicBezTo>
                <a:lnTo>
                  <a:pt x="151497" y="0"/>
                </a:lnTo>
                <a:cubicBezTo>
                  <a:pt x="67291" y="0"/>
                  <a:pt x="-905" y="68198"/>
                  <a:pt x="-905" y="152399"/>
                </a:cubicBezTo>
                <a:lnTo>
                  <a:pt x="-905" y="243836"/>
                </a:lnTo>
                <a:cubicBezTo>
                  <a:pt x="-905" y="294317"/>
                  <a:pt x="40057" y="335274"/>
                  <a:pt x="90532" y="335274"/>
                </a:cubicBezTo>
                <a:lnTo>
                  <a:pt x="151497" y="335274"/>
                </a:lnTo>
                <a:lnTo>
                  <a:pt x="151497" y="243836"/>
                </a:lnTo>
                <a:lnTo>
                  <a:pt x="90532" y="243836"/>
                </a:lnTo>
                <a:lnTo>
                  <a:pt x="91436" y="152399"/>
                </a:lnTo>
                <a:close/>
                <a:moveTo>
                  <a:pt x="944879" y="762002"/>
                </a:moveTo>
                <a:lnTo>
                  <a:pt x="505396" y="762002"/>
                </a:lnTo>
                <a:cubicBezTo>
                  <a:pt x="513593" y="743338"/>
                  <a:pt x="518158" y="722761"/>
                  <a:pt x="518158" y="701041"/>
                </a:cubicBezTo>
                <a:lnTo>
                  <a:pt x="518158" y="609604"/>
                </a:lnTo>
                <a:lnTo>
                  <a:pt x="518158" y="609604"/>
                </a:lnTo>
                <a:lnTo>
                  <a:pt x="519299" y="609604"/>
                </a:lnTo>
                <a:lnTo>
                  <a:pt x="520440" y="609604"/>
                </a:lnTo>
                <a:lnTo>
                  <a:pt x="521581" y="609604"/>
                </a:lnTo>
                <a:lnTo>
                  <a:pt x="522722" y="609604"/>
                </a:lnTo>
                <a:lnTo>
                  <a:pt x="523864" y="609604"/>
                </a:lnTo>
                <a:lnTo>
                  <a:pt x="525005" y="609604"/>
                </a:lnTo>
                <a:lnTo>
                  <a:pt x="526146" y="609604"/>
                </a:lnTo>
                <a:lnTo>
                  <a:pt x="527287" y="609604"/>
                </a:lnTo>
                <a:lnTo>
                  <a:pt x="528428" y="609604"/>
                </a:lnTo>
                <a:lnTo>
                  <a:pt x="529570" y="609604"/>
                </a:lnTo>
                <a:lnTo>
                  <a:pt x="530711" y="609604"/>
                </a:lnTo>
                <a:lnTo>
                  <a:pt x="531852" y="609604"/>
                </a:lnTo>
                <a:lnTo>
                  <a:pt x="532993" y="609604"/>
                </a:lnTo>
                <a:lnTo>
                  <a:pt x="534134" y="609604"/>
                </a:lnTo>
                <a:lnTo>
                  <a:pt x="535275" y="609604"/>
                </a:lnTo>
                <a:lnTo>
                  <a:pt x="536417" y="609604"/>
                </a:lnTo>
                <a:lnTo>
                  <a:pt x="537558" y="609604"/>
                </a:lnTo>
                <a:lnTo>
                  <a:pt x="538699" y="609604"/>
                </a:lnTo>
                <a:lnTo>
                  <a:pt x="539840" y="609604"/>
                </a:lnTo>
                <a:lnTo>
                  <a:pt x="540981" y="609604"/>
                </a:lnTo>
                <a:lnTo>
                  <a:pt x="541936" y="609604"/>
                </a:lnTo>
                <a:lnTo>
                  <a:pt x="542891" y="609604"/>
                </a:lnTo>
                <a:lnTo>
                  <a:pt x="543845" y="609604"/>
                </a:lnTo>
                <a:lnTo>
                  <a:pt x="544800" y="609604"/>
                </a:lnTo>
                <a:lnTo>
                  <a:pt x="545754" y="609604"/>
                </a:lnTo>
                <a:lnTo>
                  <a:pt x="546709" y="609604"/>
                </a:lnTo>
                <a:lnTo>
                  <a:pt x="547664" y="609604"/>
                </a:lnTo>
                <a:lnTo>
                  <a:pt x="548618" y="609604"/>
                </a:lnTo>
                <a:lnTo>
                  <a:pt x="549573" y="609604"/>
                </a:lnTo>
                <a:lnTo>
                  <a:pt x="550527" y="609604"/>
                </a:lnTo>
                <a:lnTo>
                  <a:pt x="551482" y="609604"/>
                </a:lnTo>
                <a:lnTo>
                  <a:pt x="552437" y="609604"/>
                </a:lnTo>
                <a:lnTo>
                  <a:pt x="553391" y="609604"/>
                </a:lnTo>
                <a:lnTo>
                  <a:pt x="554346" y="609604"/>
                </a:lnTo>
                <a:lnTo>
                  <a:pt x="555300" y="609604"/>
                </a:lnTo>
                <a:lnTo>
                  <a:pt x="556255" y="609604"/>
                </a:lnTo>
                <a:lnTo>
                  <a:pt x="557210" y="609604"/>
                </a:lnTo>
                <a:lnTo>
                  <a:pt x="558164" y="609604"/>
                </a:lnTo>
                <a:lnTo>
                  <a:pt x="559119" y="609604"/>
                </a:lnTo>
                <a:lnTo>
                  <a:pt x="560073" y="609604"/>
                </a:lnTo>
                <a:lnTo>
                  <a:pt x="561028" y="609604"/>
                </a:lnTo>
                <a:lnTo>
                  <a:pt x="561983" y="609604"/>
                </a:lnTo>
                <a:lnTo>
                  <a:pt x="562937" y="609604"/>
                </a:lnTo>
                <a:lnTo>
                  <a:pt x="563892" y="609604"/>
                </a:lnTo>
                <a:lnTo>
                  <a:pt x="564846" y="609604"/>
                </a:lnTo>
                <a:lnTo>
                  <a:pt x="565801" y="609604"/>
                </a:lnTo>
                <a:lnTo>
                  <a:pt x="566756" y="609604"/>
                </a:lnTo>
                <a:lnTo>
                  <a:pt x="567710" y="609604"/>
                </a:lnTo>
                <a:lnTo>
                  <a:pt x="568665" y="609604"/>
                </a:lnTo>
                <a:lnTo>
                  <a:pt x="569619" y="609604"/>
                </a:lnTo>
                <a:lnTo>
                  <a:pt x="570574" y="609604"/>
                </a:lnTo>
                <a:lnTo>
                  <a:pt x="571528" y="609604"/>
                </a:lnTo>
                <a:lnTo>
                  <a:pt x="572483" y="609604"/>
                </a:lnTo>
                <a:lnTo>
                  <a:pt x="573438" y="609604"/>
                </a:lnTo>
                <a:lnTo>
                  <a:pt x="574392" y="609604"/>
                </a:lnTo>
                <a:lnTo>
                  <a:pt x="575347" y="609604"/>
                </a:lnTo>
                <a:lnTo>
                  <a:pt x="576301" y="609604"/>
                </a:lnTo>
                <a:lnTo>
                  <a:pt x="577256" y="609604"/>
                </a:lnTo>
                <a:lnTo>
                  <a:pt x="578211" y="609604"/>
                </a:lnTo>
                <a:lnTo>
                  <a:pt x="579165" y="609604"/>
                </a:lnTo>
                <a:lnTo>
                  <a:pt x="580120" y="609604"/>
                </a:lnTo>
                <a:lnTo>
                  <a:pt x="581074" y="609604"/>
                </a:lnTo>
                <a:lnTo>
                  <a:pt x="582029" y="609604"/>
                </a:lnTo>
                <a:lnTo>
                  <a:pt x="582984" y="609604"/>
                </a:lnTo>
                <a:lnTo>
                  <a:pt x="583938" y="609604"/>
                </a:lnTo>
                <a:lnTo>
                  <a:pt x="584893" y="609604"/>
                </a:lnTo>
                <a:lnTo>
                  <a:pt x="585847" y="609604"/>
                </a:lnTo>
                <a:lnTo>
                  <a:pt x="586802" y="609604"/>
                </a:lnTo>
                <a:lnTo>
                  <a:pt x="587757" y="609604"/>
                </a:lnTo>
                <a:lnTo>
                  <a:pt x="588711" y="609604"/>
                </a:lnTo>
                <a:lnTo>
                  <a:pt x="589666" y="609604"/>
                </a:lnTo>
                <a:lnTo>
                  <a:pt x="590620" y="609604"/>
                </a:lnTo>
                <a:lnTo>
                  <a:pt x="591575" y="609604"/>
                </a:lnTo>
                <a:lnTo>
                  <a:pt x="592530" y="609604"/>
                </a:lnTo>
                <a:lnTo>
                  <a:pt x="593484" y="609604"/>
                </a:lnTo>
                <a:lnTo>
                  <a:pt x="594439" y="609604"/>
                </a:lnTo>
                <a:lnTo>
                  <a:pt x="595393" y="609604"/>
                </a:lnTo>
                <a:lnTo>
                  <a:pt x="596348" y="609604"/>
                </a:lnTo>
                <a:lnTo>
                  <a:pt x="597303" y="609604"/>
                </a:lnTo>
                <a:lnTo>
                  <a:pt x="598257" y="609604"/>
                </a:lnTo>
                <a:lnTo>
                  <a:pt x="599212" y="609604"/>
                </a:lnTo>
                <a:lnTo>
                  <a:pt x="600166" y="609604"/>
                </a:lnTo>
                <a:lnTo>
                  <a:pt x="601121" y="609604"/>
                </a:lnTo>
                <a:lnTo>
                  <a:pt x="602076" y="609604"/>
                </a:lnTo>
                <a:lnTo>
                  <a:pt x="603030" y="609604"/>
                </a:lnTo>
                <a:lnTo>
                  <a:pt x="603985" y="609604"/>
                </a:lnTo>
                <a:lnTo>
                  <a:pt x="604939" y="609604"/>
                </a:lnTo>
                <a:lnTo>
                  <a:pt x="605894" y="609604"/>
                </a:lnTo>
                <a:lnTo>
                  <a:pt x="606849" y="609604"/>
                </a:lnTo>
                <a:lnTo>
                  <a:pt x="607803" y="609604"/>
                </a:lnTo>
                <a:lnTo>
                  <a:pt x="608758" y="609604"/>
                </a:lnTo>
                <a:lnTo>
                  <a:pt x="609712" y="609604"/>
                </a:lnTo>
                <a:lnTo>
                  <a:pt x="610667" y="609604"/>
                </a:lnTo>
                <a:lnTo>
                  <a:pt x="611621" y="609604"/>
                </a:lnTo>
                <a:lnTo>
                  <a:pt x="612576" y="609604"/>
                </a:lnTo>
                <a:lnTo>
                  <a:pt x="613531" y="609604"/>
                </a:lnTo>
                <a:lnTo>
                  <a:pt x="614485" y="609604"/>
                </a:lnTo>
                <a:lnTo>
                  <a:pt x="615440" y="609604"/>
                </a:lnTo>
                <a:lnTo>
                  <a:pt x="616394" y="609604"/>
                </a:lnTo>
                <a:lnTo>
                  <a:pt x="617349" y="609604"/>
                </a:lnTo>
                <a:lnTo>
                  <a:pt x="618304" y="609604"/>
                </a:lnTo>
                <a:lnTo>
                  <a:pt x="619258" y="609604"/>
                </a:lnTo>
                <a:lnTo>
                  <a:pt x="620213" y="609604"/>
                </a:lnTo>
                <a:lnTo>
                  <a:pt x="621167" y="609604"/>
                </a:lnTo>
                <a:lnTo>
                  <a:pt x="622122" y="609604"/>
                </a:lnTo>
                <a:lnTo>
                  <a:pt x="623077" y="609604"/>
                </a:lnTo>
                <a:lnTo>
                  <a:pt x="624031" y="609604"/>
                </a:lnTo>
                <a:lnTo>
                  <a:pt x="624986" y="609604"/>
                </a:lnTo>
                <a:lnTo>
                  <a:pt x="625940" y="609604"/>
                </a:lnTo>
                <a:lnTo>
                  <a:pt x="626895" y="609604"/>
                </a:lnTo>
                <a:lnTo>
                  <a:pt x="627850" y="609604"/>
                </a:lnTo>
                <a:lnTo>
                  <a:pt x="628804" y="609604"/>
                </a:lnTo>
                <a:lnTo>
                  <a:pt x="629759" y="609604"/>
                </a:lnTo>
                <a:lnTo>
                  <a:pt x="630713" y="609604"/>
                </a:lnTo>
                <a:lnTo>
                  <a:pt x="631668" y="609604"/>
                </a:lnTo>
                <a:lnTo>
                  <a:pt x="632623" y="609604"/>
                </a:lnTo>
                <a:lnTo>
                  <a:pt x="633577" y="609604"/>
                </a:lnTo>
                <a:lnTo>
                  <a:pt x="634532" y="609604"/>
                </a:lnTo>
                <a:lnTo>
                  <a:pt x="635486" y="609604"/>
                </a:lnTo>
                <a:lnTo>
                  <a:pt x="636441" y="609604"/>
                </a:lnTo>
                <a:lnTo>
                  <a:pt x="637396" y="609604"/>
                </a:lnTo>
                <a:lnTo>
                  <a:pt x="638350" y="609604"/>
                </a:lnTo>
                <a:lnTo>
                  <a:pt x="639305" y="609604"/>
                </a:lnTo>
                <a:lnTo>
                  <a:pt x="640259" y="609604"/>
                </a:lnTo>
                <a:lnTo>
                  <a:pt x="641214" y="609604"/>
                </a:lnTo>
                <a:lnTo>
                  <a:pt x="642169" y="609604"/>
                </a:lnTo>
                <a:lnTo>
                  <a:pt x="643123" y="609604"/>
                </a:lnTo>
                <a:lnTo>
                  <a:pt x="644078" y="609604"/>
                </a:lnTo>
                <a:lnTo>
                  <a:pt x="645032" y="609604"/>
                </a:lnTo>
                <a:lnTo>
                  <a:pt x="645987" y="609604"/>
                </a:lnTo>
                <a:lnTo>
                  <a:pt x="646942" y="609604"/>
                </a:lnTo>
                <a:lnTo>
                  <a:pt x="647896" y="609604"/>
                </a:lnTo>
                <a:lnTo>
                  <a:pt x="648851" y="609604"/>
                </a:lnTo>
                <a:lnTo>
                  <a:pt x="649805" y="609604"/>
                </a:lnTo>
                <a:lnTo>
                  <a:pt x="650760" y="609604"/>
                </a:lnTo>
                <a:lnTo>
                  <a:pt x="651715" y="609604"/>
                </a:lnTo>
                <a:lnTo>
                  <a:pt x="652669" y="609604"/>
                </a:lnTo>
                <a:lnTo>
                  <a:pt x="653624" y="609604"/>
                </a:lnTo>
                <a:lnTo>
                  <a:pt x="654578" y="609604"/>
                </a:lnTo>
                <a:lnTo>
                  <a:pt x="655533" y="609604"/>
                </a:lnTo>
                <a:lnTo>
                  <a:pt x="656487" y="609604"/>
                </a:lnTo>
                <a:lnTo>
                  <a:pt x="657442" y="609604"/>
                </a:lnTo>
                <a:lnTo>
                  <a:pt x="658397" y="609604"/>
                </a:lnTo>
                <a:lnTo>
                  <a:pt x="659351" y="609604"/>
                </a:lnTo>
                <a:lnTo>
                  <a:pt x="660306" y="609604"/>
                </a:lnTo>
                <a:lnTo>
                  <a:pt x="661260" y="609604"/>
                </a:lnTo>
                <a:lnTo>
                  <a:pt x="662215" y="609604"/>
                </a:lnTo>
                <a:lnTo>
                  <a:pt x="663170" y="609604"/>
                </a:lnTo>
                <a:lnTo>
                  <a:pt x="664124" y="609604"/>
                </a:lnTo>
                <a:lnTo>
                  <a:pt x="665079" y="609604"/>
                </a:lnTo>
                <a:lnTo>
                  <a:pt x="666033" y="609604"/>
                </a:lnTo>
                <a:lnTo>
                  <a:pt x="666988" y="609604"/>
                </a:lnTo>
                <a:lnTo>
                  <a:pt x="667943" y="609604"/>
                </a:lnTo>
                <a:lnTo>
                  <a:pt x="668897" y="609604"/>
                </a:lnTo>
                <a:lnTo>
                  <a:pt x="669852" y="609604"/>
                </a:lnTo>
                <a:lnTo>
                  <a:pt x="670806" y="609604"/>
                </a:lnTo>
                <a:lnTo>
                  <a:pt x="671761" y="609604"/>
                </a:lnTo>
                <a:lnTo>
                  <a:pt x="672716" y="609604"/>
                </a:lnTo>
                <a:lnTo>
                  <a:pt x="673670" y="609604"/>
                </a:lnTo>
                <a:lnTo>
                  <a:pt x="674625" y="609604"/>
                </a:lnTo>
                <a:lnTo>
                  <a:pt x="675579" y="609604"/>
                </a:lnTo>
                <a:lnTo>
                  <a:pt x="676534" y="609604"/>
                </a:lnTo>
                <a:lnTo>
                  <a:pt x="677489" y="609604"/>
                </a:lnTo>
                <a:lnTo>
                  <a:pt x="678443" y="609604"/>
                </a:lnTo>
                <a:lnTo>
                  <a:pt x="679398" y="609604"/>
                </a:lnTo>
                <a:lnTo>
                  <a:pt x="680352" y="609604"/>
                </a:lnTo>
                <a:lnTo>
                  <a:pt x="681307" y="609604"/>
                </a:lnTo>
                <a:lnTo>
                  <a:pt x="682262" y="609604"/>
                </a:lnTo>
                <a:lnTo>
                  <a:pt x="683216" y="609604"/>
                </a:lnTo>
                <a:lnTo>
                  <a:pt x="684171" y="609604"/>
                </a:lnTo>
                <a:lnTo>
                  <a:pt x="685125" y="609604"/>
                </a:lnTo>
                <a:lnTo>
                  <a:pt x="686080" y="609604"/>
                </a:lnTo>
                <a:lnTo>
                  <a:pt x="687035" y="609604"/>
                </a:lnTo>
                <a:lnTo>
                  <a:pt x="687989" y="609604"/>
                </a:lnTo>
                <a:lnTo>
                  <a:pt x="688944" y="609604"/>
                </a:lnTo>
                <a:lnTo>
                  <a:pt x="689898" y="609604"/>
                </a:lnTo>
                <a:lnTo>
                  <a:pt x="690853" y="609604"/>
                </a:lnTo>
                <a:lnTo>
                  <a:pt x="691808" y="609604"/>
                </a:lnTo>
                <a:lnTo>
                  <a:pt x="692762" y="609604"/>
                </a:lnTo>
                <a:lnTo>
                  <a:pt x="693717" y="609604"/>
                </a:lnTo>
                <a:lnTo>
                  <a:pt x="694671" y="609604"/>
                </a:lnTo>
                <a:lnTo>
                  <a:pt x="695626" y="609604"/>
                </a:lnTo>
                <a:lnTo>
                  <a:pt x="696580" y="609604"/>
                </a:lnTo>
                <a:lnTo>
                  <a:pt x="697535" y="609604"/>
                </a:lnTo>
                <a:lnTo>
                  <a:pt x="698490" y="609604"/>
                </a:lnTo>
                <a:lnTo>
                  <a:pt x="699444" y="609604"/>
                </a:lnTo>
                <a:lnTo>
                  <a:pt x="700399" y="609604"/>
                </a:lnTo>
                <a:lnTo>
                  <a:pt x="701353" y="609604"/>
                </a:lnTo>
                <a:lnTo>
                  <a:pt x="702308" y="609604"/>
                </a:lnTo>
                <a:lnTo>
                  <a:pt x="703263" y="609604"/>
                </a:lnTo>
                <a:lnTo>
                  <a:pt x="704217" y="609604"/>
                </a:lnTo>
                <a:lnTo>
                  <a:pt x="705172" y="609604"/>
                </a:lnTo>
                <a:lnTo>
                  <a:pt x="706126" y="609604"/>
                </a:lnTo>
                <a:lnTo>
                  <a:pt x="707081" y="609604"/>
                </a:lnTo>
                <a:lnTo>
                  <a:pt x="708036" y="609604"/>
                </a:lnTo>
                <a:lnTo>
                  <a:pt x="708990" y="609604"/>
                </a:lnTo>
                <a:lnTo>
                  <a:pt x="709945" y="609604"/>
                </a:lnTo>
                <a:lnTo>
                  <a:pt x="710899" y="609604"/>
                </a:lnTo>
                <a:lnTo>
                  <a:pt x="711854" y="609604"/>
                </a:lnTo>
                <a:lnTo>
                  <a:pt x="712809" y="609604"/>
                </a:lnTo>
                <a:lnTo>
                  <a:pt x="713763" y="609604"/>
                </a:lnTo>
                <a:lnTo>
                  <a:pt x="714718" y="609604"/>
                </a:lnTo>
                <a:lnTo>
                  <a:pt x="715672" y="609604"/>
                </a:lnTo>
                <a:lnTo>
                  <a:pt x="716627" y="609604"/>
                </a:lnTo>
                <a:lnTo>
                  <a:pt x="717582" y="609604"/>
                </a:lnTo>
                <a:lnTo>
                  <a:pt x="718536" y="609604"/>
                </a:lnTo>
                <a:lnTo>
                  <a:pt x="719491" y="609604"/>
                </a:lnTo>
                <a:lnTo>
                  <a:pt x="720445" y="609604"/>
                </a:lnTo>
                <a:lnTo>
                  <a:pt x="721400" y="609604"/>
                </a:lnTo>
                <a:lnTo>
                  <a:pt x="722355" y="609604"/>
                </a:lnTo>
                <a:lnTo>
                  <a:pt x="723309" y="609604"/>
                </a:lnTo>
                <a:lnTo>
                  <a:pt x="724264" y="609604"/>
                </a:lnTo>
                <a:lnTo>
                  <a:pt x="725218" y="609604"/>
                </a:lnTo>
                <a:lnTo>
                  <a:pt x="726173" y="609604"/>
                </a:lnTo>
                <a:lnTo>
                  <a:pt x="727128" y="609604"/>
                </a:lnTo>
                <a:lnTo>
                  <a:pt x="728082" y="609604"/>
                </a:lnTo>
                <a:lnTo>
                  <a:pt x="729037" y="609604"/>
                </a:lnTo>
                <a:lnTo>
                  <a:pt x="729991" y="609604"/>
                </a:lnTo>
                <a:lnTo>
                  <a:pt x="730946" y="609604"/>
                </a:lnTo>
                <a:lnTo>
                  <a:pt x="731901" y="609604"/>
                </a:lnTo>
                <a:lnTo>
                  <a:pt x="732855" y="609604"/>
                </a:lnTo>
                <a:lnTo>
                  <a:pt x="733810" y="609604"/>
                </a:lnTo>
                <a:lnTo>
                  <a:pt x="734764" y="609604"/>
                </a:lnTo>
                <a:lnTo>
                  <a:pt x="735719" y="609604"/>
                </a:lnTo>
                <a:lnTo>
                  <a:pt x="736674" y="609604"/>
                </a:lnTo>
                <a:lnTo>
                  <a:pt x="737628" y="609604"/>
                </a:lnTo>
                <a:lnTo>
                  <a:pt x="738583" y="609604"/>
                </a:lnTo>
                <a:lnTo>
                  <a:pt x="739537" y="609604"/>
                </a:lnTo>
                <a:lnTo>
                  <a:pt x="740492" y="609604"/>
                </a:lnTo>
                <a:lnTo>
                  <a:pt x="741446" y="609604"/>
                </a:lnTo>
                <a:lnTo>
                  <a:pt x="742401" y="609604"/>
                </a:lnTo>
                <a:lnTo>
                  <a:pt x="743356" y="609604"/>
                </a:lnTo>
                <a:lnTo>
                  <a:pt x="744310" y="609604"/>
                </a:lnTo>
                <a:lnTo>
                  <a:pt x="745265" y="609604"/>
                </a:lnTo>
                <a:lnTo>
                  <a:pt x="746219" y="609604"/>
                </a:lnTo>
                <a:lnTo>
                  <a:pt x="747174" y="609604"/>
                </a:lnTo>
                <a:lnTo>
                  <a:pt x="748129" y="609604"/>
                </a:lnTo>
                <a:lnTo>
                  <a:pt x="749083" y="609604"/>
                </a:lnTo>
                <a:lnTo>
                  <a:pt x="750038" y="609604"/>
                </a:lnTo>
                <a:lnTo>
                  <a:pt x="750992" y="609604"/>
                </a:lnTo>
                <a:lnTo>
                  <a:pt x="751947" y="609604"/>
                </a:lnTo>
                <a:lnTo>
                  <a:pt x="752902" y="609604"/>
                </a:lnTo>
                <a:lnTo>
                  <a:pt x="753856" y="609604"/>
                </a:lnTo>
                <a:lnTo>
                  <a:pt x="754811" y="609604"/>
                </a:lnTo>
                <a:lnTo>
                  <a:pt x="755765" y="609604"/>
                </a:lnTo>
                <a:lnTo>
                  <a:pt x="756720" y="609604"/>
                </a:lnTo>
                <a:lnTo>
                  <a:pt x="757675" y="609604"/>
                </a:lnTo>
                <a:lnTo>
                  <a:pt x="758629" y="609604"/>
                </a:lnTo>
                <a:lnTo>
                  <a:pt x="759584" y="609604"/>
                </a:lnTo>
                <a:lnTo>
                  <a:pt x="760538" y="609604"/>
                </a:lnTo>
                <a:lnTo>
                  <a:pt x="761493" y="609604"/>
                </a:lnTo>
                <a:lnTo>
                  <a:pt x="762448" y="609604"/>
                </a:lnTo>
                <a:lnTo>
                  <a:pt x="763402" y="609604"/>
                </a:lnTo>
                <a:lnTo>
                  <a:pt x="764357" y="609604"/>
                </a:lnTo>
                <a:lnTo>
                  <a:pt x="765311" y="609604"/>
                </a:lnTo>
                <a:lnTo>
                  <a:pt x="766266" y="609604"/>
                </a:lnTo>
                <a:lnTo>
                  <a:pt x="767221" y="609604"/>
                </a:lnTo>
                <a:lnTo>
                  <a:pt x="768175" y="609604"/>
                </a:lnTo>
                <a:lnTo>
                  <a:pt x="769130" y="609604"/>
                </a:lnTo>
                <a:lnTo>
                  <a:pt x="770084" y="609604"/>
                </a:lnTo>
                <a:lnTo>
                  <a:pt x="771039" y="609604"/>
                </a:lnTo>
                <a:lnTo>
                  <a:pt x="771994" y="609604"/>
                </a:lnTo>
                <a:lnTo>
                  <a:pt x="772948" y="609604"/>
                </a:lnTo>
                <a:lnTo>
                  <a:pt x="773903" y="609604"/>
                </a:lnTo>
                <a:lnTo>
                  <a:pt x="774857" y="609604"/>
                </a:lnTo>
                <a:lnTo>
                  <a:pt x="775812" y="609604"/>
                </a:lnTo>
                <a:lnTo>
                  <a:pt x="776767" y="609604"/>
                </a:lnTo>
                <a:lnTo>
                  <a:pt x="777721" y="609604"/>
                </a:lnTo>
                <a:lnTo>
                  <a:pt x="778676" y="609604"/>
                </a:lnTo>
                <a:lnTo>
                  <a:pt x="779630" y="609604"/>
                </a:lnTo>
                <a:lnTo>
                  <a:pt x="780585" y="609604"/>
                </a:lnTo>
                <a:lnTo>
                  <a:pt x="781539" y="609604"/>
                </a:lnTo>
                <a:lnTo>
                  <a:pt x="782494" y="609604"/>
                </a:lnTo>
                <a:lnTo>
                  <a:pt x="783449" y="609604"/>
                </a:lnTo>
                <a:lnTo>
                  <a:pt x="784403" y="609604"/>
                </a:lnTo>
                <a:lnTo>
                  <a:pt x="785358" y="609604"/>
                </a:lnTo>
                <a:lnTo>
                  <a:pt x="786312" y="609604"/>
                </a:lnTo>
                <a:lnTo>
                  <a:pt x="787267" y="609604"/>
                </a:lnTo>
                <a:lnTo>
                  <a:pt x="788222" y="609604"/>
                </a:lnTo>
                <a:lnTo>
                  <a:pt x="789176" y="609604"/>
                </a:lnTo>
                <a:lnTo>
                  <a:pt x="790131" y="609604"/>
                </a:lnTo>
                <a:lnTo>
                  <a:pt x="791085" y="609604"/>
                </a:lnTo>
                <a:lnTo>
                  <a:pt x="792040" y="609604"/>
                </a:lnTo>
                <a:lnTo>
                  <a:pt x="792995" y="609604"/>
                </a:lnTo>
                <a:lnTo>
                  <a:pt x="793949" y="609604"/>
                </a:lnTo>
                <a:lnTo>
                  <a:pt x="794904" y="609604"/>
                </a:lnTo>
                <a:lnTo>
                  <a:pt x="795858" y="609604"/>
                </a:lnTo>
                <a:lnTo>
                  <a:pt x="796813" y="609604"/>
                </a:lnTo>
                <a:lnTo>
                  <a:pt x="797768" y="609604"/>
                </a:lnTo>
                <a:lnTo>
                  <a:pt x="798722" y="609604"/>
                </a:lnTo>
                <a:lnTo>
                  <a:pt x="799677" y="609604"/>
                </a:lnTo>
                <a:lnTo>
                  <a:pt x="800631" y="609604"/>
                </a:lnTo>
                <a:lnTo>
                  <a:pt x="801586" y="609604"/>
                </a:lnTo>
                <a:lnTo>
                  <a:pt x="802541" y="609604"/>
                </a:lnTo>
                <a:lnTo>
                  <a:pt x="803495" y="609604"/>
                </a:lnTo>
                <a:lnTo>
                  <a:pt x="804450" y="609604"/>
                </a:lnTo>
                <a:lnTo>
                  <a:pt x="805404" y="609604"/>
                </a:lnTo>
                <a:lnTo>
                  <a:pt x="806359" y="609604"/>
                </a:lnTo>
                <a:lnTo>
                  <a:pt x="807314" y="609604"/>
                </a:lnTo>
                <a:lnTo>
                  <a:pt x="808268" y="609604"/>
                </a:lnTo>
                <a:lnTo>
                  <a:pt x="809223" y="609604"/>
                </a:lnTo>
                <a:lnTo>
                  <a:pt x="810177" y="609604"/>
                </a:lnTo>
                <a:lnTo>
                  <a:pt x="811132" y="609604"/>
                </a:lnTo>
                <a:lnTo>
                  <a:pt x="812087" y="609604"/>
                </a:lnTo>
                <a:lnTo>
                  <a:pt x="813041" y="609604"/>
                </a:lnTo>
                <a:lnTo>
                  <a:pt x="813996" y="609604"/>
                </a:lnTo>
                <a:lnTo>
                  <a:pt x="814950" y="609604"/>
                </a:lnTo>
                <a:lnTo>
                  <a:pt x="815905" y="609604"/>
                </a:lnTo>
                <a:lnTo>
                  <a:pt x="816860" y="609604"/>
                </a:lnTo>
                <a:lnTo>
                  <a:pt x="817814" y="609604"/>
                </a:lnTo>
                <a:lnTo>
                  <a:pt x="818769" y="609604"/>
                </a:lnTo>
                <a:lnTo>
                  <a:pt x="819723" y="609604"/>
                </a:lnTo>
                <a:lnTo>
                  <a:pt x="820678" y="609604"/>
                </a:lnTo>
                <a:lnTo>
                  <a:pt x="821633" y="609604"/>
                </a:lnTo>
                <a:lnTo>
                  <a:pt x="822587" y="609604"/>
                </a:lnTo>
                <a:lnTo>
                  <a:pt x="823542" y="609604"/>
                </a:lnTo>
                <a:lnTo>
                  <a:pt x="824496" y="609604"/>
                </a:lnTo>
                <a:lnTo>
                  <a:pt x="825451" y="609604"/>
                </a:lnTo>
                <a:lnTo>
                  <a:pt x="826405" y="609604"/>
                </a:lnTo>
                <a:lnTo>
                  <a:pt x="827360" y="609604"/>
                </a:lnTo>
                <a:lnTo>
                  <a:pt x="828315" y="609604"/>
                </a:lnTo>
                <a:lnTo>
                  <a:pt x="829269" y="609604"/>
                </a:lnTo>
                <a:lnTo>
                  <a:pt x="830224" y="609604"/>
                </a:lnTo>
                <a:lnTo>
                  <a:pt x="831178" y="609604"/>
                </a:lnTo>
                <a:lnTo>
                  <a:pt x="832133" y="609604"/>
                </a:lnTo>
                <a:lnTo>
                  <a:pt x="833088" y="609604"/>
                </a:lnTo>
                <a:lnTo>
                  <a:pt x="834042" y="609604"/>
                </a:lnTo>
                <a:lnTo>
                  <a:pt x="834997" y="609604"/>
                </a:lnTo>
                <a:lnTo>
                  <a:pt x="835951" y="609604"/>
                </a:lnTo>
                <a:lnTo>
                  <a:pt x="836906" y="609604"/>
                </a:lnTo>
                <a:lnTo>
                  <a:pt x="837861" y="609604"/>
                </a:lnTo>
                <a:lnTo>
                  <a:pt x="838815" y="609604"/>
                </a:lnTo>
                <a:lnTo>
                  <a:pt x="839770" y="609604"/>
                </a:lnTo>
                <a:lnTo>
                  <a:pt x="840724" y="609604"/>
                </a:lnTo>
                <a:lnTo>
                  <a:pt x="841679" y="609604"/>
                </a:lnTo>
                <a:lnTo>
                  <a:pt x="842634" y="609604"/>
                </a:lnTo>
                <a:lnTo>
                  <a:pt x="843588" y="609604"/>
                </a:lnTo>
                <a:lnTo>
                  <a:pt x="844543" y="609604"/>
                </a:lnTo>
                <a:lnTo>
                  <a:pt x="845497" y="609604"/>
                </a:lnTo>
                <a:lnTo>
                  <a:pt x="846452" y="609604"/>
                </a:lnTo>
                <a:lnTo>
                  <a:pt x="847407" y="609604"/>
                </a:lnTo>
                <a:lnTo>
                  <a:pt x="848361" y="609604"/>
                </a:lnTo>
                <a:lnTo>
                  <a:pt x="849316" y="609604"/>
                </a:lnTo>
                <a:lnTo>
                  <a:pt x="850270" y="609604"/>
                </a:lnTo>
                <a:lnTo>
                  <a:pt x="851225" y="609604"/>
                </a:lnTo>
                <a:lnTo>
                  <a:pt x="852180" y="609604"/>
                </a:lnTo>
                <a:lnTo>
                  <a:pt x="853134" y="609604"/>
                </a:lnTo>
                <a:lnTo>
                  <a:pt x="854089" y="609604"/>
                </a:lnTo>
                <a:lnTo>
                  <a:pt x="855043" y="609604"/>
                </a:lnTo>
                <a:lnTo>
                  <a:pt x="855998" y="609604"/>
                </a:lnTo>
                <a:lnTo>
                  <a:pt x="856953" y="609604"/>
                </a:lnTo>
                <a:lnTo>
                  <a:pt x="857907" y="609604"/>
                </a:lnTo>
                <a:lnTo>
                  <a:pt x="858862" y="609604"/>
                </a:lnTo>
                <a:lnTo>
                  <a:pt x="859816" y="609604"/>
                </a:lnTo>
                <a:lnTo>
                  <a:pt x="860771" y="609604"/>
                </a:lnTo>
                <a:lnTo>
                  <a:pt x="861726" y="609604"/>
                </a:lnTo>
                <a:lnTo>
                  <a:pt x="862680" y="609604"/>
                </a:lnTo>
                <a:lnTo>
                  <a:pt x="863635" y="609604"/>
                </a:lnTo>
                <a:lnTo>
                  <a:pt x="864589" y="609604"/>
                </a:lnTo>
                <a:lnTo>
                  <a:pt x="865544" y="609604"/>
                </a:lnTo>
                <a:lnTo>
                  <a:pt x="866498" y="609604"/>
                </a:lnTo>
                <a:lnTo>
                  <a:pt x="867453" y="609604"/>
                </a:lnTo>
                <a:lnTo>
                  <a:pt x="868408" y="609604"/>
                </a:lnTo>
                <a:lnTo>
                  <a:pt x="869362" y="609604"/>
                </a:lnTo>
                <a:lnTo>
                  <a:pt x="870317" y="609604"/>
                </a:lnTo>
                <a:lnTo>
                  <a:pt x="871271" y="609604"/>
                </a:lnTo>
                <a:lnTo>
                  <a:pt x="872226" y="609604"/>
                </a:lnTo>
                <a:lnTo>
                  <a:pt x="873181" y="609604"/>
                </a:lnTo>
                <a:lnTo>
                  <a:pt x="874135" y="609604"/>
                </a:lnTo>
                <a:lnTo>
                  <a:pt x="875090" y="609604"/>
                </a:lnTo>
                <a:lnTo>
                  <a:pt x="876044" y="609604"/>
                </a:lnTo>
                <a:lnTo>
                  <a:pt x="876999" y="609604"/>
                </a:lnTo>
                <a:lnTo>
                  <a:pt x="877954" y="609604"/>
                </a:lnTo>
                <a:lnTo>
                  <a:pt x="878908" y="609604"/>
                </a:lnTo>
                <a:lnTo>
                  <a:pt x="879863" y="609604"/>
                </a:lnTo>
                <a:lnTo>
                  <a:pt x="880817" y="609604"/>
                </a:lnTo>
                <a:lnTo>
                  <a:pt x="881772" y="609604"/>
                </a:lnTo>
                <a:lnTo>
                  <a:pt x="882727" y="609604"/>
                </a:lnTo>
                <a:lnTo>
                  <a:pt x="883681" y="609604"/>
                </a:lnTo>
                <a:lnTo>
                  <a:pt x="884636" y="609604"/>
                </a:lnTo>
                <a:lnTo>
                  <a:pt x="885590" y="609604"/>
                </a:lnTo>
                <a:lnTo>
                  <a:pt x="886545" y="609604"/>
                </a:lnTo>
                <a:lnTo>
                  <a:pt x="887500" y="609604"/>
                </a:lnTo>
                <a:lnTo>
                  <a:pt x="888454" y="609604"/>
                </a:lnTo>
                <a:lnTo>
                  <a:pt x="889409" y="609604"/>
                </a:lnTo>
                <a:lnTo>
                  <a:pt x="890363" y="609604"/>
                </a:lnTo>
                <a:lnTo>
                  <a:pt x="891318" y="609604"/>
                </a:lnTo>
                <a:lnTo>
                  <a:pt x="892273" y="609604"/>
                </a:lnTo>
                <a:lnTo>
                  <a:pt x="893227" y="609604"/>
                </a:lnTo>
                <a:lnTo>
                  <a:pt x="894182" y="609604"/>
                </a:lnTo>
                <a:lnTo>
                  <a:pt x="895136" y="609604"/>
                </a:lnTo>
                <a:lnTo>
                  <a:pt x="896091" y="609604"/>
                </a:lnTo>
                <a:lnTo>
                  <a:pt x="897046" y="609604"/>
                </a:lnTo>
                <a:lnTo>
                  <a:pt x="898000" y="609604"/>
                </a:lnTo>
                <a:lnTo>
                  <a:pt x="898955" y="609604"/>
                </a:lnTo>
                <a:lnTo>
                  <a:pt x="899909" y="609604"/>
                </a:lnTo>
                <a:lnTo>
                  <a:pt x="900864" y="609604"/>
                </a:lnTo>
                <a:lnTo>
                  <a:pt x="901819" y="609604"/>
                </a:lnTo>
                <a:lnTo>
                  <a:pt x="902773" y="609604"/>
                </a:lnTo>
                <a:lnTo>
                  <a:pt x="903728" y="609604"/>
                </a:lnTo>
                <a:lnTo>
                  <a:pt x="904682" y="609604"/>
                </a:lnTo>
                <a:lnTo>
                  <a:pt x="905637" y="609604"/>
                </a:lnTo>
                <a:lnTo>
                  <a:pt x="906592" y="609604"/>
                </a:lnTo>
                <a:lnTo>
                  <a:pt x="907546" y="609604"/>
                </a:lnTo>
                <a:lnTo>
                  <a:pt x="908501" y="609604"/>
                </a:lnTo>
                <a:lnTo>
                  <a:pt x="909455" y="609604"/>
                </a:lnTo>
                <a:lnTo>
                  <a:pt x="910410" y="609604"/>
                </a:lnTo>
                <a:lnTo>
                  <a:pt x="911364" y="609604"/>
                </a:lnTo>
                <a:lnTo>
                  <a:pt x="912319" y="609604"/>
                </a:lnTo>
                <a:lnTo>
                  <a:pt x="913274" y="609604"/>
                </a:lnTo>
                <a:lnTo>
                  <a:pt x="914228" y="609604"/>
                </a:lnTo>
                <a:lnTo>
                  <a:pt x="915183" y="609604"/>
                </a:lnTo>
                <a:lnTo>
                  <a:pt x="916137" y="609604"/>
                </a:lnTo>
                <a:lnTo>
                  <a:pt x="917092" y="609604"/>
                </a:lnTo>
                <a:lnTo>
                  <a:pt x="918047" y="609604"/>
                </a:lnTo>
                <a:lnTo>
                  <a:pt x="919001" y="609604"/>
                </a:lnTo>
                <a:lnTo>
                  <a:pt x="919956" y="609604"/>
                </a:lnTo>
                <a:lnTo>
                  <a:pt x="920910" y="609604"/>
                </a:lnTo>
                <a:lnTo>
                  <a:pt x="921865" y="609604"/>
                </a:lnTo>
                <a:lnTo>
                  <a:pt x="922820" y="609604"/>
                </a:lnTo>
                <a:lnTo>
                  <a:pt x="923774" y="609604"/>
                </a:lnTo>
                <a:lnTo>
                  <a:pt x="924729" y="609604"/>
                </a:lnTo>
                <a:lnTo>
                  <a:pt x="925683" y="609604"/>
                </a:lnTo>
                <a:lnTo>
                  <a:pt x="926638" y="609604"/>
                </a:lnTo>
                <a:lnTo>
                  <a:pt x="927593" y="609604"/>
                </a:lnTo>
                <a:lnTo>
                  <a:pt x="928547" y="609604"/>
                </a:lnTo>
                <a:lnTo>
                  <a:pt x="929502" y="609604"/>
                </a:lnTo>
                <a:lnTo>
                  <a:pt x="930456" y="609604"/>
                </a:lnTo>
                <a:lnTo>
                  <a:pt x="931411" y="609604"/>
                </a:lnTo>
                <a:lnTo>
                  <a:pt x="932366" y="609604"/>
                </a:lnTo>
                <a:lnTo>
                  <a:pt x="933320" y="609604"/>
                </a:lnTo>
                <a:lnTo>
                  <a:pt x="934275" y="609604"/>
                </a:lnTo>
                <a:lnTo>
                  <a:pt x="935229" y="609604"/>
                </a:lnTo>
                <a:lnTo>
                  <a:pt x="936184" y="609604"/>
                </a:lnTo>
                <a:lnTo>
                  <a:pt x="937139" y="609604"/>
                </a:lnTo>
                <a:lnTo>
                  <a:pt x="938093" y="609604"/>
                </a:lnTo>
                <a:lnTo>
                  <a:pt x="939048" y="609604"/>
                </a:lnTo>
                <a:lnTo>
                  <a:pt x="940002" y="609604"/>
                </a:lnTo>
                <a:lnTo>
                  <a:pt x="940957" y="609604"/>
                </a:lnTo>
                <a:lnTo>
                  <a:pt x="941912" y="609604"/>
                </a:lnTo>
                <a:lnTo>
                  <a:pt x="942866" y="609604"/>
                </a:lnTo>
                <a:lnTo>
                  <a:pt x="943821" y="609604"/>
                </a:lnTo>
                <a:lnTo>
                  <a:pt x="944775" y="609604"/>
                </a:lnTo>
                <a:lnTo>
                  <a:pt x="945730" y="609604"/>
                </a:lnTo>
                <a:lnTo>
                  <a:pt x="946685" y="609604"/>
                </a:lnTo>
                <a:lnTo>
                  <a:pt x="947639" y="609604"/>
                </a:lnTo>
                <a:lnTo>
                  <a:pt x="948594" y="609604"/>
                </a:lnTo>
                <a:lnTo>
                  <a:pt x="949548" y="609604"/>
                </a:lnTo>
                <a:lnTo>
                  <a:pt x="950503" y="609604"/>
                </a:lnTo>
                <a:lnTo>
                  <a:pt x="951457" y="609604"/>
                </a:lnTo>
                <a:lnTo>
                  <a:pt x="952412" y="609604"/>
                </a:lnTo>
                <a:lnTo>
                  <a:pt x="953367" y="609604"/>
                </a:lnTo>
                <a:lnTo>
                  <a:pt x="954321" y="609604"/>
                </a:lnTo>
                <a:lnTo>
                  <a:pt x="955276" y="609604"/>
                </a:lnTo>
                <a:lnTo>
                  <a:pt x="956230" y="609604"/>
                </a:lnTo>
                <a:lnTo>
                  <a:pt x="957185" y="609604"/>
                </a:lnTo>
                <a:lnTo>
                  <a:pt x="958140" y="609604"/>
                </a:lnTo>
                <a:lnTo>
                  <a:pt x="959094" y="609604"/>
                </a:lnTo>
                <a:lnTo>
                  <a:pt x="960049" y="609604"/>
                </a:lnTo>
                <a:lnTo>
                  <a:pt x="961003" y="609604"/>
                </a:lnTo>
                <a:lnTo>
                  <a:pt x="961958" y="609604"/>
                </a:lnTo>
                <a:lnTo>
                  <a:pt x="962913" y="609604"/>
                </a:lnTo>
                <a:lnTo>
                  <a:pt x="963867" y="609604"/>
                </a:lnTo>
                <a:lnTo>
                  <a:pt x="964822" y="609604"/>
                </a:lnTo>
                <a:lnTo>
                  <a:pt x="965776" y="609604"/>
                </a:lnTo>
                <a:lnTo>
                  <a:pt x="966731" y="609604"/>
                </a:lnTo>
                <a:lnTo>
                  <a:pt x="967686" y="609604"/>
                </a:lnTo>
                <a:lnTo>
                  <a:pt x="968640" y="609604"/>
                </a:lnTo>
                <a:lnTo>
                  <a:pt x="969595" y="609604"/>
                </a:lnTo>
                <a:lnTo>
                  <a:pt x="970549" y="609604"/>
                </a:lnTo>
                <a:lnTo>
                  <a:pt x="971504" y="609604"/>
                </a:lnTo>
                <a:lnTo>
                  <a:pt x="972459" y="609604"/>
                </a:lnTo>
                <a:lnTo>
                  <a:pt x="973413" y="609604"/>
                </a:lnTo>
                <a:lnTo>
                  <a:pt x="974368" y="609604"/>
                </a:lnTo>
                <a:lnTo>
                  <a:pt x="975322" y="609604"/>
                </a:lnTo>
                <a:lnTo>
                  <a:pt x="976277" y="609604"/>
                </a:lnTo>
                <a:lnTo>
                  <a:pt x="977232" y="609604"/>
                </a:lnTo>
                <a:lnTo>
                  <a:pt x="978186" y="609604"/>
                </a:lnTo>
                <a:lnTo>
                  <a:pt x="979141" y="609604"/>
                </a:lnTo>
                <a:lnTo>
                  <a:pt x="980095" y="609604"/>
                </a:lnTo>
                <a:lnTo>
                  <a:pt x="981050" y="609604"/>
                </a:lnTo>
                <a:lnTo>
                  <a:pt x="982005" y="609604"/>
                </a:lnTo>
                <a:lnTo>
                  <a:pt x="982959" y="609604"/>
                </a:lnTo>
                <a:lnTo>
                  <a:pt x="983914" y="609604"/>
                </a:lnTo>
                <a:lnTo>
                  <a:pt x="984868" y="609604"/>
                </a:lnTo>
                <a:lnTo>
                  <a:pt x="985823" y="609604"/>
                </a:lnTo>
                <a:lnTo>
                  <a:pt x="986778" y="609604"/>
                </a:lnTo>
                <a:lnTo>
                  <a:pt x="987732" y="609604"/>
                </a:lnTo>
                <a:lnTo>
                  <a:pt x="988873" y="609604"/>
                </a:lnTo>
                <a:lnTo>
                  <a:pt x="989828" y="609604"/>
                </a:lnTo>
                <a:lnTo>
                  <a:pt x="990969" y="609604"/>
                </a:lnTo>
                <a:lnTo>
                  <a:pt x="991924" y="609604"/>
                </a:lnTo>
                <a:lnTo>
                  <a:pt x="993065" y="609604"/>
                </a:lnTo>
                <a:lnTo>
                  <a:pt x="994206" y="609604"/>
                </a:lnTo>
                <a:lnTo>
                  <a:pt x="995347" y="609604"/>
                </a:lnTo>
                <a:lnTo>
                  <a:pt x="996488" y="609604"/>
                </a:lnTo>
                <a:lnTo>
                  <a:pt x="997630" y="609604"/>
                </a:lnTo>
                <a:lnTo>
                  <a:pt x="998771" y="609604"/>
                </a:lnTo>
                <a:lnTo>
                  <a:pt x="999912" y="609604"/>
                </a:lnTo>
                <a:lnTo>
                  <a:pt x="1001053" y="609604"/>
                </a:lnTo>
                <a:lnTo>
                  <a:pt x="1002194" y="609604"/>
                </a:lnTo>
                <a:lnTo>
                  <a:pt x="1003336" y="609604"/>
                </a:lnTo>
                <a:lnTo>
                  <a:pt x="1004477" y="609604"/>
                </a:lnTo>
                <a:lnTo>
                  <a:pt x="1005618" y="609604"/>
                </a:lnTo>
                <a:lnTo>
                  <a:pt x="1006759" y="609604"/>
                </a:lnTo>
                <a:lnTo>
                  <a:pt x="1007900" y="609604"/>
                </a:lnTo>
                <a:lnTo>
                  <a:pt x="1009042" y="609604"/>
                </a:lnTo>
                <a:lnTo>
                  <a:pt x="1010183" y="609604"/>
                </a:lnTo>
                <a:lnTo>
                  <a:pt x="1011324" y="609604"/>
                </a:lnTo>
                <a:lnTo>
                  <a:pt x="1012465" y="609604"/>
                </a:lnTo>
                <a:lnTo>
                  <a:pt x="1013606" y="609604"/>
                </a:lnTo>
                <a:lnTo>
                  <a:pt x="1014747" y="609604"/>
                </a:lnTo>
                <a:lnTo>
                  <a:pt x="1014747" y="609604"/>
                </a:lnTo>
                <a:lnTo>
                  <a:pt x="1014747" y="701041"/>
                </a:lnTo>
                <a:cubicBezTo>
                  <a:pt x="1014747" y="734761"/>
                  <a:pt x="987502" y="762002"/>
                  <a:pt x="953783" y="762002"/>
                </a:cubicBezTo>
                <a:lnTo>
                  <a:pt x="944879" y="762002"/>
                </a:lnTo>
                <a:close/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-7641" y="0"/>
            <a:ext cx="536759" cy="6858000"/>
          </a:xfrm>
          <a:prstGeom prst="rect">
            <a:avLst/>
          </a:pr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-7640" y="0"/>
            <a:ext cx="536757" cy="6858000"/>
          </a:xfrm>
          <a:prstGeom prst="rect">
            <a:avLst/>
          </a:prstGeom>
          <a:blipFill>
            <a:blip r:embed="rId1"/>
            <a:srcRect l="0" t="0" r="80488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49028" y="1164617"/>
            <a:ext cx="10572412" cy="10672"/>
          </a:xfrm>
          <a:custGeom>
            <a:avLst/>
            <a:gdLst/>
            <a:ahLst/>
            <a:cxnLst/>
            <a:rect l="l" t="t" r="r" b="b"/>
            <a:pathLst>
              <a:path w="10572412" h="10672">
                <a:moveTo>
                  <a:pt x="0" y="0"/>
                </a:moveTo>
                <a:lnTo>
                  <a:pt x="10572412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49995" y="1"/>
            <a:ext cx="10636005" cy="10347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Formal Opening and Document Control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1009743" y="613790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330261"/>
            <a:ext cx="3474720" cy="4754880"/>
          </a:xfrm>
          <a:prstGeom prst="rect">
            <a:avLst/>
          </a:prstGeom>
          <a:solidFill>
            <a:srgbClr val="0E2841">
              <a:alpha val="3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57387" y="1330261"/>
            <a:ext cx="3474720" cy="4754880"/>
          </a:xfrm>
          <a:prstGeom prst="rect">
            <a:avLst/>
          </a:prstGeom>
          <a:solidFill>
            <a:srgbClr val="0E2841">
              <a:alpha val="3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7200" y="1330261"/>
            <a:ext cx="3474720" cy="4754880"/>
          </a:xfrm>
          <a:prstGeom prst="rect">
            <a:avLst/>
          </a:prstGeom>
          <a:solidFill>
            <a:srgbClr val="0E2841">
              <a:alpha val="3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40078" y="1164795"/>
            <a:ext cx="10911841" cy="45719"/>
          </a:xfrm>
          <a:custGeom>
            <a:avLst/>
            <a:gdLst/>
            <a:ahLst/>
            <a:cxnLst/>
            <a:rect l="l" t="t" r="r" b="b"/>
            <a:pathLst>
              <a:path w="10911841" h="45719">
                <a:moveTo>
                  <a:pt x="0" y="0"/>
                </a:moveTo>
                <a:lnTo>
                  <a:pt x="10911841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49390" y="6318000"/>
            <a:ext cx="118535" cy="54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79" y="1"/>
            <a:ext cx="10945921" cy="10347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Executive Context, Strategic Objectives, and Agenda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57765" y="6309360"/>
            <a:ext cx="788754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Governance and Policy Implementation Framework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30891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305800" y="2897288"/>
            <a:ext cx="303149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Voting items and decision points, including approval, adoption, or authorization categories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305800" y="2218014"/>
            <a:ext cx="3037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Voting Items and Decision Points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29650" y="1595335"/>
            <a:ext cx="409500" cy="468000"/>
          </a:xfrm>
          <a:custGeom>
            <a:avLst/>
            <a:gdLst/>
            <a:ahLst/>
            <a:cxnLst/>
            <a:rect l="l" t="t" r="r" b="b"/>
            <a:pathLst>
              <a:path w="409500" h="468000">
                <a:moveTo>
                  <a:pt x="350999" y="43875"/>
                </a:moveTo>
                <a:cubicBezTo>
                  <a:pt x="359041" y="43875"/>
                  <a:pt x="365622" y="50455"/>
                  <a:pt x="365622" y="58500"/>
                </a:cubicBezTo>
                <a:lnTo>
                  <a:pt x="365622" y="409500"/>
                </a:lnTo>
                <a:cubicBezTo>
                  <a:pt x="365622" y="417545"/>
                  <a:pt x="359041" y="424125"/>
                  <a:pt x="350999" y="424125"/>
                </a:cubicBezTo>
                <a:lnTo>
                  <a:pt x="58497" y="424125"/>
                </a:lnTo>
                <a:cubicBezTo>
                  <a:pt x="50454" y="424125"/>
                  <a:pt x="43874" y="417545"/>
                  <a:pt x="43874" y="409500"/>
                </a:cubicBezTo>
                <a:lnTo>
                  <a:pt x="43874" y="58500"/>
                </a:lnTo>
                <a:cubicBezTo>
                  <a:pt x="43874" y="50455"/>
                  <a:pt x="50454" y="43875"/>
                  <a:pt x="58497" y="43875"/>
                </a:cubicBezTo>
                <a:lnTo>
                  <a:pt x="350999" y="43875"/>
                </a:lnTo>
                <a:close/>
                <a:moveTo>
                  <a:pt x="58501" y="0"/>
                </a:moveTo>
                <a:cubicBezTo>
                  <a:pt x="26237" y="0"/>
                  <a:pt x="0" y="26231"/>
                  <a:pt x="0" y="58500"/>
                </a:cubicBezTo>
                <a:lnTo>
                  <a:pt x="0" y="409500"/>
                </a:lnTo>
                <a:cubicBezTo>
                  <a:pt x="0" y="441769"/>
                  <a:pt x="26233" y="468000"/>
                  <a:pt x="58501" y="468000"/>
                </a:cubicBezTo>
                <a:lnTo>
                  <a:pt x="351003" y="468000"/>
                </a:lnTo>
                <a:cubicBezTo>
                  <a:pt x="383268" y="468000"/>
                  <a:pt x="409504" y="441769"/>
                  <a:pt x="409504" y="409500"/>
                </a:cubicBezTo>
                <a:lnTo>
                  <a:pt x="409504" y="58500"/>
                </a:lnTo>
                <a:cubicBezTo>
                  <a:pt x="409504" y="26231"/>
                  <a:pt x="383272" y="0"/>
                  <a:pt x="351003" y="0"/>
                </a:cubicBezTo>
                <a:lnTo>
                  <a:pt x="58501" y="0"/>
                </a:lnTo>
                <a:close/>
                <a:moveTo>
                  <a:pt x="73124" y="102375"/>
                </a:moveTo>
                <a:lnTo>
                  <a:pt x="73124" y="131625"/>
                </a:lnTo>
                <a:cubicBezTo>
                  <a:pt x="73124" y="139670"/>
                  <a:pt x="79705" y="146250"/>
                  <a:pt x="87748" y="146250"/>
                </a:cubicBezTo>
                <a:lnTo>
                  <a:pt x="116998" y="146250"/>
                </a:lnTo>
                <a:cubicBezTo>
                  <a:pt x="125041" y="146250"/>
                  <a:pt x="131621" y="139670"/>
                  <a:pt x="131621" y="131625"/>
                </a:cubicBezTo>
                <a:lnTo>
                  <a:pt x="131621" y="102375"/>
                </a:lnTo>
                <a:cubicBezTo>
                  <a:pt x="131621" y="94330"/>
                  <a:pt x="125041" y="87750"/>
                  <a:pt x="116998" y="87750"/>
                </a:cubicBezTo>
                <a:lnTo>
                  <a:pt x="87748" y="87750"/>
                </a:lnTo>
                <a:cubicBezTo>
                  <a:pt x="79705" y="87750"/>
                  <a:pt x="73124" y="94330"/>
                  <a:pt x="73124" y="102375"/>
                </a:cubicBezTo>
                <a:lnTo>
                  <a:pt x="73124" y="102375"/>
                </a:lnTo>
                <a:close/>
                <a:moveTo>
                  <a:pt x="87752" y="204750"/>
                </a:moveTo>
                <a:cubicBezTo>
                  <a:pt x="79709" y="204750"/>
                  <a:pt x="73128" y="211330"/>
                  <a:pt x="73128" y="219375"/>
                </a:cubicBezTo>
                <a:lnTo>
                  <a:pt x="73128" y="248625"/>
                </a:lnTo>
                <a:cubicBezTo>
                  <a:pt x="73128" y="256670"/>
                  <a:pt x="79709" y="263250"/>
                  <a:pt x="87752" y="263250"/>
                </a:cubicBezTo>
                <a:lnTo>
                  <a:pt x="117002" y="263250"/>
                </a:lnTo>
                <a:cubicBezTo>
                  <a:pt x="125045" y="263250"/>
                  <a:pt x="131626" y="256670"/>
                  <a:pt x="131626" y="248625"/>
                </a:cubicBezTo>
                <a:lnTo>
                  <a:pt x="131626" y="219375"/>
                </a:lnTo>
                <a:cubicBezTo>
                  <a:pt x="131626" y="211330"/>
                  <a:pt x="125045" y="204750"/>
                  <a:pt x="117002" y="204750"/>
                </a:cubicBezTo>
                <a:lnTo>
                  <a:pt x="87752" y="204750"/>
                </a:lnTo>
                <a:close/>
                <a:moveTo>
                  <a:pt x="73124" y="336375"/>
                </a:moveTo>
                <a:lnTo>
                  <a:pt x="73124" y="365625"/>
                </a:lnTo>
                <a:cubicBezTo>
                  <a:pt x="73124" y="373670"/>
                  <a:pt x="79705" y="380250"/>
                  <a:pt x="87748" y="380250"/>
                </a:cubicBezTo>
                <a:lnTo>
                  <a:pt x="116998" y="380250"/>
                </a:lnTo>
                <a:cubicBezTo>
                  <a:pt x="125041" y="380250"/>
                  <a:pt x="131621" y="373670"/>
                  <a:pt x="131621" y="365625"/>
                </a:cubicBezTo>
                <a:lnTo>
                  <a:pt x="131621" y="336375"/>
                </a:lnTo>
                <a:cubicBezTo>
                  <a:pt x="131621" y="328330"/>
                  <a:pt x="125041" y="321750"/>
                  <a:pt x="116998" y="321750"/>
                </a:cubicBezTo>
                <a:lnTo>
                  <a:pt x="87748" y="321750"/>
                </a:lnTo>
                <a:cubicBezTo>
                  <a:pt x="79705" y="321750"/>
                  <a:pt x="73124" y="328330"/>
                  <a:pt x="73124" y="336375"/>
                </a:cubicBezTo>
                <a:lnTo>
                  <a:pt x="73124" y="336375"/>
                </a:lnTo>
                <a:close/>
                <a:moveTo>
                  <a:pt x="182813" y="95065"/>
                </a:moveTo>
                <a:cubicBezTo>
                  <a:pt x="170655" y="95065"/>
                  <a:pt x="160876" y="104846"/>
                  <a:pt x="160876" y="117005"/>
                </a:cubicBezTo>
                <a:cubicBezTo>
                  <a:pt x="160876" y="129163"/>
                  <a:pt x="170655" y="138945"/>
                  <a:pt x="182813" y="138945"/>
                </a:cubicBezTo>
                <a:lnTo>
                  <a:pt x="314439" y="138945"/>
                </a:lnTo>
                <a:cubicBezTo>
                  <a:pt x="326597" y="138945"/>
                  <a:pt x="336376" y="129163"/>
                  <a:pt x="336376" y="117009"/>
                </a:cubicBezTo>
                <a:cubicBezTo>
                  <a:pt x="336376" y="104851"/>
                  <a:pt x="326597" y="95074"/>
                  <a:pt x="314439" y="95074"/>
                </a:cubicBezTo>
                <a:lnTo>
                  <a:pt x="182813" y="95065"/>
                </a:lnTo>
                <a:close/>
                <a:moveTo>
                  <a:pt x="182813" y="212065"/>
                </a:moveTo>
                <a:cubicBezTo>
                  <a:pt x="170655" y="212065"/>
                  <a:pt x="160876" y="221846"/>
                  <a:pt x="160876" y="234005"/>
                </a:cubicBezTo>
                <a:cubicBezTo>
                  <a:pt x="160876" y="246163"/>
                  <a:pt x="170655" y="255945"/>
                  <a:pt x="182813" y="255945"/>
                </a:cubicBezTo>
                <a:lnTo>
                  <a:pt x="314439" y="255945"/>
                </a:lnTo>
                <a:cubicBezTo>
                  <a:pt x="326597" y="255945"/>
                  <a:pt x="336376" y="246163"/>
                  <a:pt x="336376" y="234010"/>
                </a:cubicBezTo>
                <a:cubicBezTo>
                  <a:pt x="336376" y="221851"/>
                  <a:pt x="326597" y="212074"/>
                  <a:pt x="314439" y="212074"/>
                </a:cubicBezTo>
                <a:lnTo>
                  <a:pt x="182813" y="212065"/>
                </a:lnTo>
                <a:close/>
                <a:moveTo>
                  <a:pt x="182813" y="329065"/>
                </a:moveTo>
                <a:cubicBezTo>
                  <a:pt x="170655" y="329065"/>
                  <a:pt x="160876" y="338846"/>
                  <a:pt x="160876" y="351005"/>
                </a:cubicBezTo>
                <a:cubicBezTo>
                  <a:pt x="160876" y="363163"/>
                  <a:pt x="170655" y="372945"/>
                  <a:pt x="182813" y="372945"/>
                </a:cubicBezTo>
                <a:lnTo>
                  <a:pt x="314439" y="372945"/>
                </a:lnTo>
                <a:cubicBezTo>
                  <a:pt x="326597" y="372945"/>
                  <a:pt x="336376" y="363163"/>
                  <a:pt x="336376" y="351009"/>
                </a:cubicBezTo>
                <a:cubicBezTo>
                  <a:pt x="336376" y="338851"/>
                  <a:pt x="326597" y="329074"/>
                  <a:pt x="314439" y="329074"/>
                </a:cubicBezTo>
                <a:lnTo>
                  <a:pt x="182813" y="329065"/>
                </a:lnTo>
                <a:close/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85987" y="2897288"/>
            <a:ext cx="303149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Strategic objectives and governance rationale linking the proposal to corporate priorities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85987" y="2218014"/>
            <a:ext cx="3037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Strategic Objectives and Governance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85987" y="159533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18"/>
                  <a:pt x="331182" y="42863"/>
                  <a:pt x="228600" y="42863"/>
                </a:cubicBezTo>
                <a:cubicBezTo>
                  <a:pt x="126018" y="42863"/>
                  <a:pt x="42863" y="126018"/>
                  <a:pt x="42863" y="228600"/>
                </a:cubicBezTo>
                <a:cubicBezTo>
                  <a:pt x="42863" y="331182"/>
                  <a:pt x="126018" y="414338"/>
                  <a:pt x="228600" y="414338"/>
                </a:cubicBezTo>
                <a:cubicBezTo>
                  <a:pt x="331182" y="414338"/>
                  <a:pt x="414338" y="331182"/>
                  <a:pt x="414338" y="228600"/>
                </a:cubicBezTo>
                <a:close/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close/>
                <a:moveTo>
                  <a:pt x="228600" y="328613"/>
                </a:moveTo>
                <a:cubicBezTo>
                  <a:pt x="283834" y="328613"/>
                  <a:pt x="328613" y="283834"/>
                  <a:pt x="328613" y="228600"/>
                </a:cubicBezTo>
                <a:cubicBezTo>
                  <a:pt x="328613" y="173366"/>
                  <a:pt x="283834" y="128588"/>
                  <a:pt x="228600" y="128588"/>
                </a:cubicBezTo>
                <a:cubicBezTo>
                  <a:pt x="173366" y="128588"/>
                  <a:pt x="128588" y="173366"/>
                  <a:pt x="128588" y="228600"/>
                </a:cubicBezTo>
                <a:cubicBezTo>
                  <a:pt x="128588" y="283834"/>
                  <a:pt x="173366" y="328613"/>
                  <a:pt x="228600" y="328613"/>
                </a:cubicBezTo>
                <a:close/>
                <a:moveTo>
                  <a:pt x="228600" y="85725"/>
                </a:moveTo>
                <a:cubicBezTo>
                  <a:pt x="307508" y="85725"/>
                  <a:pt x="371475" y="149692"/>
                  <a:pt x="371475" y="228600"/>
                </a:cubicBezTo>
                <a:cubicBezTo>
                  <a:pt x="371475" y="307508"/>
                  <a:pt x="307508" y="371475"/>
                  <a:pt x="228600" y="371475"/>
                </a:cubicBezTo>
                <a:cubicBezTo>
                  <a:pt x="149692" y="371475"/>
                  <a:pt x="85725" y="307508"/>
                  <a:pt x="85725" y="228600"/>
                </a:cubicBezTo>
                <a:cubicBezTo>
                  <a:pt x="85725" y="149692"/>
                  <a:pt x="149692" y="85725"/>
                  <a:pt x="228600" y="85725"/>
                </a:cubicBezTo>
                <a:close/>
                <a:moveTo>
                  <a:pt x="228600" y="242888"/>
                </a:moveTo>
                <a:cubicBezTo>
                  <a:pt x="236491" y="242888"/>
                  <a:pt x="242888" y="236491"/>
                  <a:pt x="242888" y="228600"/>
                </a:cubicBezTo>
                <a:cubicBezTo>
                  <a:pt x="242888" y="220709"/>
                  <a:pt x="236491" y="214313"/>
                  <a:pt x="228600" y="214313"/>
                </a:cubicBezTo>
                <a:cubicBezTo>
                  <a:pt x="220709" y="214313"/>
                  <a:pt x="214313" y="220709"/>
                  <a:pt x="214313" y="228600"/>
                </a:cubicBezTo>
                <a:cubicBezTo>
                  <a:pt x="214313" y="236491"/>
                  <a:pt x="220709" y="242888"/>
                  <a:pt x="228600" y="242888"/>
                </a:cubicBezTo>
                <a:close/>
                <a:moveTo>
                  <a:pt x="228600" y="171450"/>
                </a:moveTo>
                <a:cubicBezTo>
                  <a:pt x="260165" y="171450"/>
                  <a:pt x="285750" y="197035"/>
                  <a:pt x="285750" y="228600"/>
                </a:cubicBezTo>
                <a:cubicBezTo>
                  <a:pt x="285750" y="260165"/>
                  <a:pt x="260165" y="285750"/>
                  <a:pt x="228600" y="285750"/>
                </a:cubicBezTo>
                <a:cubicBezTo>
                  <a:pt x="197035" y="285750"/>
                  <a:pt x="171450" y="260165"/>
                  <a:pt x="171450" y="228600"/>
                </a:cubicBezTo>
                <a:cubicBezTo>
                  <a:pt x="171450" y="197035"/>
                  <a:pt x="197035" y="171450"/>
                  <a:pt x="228600" y="171450"/>
                </a:cubicBezTo>
                <a:close/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68680" y="2897288"/>
            <a:ext cx="303149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Formal meeting order including call to order, quorum confirmation, and procedural motions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68680" y="2218014"/>
            <a:ext cx="3037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Formal Meeting Order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68680" y="1595424"/>
            <a:ext cx="457200" cy="457021"/>
          </a:xfrm>
          <a:custGeom>
            <a:avLst/>
            <a:gdLst/>
            <a:ahLst/>
            <a:cxnLst/>
            <a:rect l="l" t="t" r="r" b="b"/>
            <a:pathLst>
              <a:path w="457200" h="457021">
                <a:moveTo>
                  <a:pt x="279532" y="6293"/>
                </a:moveTo>
                <a:cubicBezTo>
                  <a:pt x="287835" y="14593"/>
                  <a:pt x="287922" y="27983"/>
                  <a:pt x="279710" y="36374"/>
                </a:cubicBezTo>
                <a:lnTo>
                  <a:pt x="420825" y="177489"/>
                </a:lnTo>
                <a:cubicBezTo>
                  <a:pt x="429215" y="169276"/>
                  <a:pt x="442606" y="169368"/>
                  <a:pt x="450904" y="177667"/>
                </a:cubicBezTo>
                <a:cubicBezTo>
                  <a:pt x="459294" y="186058"/>
                  <a:pt x="459294" y="199622"/>
                  <a:pt x="450904" y="207926"/>
                </a:cubicBezTo>
                <a:lnTo>
                  <a:pt x="436000" y="222921"/>
                </a:lnTo>
                <a:lnTo>
                  <a:pt x="350938" y="307982"/>
                </a:lnTo>
                <a:lnTo>
                  <a:pt x="336655" y="322264"/>
                </a:lnTo>
                <a:cubicBezTo>
                  <a:pt x="328265" y="330655"/>
                  <a:pt x="314695" y="330655"/>
                  <a:pt x="306397" y="322264"/>
                </a:cubicBezTo>
                <a:cubicBezTo>
                  <a:pt x="298364" y="314230"/>
                  <a:pt x="298008" y="301287"/>
                  <a:pt x="305592" y="292900"/>
                </a:cubicBezTo>
                <a:lnTo>
                  <a:pt x="164386" y="151694"/>
                </a:lnTo>
                <a:cubicBezTo>
                  <a:pt x="155997" y="159194"/>
                  <a:pt x="143053" y="158925"/>
                  <a:pt x="135020" y="150890"/>
                </a:cubicBezTo>
                <a:cubicBezTo>
                  <a:pt x="126631" y="142499"/>
                  <a:pt x="126631" y="128935"/>
                  <a:pt x="135020" y="120631"/>
                </a:cubicBezTo>
                <a:lnTo>
                  <a:pt x="149303" y="106349"/>
                </a:lnTo>
                <a:lnTo>
                  <a:pt x="234278" y="21288"/>
                </a:lnTo>
                <a:lnTo>
                  <a:pt x="249183" y="6293"/>
                </a:lnTo>
                <a:cubicBezTo>
                  <a:pt x="257573" y="-2098"/>
                  <a:pt x="271142" y="-2098"/>
                  <a:pt x="279441" y="6293"/>
                </a:cubicBezTo>
                <a:lnTo>
                  <a:pt x="279532" y="6293"/>
                </a:lnTo>
                <a:close/>
                <a:moveTo>
                  <a:pt x="249361" y="66721"/>
                </a:moveTo>
                <a:lnTo>
                  <a:pt x="194648" y="121435"/>
                </a:lnTo>
                <a:lnTo>
                  <a:pt x="335763" y="262550"/>
                </a:lnTo>
                <a:lnTo>
                  <a:pt x="390476" y="207835"/>
                </a:lnTo>
                <a:lnTo>
                  <a:pt x="249361" y="66721"/>
                </a:lnTo>
                <a:close/>
                <a:moveTo>
                  <a:pt x="199559" y="227295"/>
                </a:moveTo>
                <a:lnTo>
                  <a:pt x="229816" y="257554"/>
                </a:lnTo>
                <a:lnTo>
                  <a:pt x="185367" y="302004"/>
                </a:lnTo>
                <a:lnTo>
                  <a:pt x="191617" y="308252"/>
                </a:lnTo>
                <a:cubicBezTo>
                  <a:pt x="202773" y="319408"/>
                  <a:pt x="202773" y="337529"/>
                  <a:pt x="191617" y="348685"/>
                </a:cubicBezTo>
                <a:lnTo>
                  <a:pt x="91650" y="448653"/>
                </a:lnTo>
                <a:cubicBezTo>
                  <a:pt x="80495" y="459809"/>
                  <a:pt x="62376" y="459809"/>
                  <a:pt x="51216" y="448653"/>
                </a:cubicBezTo>
                <a:lnTo>
                  <a:pt x="8371" y="405808"/>
                </a:lnTo>
                <a:cubicBezTo>
                  <a:pt x="-2784" y="394652"/>
                  <a:pt x="-2784" y="376531"/>
                  <a:pt x="8371" y="365375"/>
                </a:cubicBezTo>
                <a:lnTo>
                  <a:pt x="108338" y="265406"/>
                </a:lnTo>
                <a:cubicBezTo>
                  <a:pt x="119494" y="254250"/>
                  <a:pt x="137613" y="254250"/>
                  <a:pt x="148773" y="265406"/>
                </a:cubicBezTo>
                <a:lnTo>
                  <a:pt x="155023" y="271654"/>
                </a:lnTo>
                <a:lnTo>
                  <a:pt x="199472" y="227204"/>
                </a:lnTo>
                <a:lnTo>
                  <a:pt x="199559" y="227295"/>
                </a:lnTo>
                <a:close/>
                <a:moveTo>
                  <a:pt x="128688" y="305843"/>
                </a:moveTo>
                <a:lnTo>
                  <a:pt x="48893" y="385639"/>
                </a:lnTo>
                <a:lnTo>
                  <a:pt x="71566" y="408312"/>
                </a:lnTo>
                <a:lnTo>
                  <a:pt x="151361" y="328516"/>
                </a:lnTo>
                <a:lnTo>
                  <a:pt x="128688" y="305843"/>
                </a:lnTo>
                <a:close/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1009743" y="613790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78" y="1164795"/>
            <a:ext cx="10911841" cy="45719"/>
          </a:xfrm>
          <a:custGeom>
            <a:avLst/>
            <a:gdLst/>
            <a:ahLst/>
            <a:cxnLst/>
            <a:rect l="l" t="t" r="r" b="b"/>
            <a:pathLst>
              <a:path w="10911841" h="45719">
                <a:moveTo>
                  <a:pt x="0" y="0"/>
                </a:moveTo>
                <a:lnTo>
                  <a:pt x="10911841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49390" y="6318000"/>
            <a:ext cx="118535" cy="54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40079" y="1"/>
            <a:ext cx="10945921" cy="10347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Regulatory and Compliance Framework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857765" y="6309360"/>
            <a:ext cx="788754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Governance and Policy Implementation Framework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30891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09743" y="613790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2057400" y="1530235"/>
            <a:ext cx="640080" cy="640080"/>
          </a:xfrm>
          <a:prstGeom prst="rect">
            <a:avLst/>
          </a:prstGeom>
          <a:solidFill>
            <a:srgbClr val="1570EF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774707" y="1530235"/>
            <a:ext cx="640080" cy="640080"/>
          </a:xfrm>
          <a:prstGeom prst="rect">
            <a:avLst/>
          </a:prstGeom>
          <a:solidFill>
            <a:srgbClr val="1570EF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494520" y="1530235"/>
            <a:ext cx="640080" cy="640080"/>
          </a:xfrm>
          <a:prstGeom prst="rect">
            <a:avLst/>
          </a:prstGeom>
          <a:solidFill>
            <a:srgbClr val="1570EF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305800" y="3066109"/>
            <a:ext cx="303403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Legal background summary, including scope, applicability, and compliance obligations to be satisfied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05800" y="2386835"/>
            <a:ext cx="3037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Legal Background Summary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85987" y="3066109"/>
            <a:ext cx="303403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Governing body requirements, including delegated authority, committee oversight, and required attestations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85987" y="2386835"/>
            <a:ext cx="3037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Governing Body Requirements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68680" y="3066109"/>
            <a:ext cx="303403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Statutory context and regulatory basis supporting the action or disclosure requirement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68680" y="2386835"/>
            <a:ext cx="3037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Statutory Context and Regulatory Basis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631680" y="1667395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27672" y="87307"/>
                </a:moveTo>
                <a:cubicBezTo>
                  <a:pt x="135675" y="82662"/>
                  <a:pt x="141461" y="75017"/>
                  <a:pt x="143747" y="66016"/>
                </a:cubicBezTo>
                <a:lnTo>
                  <a:pt x="147533" y="51086"/>
                </a:lnTo>
                <a:lnTo>
                  <a:pt x="158250" y="62161"/>
                </a:lnTo>
                <a:cubicBezTo>
                  <a:pt x="164680" y="68807"/>
                  <a:pt x="173538" y="72519"/>
                  <a:pt x="182829" y="72519"/>
                </a:cubicBezTo>
                <a:cubicBezTo>
                  <a:pt x="192115" y="72519"/>
                  <a:pt x="200978" y="68803"/>
                  <a:pt x="207408" y="62161"/>
                </a:cubicBezTo>
                <a:lnTo>
                  <a:pt x="218125" y="51086"/>
                </a:lnTo>
                <a:lnTo>
                  <a:pt x="221910" y="66016"/>
                </a:lnTo>
                <a:cubicBezTo>
                  <a:pt x="224196" y="75017"/>
                  <a:pt x="229983" y="82662"/>
                  <a:pt x="237985" y="87307"/>
                </a:cubicBezTo>
                <a:cubicBezTo>
                  <a:pt x="245988" y="91952"/>
                  <a:pt x="255560" y="93093"/>
                  <a:pt x="264419" y="90595"/>
                </a:cubicBezTo>
                <a:lnTo>
                  <a:pt x="279280" y="86382"/>
                </a:lnTo>
                <a:lnTo>
                  <a:pt x="275066" y="101242"/>
                </a:lnTo>
                <a:cubicBezTo>
                  <a:pt x="272564" y="110174"/>
                  <a:pt x="273709" y="119677"/>
                  <a:pt x="278354" y="127676"/>
                </a:cubicBezTo>
                <a:cubicBezTo>
                  <a:pt x="282999" y="135679"/>
                  <a:pt x="290644" y="141465"/>
                  <a:pt x="299645" y="143751"/>
                </a:cubicBezTo>
                <a:lnTo>
                  <a:pt x="314576" y="147537"/>
                </a:lnTo>
                <a:lnTo>
                  <a:pt x="303500" y="158253"/>
                </a:lnTo>
                <a:cubicBezTo>
                  <a:pt x="296854" y="164683"/>
                  <a:pt x="293142" y="173542"/>
                  <a:pt x="293142" y="182832"/>
                </a:cubicBezTo>
                <a:cubicBezTo>
                  <a:pt x="293142" y="192119"/>
                  <a:pt x="296858" y="200982"/>
                  <a:pt x="303500" y="207412"/>
                </a:cubicBezTo>
                <a:lnTo>
                  <a:pt x="314576" y="218128"/>
                </a:lnTo>
                <a:lnTo>
                  <a:pt x="299645" y="221914"/>
                </a:lnTo>
                <a:cubicBezTo>
                  <a:pt x="290644" y="224200"/>
                  <a:pt x="282999" y="229986"/>
                  <a:pt x="278354" y="237989"/>
                </a:cubicBezTo>
                <a:cubicBezTo>
                  <a:pt x="273709" y="245992"/>
                  <a:pt x="272568" y="255564"/>
                  <a:pt x="275066" y="264423"/>
                </a:cubicBezTo>
                <a:lnTo>
                  <a:pt x="279280" y="279283"/>
                </a:lnTo>
                <a:lnTo>
                  <a:pt x="264419" y="275070"/>
                </a:lnTo>
                <a:cubicBezTo>
                  <a:pt x="255487" y="272568"/>
                  <a:pt x="245985" y="273713"/>
                  <a:pt x="237985" y="278358"/>
                </a:cubicBezTo>
                <a:cubicBezTo>
                  <a:pt x="229983" y="283003"/>
                  <a:pt x="224196" y="290648"/>
                  <a:pt x="221910" y="299649"/>
                </a:cubicBezTo>
                <a:lnTo>
                  <a:pt x="218125" y="314579"/>
                </a:lnTo>
                <a:lnTo>
                  <a:pt x="207408" y="303504"/>
                </a:lnTo>
                <a:cubicBezTo>
                  <a:pt x="200978" y="296858"/>
                  <a:pt x="192119" y="293146"/>
                  <a:pt x="182829" y="293146"/>
                </a:cubicBezTo>
                <a:cubicBezTo>
                  <a:pt x="173542" y="293146"/>
                  <a:pt x="164680" y="296862"/>
                  <a:pt x="158250" y="303504"/>
                </a:cubicBezTo>
                <a:lnTo>
                  <a:pt x="147533" y="314579"/>
                </a:lnTo>
                <a:lnTo>
                  <a:pt x="143747" y="299649"/>
                </a:lnTo>
                <a:cubicBezTo>
                  <a:pt x="141461" y="290648"/>
                  <a:pt x="135675" y="283003"/>
                  <a:pt x="127672" y="278358"/>
                </a:cubicBezTo>
                <a:cubicBezTo>
                  <a:pt x="119669" y="273713"/>
                  <a:pt x="110097" y="272572"/>
                  <a:pt x="101239" y="275070"/>
                </a:cubicBezTo>
                <a:lnTo>
                  <a:pt x="86378" y="279283"/>
                </a:lnTo>
                <a:lnTo>
                  <a:pt x="90591" y="264423"/>
                </a:lnTo>
                <a:cubicBezTo>
                  <a:pt x="93093" y="255491"/>
                  <a:pt x="91948" y="245988"/>
                  <a:pt x="87303" y="237989"/>
                </a:cubicBezTo>
                <a:cubicBezTo>
                  <a:pt x="82658" y="229986"/>
                  <a:pt x="75014" y="224200"/>
                  <a:pt x="66012" y="221914"/>
                </a:cubicBezTo>
                <a:lnTo>
                  <a:pt x="51082" y="218128"/>
                </a:lnTo>
                <a:lnTo>
                  <a:pt x="62157" y="207412"/>
                </a:lnTo>
                <a:cubicBezTo>
                  <a:pt x="68803" y="200982"/>
                  <a:pt x="72516" y="192123"/>
                  <a:pt x="72516" y="182832"/>
                </a:cubicBezTo>
                <a:cubicBezTo>
                  <a:pt x="72516" y="173546"/>
                  <a:pt x="68799" y="164683"/>
                  <a:pt x="62157" y="158253"/>
                </a:cubicBezTo>
                <a:lnTo>
                  <a:pt x="51082" y="147537"/>
                </a:lnTo>
                <a:lnTo>
                  <a:pt x="66012" y="143751"/>
                </a:lnTo>
                <a:cubicBezTo>
                  <a:pt x="75014" y="141465"/>
                  <a:pt x="82658" y="135679"/>
                  <a:pt x="87303" y="127676"/>
                </a:cubicBezTo>
                <a:cubicBezTo>
                  <a:pt x="91948" y="119673"/>
                  <a:pt x="93090" y="110101"/>
                  <a:pt x="90591" y="101242"/>
                </a:cubicBezTo>
                <a:lnTo>
                  <a:pt x="86378" y="86382"/>
                </a:lnTo>
                <a:lnTo>
                  <a:pt x="101239" y="90595"/>
                </a:lnTo>
                <a:cubicBezTo>
                  <a:pt x="110171" y="93097"/>
                  <a:pt x="119673" y="91952"/>
                  <a:pt x="127745" y="87307"/>
                </a:cubicBezTo>
                <a:lnTo>
                  <a:pt x="127672" y="87307"/>
                </a:lnTo>
                <a:close/>
                <a:moveTo>
                  <a:pt x="158967" y="13646"/>
                </a:moveTo>
                <a:lnTo>
                  <a:pt x="150752" y="5216"/>
                </a:lnTo>
                <a:cubicBezTo>
                  <a:pt x="146465" y="713"/>
                  <a:pt x="140035" y="-999"/>
                  <a:pt x="134033" y="571"/>
                </a:cubicBezTo>
                <a:cubicBezTo>
                  <a:pt x="128031" y="2143"/>
                  <a:pt x="123389" y="6927"/>
                  <a:pt x="121816" y="12930"/>
                </a:cubicBezTo>
                <a:lnTo>
                  <a:pt x="118960" y="24290"/>
                </a:lnTo>
                <a:lnTo>
                  <a:pt x="110529" y="57585"/>
                </a:lnTo>
                <a:lnTo>
                  <a:pt x="77523" y="48225"/>
                </a:lnTo>
                <a:lnTo>
                  <a:pt x="66236" y="45083"/>
                </a:lnTo>
                <a:cubicBezTo>
                  <a:pt x="60234" y="43368"/>
                  <a:pt x="53803" y="45083"/>
                  <a:pt x="49447" y="49443"/>
                </a:cubicBezTo>
                <a:cubicBezTo>
                  <a:pt x="45087" y="53803"/>
                  <a:pt x="43376" y="60233"/>
                  <a:pt x="45087" y="66232"/>
                </a:cubicBezTo>
                <a:lnTo>
                  <a:pt x="48302" y="77519"/>
                </a:lnTo>
                <a:lnTo>
                  <a:pt x="57662" y="110525"/>
                </a:lnTo>
                <a:lnTo>
                  <a:pt x="24367" y="118956"/>
                </a:lnTo>
                <a:lnTo>
                  <a:pt x="13007" y="121813"/>
                </a:lnTo>
                <a:cubicBezTo>
                  <a:pt x="7005" y="123312"/>
                  <a:pt x="2290" y="128027"/>
                  <a:pt x="648" y="134029"/>
                </a:cubicBezTo>
                <a:cubicBezTo>
                  <a:pt x="-995" y="140031"/>
                  <a:pt x="721" y="146461"/>
                  <a:pt x="5220" y="150748"/>
                </a:cubicBezTo>
                <a:lnTo>
                  <a:pt x="13650" y="158963"/>
                </a:lnTo>
                <a:lnTo>
                  <a:pt x="38229" y="182898"/>
                </a:lnTo>
                <a:lnTo>
                  <a:pt x="13650" y="206833"/>
                </a:lnTo>
                <a:lnTo>
                  <a:pt x="5220" y="215048"/>
                </a:lnTo>
                <a:cubicBezTo>
                  <a:pt x="717" y="219335"/>
                  <a:pt x="-995" y="225765"/>
                  <a:pt x="574" y="231767"/>
                </a:cubicBezTo>
                <a:cubicBezTo>
                  <a:pt x="2147" y="237769"/>
                  <a:pt x="6931" y="242411"/>
                  <a:pt x="12934" y="243984"/>
                </a:cubicBezTo>
                <a:lnTo>
                  <a:pt x="24294" y="246840"/>
                </a:lnTo>
                <a:lnTo>
                  <a:pt x="57516" y="255271"/>
                </a:lnTo>
                <a:lnTo>
                  <a:pt x="48229" y="288277"/>
                </a:lnTo>
                <a:lnTo>
                  <a:pt x="45014" y="299564"/>
                </a:lnTo>
                <a:cubicBezTo>
                  <a:pt x="43299" y="305567"/>
                  <a:pt x="45014" y="311997"/>
                  <a:pt x="49374" y="316353"/>
                </a:cubicBezTo>
                <a:cubicBezTo>
                  <a:pt x="53734" y="320713"/>
                  <a:pt x="60164" y="322424"/>
                  <a:pt x="66162" y="320713"/>
                </a:cubicBezTo>
                <a:lnTo>
                  <a:pt x="77450" y="317498"/>
                </a:lnTo>
                <a:lnTo>
                  <a:pt x="110456" y="308138"/>
                </a:lnTo>
                <a:lnTo>
                  <a:pt x="118887" y="341360"/>
                </a:lnTo>
                <a:lnTo>
                  <a:pt x="121743" y="352720"/>
                </a:lnTo>
                <a:cubicBezTo>
                  <a:pt x="123243" y="358722"/>
                  <a:pt x="127958" y="363437"/>
                  <a:pt x="133960" y="365079"/>
                </a:cubicBezTo>
                <a:cubicBezTo>
                  <a:pt x="139962" y="366722"/>
                  <a:pt x="146319" y="364937"/>
                  <a:pt x="150679" y="360507"/>
                </a:cubicBezTo>
                <a:lnTo>
                  <a:pt x="158967" y="352219"/>
                </a:lnTo>
                <a:lnTo>
                  <a:pt x="182902" y="327571"/>
                </a:lnTo>
                <a:lnTo>
                  <a:pt x="206837" y="352219"/>
                </a:lnTo>
                <a:lnTo>
                  <a:pt x="215052" y="360577"/>
                </a:lnTo>
                <a:cubicBezTo>
                  <a:pt x="219412" y="365006"/>
                  <a:pt x="225769" y="366791"/>
                  <a:pt x="231771" y="365149"/>
                </a:cubicBezTo>
                <a:cubicBezTo>
                  <a:pt x="237773" y="363507"/>
                  <a:pt x="242415" y="358792"/>
                  <a:pt x="243988" y="352790"/>
                </a:cubicBezTo>
                <a:lnTo>
                  <a:pt x="246844" y="341429"/>
                </a:lnTo>
                <a:lnTo>
                  <a:pt x="255275" y="308207"/>
                </a:lnTo>
                <a:lnTo>
                  <a:pt x="288281" y="317567"/>
                </a:lnTo>
                <a:lnTo>
                  <a:pt x="299568" y="320782"/>
                </a:lnTo>
                <a:cubicBezTo>
                  <a:pt x="305570" y="322498"/>
                  <a:pt x="312001" y="320782"/>
                  <a:pt x="316357" y="316422"/>
                </a:cubicBezTo>
                <a:cubicBezTo>
                  <a:pt x="320717" y="312063"/>
                  <a:pt x="322428" y="305632"/>
                  <a:pt x="320717" y="299634"/>
                </a:cubicBezTo>
                <a:lnTo>
                  <a:pt x="317502" y="288347"/>
                </a:lnTo>
                <a:lnTo>
                  <a:pt x="308142" y="255340"/>
                </a:lnTo>
                <a:lnTo>
                  <a:pt x="341364" y="246910"/>
                </a:lnTo>
                <a:lnTo>
                  <a:pt x="352724" y="244053"/>
                </a:lnTo>
                <a:cubicBezTo>
                  <a:pt x="358726" y="242554"/>
                  <a:pt x="363441" y="237839"/>
                  <a:pt x="365083" y="231837"/>
                </a:cubicBezTo>
                <a:cubicBezTo>
                  <a:pt x="366726" y="225835"/>
                  <a:pt x="364941" y="219405"/>
                  <a:pt x="360511" y="215118"/>
                </a:cubicBezTo>
                <a:lnTo>
                  <a:pt x="352223" y="206830"/>
                </a:lnTo>
                <a:lnTo>
                  <a:pt x="327575" y="182894"/>
                </a:lnTo>
                <a:lnTo>
                  <a:pt x="352223" y="158959"/>
                </a:lnTo>
                <a:lnTo>
                  <a:pt x="360581" y="150744"/>
                </a:lnTo>
                <a:cubicBezTo>
                  <a:pt x="365010" y="146384"/>
                  <a:pt x="366795" y="140027"/>
                  <a:pt x="365153" y="134025"/>
                </a:cubicBezTo>
                <a:cubicBezTo>
                  <a:pt x="363510" y="128023"/>
                  <a:pt x="358796" y="123382"/>
                  <a:pt x="352794" y="121809"/>
                </a:cubicBezTo>
                <a:lnTo>
                  <a:pt x="341433" y="118952"/>
                </a:lnTo>
                <a:lnTo>
                  <a:pt x="308211" y="110522"/>
                </a:lnTo>
                <a:lnTo>
                  <a:pt x="317571" y="77515"/>
                </a:lnTo>
                <a:lnTo>
                  <a:pt x="320786" y="66228"/>
                </a:lnTo>
                <a:cubicBezTo>
                  <a:pt x="322502" y="60226"/>
                  <a:pt x="320786" y="53796"/>
                  <a:pt x="316426" y="49440"/>
                </a:cubicBezTo>
                <a:cubicBezTo>
                  <a:pt x="312066" y="45080"/>
                  <a:pt x="305636" y="43368"/>
                  <a:pt x="299638" y="45080"/>
                </a:cubicBezTo>
                <a:lnTo>
                  <a:pt x="288351" y="48295"/>
                </a:lnTo>
                <a:lnTo>
                  <a:pt x="255271" y="57582"/>
                </a:lnTo>
                <a:lnTo>
                  <a:pt x="246840" y="24360"/>
                </a:lnTo>
                <a:lnTo>
                  <a:pt x="243984" y="12999"/>
                </a:lnTo>
                <a:cubicBezTo>
                  <a:pt x="242484" y="6997"/>
                  <a:pt x="237770" y="2282"/>
                  <a:pt x="231768" y="640"/>
                </a:cubicBezTo>
                <a:cubicBezTo>
                  <a:pt x="225765" y="-1002"/>
                  <a:pt x="219335" y="713"/>
                  <a:pt x="215049" y="5212"/>
                </a:cubicBezTo>
                <a:lnTo>
                  <a:pt x="206834" y="13643"/>
                </a:lnTo>
                <a:lnTo>
                  <a:pt x="182898" y="38222"/>
                </a:lnTo>
                <a:lnTo>
                  <a:pt x="158967" y="13646"/>
                </a:lnTo>
                <a:close/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911867" y="1703701"/>
            <a:ext cx="365760" cy="293148"/>
          </a:xfrm>
          <a:custGeom>
            <a:avLst/>
            <a:gdLst/>
            <a:ahLst/>
            <a:cxnLst/>
            <a:rect l="l" t="t" r="r" b="b"/>
            <a:pathLst>
              <a:path w="365760" h="293148">
                <a:moveTo>
                  <a:pt x="297707" y="27483"/>
                </a:moveTo>
                <a:lnTo>
                  <a:pt x="225166" y="27483"/>
                </a:lnTo>
                <a:cubicBezTo>
                  <a:pt x="218125" y="11280"/>
                  <a:pt x="201976" y="0"/>
                  <a:pt x="183198" y="0"/>
                </a:cubicBezTo>
                <a:cubicBezTo>
                  <a:pt x="164420" y="0"/>
                  <a:pt x="148272" y="11280"/>
                  <a:pt x="141231" y="27483"/>
                </a:cubicBezTo>
                <a:lnTo>
                  <a:pt x="68690" y="27483"/>
                </a:lnTo>
                <a:cubicBezTo>
                  <a:pt x="61075" y="27483"/>
                  <a:pt x="54948" y="33609"/>
                  <a:pt x="54948" y="41225"/>
                </a:cubicBezTo>
                <a:cubicBezTo>
                  <a:pt x="54948" y="48841"/>
                  <a:pt x="61075" y="54968"/>
                  <a:pt x="68690" y="54968"/>
                </a:cubicBezTo>
                <a:lnTo>
                  <a:pt x="138312" y="54968"/>
                </a:lnTo>
                <a:cubicBezTo>
                  <a:pt x="141633" y="71343"/>
                  <a:pt x="153714" y="84570"/>
                  <a:pt x="169460" y="89492"/>
                </a:cubicBezTo>
                <a:lnTo>
                  <a:pt x="169460" y="265669"/>
                </a:lnTo>
                <a:lnTo>
                  <a:pt x="68690" y="265669"/>
                </a:lnTo>
                <a:cubicBezTo>
                  <a:pt x="61075" y="265669"/>
                  <a:pt x="54948" y="271795"/>
                  <a:pt x="54948" y="279411"/>
                </a:cubicBezTo>
                <a:cubicBezTo>
                  <a:pt x="54948" y="287027"/>
                  <a:pt x="61075" y="293154"/>
                  <a:pt x="68690" y="293154"/>
                </a:cubicBezTo>
                <a:lnTo>
                  <a:pt x="183202" y="293154"/>
                </a:lnTo>
                <a:lnTo>
                  <a:pt x="297714" y="293154"/>
                </a:lnTo>
                <a:cubicBezTo>
                  <a:pt x="305329" y="293154"/>
                  <a:pt x="311456" y="287027"/>
                  <a:pt x="311456" y="279414"/>
                </a:cubicBezTo>
                <a:cubicBezTo>
                  <a:pt x="311456" y="271798"/>
                  <a:pt x="305329" y="265674"/>
                  <a:pt x="297714" y="265674"/>
                </a:cubicBezTo>
                <a:lnTo>
                  <a:pt x="196943" y="265674"/>
                </a:lnTo>
                <a:lnTo>
                  <a:pt x="196943" y="89498"/>
                </a:lnTo>
                <a:cubicBezTo>
                  <a:pt x="212689" y="84573"/>
                  <a:pt x="224770" y="71349"/>
                  <a:pt x="228092" y="54974"/>
                </a:cubicBezTo>
                <a:lnTo>
                  <a:pt x="297714" y="54974"/>
                </a:lnTo>
                <a:cubicBezTo>
                  <a:pt x="305329" y="54974"/>
                  <a:pt x="311456" y="48847"/>
                  <a:pt x="311456" y="41234"/>
                </a:cubicBezTo>
                <a:cubicBezTo>
                  <a:pt x="311456" y="33618"/>
                  <a:pt x="305329" y="27494"/>
                  <a:pt x="297714" y="27494"/>
                </a:cubicBezTo>
                <a:lnTo>
                  <a:pt x="297707" y="27483"/>
                </a:lnTo>
                <a:close/>
                <a:moveTo>
                  <a:pt x="293124" y="112106"/>
                </a:moveTo>
                <a:lnTo>
                  <a:pt x="334575" y="183218"/>
                </a:lnTo>
                <a:lnTo>
                  <a:pt x="251614" y="183218"/>
                </a:lnTo>
                <a:lnTo>
                  <a:pt x="293124" y="112106"/>
                </a:lnTo>
                <a:close/>
                <a:moveTo>
                  <a:pt x="220985" y="193009"/>
                </a:moveTo>
                <a:cubicBezTo>
                  <a:pt x="227170" y="218718"/>
                  <a:pt x="257115" y="238183"/>
                  <a:pt x="293127" y="238183"/>
                </a:cubicBezTo>
                <a:cubicBezTo>
                  <a:pt x="329140" y="238183"/>
                  <a:pt x="359085" y="218715"/>
                  <a:pt x="365270" y="193009"/>
                </a:cubicBezTo>
                <a:cubicBezTo>
                  <a:pt x="366759" y="186712"/>
                  <a:pt x="364696" y="180242"/>
                  <a:pt x="361433" y="174628"/>
                </a:cubicBezTo>
                <a:lnTo>
                  <a:pt x="306928" y="81187"/>
                </a:lnTo>
                <a:cubicBezTo>
                  <a:pt x="304064" y="76263"/>
                  <a:pt x="298797" y="73287"/>
                  <a:pt x="293127" y="73287"/>
                </a:cubicBezTo>
                <a:cubicBezTo>
                  <a:pt x="287458" y="73287"/>
                  <a:pt x="282191" y="76321"/>
                  <a:pt x="279327" y="81187"/>
                </a:cubicBezTo>
                <a:lnTo>
                  <a:pt x="224822" y="174687"/>
                </a:lnTo>
                <a:cubicBezTo>
                  <a:pt x="221559" y="180298"/>
                  <a:pt x="219496" y="186768"/>
                  <a:pt x="220985" y="193068"/>
                </a:cubicBezTo>
                <a:lnTo>
                  <a:pt x="220985" y="193009"/>
                </a:lnTo>
                <a:close/>
                <a:moveTo>
                  <a:pt x="31123" y="183218"/>
                </a:moveTo>
                <a:lnTo>
                  <a:pt x="72574" y="112106"/>
                </a:lnTo>
                <a:lnTo>
                  <a:pt x="114084" y="183218"/>
                </a:lnTo>
                <a:lnTo>
                  <a:pt x="31123" y="183218"/>
                </a:lnTo>
                <a:close/>
                <a:moveTo>
                  <a:pt x="72578" y="238183"/>
                </a:moveTo>
                <a:cubicBezTo>
                  <a:pt x="108590" y="238183"/>
                  <a:pt x="138535" y="218715"/>
                  <a:pt x="144720" y="193009"/>
                </a:cubicBezTo>
                <a:cubicBezTo>
                  <a:pt x="146209" y="186712"/>
                  <a:pt x="144146" y="180242"/>
                  <a:pt x="140883" y="174629"/>
                </a:cubicBezTo>
                <a:lnTo>
                  <a:pt x="86378" y="81188"/>
                </a:lnTo>
                <a:cubicBezTo>
                  <a:pt x="83514" y="76263"/>
                  <a:pt x="78247" y="73287"/>
                  <a:pt x="72578" y="73287"/>
                </a:cubicBezTo>
                <a:cubicBezTo>
                  <a:pt x="66908" y="73287"/>
                  <a:pt x="61642" y="76321"/>
                  <a:pt x="58778" y="81188"/>
                </a:cubicBezTo>
                <a:lnTo>
                  <a:pt x="4327" y="174687"/>
                </a:lnTo>
                <a:cubicBezTo>
                  <a:pt x="1064" y="180298"/>
                  <a:pt x="-999" y="186768"/>
                  <a:pt x="490" y="193068"/>
                </a:cubicBezTo>
                <a:cubicBezTo>
                  <a:pt x="6675" y="218718"/>
                  <a:pt x="36620" y="238186"/>
                  <a:pt x="72574" y="238186"/>
                </a:cubicBezTo>
                <a:lnTo>
                  <a:pt x="72578" y="238183"/>
                </a:lnTo>
                <a:close/>
                <a:moveTo>
                  <a:pt x="183195" y="27483"/>
                </a:moveTo>
                <a:cubicBezTo>
                  <a:pt x="193315" y="27483"/>
                  <a:pt x="201515" y="35685"/>
                  <a:pt x="201515" y="45804"/>
                </a:cubicBezTo>
                <a:cubicBezTo>
                  <a:pt x="201515" y="55924"/>
                  <a:pt x="193311" y="64126"/>
                  <a:pt x="183195" y="64126"/>
                </a:cubicBezTo>
                <a:cubicBezTo>
                  <a:pt x="173074" y="64126"/>
                  <a:pt x="164874" y="55924"/>
                  <a:pt x="164874" y="45804"/>
                </a:cubicBezTo>
                <a:cubicBezTo>
                  <a:pt x="164874" y="35685"/>
                  <a:pt x="173078" y="27483"/>
                  <a:pt x="183195" y="27483"/>
                </a:cubicBezTo>
                <a:lnTo>
                  <a:pt x="183195" y="27483"/>
                </a:lnTo>
                <a:close/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2194560" y="1667466"/>
            <a:ext cx="365760" cy="365617"/>
          </a:xfrm>
          <a:custGeom>
            <a:avLst/>
            <a:gdLst/>
            <a:ahLst/>
            <a:cxnLst/>
            <a:rect l="l" t="t" r="r" b="b"/>
            <a:pathLst>
              <a:path w="365760" h="365617">
                <a:moveTo>
                  <a:pt x="223626" y="5035"/>
                </a:moveTo>
                <a:cubicBezTo>
                  <a:pt x="230268" y="11674"/>
                  <a:pt x="230337" y="22387"/>
                  <a:pt x="223768" y="29099"/>
                </a:cubicBezTo>
                <a:lnTo>
                  <a:pt x="336660" y="141991"/>
                </a:lnTo>
                <a:cubicBezTo>
                  <a:pt x="343372" y="135421"/>
                  <a:pt x="354085" y="135494"/>
                  <a:pt x="360724" y="142134"/>
                </a:cubicBezTo>
                <a:cubicBezTo>
                  <a:pt x="367435" y="148846"/>
                  <a:pt x="367435" y="159698"/>
                  <a:pt x="360724" y="166341"/>
                </a:cubicBezTo>
                <a:lnTo>
                  <a:pt x="348800" y="178337"/>
                </a:lnTo>
                <a:lnTo>
                  <a:pt x="280750" y="246386"/>
                </a:lnTo>
                <a:lnTo>
                  <a:pt x="269324" y="257811"/>
                </a:lnTo>
                <a:cubicBezTo>
                  <a:pt x="262612" y="264524"/>
                  <a:pt x="251756" y="264524"/>
                  <a:pt x="245118" y="257811"/>
                </a:cubicBezTo>
                <a:cubicBezTo>
                  <a:pt x="238691" y="251384"/>
                  <a:pt x="238406" y="241029"/>
                  <a:pt x="244474" y="234320"/>
                </a:cubicBezTo>
                <a:lnTo>
                  <a:pt x="131509" y="121356"/>
                </a:lnTo>
                <a:cubicBezTo>
                  <a:pt x="124797" y="127355"/>
                  <a:pt x="114443" y="127140"/>
                  <a:pt x="108016" y="120712"/>
                </a:cubicBezTo>
                <a:cubicBezTo>
                  <a:pt x="101305" y="113999"/>
                  <a:pt x="101305" y="103148"/>
                  <a:pt x="108016" y="96505"/>
                </a:cubicBezTo>
                <a:lnTo>
                  <a:pt x="119443" y="85079"/>
                </a:lnTo>
                <a:lnTo>
                  <a:pt x="187423" y="17030"/>
                </a:lnTo>
                <a:lnTo>
                  <a:pt x="199347" y="5034"/>
                </a:lnTo>
                <a:cubicBezTo>
                  <a:pt x="206058" y="-1678"/>
                  <a:pt x="216914" y="-1678"/>
                  <a:pt x="223553" y="5034"/>
                </a:cubicBezTo>
                <a:lnTo>
                  <a:pt x="223626" y="5035"/>
                </a:lnTo>
                <a:close/>
                <a:moveTo>
                  <a:pt x="199489" y="53376"/>
                </a:moveTo>
                <a:lnTo>
                  <a:pt x="155719" y="97148"/>
                </a:lnTo>
                <a:lnTo>
                  <a:pt x="268610" y="210040"/>
                </a:lnTo>
                <a:lnTo>
                  <a:pt x="312381" y="166268"/>
                </a:lnTo>
                <a:lnTo>
                  <a:pt x="199489" y="53376"/>
                </a:lnTo>
                <a:close/>
                <a:moveTo>
                  <a:pt x="159647" y="181836"/>
                </a:moveTo>
                <a:lnTo>
                  <a:pt x="183853" y="206044"/>
                </a:lnTo>
                <a:lnTo>
                  <a:pt x="148294" y="241604"/>
                </a:lnTo>
                <a:lnTo>
                  <a:pt x="153294" y="246601"/>
                </a:lnTo>
                <a:cubicBezTo>
                  <a:pt x="162218" y="255526"/>
                  <a:pt x="162218" y="270023"/>
                  <a:pt x="153294" y="278948"/>
                </a:cubicBezTo>
                <a:lnTo>
                  <a:pt x="73320" y="358923"/>
                </a:lnTo>
                <a:cubicBezTo>
                  <a:pt x="64396" y="367847"/>
                  <a:pt x="49901" y="367847"/>
                  <a:pt x="40972" y="358923"/>
                </a:cubicBezTo>
                <a:lnTo>
                  <a:pt x="6697" y="324646"/>
                </a:lnTo>
                <a:cubicBezTo>
                  <a:pt x="-2228" y="315721"/>
                  <a:pt x="-2228" y="301225"/>
                  <a:pt x="6697" y="292300"/>
                </a:cubicBezTo>
                <a:lnTo>
                  <a:pt x="86670" y="212325"/>
                </a:lnTo>
                <a:cubicBezTo>
                  <a:pt x="95595" y="203400"/>
                  <a:pt x="110090" y="203400"/>
                  <a:pt x="119018" y="212325"/>
                </a:cubicBezTo>
                <a:lnTo>
                  <a:pt x="124018" y="217323"/>
                </a:lnTo>
                <a:lnTo>
                  <a:pt x="159577" y="181763"/>
                </a:lnTo>
                <a:lnTo>
                  <a:pt x="159647" y="181836"/>
                </a:lnTo>
                <a:close/>
                <a:moveTo>
                  <a:pt x="102950" y="244675"/>
                </a:moveTo>
                <a:lnTo>
                  <a:pt x="39114" y="308511"/>
                </a:lnTo>
                <a:lnTo>
                  <a:pt x="57252" y="326650"/>
                </a:lnTo>
                <a:lnTo>
                  <a:pt x="121089" y="262813"/>
                </a:lnTo>
                <a:lnTo>
                  <a:pt x="102950" y="244675"/>
                </a:lnTo>
                <a:close/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78" y="1164795"/>
            <a:ext cx="8229600" cy="45719"/>
          </a:xfrm>
          <a:custGeom>
            <a:avLst/>
            <a:gdLst/>
            <a:ahLst/>
            <a:cxnLst/>
            <a:rect l="l" t="t" r="r" b="b"/>
            <a:pathLst>
              <a:path w="8229600" h="45719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49390" y="6318000"/>
            <a:ext cx="118535" cy="54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40079" y="1"/>
            <a:ext cx="8260080" cy="10347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Core Proposal / Policy Update (Structured Breakdown)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857765" y="6309360"/>
            <a:ext cx="788754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Governance and Policy Implementation Framework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30891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9441159" y="0"/>
            <a:ext cx="2750841" cy="6858000"/>
          </a:xfrm>
          <a:prstGeom prst="rect">
            <a:avLst/>
          </a:pr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441159" y="0"/>
            <a:ext cx="2750841" cy="6858000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1009743" y="613790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49313" y="1711700"/>
            <a:ext cx="548640" cy="548640"/>
          </a:xfrm>
          <a:prstGeom prst="rect">
            <a:avLst/>
          </a:prstGeom>
          <a:solidFill>
            <a:srgbClr val="1570EF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0078" y="3180099"/>
            <a:ext cx="548640" cy="548640"/>
          </a:xfrm>
          <a:prstGeom prst="rect">
            <a:avLst/>
          </a:prstGeom>
          <a:solidFill>
            <a:srgbClr val="1570EF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9313" y="4648499"/>
            <a:ext cx="548640" cy="548640"/>
          </a:xfrm>
          <a:prstGeom prst="rect">
            <a:avLst/>
          </a:prstGeom>
          <a:solidFill>
            <a:srgbClr val="1570EF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514641" y="5158185"/>
            <a:ext cx="641731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Approval basis detailing required documentation, supersession of prior provisions, and effective governance milestones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514641" y="4648499"/>
            <a:ext cx="64185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Approval basis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514641" y="3672457"/>
            <a:ext cx="641731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Implementation scope covering affected functions, timelines at a high level, and dependencies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514641" y="3180099"/>
            <a:ext cx="64185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Implementation scope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514641" y="2200363"/>
            <a:ext cx="641731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Description of the proposed policy change or operational update, including purpose and expected outcomes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514641" y="1711700"/>
            <a:ext cx="64185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Description of the proposed policy change or operational update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86473" y="478565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0359" y="62526"/>
                </a:moveTo>
                <a:cubicBezTo>
                  <a:pt x="161967" y="59204"/>
                  <a:pt x="162877" y="55454"/>
                  <a:pt x="162877" y="51435"/>
                </a:cubicBezTo>
                <a:cubicBezTo>
                  <a:pt x="162877" y="37236"/>
                  <a:pt x="151359" y="25718"/>
                  <a:pt x="137160" y="25718"/>
                </a:cubicBezTo>
                <a:cubicBezTo>
                  <a:pt x="122961" y="25718"/>
                  <a:pt x="111443" y="37236"/>
                  <a:pt x="111443" y="51435"/>
                </a:cubicBezTo>
                <a:cubicBezTo>
                  <a:pt x="111443" y="55454"/>
                  <a:pt x="112353" y="59204"/>
                  <a:pt x="113961" y="62526"/>
                </a:cubicBezTo>
                <a:lnTo>
                  <a:pt x="114123" y="62847"/>
                </a:lnTo>
                <a:cubicBezTo>
                  <a:pt x="117873" y="70670"/>
                  <a:pt x="124303" y="84063"/>
                  <a:pt x="124303" y="99655"/>
                </a:cubicBezTo>
                <a:cubicBezTo>
                  <a:pt x="124303" y="134587"/>
                  <a:pt x="96012" y="162878"/>
                  <a:pt x="61080" y="162878"/>
                </a:cubicBezTo>
                <a:lnTo>
                  <a:pt x="51435" y="162878"/>
                </a:lnTo>
                <a:cubicBezTo>
                  <a:pt x="37236" y="162878"/>
                  <a:pt x="25717" y="174396"/>
                  <a:pt x="25717" y="188595"/>
                </a:cubicBezTo>
                <a:lnTo>
                  <a:pt x="25717" y="192883"/>
                </a:lnTo>
                <a:cubicBezTo>
                  <a:pt x="25717" y="195239"/>
                  <a:pt x="27646" y="197170"/>
                  <a:pt x="30005" y="197170"/>
                </a:cubicBezTo>
                <a:lnTo>
                  <a:pt x="244317" y="197170"/>
                </a:lnTo>
                <a:cubicBezTo>
                  <a:pt x="246674" y="197170"/>
                  <a:pt x="248605" y="195242"/>
                  <a:pt x="248605" y="192885"/>
                </a:cubicBezTo>
                <a:lnTo>
                  <a:pt x="248605" y="188600"/>
                </a:lnTo>
                <a:cubicBezTo>
                  <a:pt x="248605" y="174402"/>
                  <a:pt x="237086" y="162883"/>
                  <a:pt x="222888" y="162883"/>
                </a:cubicBezTo>
                <a:lnTo>
                  <a:pt x="213242" y="162883"/>
                </a:lnTo>
                <a:cubicBezTo>
                  <a:pt x="178311" y="162883"/>
                  <a:pt x="150020" y="134592"/>
                  <a:pt x="150020" y="99660"/>
                </a:cubicBezTo>
                <a:cubicBezTo>
                  <a:pt x="150020" y="84123"/>
                  <a:pt x="156450" y="70676"/>
                  <a:pt x="160200" y="62907"/>
                </a:cubicBezTo>
                <a:lnTo>
                  <a:pt x="160200" y="62907"/>
                </a:lnTo>
                <a:lnTo>
                  <a:pt x="160362" y="62586"/>
                </a:lnTo>
                <a:lnTo>
                  <a:pt x="160359" y="62526"/>
                </a:lnTo>
                <a:close/>
                <a:moveTo>
                  <a:pt x="183558" y="73669"/>
                </a:moveTo>
                <a:cubicBezTo>
                  <a:pt x="179595" y="81920"/>
                  <a:pt x="175735" y="90493"/>
                  <a:pt x="175735" y="99655"/>
                </a:cubicBezTo>
                <a:cubicBezTo>
                  <a:pt x="175735" y="120391"/>
                  <a:pt x="192559" y="137160"/>
                  <a:pt x="213240" y="137160"/>
                </a:cubicBezTo>
                <a:lnTo>
                  <a:pt x="222885" y="137160"/>
                </a:lnTo>
                <a:cubicBezTo>
                  <a:pt x="251283" y="137160"/>
                  <a:pt x="274320" y="160197"/>
                  <a:pt x="274320" y="188595"/>
                </a:cubicBezTo>
                <a:lnTo>
                  <a:pt x="274320" y="192883"/>
                </a:lnTo>
                <a:cubicBezTo>
                  <a:pt x="274320" y="209438"/>
                  <a:pt x="260873" y="222888"/>
                  <a:pt x="244318" y="222888"/>
                </a:cubicBezTo>
                <a:lnTo>
                  <a:pt x="30005" y="222888"/>
                </a:lnTo>
                <a:cubicBezTo>
                  <a:pt x="13450" y="222888"/>
                  <a:pt x="3" y="209440"/>
                  <a:pt x="3" y="192885"/>
                </a:cubicBezTo>
                <a:lnTo>
                  <a:pt x="3" y="188600"/>
                </a:lnTo>
                <a:cubicBezTo>
                  <a:pt x="3" y="160203"/>
                  <a:pt x="23040" y="137165"/>
                  <a:pt x="51438" y="137165"/>
                </a:cubicBezTo>
                <a:lnTo>
                  <a:pt x="61083" y="137165"/>
                </a:lnTo>
                <a:cubicBezTo>
                  <a:pt x="81819" y="137165"/>
                  <a:pt x="98588" y="120396"/>
                  <a:pt x="98588" y="99660"/>
                </a:cubicBezTo>
                <a:cubicBezTo>
                  <a:pt x="98588" y="90498"/>
                  <a:pt x="94731" y="81925"/>
                  <a:pt x="90764" y="73674"/>
                </a:cubicBezTo>
                <a:cubicBezTo>
                  <a:pt x="87549" y="66923"/>
                  <a:pt x="85728" y="59423"/>
                  <a:pt x="85728" y="51440"/>
                </a:cubicBezTo>
                <a:cubicBezTo>
                  <a:pt x="85728" y="23043"/>
                  <a:pt x="108765" y="5"/>
                  <a:pt x="137163" y="5"/>
                </a:cubicBezTo>
                <a:cubicBezTo>
                  <a:pt x="165560" y="5"/>
                  <a:pt x="188598" y="23043"/>
                  <a:pt x="188598" y="51440"/>
                </a:cubicBezTo>
                <a:cubicBezTo>
                  <a:pt x="188598" y="59423"/>
                  <a:pt x="186776" y="66926"/>
                  <a:pt x="183561" y="73674"/>
                </a:cubicBezTo>
                <a:lnTo>
                  <a:pt x="183558" y="73669"/>
                </a:lnTo>
                <a:close/>
                <a:moveTo>
                  <a:pt x="17145" y="257175"/>
                </a:moveTo>
                <a:cubicBezTo>
                  <a:pt x="17145" y="247692"/>
                  <a:pt x="24807" y="240030"/>
                  <a:pt x="34290" y="240030"/>
                </a:cubicBezTo>
                <a:lnTo>
                  <a:pt x="240030" y="240030"/>
                </a:lnTo>
                <a:cubicBezTo>
                  <a:pt x="249513" y="240030"/>
                  <a:pt x="257175" y="247692"/>
                  <a:pt x="257175" y="257175"/>
                </a:cubicBezTo>
                <a:cubicBezTo>
                  <a:pt x="257175" y="266658"/>
                  <a:pt x="249513" y="274320"/>
                  <a:pt x="240030" y="274320"/>
                </a:cubicBezTo>
                <a:lnTo>
                  <a:pt x="34290" y="274320"/>
                </a:lnTo>
                <a:cubicBezTo>
                  <a:pt x="24807" y="274320"/>
                  <a:pt x="17145" y="266658"/>
                  <a:pt x="17145" y="257175"/>
                </a:cubicBezTo>
                <a:lnTo>
                  <a:pt x="17145" y="257175"/>
                </a:lnTo>
                <a:close/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83054" y="3317259"/>
            <a:ext cx="262688" cy="274320"/>
          </a:xfrm>
          <a:custGeom>
            <a:avLst/>
            <a:gdLst/>
            <a:ahLst/>
            <a:cxnLst/>
            <a:rect l="l" t="t" r="r" b="b"/>
            <a:pathLst>
              <a:path w="262688" h="274320">
                <a:moveTo>
                  <a:pt x="131347" y="0"/>
                </a:moveTo>
                <a:cubicBezTo>
                  <a:pt x="140454" y="0"/>
                  <a:pt x="149349" y="911"/>
                  <a:pt x="158028" y="2573"/>
                </a:cubicBezTo>
                <a:cubicBezTo>
                  <a:pt x="162260" y="3377"/>
                  <a:pt x="169707" y="5840"/>
                  <a:pt x="173779" y="13343"/>
                </a:cubicBezTo>
                <a:cubicBezTo>
                  <a:pt x="174850" y="15326"/>
                  <a:pt x="175707" y="17414"/>
                  <a:pt x="176243" y="19666"/>
                </a:cubicBezTo>
                <a:lnTo>
                  <a:pt x="181226" y="40295"/>
                </a:lnTo>
                <a:cubicBezTo>
                  <a:pt x="181977" y="43403"/>
                  <a:pt x="187226" y="46456"/>
                  <a:pt x="190281" y="45545"/>
                </a:cubicBezTo>
                <a:lnTo>
                  <a:pt x="210642" y="39543"/>
                </a:lnTo>
                <a:cubicBezTo>
                  <a:pt x="212785" y="38901"/>
                  <a:pt x="214981" y="38578"/>
                  <a:pt x="217177" y="38525"/>
                </a:cubicBezTo>
                <a:cubicBezTo>
                  <a:pt x="225804" y="38257"/>
                  <a:pt x="231643" y="43562"/>
                  <a:pt x="234483" y="46777"/>
                </a:cubicBezTo>
                <a:cubicBezTo>
                  <a:pt x="246325" y="60224"/>
                  <a:pt x="255432" y="76030"/>
                  <a:pt x="261220" y="93014"/>
                </a:cubicBezTo>
                <a:cubicBezTo>
                  <a:pt x="262612" y="97085"/>
                  <a:pt x="264219" y="104694"/>
                  <a:pt x="259772" y="111980"/>
                </a:cubicBezTo>
                <a:cubicBezTo>
                  <a:pt x="258593" y="113909"/>
                  <a:pt x="257148" y="115730"/>
                  <a:pt x="255485" y="117338"/>
                </a:cubicBezTo>
                <a:lnTo>
                  <a:pt x="240107" y="131964"/>
                </a:lnTo>
                <a:cubicBezTo>
                  <a:pt x="237856" y="134107"/>
                  <a:pt x="237856" y="140268"/>
                  <a:pt x="240107" y="142413"/>
                </a:cubicBezTo>
                <a:lnTo>
                  <a:pt x="255485" y="157040"/>
                </a:lnTo>
                <a:cubicBezTo>
                  <a:pt x="257145" y="158647"/>
                  <a:pt x="258593" y="160469"/>
                  <a:pt x="259772" y="162397"/>
                </a:cubicBezTo>
                <a:cubicBezTo>
                  <a:pt x="264164" y="169683"/>
                  <a:pt x="262559" y="177293"/>
                  <a:pt x="261220" y="181364"/>
                </a:cubicBezTo>
                <a:cubicBezTo>
                  <a:pt x="255432" y="198347"/>
                  <a:pt x="246325" y="214101"/>
                  <a:pt x="234483" y="227600"/>
                </a:cubicBezTo>
                <a:cubicBezTo>
                  <a:pt x="231643" y="230816"/>
                  <a:pt x="225749" y="236118"/>
                  <a:pt x="217177" y="235852"/>
                </a:cubicBezTo>
                <a:cubicBezTo>
                  <a:pt x="214981" y="235797"/>
                  <a:pt x="212785" y="235424"/>
                  <a:pt x="210642" y="234834"/>
                </a:cubicBezTo>
                <a:lnTo>
                  <a:pt x="190281" y="228780"/>
                </a:lnTo>
                <a:cubicBezTo>
                  <a:pt x="187226" y="227869"/>
                  <a:pt x="181977" y="230922"/>
                  <a:pt x="181226" y="234030"/>
                </a:cubicBezTo>
                <a:lnTo>
                  <a:pt x="176243" y="254659"/>
                </a:lnTo>
                <a:cubicBezTo>
                  <a:pt x="175707" y="256909"/>
                  <a:pt x="174850" y="259054"/>
                  <a:pt x="173779" y="260982"/>
                </a:cubicBezTo>
                <a:cubicBezTo>
                  <a:pt x="169652" y="268482"/>
                  <a:pt x="162205" y="270893"/>
                  <a:pt x="158028" y="271752"/>
                </a:cubicBezTo>
                <a:cubicBezTo>
                  <a:pt x="149349" y="273412"/>
                  <a:pt x="140454" y="274323"/>
                  <a:pt x="131347" y="274323"/>
                </a:cubicBezTo>
                <a:cubicBezTo>
                  <a:pt x="122239" y="274323"/>
                  <a:pt x="113345" y="273412"/>
                  <a:pt x="104665" y="271749"/>
                </a:cubicBezTo>
                <a:cubicBezTo>
                  <a:pt x="100434" y="270946"/>
                  <a:pt x="92986" y="268482"/>
                  <a:pt x="88915" y="260980"/>
                </a:cubicBezTo>
                <a:cubicBezTo>
                  <a:pt x="87843" y="258996"/>
                  <a:pt x="86986" y="256909"/>
                  <a:pt x="86451" y="254657"/>
                </a:cubicBezTo>
                <a:lnTo>
                  <a:pt x="81467" y="234028"/>
                </a:lnTo>
                <a:cubicBezTo>
                  <a:pt x="80716" y="230920"/>
                  <a:pt x="75468" y="227866"/>
                  <a:pt x="72413" y="228777"/>
                </a:cubicBezTo>
                <a:lnTo>
                  <a:pt x="52052" y="234777"/>
                </a:lnTo>
                <a:cubicBezTo>
                  <a:pt x="49908" y="235419"/>
                  <a:pt x="47712" y="235742"/>
                  <a:pt x="45516" y="235794"/>
                </a:cubicBezTo>
                <a:cubicBezTo>
                  <a:pt x="36889" y="236063"/>
                  <a:pt x="31050" y="230758"/>
                  <a:pt x="28210" y="227543"/>
                </a:cubicBezTo>
                <a:cubicBezTo>
                  <a:pt x="16423" y="214096"/>
                  <a:pt x="7261" y="198289"/>
                  <a:pt x="1474" y="181306"/>
                </a:cubicBezTo>
                <a:cubicBezTo>
                  <a:pt x="81" y="177235"/>
                  <a:pt x="-1526" y="169626"/>
                  <a:pt x="2921" y="162340"/>
                </a:cubicBezTo>
                <a:cubicBezTo>
                  <a:pt x="4101" y="160411"/>
                  <a:pt x="5545" y="158590"/>
                  <a:pt x="7208" y="156982"/>
                </a:cubicBezTo>
                <a:lnTo>
                  <a:pt x="22586" y="142356"/>
                </a:lnTo>
                <a:cubicBezTo>
                  <a:pt x="24837" y="140213"/>
                  <a:pt x="24837" y="134052"/>
                  <a:pt x="22586" y="131907"/>
                </a:cubicBezTo>
                <a:lnTo>
                  <a:pt x="7156" y="117280"/>
                </a:lnTo>
                <a:cubicBezTo>
                  <a:pt x="5495" y="115672"/>
                  <a:pt x="4048" y="113851"/>
                  <a:pt x="2869" y="111923"/>
                </a:cubicBezTo>
                <a:cubicBezTo>
                  <a:pt x="-1524" y="104637"/>
                  <a:pt x="81" y="97027"/>
                  <a:pt x="1476" y="93008"/>
                </a:cubicBezTo>
                <a:cubicBezTo>
                  <a:pt x="7263" y="76025"/>
                  <a:pt x="16371" y="60271"/>
                  <a:pt x="28213" y="46772"/>
                </a:cubicBezTo>
                <a:cubicBezTo>
                  <a:pt x="31052" y="43556"/>
                  <a:pt x="36947" y="38254"/>
                  <a:pt x="45519" y="38520"/>
                </a:cubicBezTo>
                <a:cubicBezTo>
                  <a:pt x="47715" y="38575"/>
                  <a:pt x="49911" y="38948"/>
                  <a:pt x="52054" y="39538"/>
                </a:cubicBezTo>
                <a:lnTo>
                  <a:pt x="72415" y="45540"/>
                </a:lnTo>
                <a:cubicBezTo>
                  <a:pt x="75470" y="46451"/>
                  <a:pt x="80719" y="43397"/>
                  <a:pt x="81470" y="40289"/>
                </a:cubicBezTo>
                <a:lnTo>
                  <a:pt x="86453" y="19661"/>
                </a:lnTo>
                <a:cubicBezTo>
                  <a:pt x="86989" y="17411"/>
                  <a:pt x="87845" y="15266"/>
                  <a:pt x="88917" y="13337"/>
                </a:cubicBezTo>
                <a:cubicBezTo>
                  <a:pt x="93044" y="5838"/>
                  <a:pt x="100491" y="3426"/>
                  <a:pt x="104668" y="2568"/>
                </a:cubicBezTo>
                <a:cubicBezTo>
                  <a:pt x="113347" y="908"/>
                  <a:pt x="122242" y="-5"/>
                  <a:pt x="131349" y="-5"/>
                </a:cubicBezTo>
                <a:lnTo>
                  <a:pt x="131347" y="0"/>
                </a:lnTo>
                <a:close/>
                <a:moveTo>
                  <a:pt x="111041" y="27539"/>
                </a:moveTo>
                <a:lnTo>
                  <a:pt x="106486" y="46344"/>
                </a:lnTo>
                <a:cubicBezTo>
                  <a:pt x="102306" y="63650"/>
                  <a:pt x="82216" y="75221"/>
                  <a:pt x="65123" y="70240"/>
                </a:cubicBezTo>
                <a:lnTo>
                  <a:pt x="46638" y="64775"/>
                </a:lnTo>
                <a:cubicBezTo>
                  <a:pt x="37798" y="75117"/>
                  <a:pt x="30832" y="87119"/>
                  <a:pt x="26277" y="99976"/>
                </a:cubicBezTo>
                <a:lnTo>
                  <a:pt x="40315" y="113316"/>
                </a:lnTo>
                <a:cubicBezTo>
                  <a:pt x="53173" y="125531"/>
                  <a:pt x="53173" y="148786"/>
                  <a:pt x="40315" y="161001"/>
                </a:cubicBezTo>
                <a:lnTo>
                  <a:pt x="26277" y="174341"/>
                </a:lnTo>
                <a:cubicBezTo>
                  <a:pt x="30832" y="187201"/>
                  <a:pt x="37795" y="199200"/>
                  <a:pt x="46638" y="209542"/>
                </a:cubicBezTo>
                <a:lnTo>
                  <a:pt x="65175" y="204078"/>
                </a:lnTo>
                <a:cubicBezTo>
                  <a:pt x="82213" y="199041"/>
                  <a:pt x="102359" y="210667"/>
                  <a:pt x="106538" y="227974"/>
                </a:cubicBezTo>
                <a:lnTo>
                  <a:pt x="111093" y="246778"/>
                </a:lnTo>
                <a:cubicBezTo>
                  <a:pt x="124272" y="249189"/>
                  <a:pt x="138578" y="249189"/>
                  <a:pt x="151760" y="246778"/>
                </a:cubicBezTo>
                <a:lnTo>
                  <a:pt x="156315" y="227974"/>
                </a:lnTo>
                <a:cubicBezTo>
                  <a:pt x="160495" y="210667"/>
                  <a:pt x="180585" y="199096"/>
                  <a:pt x="197678" y="204078"/>
                </a:cubicBezTo>
                <a:lnTo>
                  <a:pt x="216216" y="209542"/>
                </a:lnTo>
                <a:cubicBezTo>
                  <a:pt x="225055" y="199200"/>
                  <a:pt x="232022" y="187199"/>
                  <a:pt x="236577" y="174341"/>
                </a:cubicBezTo>
                <a:lnTo>
                  <a:pt x="222539" y="161001"/>
                </a:lnTo>
                <a:cubicBezTo>
                  <a:pt x="209680" y="148786"/>
                  <a:pt x="209680" y="125531"/>
                  <a:pt x="222539" y="113316"/>
                </a:cubicBezTo>
                <a:lnTo>
                  <a:pt x="236577" y="99976"/>
                </a:lnTo>
                <a:cubicBezTo>
                  <a:pt x="232022" y="87119"/>
                  <a:pt x="225058" y="75114"/>
                  <a:pt x="216216" y="64775"/>
                </a:cubicBezTo>
                <a:lnTo>
                  <a:pt x="197678" y="70240"/>
                </a:lnTo>
                <a:cubicBezTo>
                  <a:pt x="180640" y="75276"/>
                  <a:pt x="160495" y="63650"/>
                  <a:pt x="156315" y="46344"/>
                </a:cubicBezTo>
                <a:lnTo>
                  <a:pt x="151760" y="27539"/>
                </a:lnTo>
                <a:cubicBezTo>
                  <a:pt x="138581" y="25128"/>
                  <a:pt x="124275" y="25128"/>
                  <a:pt x="111093" y="27539"/>
                </a:cubicBezTo>
                <a:lnTo>
                  <a:pt x="111041" y="27539"/>
                </a:lnTo>
                <a:close/>
                <a:moveTo>
                  <a:pt x="105629" y="137160"/>
                </a:moveTo>
                <a:cubicBezTo>
                  <a:pt x="105629" y="151364"/>
                  <a:pt x="117143" y="162878"/>
                  <a:pt x="131347" y="162878"/>
                </a:cubicBezTo>
                <a:cubicBezTo>
                  <a:pt x="145550" y="162878"/>
                  <a:pt x="157064" y="151364"/>
                  <a:pt x="157064" y="137160"/>
                </a:cubicBezTo>
                <a:cubicBezTo>
                  <a:pt x="157064" y="122956"/>
                  <a:pt x="145550" y="111443"/>
                  <a:pt x="131347" y="111443"/>
                </a:cubicBezTo>
                <a:cubicBezTo>
                  <a:pt x="117143" y="111443"/>
                  <a:pt x="105629" y="122956"/>
                  <a:pt x="105629" y="137160"/>
                </a:cubicBezTo>
                <a:lnTo>
                  <a:pt x="105629" y="137160"/>
                </a:lnTo>
                <a:close/>
                <a:moveTo>
                  <a:pt x="131347" y="188595"/>
                </a:moveTo>
                <a:cubicBezTo>
                  <a:pt x="102940" y="188595"/>
                  <a:pt x="79912" y="165566"/>
                  <a:pt x="79912" y="137160"/>
                </a:cubicBezTo>
                <a:cubicBezTo>
                  <a:pt x="79912" y="108754"/>
                  <a:pt x="102940" y="85725"/>
                  <a:pt x="131347" y="85725"/>
                </a:cubicBezTo>
                <a:cubicBezTo>
                  <a:pt x="159754" y="85725"/>
                  <a:pt x="182781" y="108754"/>
                  <a:pt x="182781" y="137160"/>
                </a:cubicBezTo>
                <a:cubicBezTo>
                  <a:pt x="182781" y="165566"/>
                  <a:pt x="159754" y="188595"/>
                  <a:pt x="131347" y="188595"/>
                </a:cubicBezTo>
                <a:lnTo>
                  <a:pt x="131347" y="188595"/>
                </a:lnTo>
                <a:close/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86483" y="1848860"/>
            <a:ext cx="274300" cy="274320"/>
          </a:xfrm>
          <a:custGeom>
            <a:avLst/>
            <a:gdLst/>
            <a:ahLst/>
            <a:cxnLst/>
            <a:rect l="l" t="t" r="r" b="b"/>
            <a:pathLst>
              <a:path w="274300" h="274320">
                <a:moveTo>
                  <a:pt x="19519" y="193264"/>
                </a:moveTo>
                <a:lnTo>
                  <a:pt x="7184" y="235150"/>
                </a:lnTo>
                <a:lnTo>
                  <a:pt x="535" y="257784"/>
                </a:lnTo>
                <a:cubicBezTo>
                  <a:pt x="-806" y="262343"/>
                  <a:pt x="428" y="267223"/>
                  <a:pt x="3752" y="270548"/>
                </a:cubicBezTo>
                <a:cubicBezTo>
                  <a:pt x="7077" y="273873"/>
                  <a:pt x="11959" y="275107"/>
                  <a:pt x="16464" y="273821"/>
                </a:cubicBezTo>
                <a:lnTo>
                  <a:pt x="39151" y="267116"/>
                </a:lnTo>
                <a:lnTo>
                  <a:pt x="81037" y="254780"/>
                </a:lnTo>
                <a:cubicBezTo>
                  <a:pt x="87686" y="252849"/>
                  <a:pt x="93748" y="249469"/>
                  <a:pt x="98949" y="244913"/>
                </a:cubicBezTo>
                <a:cubicBezTo>
                  <a:pt x="99700" y="244268"/>
                  <a:pt x="100397" y="243571"/>
                  <a:pt x="101094" y="242875"/>
                </a:cubicBezTo>
                <a:lnTo>
                  <a:pt x="264242" y="79778"/>
                </a:lnTo>
                <a:cubicBezTo>
                  <a:pt x="275988" y="68031"/>
                  <a:pt x="277436" y="49959"/>
                  <a:pt x="268639" y="36602"/>
                </a:cubicBezTo>
                <a:cubicBezTo>
                  <a:pt x="267405" y="34726"/>
                  <a:pt x="265904" y="32902"/>
                  <a:pt x="264242" y="31240"/>
                </a:cubicBezTo>
                <a:lnTo>
                  <a:pt x="243110" y="10054"/>
                </a:lnTo>
                <a:cubicBezTo>
                  <a:pt x="229702" y="-3355"/>
                  <a:pt x="207980" y="-3355"/>
                  <a:pt x="194572" y="10054"/>
                </a:cubicBezTo>
                <a:lnTo>
                  <a:pt x="31424" y="173203"/>
                </a:lnTo>
                <a:cubicBezTo>
                  <a:pt x="25848" y="178780"/>
                  <a:pt x="21771" y="185698"/>
                  <a:pt x="19517" y="193261"/>
                </a:cubicBezTo>
                <a:lnTo>
                  <a:pt x="19519" y="193264"/>
                </a:lnTo>
                <a:close/>
                <a:moveTo>
                  <a:pt x="44190" y="200503"/>
                </a:moveTo>
                <a:cubicBezTo>
                  <a:pt x="45100" y="197499"/>
                  <a:pt x="46604" y="194710"/>
                  <a:pt x="48694" y="192350"/>
                </a:cubicBezTo>
                <a:cubicBezTo>
                  <a:pt x="49015" y="192029"/>
                  <a:pt x="49284" y="191706"/>
                  <a:pt x="49604" y="191385"/>
                </a:cubicBezTo>
                <a:lnTo>
                  <a:pt x="172154" y="68890"/>
                </a:lnTo>
                <a:lnTo>
                  <a:pt x="205404" y="102143"/>
                </a:lnTo>
                <a:lnTo>
                  <a:pt x="82907" y="224693"/>
                </a:lnTo>
                <a:cubicBezTo>
                  <a:pt x="80387" y="227214"/>
                  <a:pt x="77221" y="229090"/>
                  <a:pt x="73790" y="230111"/>
                </a:cubicBezTo>
                <a:lnTo>
                  <a:pt x="61240" y="233811"/>
                </a:lnTo>
                <a:lnTo>
                  <a:pt x="31849" y="242447"/>
                </a:lnTo>
                <a:lnTo>
                  <a:pt x="40484" y="213056"/>
                </a:lnTo>
                <a:lnTo>
                  <a:pt x="44190" y="200503"/>
                </a:lnTo>
                <a:close/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71147" y="6318000"/>
            <a:ext cx="118535" cy="54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3879522" y="6309360"/>
            <a:ext cx="685864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Governance and Policy Implementation Framework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3452648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009743" y="613790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2750841" cy="6858000"/>
          </a:xfrm>
          <a:prstGeom prst="rect">
            <a:avLst/>
          </a:pr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0" y="0"/>
            <a:ext cx="2750841" cy="6858000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52648" y="1164795"/>
            <a:ext cx="8092401" cy="45719"/>
          </a:xfrm>
          <a:custGeom>
            <a:avLst/>
            <a:gdLst/>
            <a:ahLst/>
            <a:cxnLst/>
            <a:rect l="l" t="t" r="r" b="b"/>
            <a:pathLst>
              <a:path w="8092401" h="45719">
                <a:moveTo>
                  <a:pt x="0" y="0"/>
                </a:moveTo>
                <a:lnTo>
                  <a:pt x="8092401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452649" y="1"/>
            <a:ext cx="8125551" cy="10347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Risk Assessment and Governance Controls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3461883" y="1711700"/>
            <a:ext cx="548640" cy="548640"/>
          </a:xfrm>
          <a:prstGeom prst="rect">
            <a:avLst/>
          </a:prstGeom>
          <a:solidFill>
            <a:srgbClr val="1570EF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452648" y="3180099"/>
            <a:ext cx="548640" cy="548640"/>
          </a:xfrm>
          <a:prstGeom prst="rect">
            <a:avLst/>
          </a:prstGeom>
          <a:solidFill>
            <a:srgbClr val="1570EF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61883" y="4648499"/>
            <a:ext cx="548640" cy="548640"/>
          </a:xfrm>
          <a:prstGeom prst="rect">
            <a:avLst/>
          </a:prstGeom>
          <a:solidFill>
            <a:srgbClr val="1570EF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27211" y="5158185"/>
            <a:ext cx="641731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Covering evidence retention, independent review triggers, and compliance verification steps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327211" y="4648499"/>
            <a:ext cx="64185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Assurance Mechanisms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327211" y="3672457"/>
            <a:ext cx="641731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Including monitoring, reporting cadence, and escalation paths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327211" y="3180099"/>
            <a:ext cx="64185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Internal Controls and Compliance Safeguards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327211" y="2200363"/>
            <a:ext cx="641731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Identifying key risks, likelihood, impact, and prioritized mitigations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327211" y="1711700"/>
            <a:ext cx="64185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Risk Matrix Overview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3599043" y="478565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60359" y="62526"/>
                </a:moveTo>
                <a:cubicBezTo>
                  <a:pt x="161967" y="59204"/>
                  <a:pt x="162877" y="55454"/>
                  <a:pt x="162877" y="51435"/>
                </a:cubicBezTo>
                <a:cubicBezTo>
                  <a:pt x="162877" y="37236"/>
                  <a:pt x="151359" y="25718"/>
                  <a:pt x="137160" y="25718"/>
                </a:cubicBezTo>
                <a:cubicBezTo>
                  <a:pt x="122961" y="25718"/>
                  <a:pt x="111443" y="37236"/>
                  <a:pt x="111443" y="51435"/>
                </a:cubicBezTo>
                <a:cubicBezTo>
                  <a:pt x="111443" y="55454"/>
                  <a:pt x="112353" y="59204"/>
                  <a:pt x="113961" y="62526"/>
                </a:cubicBezTo>
                <a:lnTo>
                  <a:pt x="114123" y="62847"/>
                </a:lnTo>
                <a:cubicBezTo>
                  <a:pt x="117873" y="70670"/>
                  <a:pt x="124303" y="84063"/>
                  <a:pt x="124303" y="99655"/>
                </a:cubicBezTo>
                <a:cubicBezTo>
                  <a:pt x="124303" y="134587"/>
                  <a:pt x="96012" y="162878"/>
                  <a:pt x="61080" y="162878"/>
                </a:cubicBezTo>
                <a:lnTo>
                  <a:pt x="51435" y="162878"/>
                </a:lnTo>
                <a:cubicBezTo>
                  <a:pt x="37236" y="162878"/>
                  <a:pt x="25717" y="174396"/>
                  <a:pt x="25717" y="188595"/>
                </a:cubicBezTo>
                <a:lnTo>
                  <a:pt x="25717" y="192883"/>
                </a:lnTo>
                <a:cubicBezTo>
                  <a:pt x="25717" y="195239"/>
                  <a:pt x="27646" y="197170"/>
                  <a:pt x="30005" y="197170"/>
                </a:cubicBezTo>
                <a:lnTo>
                  <a:pt x="244317" y="197170"/>
                </a:lnTo>
                <a:cubicBezTo>
                  <a:pt x="246674" y="197170"/>
                  <a:pt x="248605" y="195242"/>
                  <a:pt x="248605" y="192885"/>
                </a:cubicBezTo>
                <a:lnTo>
                  <a:pt x="248605" y="188600"/>
                </a:lnTo>
                <a:cubicBezTo>
                  <a:pt x="248605" y="174402"/>
                  <a:pt x="237086" y="162883"/>
                  <a:pt x="222888" y="162883"/>
                </a:cubicBezTo>
                <a:lnTo>
                  <a:pt x="213242" y="162883"/>
                </a:lnTo>
                <a:cubicBezTo>
                  <a:pt x="178311" y="162883"/>
                  <a:pt x="150020" y="134592"/>
                  <a:pt x="150020" y="99660"/>
                </a:cubicBezTo>
                <a:cubicBezTo>
                  <a:pt x="150020" y="84123"/>
                  <a:pt x="156450" y="70676"/>
                  <a:pt x="160200" y="62907"/>
                </a:cubicBezTo>
                <a:lnTo>
                  <a:pt x="160200" y="62907"/>
                </a:lnTo>
                <a:lnTo>
                  <a:pt x="160362" y="62586"/>
                </a:lnTo>
                <a:lnTo>
                  <a:pt x="160359" y="62526"/>
                </a:lnTo>
                <a:close/>
                <a:moveTo>
                  <a:pt x="183558" y="73669"/>
                </a:moveTo>
                <a:cubicBezTo>
                  <a:pt x="179595" y="81920"/>
                  <a:pt x="175735" y="90493"/>
                  <a:pt x="175735" y="99655"/>
                </a:cubicBezTo>
                <a:cubicBezTo>
                  <a:pt x="175735" y="120391"/>
                  <a:pt x="192559" y="137160"/>
                  <a:pt x="213240" y="137160"/>
                </a:cubicBezTo>
                <a:lnTo>
                  <a:pt x="222885" y="137160"/>
                </a:lnTo>
                <a:cubicBezTo>
                  <a:pt x="251283" y="137160"/>
                  <a:pt x="274320" y="160197"/>
                  <a:pt x="274320" y="188595"/>
                </a:cubicBezTo>
                <a:lnTo>
                  <a:pt x="274320" y="192883"/>
                </a:lnTo>
                <a:cubicBezTo>
                  <a:pt x="274320" y="209438"/>
                  <a:pt x="260873" y="222888"/>
                  <a:pt x="244318" y="222888"/>
                </a:cubicBezTo>
                <a:lnTo>
                  <a:pt x="30005" y="222888"/>
                </a:lnTo>
                <a:cubicBezTo>
                  <a:pt x="13450" y="222888"/>
                  <a:pt x="3" y="209440"/>
                  <a:pt x="3" y="192885"/>
                </a:cubicBezTo>
                <a:lnTo>
                  <a:pt x="3" y="188600"/>
                </a:lnTo>
                <a:cubicBezTo>
                  <a:pt x="3" y="160203"/>
                  <a:pt x="23040" y="137165"/>
                  <a:pt x="51438" y="137165"/>
                </a:cubicBezTo>
                <a:lnTo>
                  <a:pt x="61083" y="137165"/>
                </a:lnTo>
                <a:cubicBezTo>
                  <a:pt x="81819" y="137165"/>
                  <a:pt x="98588" y="120396"/>
                  <a:pt x="98588" y="99660"/>
                </a:cubicBezTo>
                <a:cubicBezTo>
                  <a:pt x="98588" y="90498"/>
                  <a:pt x="94731" y="81925"/>
                  <a:pt x="90764" y="73674"/>
                </a:cubicBezTo>
                <a:cubicBezTo>
                  <a:pt x="87549" y="66923"/>
                  <a:pt x="85728" y="59423"/>
                  <a:pt x="85728" y="51440"/>
                </a:cubicBezTo>
                <a:cubicBezTo>
                  <a:pt x="85728" y="23043"/>
                  <a:pt x="108765" y="5"/>
                  <a:pt x="137163" y="5"/>
                </a:cubicBezTo>
                <a:cubicBezTo>
                  <a:pt x="165560" y="5"/>
                  <a:pt x="188598" y="23043"/>
                  <a:pt x="188598" y="51440"/>
                </a:cubicBezTo>
                <a:cubicBezTo>
                  <a:pt x="188598" y="59423"/>
                  <a:pt x="186776" y="66926"/>
                  <a:pt x="183561" y="73674"/>
                </a:cubicBezTo>
                <a:lnTo>
                  <a:pt x="183558" y="73669"/>
                </a:lnTo>
                <a:close/>
                <a:moveTo>
                  <a:pt x="17145" y="257175"/>
                </a:moveTo>
                <a:cubicBezTo>
                  <a:pt x="17145" y="247692"/>
                  <a:pt x="24807" y="240030"/>
                  <a:pt x="34290" y="240030"/>
                </a:cubicBezTo>
                <a:lnTo>
                  <a:pt x="240030" y="240030"/>
                </a:lnTo>
                <a:cubicBezTo>
                  <a:pt x="249513" y="240030"/>
                  <a:pt x="257175" y="247692"/>
                  <a:pt x="257175" y="257175"/>
                </a:cubicBezTo>
                <a:cubicBezTo>
                  <a:pt x="257175" y="266658"/>
                  <a:pt x="249513" y="274320"/>
                  <a:pt x="240030" y="274320"/>
                </a:cubicBezTo>
                <a:lnTo>
                  <a:pt x="34290" y="274320"/>
                </a:lnTo>
                <a:cubicBezTo>
                  <a:pt x="24807" y="274320"/>
                  <a:pt x="17145" y="266658"/>
                  <a:pt x="17145" y="257175"/>
                </a:cubicBezTo>
                <a:lnTo>
                  <a:pt x="17145" y="257175"/>
                </a:lnTo>
                <a:close/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597673" y="3317259"/>
            <a:ext cx="258590" cy="274320"/>
          </a:xfrm>
          <a:custGeom>
            <a:avLst/>
            <a:gdLst/>
            <a:ahLst/>
            <a:cxnLst/>
            <a:rect l="l" t="t" r="r" b="b"/>
            <a:pathLst>
              <a:path w="258590" h="274320">
                <a:moveTo>
                  <a:pt x="129295" y="26612"/>
                </a:moveTo>
                <a:lnTo>
                  <a:pt x="30708" y="68418"/>
                </a:lnTo>
                <a:cubicBezTo>
                  <a:pt x="27529" y="69765"/>
                  <a:pt x="25805" y="72621"/>
                  <a:pt x="25859" y="75315"/>
                </a:cubicBezTo>
                <a:cubicBezTo>
                  <a:pt x="26128" y="124555"/>
                  <a:pt x="46546" y="209619"/>
                  <a:pt x="126277" y="247760"/>
                </a:cubicBezTo>
                <a:cubicBezTo>
                  <a:pt x="128217" y="248677"/>
                  <a:pt x="130479" y="248677"/>
                  <a:pt x="132364" y="247760"/>
                </a:cubicBezTo>
                <a:cubicBezTo>
                  <a:pt x="212095" y="209564"/>
                  <a:pt x="232514" y="124552"/>
                  <a:pt x="232728" y="75260"/>
                </a:cubicBezTo>
                <a:cubicBezTo>
                  <a:pt x="232728" y="72566"/>
                  <a:pt x="231058" y="69765"/>
                  <a:pt x="227880" y="68363"/>
                </a:cubicBezTo>
                <a:lnTo>
                  <a:pt x="129295" y="26612"/>
                </a:lnTo>
                <a:close/>
                <a:moveTo>
                  <a:pt x="136515" y="1564"/>
                </a:moveTo>
                <a:lnTo>
                  <a:pt x="237957" y="44607"/>
                </a:lnTo>
                <a:cubicBezTo>
                  <a:pt x="249808" y="49616"/>
                  <a:pt x="258644" y="61308"/>
                  <a:pt x="258590" y="75422"/>
                </a:cubicBezTo>
                <a:cubicBezTo>
                  <a:pt x="258321" y="128865"/>
                  <a:pt x="236341" y="226643"/>
                  <a:pt x="143517" y="271088"/>
                </a:cubicBezTo>
                <a:cubicBezTo>
                  <a:pt x="134521" y="275398"/>
                  <a:pt x="124069" y="275398"/>
                  <a:pt x="115072" y="271088"/>
                </a:cubicBezTo>
                <a:cubicBezTo>
                  <a:pt x="22249" y="226643"/>
                  <a:pt x="269" y="128864"/>
                  <a:pt x="0" y="75422"/>
                </a:cubicBezTo>
                <a:cubicBezTo>
                  <a:pt x="-54" y="61308"/>
                  <a:pt x="8782" y="49616"/>
                  <a:pt x="20633" y="44607"/>
                </a:cubicBezTo>
                <a:lnTo>
                  <a:pt x="122129" y="1564"/>
                </a:lnTo>
                <a:cubicBezTo>
                  <a:pt x="124338" y="540"/>
                  <a:pt x="126815" y="0"/>
                  <a:pt x="129295" y="0"/>
                </a:cubicBezTo>
                <a:cubicBezTo>
                  <a:pt x="131772" y="0"/>
                  <a:pt x="134252" y="538"/>
                  <a:pt x="136515" y="1564"/>
                </a:cubicBezTo>
                <a:lnTo>
                  <a:pt x="136515" y="1564"/>
                </a:lnTo>
                <a:close/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3716609" y="1848860"/>
            <a:ext cx="39189" cy="274320"/>
          </a:xfrm>
          <a:custGeom>
            <a:avLst/>
            <a:gdLst/>
            <a:ahLst/>
            <a:cxnLst/>
            <a:rect l="l" t="t" r="r" b="b"/>
            <a:pathLst>
              <a:path w="39189" h="274320">
                <a:moveTo>
                  <a:pt x="34290" y="14695"/>
                </a:moveTo>
                <a:cubicBezTo>
                  <a:pt x="34290" y="6551"/>
                  <a:pt x="27738" y="0"/>
                  <a:pt x="19594" y="0"/>
                </a:cubicBezTo>
                <a:cubicBezTo>
                  <a:pt x="11450" y="0"/>
                  <a:pt x="4899" y="6551"/>
                  <a:pt x="4899" y="14695"/>
                </a:cubicBezTo>
                <a:lnTo>
                  <a:pt x="4899" y="191045"/>
                </a:lnTo>
                <a:cubicBezTo>
                  <a:pt x="4899" y="199189"/>
                  <a:pt x="11450" y="205740"/>
                  <a:pt x="19594" y="205740"/>
                </a:cubicBezTo>
                <a:cubicBezTo>
                  <a:pt x="27738" y="205740"/>
                  <a:pt x="34290" y="199189"/>
                  <a:pt x="34290" y="191045"/>
                </a:cubicBezTo>
                <a:lnTo>
                  <a:pt x="34290" y="14695"/>
                </a:lnTo>
                <a:close/>
                <a:moveTo>
                  <a:pt x="19594" y="274320"/>
                </a:moveTo>
                <a:cubicBezTo>
                  <a:pt x="30416" y="274320"/>
                  <a:pt x="39189" y="265547"/>
                  <a:pt x="39189" y="254725"/>
                </a:cubicBezTo>
                <a:cubicBezTo>
                  <a:pt x="39189" y="243903"/>
                  <a:pt x="30416" y="235131"/>
                  <a:pt x="19594" y="235131"/>
                </a:cubicBezTo>
                <a:cubicBezTo>
                  <a:pt x="8773" y="235131"/>
                  <a:pt x="0" y="243903"/>
                  <a:pt x="0" y="254725"/>
                </a:cubicBezTo>
                <a:cubicBezTo>
                  <a:pt x="0" y="265547"/>
                  <a:pt x="8773" y="274320"/>
                  <a:pt x="19594" y="274320"/>
                </a:cubicBezTo>
                <a:close/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6074" y="1538836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  <a:close/>
              </a:path>
            </a:pathLst>
          </a:custGeom>
          <a:solidFill>
            <a:srgbClr val="1570EF">
              <a:alpha val="10196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128759" y="1538836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  <a:close/>
              </a:path>
            </a:pathLst>
          </a:custGeom>
          <a:solidFill>
            <a:srgbClr val="1570EF">
              <a:alpha val="10196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543388" y="1538836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  <a:close/>
              </a:path>
            </a:pathLst>
          </a:custGeom>
          <a:solidFill>
            <a:srgbClr val="1570EF">
              <a:alpha val="10196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49390" y="6318000"/>
            <a:ext cx="118535" cy="54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57765" y="6309360"/>
            <a:ext cx="788754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Governance and Policy Implementation Framework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430891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8534399" y="4199241"/>
            <a:ext cx="303403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Long-term operational impact describing expected benefits, performance implications, and affordability governance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534399" y="3578978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Long-term Operational Impact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517783" y="1904596"/>
            <a:ext cx="1050752" cy="1097280"/>
          </a:xfrm>
          <a:custGeom>
            <a:avLst/>
            <a:gdLst/>
            <a:ahLst/>
            <a:cxnLst/>
            <a:rect l="l" t="t" r="r" b="b"/>
            <a:pathLst>
              <a:path w="1050752" h="1097280">
                <a:moveTo>
                  <a:pt x="525387" y="0"/>
                </a:moveTo>
                <a:cubicBezTo>
                  <a:pt x="561816" y="0"/>
                  <a:pt x="597395" y="3643"/>
                  <a:pt x="632111" y="10293"/>
                </a:cubicBezTo>
                <a:cubicBezTo>
                  <a:pt x="649039" y="13508"/>
                  <a:pt x="678828" y="23361"/>
                  <a:pt x="695114" y="53372"/>
                </a:cubicBezTo>
                <a:cubicBezTo>
                  <a:pt x="699402" y="61305"/>
                  <a:pt x="702827" y="69655"/>
                  <a:pt x="704971" y="78664"/>
                </a:cubicBezTo>
                <a:lnTo>
                  <a:pt x="724903" y="161179"/>
                </a:lnTo>
                <a:cubicBezTo>
                  <a:pt x="727909" y="173612"/>
                  <a:pt x="748903" y="185824"/>
                  <a:pt x="761123" y="182181"/>
                </a:cubicBezTo>
                <a:lnTo>
                  <a:pt x="842567" y="158173"/>
                </a:lnTo>
                <a:cubicBezTo>
                  <a:pt x="851141" y="155605"/>
                  <a:pt x="859925" y="154311"/>
                  <a:pt x="868709" y="154102"/>
                </a:cubicBezTo>
                <a:cubicBezTo>
                  <a:pt x="903216" y="153027"/>
                  <a:pt x="926574" y="174248"/>
                  <a:pt x="937933" y="187108"/>
                </a:cubicBezTo>
                <a:cubicBezTo>
                  <a:pt x="985301" y="240897"/>
                  <a:pt x="1021730" y="304122"/>
                  <a:pt x="1044878" y="372055"/>
                </a:cubicBezTo>
                <a:cubicBezTo>
                  <a:pt x="1050447" y="388338"/>
                  <a:pt x="1056878" y="418777"/>
                  <a:pt x="1039089" y="447921"/>
                </a:cubicBezTo>
                <a:cubicBezTo>
                  <a:pt x="1034371" y="455635"/>
                  <a:pt x="1028592" y="462921"/>
                  <a:pt x="1021940" y="469351"/>
                </a:cubicBezTo>
                <a:lnTo>
                  <a:pt x="960429" y="527858"/>
                </a:lnTo>
                <a:cubicBezTo>
                  <a:pt x="951424" y="536427"/>
                  <a:pt x="951424" y="561072"/>
                  <a:pt x="960429" y="569653"/>
                </a:cubicBezTo>
                <a:lnTo>
                  <a:pt x="1021940" y="628160"/>
                </a:lnTo>
                <a:cubicBezTo>
                  <a:pt x="1028581" y="634590"/>
                  <a:pt x="1034371" y="641876"/>
                  <a:pt x="1039089" y="649590"/>
                </a:cubicBezTo>
                <a:cubicBezTo>
                  <a:pt x="1056657" y="678734"/>
                  <a:pt x="1050237" y="709172"/>
                  <a:pt x="1044878" y="725456"/>
                </a:cubicBezTo>
                <a:cubicBezTo>
                  <a:pt x="1021730" y="793388"/>
                  <a:pt x="985301" y="856405"/>
                  <a:pt x="937933" y="910402"/>
                </a:cubicBezTo>
                <a:cubicBezTo>
                  <a:pt x="926574" y="923262"/>
                  <a:pt x="902995" y="944473"/>
                  <a:pt x="868709" y="943409"/>
                </a:cubicBezTo>
                <a:cubicBezTo>
                  <a:pt x="859925" y="943189"/>
                  <a:pt x="851141" y="941697"/>
                  <a:pt x="842567" y="939338"/>
                </a:cubicBezTo>
                <a:lnTo>
                  <a:pt x="761123" y="915121"/>
                </a:lnTo>
                <a:cubicBezTo>
                  <a:pt x="748902" y="911478"/>
                  <a:pt x="727909" y="923690"/>
                  <a:pt x="724903" y="936123"/>
                </a:cubicBezTo>
                <a:lnTo>
                  <a:pt x="704971" y="1018638"/>
                </a:lnTo>
                <a:cubicBezTo>
                  <a:pt x="702827" y="1027636"/>
                  <a:pt x="699402" y="1036217"/>
                  <a:pt x="695114" y="1043930"/>
                </a:cubicBezTo>
                <a:cubicBezTo>
                  <a:pt x="678607" y="1073930"/>
                  <a:pt x="648818" y="1083575"/>
                  <a:pt x="632111" y="1087010"/>
                </a:cubicBezTo>
                <a:cubicBezTo>
                  <a:pt x="597395" y="1093648"/>
                  <a:pt x="561816" y="1097291"/>
                  <a:pt x="525387" y="1097291"/>
                </a:cubicBezTo>
                <a:cubicBezTo>
                  <a:pt x="488957" y="1097291"/>
                  <a:pt x="453378" y="1093648"/>
                  <a:pt x="418662" y="1086999"/>
                </a:cubicBezTo>
                <a:cubicBezTo>
                  <a:pt x="401734" y="1083784"/>
                  <a:pt x="371945" y="1073930"/>
                  <a:pt x="355659" y="1043919"/>
                </a:cubicBezTo>
                <a:cubicBezTo>
                  <a:pt x="351371" y="1035986"/>
                  <a:pt x="347946" y="1027636"/>
                  <a:pt x="345802" y="1018627"/>
                </a:cubicBezTo>
                <a:lnTo>
                  <a:pt x="325870" y="936112"/>
                </a:lnTo>
                <a:cubicBezTo>
                  <a:pt x="322865" y="923679"/>
                  <a:pt x="301870" y="911467"/>
                  <a:pt x="289650" y="915110"/>
                </a:cubicBezTo>
                <a:lnTo>
                  <a:pt x="208206" y="939107"/>
                </a:lnTo>
                <a:cubicBezTo>
                  <a:pt x="199632" y="941675"/>
                  <a:pt x="190848" y="942970"/>
                  <a:pt x="182064" y="943178"/>
                </a:cubicBezTo>
                <a:cubicBezTo>
                  <a:pt x="147557" y="944253"/>
                  <a:pt x="124199" y="923032"/>
                  <a:pt x="112840" y="910172"/>
                </a:cubicBezTo>
                <a:cubicBezTo>
                  <a:pt x="65693" y="856383"/>
                  <a:pt x="29043" y="793158"/>
                  <a:pt x="5895" y="725225"/>
                </a:cubicBezTo>
                <a:cubicBezTo>
                  <a:pt x="326" y="708942"/>
                  <a:pt x="-6105" y="678503"/>
                  <a:pt x="11684" y="649359"/>
                </a:cubicBezTo>
                <a:cubicBezTo>
                  <a:pt x="16402" y="641645"/>
                  <a:pt x="22181" y="634360"/>
                  <a:pt x="28833" y="627929"/>
                </a:cubicBezTo>
                <a:lnTo>
                  <a:pt x="90344" y="569423"/>
                </a:lnTo>
                <a:cubicBezTo>
                  <a:pt x="99349" y="560853"/>
                  <a:pt x="99349" y="536208"/>
                  <a:pt x="90344" y="527627"/>
                </a:cubicBezTo>
                <a:lnTo>
                  <a:pt x="28623" y="469120"/>
                </a:lnTo>
                <a:cubicBezTo>
                  <a:pt x="21982" y="462690"/>
                  <a:pt x="16192" y="455404"/>
                  <a:pt x="11474" y="447690"/>
                </a:cubicBezTo>
                <a:cubicBezTo>
                  <a:pt x="-6094" y="418547"/>
                  <a:pt x="326" y="388108"/>
                  <a:pt x="5905" y="372033"/>
                </a:cubicBezTo>
                <a:cubicBezTo>
                  <a:pt x="29053" y="304100"/>
                  <a:pt x="65483" y="241083"/>
                  <a:pt x="112851" y="187086"/>
                </a:cubicBezTo>
                <a:cubicBezTo>
                  <a:pt x="124210" y="174226"/>
                  <a:pt x="147788" y="153016"/>
                  <a:pt x="182074" y="154080"/>
                </a:cubicBezTo>
                <a:cubicBezTo>
                  <a:pt x="190859" y="154299"/>
                  <a:pt x="199643" y="155792"/>
                  <a:pt x="208217" y="158151"/>
                </a:cubicBezTo>
                <a:lnTo>
                  <a:pt x="289661" y="182159"/>
                </a:lnTo>
                <a:cubicBezTo>
                  <a:pt x="301881" y="185802"/>
                  <a:pt x="322875" y="173590"/>
                  <a:pt x="325880" y="161157"/>
                </a:cubicBezTo>
                <a:lnTo>
                  <a:pt x="345813" y="78642"/>
                </a:lnTo>
                <a:cubicBezTo>
                  <a:pt x="347957" y="69644"/>
                  <a:pt x="351382" y="61064"/>
                  <a:pt x="355669" y="53350"/>
                </a:cubicBezTo>
                <a:cubicBezTo>
                  <a:pt x="372176" y="23350"/>
                  <a:pt x="401965" y="13705"/>
                  <a:pt x="418672" y="10271"/>
                </a:cubicBezTo>
                <a:cubicBezTo>
                  <a:pt x="453389" y="3632"/>
                  <a:pt x="488967" y="-22"/>
                  <a:pt x="525397" y="-22"/>
                </a:cubicBezTo>
                <a:lnTo>
                  <a:pt x="525387" y="0"/>
                </a:lnTo>
                <a:close/>
                <a:moveTo>
                  <a:pt x="444163" y="110156"/>
                </a:moveTo>
                <a:lnTo>
                  <a:pt x="425943" y="185375"/>
                </a:lnTo>
                <a:cubicBezTo>
                  <a:pt x="409226" y="254602"/>
                  <a:pt x="328864" y="300885"/>
                  <a:pt x="260492" y="280959"/>
                </a:cubicBezTo>
                <a:lnTo>
                  <a:pt x="186550" y="259101"/>
                </a:lnTo>
                <a:cubicBezTo>
                  <a:pt x="151193" y="300468"/>
                  <a:pt x="123327" y="348474"/>
                  <a:pt x="105107" y="399904"/>
                </a:cubicBezTo>
                <a:lnTo>
                  <a:pt x="161259" y="453264"/>
                </a:lnTo>
                <a:cubicBezTo>
                  <a:pt x="212693" y="502126"/>
                  <a:pt x="212693" y="595143"/>
                  <a:pt x="161259" y="644005"/>
                </a:cubicBezTo>
                <a:lnTo>
                  <a:pt x="105107" y="697365"/>
                </a:lnTo>
                <a:cubicBezTo>
                  <a:pt x="123327" y="748806"/>
                  <a:pt x="151182" y="796801"/>
                  <a:pt x="186550" y="838168"/>
                </a:cubicBezTo>
                <a:lnTo>
                  <a:pt x="260702" y="816311"/>
                </a:lnTo>
                <a:cubicBezTo>
                  <a:pt x="328854" y="796165"/>
                  <a:pt x="409436" y="842667"/>
                  <a:pt x="426153" y="911895"/>
                </a:cubicBezTo>
                <a:lnTo>
                  <a:pt x="444374" y="987113"/>
                </a:lnTo>
                <a:cubicBezTo>
                  <a:pt x="497090" y="996758"/>
                  <a:pt x="554314" y="996758"/>
                  <a:pt x="607040" y="987113"/>
                </a:cubicBezTo>
                <a:lnTo>
                  <a:pt x="625261" y="911895"/>
                </a:lnTo>
                <a:cubicBezTo>
                  <a:pt x="641978" y="842667"/>
                  <a:pt x="722340" y="796384"/>
                  <a:pt x="790712" y="816311"/>
                </a:cubicBezTo>
                <a:lnTo>
                  <a:pt x="864864" y="838168"/>
                </a:lnTo>
                <a:cubicBezTo>
                  <a:pt x="900221" y="796801"/>
                  <a:pt x="928087" y="748795"/>
                  <a:pt x="946307" y="697365"/>
                </a:cubicBezTo>
                <a:lnTo>
                  <a:pt x="890155" y="644005"/>
                </a:lnTo>
                <a:cubicBezTo>
                  <a:pt x="838721" y="595143"/>
                  <a:pt x="838721" y="502126"/>
                  <a:pt x="890155" y="453264"/>
                </a:cubicBezTo>
                <a:lnTo>
                  <a:pt x="946307" y="399904"/>
                </a:lnTo>
                <a:cubicBezTo>
                  <a:pt x="928087" y="348474"/>
                  <a:pt x="900232" y="300457"/>
                  <a:pt x="864864" y="259101"/>
                </a:cubicBezTo>
                <a:lnTo>
                  <a:pt x="790712" y="280959"/>
                </a:lnTo>
                <a:cubicBezTo>
                  <a:pt x="722560" y="301105"/>
                  <a:pt x="641978" y="254602"/>
                  <a:pt x="625261" y="185375"/>
                </a:cubicBezTo>
                <a:lnTo>
                  <a:pt x="607040" y="110156"/>
                </a:lnTo>
                <a:cubicBezTo>
                  <a:pt x="554324" y="100511"/>
                  <a:pt x="497100" y="100511"/>
                  <a:pt x="444374" y="110156"/>
                </a:cubicBezTo>
                <a:lnTo>
                  <a:pt x="444163" y="110156"/>
                </a:lnTo>
                <a:close/>
                <a:moveTo>
                  <a:pt x="422518" y="548640"/>
                </a:moveTo>
                <a:cubicBezTo>
                  <a:pt x="422518" y="605457"/>
                  <a:pt x="468572" y="651510"/>
                  <a:pt x="525387" y="651510"/>
                </a:cubicBezTo>
                <a:cubicBezTo>
                  <a:pt x="582201" y="651510"/>
                  <a:pt x="628255" y="605457"/>
                  <a:pt x="628255" y="548640"/>
                </a:cubicBezTo>
                <a:cubicBezTo>
                  <a:pt x="628255" y="491823"/>
                  <a:pt x="582201" y="445770"/>
                  <a:pt x="525387" y="445770"/>
                </a:cubicBezTo>
                <a:cubicBezTo>
                  <a:pt x="468572" y="445770"/>
                  <a:pt x="422518" y="491823"/>
                  <a:pt x="422518" y="548640"/>
                </a:cubicBezTo>
                <a:lnTo>
                  <a:pt x="422518" y="548640"/>
                </a:lnTo>
                <a:close/>
                <a:moveTo>
                  <a:pt x="525387" y="754380"/>
                </a:moveTo>
                <a:cubicBezTo>
                  <a:pt x="411758" y="754380"/>
                  <a:pt x="319649" y="662263"/>
                  <a:pt x="319649" y="548640"/>
                </a:cubicBezTo>
                <a:cubicBezTo>
                  <a:pt x="319649" y="435017"/>
                  <a:pt x="411758" y="342900"/>
                  <a:pt x="525387" y="342900"/>
                </a:cubicBezTo>
                <a:cubicBezTo>
                  <a:pt x="639015" y="342900"/>
                  <a:pt x="731124" y="435017"/>
                  <a:pt x="731124" y="548640"/>
                </a:cubicBezTo>
                <a:cubicBezTo>
                  <a:pt x="731124" y="662263"/>
                  <a:pt x="639015" y="754380"/>
                  <a:pt x="525387" y="754380"/>
                </a:cubicBezTo>
                <a:lnTo>
                  <a:pt x="525387" y="754380"/>
                </a:lnTo>
                <a:close/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741714" y="4199241"/>
            <a:ext cx="303403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Resource demands covering staffing, external advisors, systems changes, and procurement considerations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741714" y="3578978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Resource Demands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701834" y="1938886"/>
            <a:ext cx="1097280" cy="1028700"/>
          </a:xfrm>
          <a:custGeom>
            <a:avLst/>
            <a:gdLst/>
            <a:ahLst/>
            <a:cxnLst/>
            <a:rect l="l" t="t" r="r" b="b"/>
            <a:pathLst>
              <a:path w="1097280" h="1028700">
                <a:moveTo>
                  <a:pt x="377190" y="120018"/>
                </a:moveTo>
                <a:lnTo>
                  <a:pt x="377190" y="205740"/>
                </a:lnTo>
                <a:lnTo>
                  <a:pt x="720090" y="205740"/>
                </a:lnTo>
                <a:lnTo>
                  <a:pt x="720090" y="120018"/>
                </a:lnTo>
                <a:cubicBezTo>
                  <a:pt x="720090" y="110585"/>
                  <a:pt x="712376" y="102870"/>
                  <a:pt x="702951" y="102870"/>
                </a:cubicBezTo>
                <a:lnTo>
                  <a:pt x="394341" y="102870"/>
                </a:lnTo>
                <a:cubicBezTo>
                  <a:pt x="384915" y="102870"/>
                  <a:pt x="377201" y="110585"/>
                  <a:pt x="377201" y="120018"/>
                </a:cubicBezTo>
                <a:lnTo>
                  <a:pt x="377190" y="120018"/>
                </a:lnTo>
                <a:close/>
                <a:moveTo>
                  <a:pt x="274320" y="205740"/>
                </a:moveTo>
                <a:lnTo>
                  <a:pt x="274320" y="120018"/>
                </a:lnTo>
                <a:cubicBezTo>
                  <a:pt x="274320" y="53801"/>
                  <a:pt x="328109" y="0"/>
                  <a:pt x="394341" y="0"/>
                </a:cubicBezTo>
                <a:lnTo>
                  <a:pt x="702951" y="0"/>
                </a:lnTo>
                <a:cubicBezTo>
                  <a:pt x="769171" y="0"/>
                  <a:pt x="822971" y="53791"/>
                  <a:pt x="822971" y="120018"/>
                </a:cubicBezTo>
                <a:lnTo>
                  <a:pt x="822971" y="205740"/>
                </a:lnTo>
                <a:lnTo>
                  <a:pt x="960131" y="205740"/>
                </a:lnTo>
                <a:cubicBezTo>
                  <a:pt x="1035789" y="205740"/>
                  <a:pt x="1097291" y="267246"/>
                  <a:pt x="1097291" y="342897"/>
                </a:cubicBezTo>
                <a:lnTo>
                  <a:pt x="1097291" y="600072"/>
                </a:lnTo>
                <a:lnTo>
                  <a:pt x="1097291" y="891533"/>
                </a:lnTo>
                <a:cubicBezTo>
                  <a:pt x="1097291" y="967184"/>
                  <a:pt x="1035789" y="1028690"/>
                  <a:pt x="960131" y="1028690"/>
                </a:cubicBezTo>
                <a:lnTo>
                  <a:pt x="137171" y="1028690"/>
                </a:lnTo>
                <a:cubicBezTo>
                  <a:pt x="61514" y="1028690"/>
                  <a:pt x="11" y="967184"/>
                  <a:pt x="11" y="891533"/>
                </a:cubicBezTo>
                <a:lnTo>
                  <a:pt x="11" y="600072"/>
                </a:lnTo>
                <a:lnTo>
                  <a:pt x="11" y="342897"/>
                </a:lnTo>
                <a:cubicBezTo>
                  <a:pt x="11" y="267246"/>
                  <a:pt x="61514" y="205740"/>
                  <a:pt x="137171" y="205740"/>
                </a:cubicBezTo>
                <a:lnTo>
                  <a:pt x="274320" y="205740"/>
                </a:lnTo>
                <a:close/>
                <a:moveTo>
                  <a:pt x="102870" y="651507"/>
                </a:moveTo>
                <a:lnTo>
                  <a:pt x="102870" y="891533"/>
                </a:lnTo>
                <a:cubicBezTo>
                  <a:pt x="102870" y="910389"/>
                  <a:pt x="118298" y="925820"/>
                  <a:pt x="137160" y="925820"/>
                </a:cubicBezTo>
                <a:lnTo>
                  <a:pt x="960120" y="925820"/>
                </a:lnTo>
                <a:cubicBezTo>
                  <a:pt x="978982" y="925820"/>
                  <a:pt x="994410" y="910389"/>
                  <a:pt x="994410" y="891533"/>
                </a:cubicBezTo>
                <a:lnTo>
                  <a:pt x="994410" y="651507"/>
                </a:lnTo>
                <a:lnTo>
                  <a:pt x="685800" y="651507"/>
                </a:lnTo>
                <a:lnTo>
                  <a:pt x="685800" y="685793"/>
                </a:lnTo>
                <a:cubicBezTo>
                  <a:pt x="685800" y="723721"/>
                  <a:pt x="655153" y="754377"/>
                  <a:pt x="617220" y="754377"/>
                </a:cubicBezTo>
                <a:lnTo>
                  <a:pt x="480060" y="754377"/>
                </a:lnTo>
                <a:cubicBezTo>
                  <a:pt x="442127" y="754377"/>
                  <a:pt x="411480" y="723732"/>
                  <a:pt x="411480" y="685793"/>
                </a:cubicBezTo>
                <a:lnTo>
                  <a:pt x="411480" y="651507"/>
                </a:lnTo>
                <a:lnTo>
                  <a:pt x="102870" y="651507"/>
                </a:lnTo>
                <a:close/>
                <a:moveTo>
                  <a:pt x="411480" y="548637"/>
                </a:moveTo>
                <a:lnTo>
                  <a:pt x="685800" y="548637"/>
                </a:lnTo>
                <a:lnTo>
                  <a:pt x="994410" y="548637"/>
                </a:lnTo>
                <a:lnTo>
                  <a:pt x="994410" y="342897"/>
                </a:lnTo>
                <a:cubicBezTo>
                  <a:pt x="994410" y="324040"/>
                  <a:pt x="978982" y="308610"/>
                  <a:pt x="960120" y="308610"/>
                </a:cubicBezTo>
                <a:lnTo>
                  <a:pt x="771531" y="308610"/>
                </a:lnTo>
                <a:lnTo>
                  <a:pt x="325761" y="308610"/>
                </a:lnTo>
                <a:lnTo>
                  <a:pt x="137171" y="308610"/>
                </a:lnTo>
                <a:cubicBezTo>
                  <a:pt x="118309" y="308610"/>
                  <a:pt x="102881" y="324040"/>
                  <a:pt x="102881" y="342897"/>
                </a:cubicBezTo>
                <a:lnTo>
                  <a:pt x="102881" y="548637"/>
                </a:lnTo>
                <a:lnTo>
                  <a:pt x="411480" y="548637"/>
                </a:lnTo>
                <a:close/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49028" y="4199241"/>
            <a:ext cx="303403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Cost disclosures including direct costs, implementation expenses, and ongoing operational impacts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49028" y="3578978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Cost Disclosures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2046281" y="1904596"/>
            <a:ext cx="823014" cy="1097280"/>
          </a:xfrm>
          <a:custGeom>
            <a:avLst/>
            <a:gdLst/>
            <a:ahLst/>
            <a:cxnLst/>
            <a:rect l="l" t="t" r="r" b="b"/>
            <a:pathLst>
              <a:path w="823014" h="1097280">
                <a:moveTo>
                  <a:pt x="84877" y="12399"/>
                </a:moveTo>
                <a:cubicBezTo>
                  <a:pt x="69660" y="-669"/>
                  <a:pt x="48229" y="-3676"/>
                  <a:pt x="30007" y="4685"/>
                </a:cubicBezTo>
                <a:cubicBezTo>
                  <a:pt x="11786" y="13047"/>
                  <a:pt x="0" y="31261"/>
                  <a:pt x="0" y="51408"/>
                </a:cubicBezTo>
                <a:lnTo>
                  <a:pt x="0" y="1045883"/>
                </a:lnTo>
                <a:cubicBezTo>
                  <a:pt x="0" y="1066029"/>
                  <a:pt x="11786" y="1084244"/>
                  <a:pt x="30007" y="1092606"/>
                </a:cubicBezTo>
                <a:cubicBezTo>
                  <a:pt x="48229" y="1100967"/>
                  <a:pt x="69660" y="1097960"/>
                  <a:pt x="84877" y="1084892"/>
                </a:cubicBezTo>
                <a:lnTo>
                  <a:pt x="171467" y="1010737"/>
                </a:lnTo>
                <a:lnTo>
                  <a:pt x="258056" y="1084892"/>
                </a:lnTo>
                <a:cubicBezTo>
                  <a:pt x="277348" y="1101395"/>
                  <a:pt x="305849" y="1101395"/>
                  <a:pt x="324926" y="1084892"/>
                </a:cubicBezTo>
                <a:lnTo>
                  <a:pt x="411515" y="1010737"/>
                </a:lnTo>
                <a:lnTo>
                  <a:pt x="498105" y="1084892"/>
                </a:lnTo>
                <a:cubicBezTo>
                  <a:pt x="517396" y="1101395"/>
                  <a:pt x="545897" y="1101395"/>
                  <a:pt x="564974" y="1084892"/>
                </a:cubicBezTo>
                <a:lnTo>
                  <a:pt x="651564" y="1010737"/>
                </a:lnTo>
                <a:lnTo>
                  <a:pt x="738153" y="1084892"/>
                </a:lnTo>
                <a:cubicBezTo>
                  <a:pt x="753371" y="1097960"/>
                  <a:pt x="774802" y="1100967"/>
                  <a:pt x="793023" y="1092606"/>
                </a:cubicBezTo>
                <a:cubicBezTo>
                  <a:pt x="811245" y="1084244"/>
                  <a:pt x="823030" y="1066030"/>
                  <a:pt x="823030" y="1045883"/>
                </a:cubicBezTo>
                <a:lnTo>
                  <a:pt x="823030" y="51408"/>
                </a:lnTo>
                <a:cubicBezTo>
                  <a:pt x="823030" y="31262"/>
                  <a:pt x="811245" y="13047"/>
                  <a:pt x="793023" y="4685"/>
                </a:cubicBezTo>
                <a:cubicBezTo>
                  <a:pt x="774802" y="-3676"/>
                  <a:pt x="753371" y="-669"/>
                  <a:pt x="738153" y="12399"/>
                </a:cubicBezTo>
                <a:lnTo>
                  <a:pt x="651564" y="86553"/>
                </a:lnTo>
                <a:lnTo>
                  <a:pt x="564974" y="12399"/>
                </a:lnTo>
                <a:cubicBezTo>
                  <a:pt x="545683" y="-4104"/>
                  <a:pt x="517182" y="-4104"/>
                  <a:pt x="498105" y="12399"/>
                </a:cubicBezTo>
                <a:lnTo>
                  <a:pt x="411515" y="86553"/>
                </a:lnTo>
                <a:lnTo>
                  <a:pt x="324926" y="12399"/>
                </a:lnTo>
                <a:cubicBezTo>
                  <a:pt x="305634" y="-4104"/>
                  <a:pt x="277133" y="-4104"/>
                  <a:pt x="258056" y="12399"/>
                </a:cubicBezTo>
                <a:lnTo>
                  <a:pt x="171467" y="86553"/>
                </a:lnTo>
                <a:lnTo>
                  <a:pt x="84877" y="12399"/>
                </a:lnTo>
                <a:close/>
                <a:moveTo>
                  <a:pt x="102877" y="933994"/>
                </a:moveTo>
                <a:lnTo>
                  <a:pt x="102877" y="163275"/>
                </a:lnTo>
                <a:lnTo>
                  <a:pt x="138028" y="193286"/>
                </a:lnTo>
                <a:cubicBezTo>
                  <a:pt x="157319" y="209789"/>
                  <a:pt x="185820" y="209789"/>
                  <a:pt x="204898" y="193286"/>
                </a:cubicBezTo>
                <a:lnTo>
                  <a:pt x="291487" y="119132"/>
                </a:lnTo>
                <a:lnTo>
                  <a:pt x="378076" y="193286"/>
                </a:lnTo>
                <a:cubicBezTo>
                  <a:pt x="397368" y="209789"/>
                  <a:pt x="425869" y="209789"/>
                  <a:pt x="444946" y="193286"/>
                </a:cubicBezTo>
                <a:lnTo>
                  <a:pt x="531535" y="119132"/>
                </a:lnTo>
                <a:lnTo>
                  <a:pt x="618125" y="193286"/>
                </a:lnTo>
                <a:cubicBezTo>
                  <a:pt x="637416" y="209789"/>
                  <a:pt x="665917" y="209789"/>
                  <a:pt x="684995" y="193286"/>
                </a:cubicBezTo>
                <a:lnTo>
                  <a:pt x="720146" y="163275"/>
                </a:lnTo>
                <a:lnTo>
                  <a:pt x="720146" y="933994"/>
                </a:lnTo>
                <a:lnTo>
                  <a:pt x="684995" y="903983"/>
                </a:lnTo>
                <a:cubicBezTo>
                  <a:pt x="665703" y="887480"/>
                  <a:pt x="637202" y="887480"/>
                  <a:pt x="618125" y="903983"/>
                </a:cubicBezTo>
                <a:lnTo>
                  <a:pt x="531535" y="978137"/>
                </a:lnTo>
                <a:lnTo>
                  <a:pt x="444946" y="903983"/>
                </a:lnTo>
                <a:cubicBezTo>
                  <a:pt x="425655" y="887480"/>
                  <a:pt x="397154" y="887480"/>
                  <a:pt x="378076" y="903983"/>
                </a:cubicBezTo>
                <a:lnTo>
                  <a:pt x="291487" y="978137"/>
                </a:lnTo>
                <a:lnTo>
                  <a:pt x="204898" y="903983"/>
                </a:lnTo>
                <a:cubicBezTo>
                  <a:pt x="185606" y="887480"/>
                  <a:pt x="157105" y="887480"/>
                  <a:pt x="138028" y="903983"/>
                </a:cubicBezTo>
                <a:lnTo>
                  <a:pt x="102877" y="933994"/>
                </a:lnTo>
                <a:close/>
                <a:moveTo>
                  <a:pt x="257192" y="308599"/>
                </a:moveTo>
                <a:cubicBezTo>
                  <a:pt x="228683" y="308599"/>
                  <a:pt x="205754" y="331532"/>
                  <a:pt x="205754" y="360040"/>
                </a:cubicBezTo>
                <a:cubicBezTo>
                  <a:pt x="205754" y="388547"/>
                  <a:pt x="228683" y="411480"/>
                  <a:pt x="257192" y="411480"/>
                </a:cubicBezTo>
                <a:lnTo>
                  <a:pt x="565822" y="411480"/>
                </a:lnTo>
                <a:cubicBezTo>
                  <a:pt x="594331" y="411480"/>
                  <a:pt x="617260" y="388547"/>
                  <a:pt x="617260" y="360040"/>
                </a:cubicBezTo>
                <a:cubicBezTo>
                  <a:pt x="617260" y="331532"/>
                  <a:pt x="594331" y="308599"/>
                  <a:pt x="565822" y="308599"/>
                </a:cubicBezTo>
                <a:lnTo>
                  <a:pt x="257192" y="308599"/>
                </a:lnTo>
                <a:close/>
                <a:moveTo>
                  <a:pt x="257192" y="685811"/>
                </a:moveTo>
                <a:cubicBezTo>
                  <a:pt x="228683" y="685811"/>
                  <a:pt x="205754" y="708744"/>
                  <a:pt x="205754" y="737251"/>
                </a:cubicBezTo>
                <a:cubicBezTo>
                  <a:pt x="205754" y="765759"/>
                  <a:pt x="228683" y="788692"/>
                  <a:pt x="257192" y="788692"/>
                </a:cubicBezTo>
                <a:lnTo>
                  <a:pt x="565822" y="788692"/>
                </a:lnTo>
                <a:cubicBezTo>
                  <a:pt x="594331" y="788692"/>
                  <a:pt x="617260" y="765759"/>
                  <a:pt x="617260" y="737251"/>
                </a:cubicBezTo>
                <a:cubicBezTo>
                  <a:pt x="617260" y="708744"/>
                  <a:pt x="594331" y="685811"/>
                  <a:pt x="565822" y="685811"/>
                </a:cubicBezTo>
                <a:lnTo>
                  <a:pt x="257192" y="685811"/>
                </a:lnTo>
                <a:close/>
                <a:moveTo>
                  <a:pt x="205754" y="548640"/>
                </a:moveTo>
                <a:cubicBezTo>
                  <a:pt x="205754" y="577147"/>
                  <a:pt x="228683" y="600081"/>
                  <a:pt x="257192" y="600081"/>
                </a:cubicBezTo>
                <a:lnTo>
                  <a:pt x="565822" y="600081"/>
                </a:lnTo>
                <a:cubicBezTo>
                  <a:pt x="594331" y="600081"/>
                  <a:pt x="617260" y="577147"/>
                  <a:pt x="617260" y="548640"/>
                </a:cubicBezTo>
                <a:cubicBezTo>
                  <a:pt x="617260" y="520133"/>
                  <a:pt x="594331" y="497199"/>
                  <a:pt x="565822" y="497199"/>
                </a:cubicBezTo>
                <a:lnTo>
                  <a:pt x="257192" y="497199"/>
                </a:lnTo>
                <a:cubicBezTo>
                  <a:pt x="228683" y="497199"/>
                  <a:pt x="205754" y="520133"/>
                  <a:pt x="205754" y="548640"/>
                </a:cubicBezTo>
                <a:lnTo>
                  <a:pt x="205754" y="548640"/>
                </a:lnTo>
                <a:close/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-7641" y="0"/>
            <a:ext cx="536759" cy="6858000"/>
          </a:xfrm>
          <a:prstGeom prst="rect">
            <a:avLst/>
          </a:pr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-7640" y="0"/>
            <a:ext cx="536757" cy="6858000"/>
          </a:xfrm>
          <a:prstGeom prst="rect">
            <a:avLst/>
          </a:prstGeom>
          <a:blipFill>
            <a:blip r:embed="rId1"/>
            <a:srcRect l="0" t="0" r="80488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49028" y="1164617"/>
            <a:ext cx="10572412" cy="10672"/>
          </a:xfrm>
          <a:custGeom>
            <a:avLst/>
            <a:gdLst/>
            <a:ahLst/>
            <a:cxnLst/>
            <a:rect l="l" t="t" r="r" b="b"/>
            <a:pathLst>
              <a:path w="10572412" h="10672">
                <a:moveTo>
                  <a:pt x="0" y="0"/>
                </a:moveTo>
                <a:lnTo>
                  <a:pt x="10572412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49995" y="1"/>
            <a:ext cx="10636005" cy="10347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Financial and Organizational Impact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1009743" y="613790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44879" y="1164617"/>
            <a:ext cx="10607040" cy="10672"/>
          </a:xfrm>
          <a:custGeom>
            <a:avLst/>
            <a:gdLst/>
            <a:ahLst/>
            <a:cxnLst/>
            <a:rect l="l" t="t" r="r" b="b"/>
            <a:pathLst>
              <a:path w="10607040" h="10672">
                <a:moveTo>
                  <a:pt x="0" y="0"/>
                </a:moveTo>
                <a:lnTo>
                  <a:pt x="1060704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263378" y="6318000"/>
            <a:ext cx="118535" cy="54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-7641" y="0"/>
            <a:ext cx="536759" cy="6858000"/>
          </a:xfrm>
          <a:prstGeom prst="rect">
            <a:avLst/>
          </a:pr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-7640" y="0"/>
            <a:ext cx="536757" cy="6858000"/>
          </a:xfrm>
          <a:prstGeom prst="rect">
            <a:avLst/>
          </a:prstGeom>
          <a:blipFill>
            <a:blip r:embed="rId1"/>
            <a:srcRect l="0" t="0" r="80488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44879" y="2652566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  <a:close/>
              </a:path>
            </a:pathLst>
          </a:custGeom>
          <a:solidFill>
            <a:srgbClr val="0C53B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93644" y="2652566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  <a:close/>
              </a:path>
            </a:pathLst>
          </a:custGeom>
          <a:solidFill>
            <a:srgbClr val="0C53B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41791" y="2652566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  <a:close/>
              </a:path>
            </a:pathLst>
          </a:custGeom>
          <a:solidFill>
            <a:srgbClr val="0C53B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44879" y="1"/>
            <a:ext cx="10637520" cy="10347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Formal Resolution and Authorization (Sign-Off and Record Notes)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371753" y="6309360"/>
            <a:ext cx="788754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Governance and Policy Implementation Framework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944879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8442959" y="2201966"/>
            <a:ext cx="310896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D0E2F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625839" y="2750606"/>
            <a:ext cx="27584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Formal record notes including attachments, evidence references, and post-approval action items for governance tracking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41173" y="1922950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191" y="0"/>
                </a:lnTo>
                <a:lnTo>
                  <a:pt x="3108960" y="365760"/>
                </a:lnTo>
                <a:lnTo>
                  <a:pt x="2743191" y="731520"/>
                </a:lnTo>
                <a:lnTo>
                  <a:pt x="0" y="731520"/>
                </a:lnTo>
                <a:lnTo>
                  <a:pt x="0" y="0"/>
                </a:lnTo>
                <a:close/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424053" y="2014390"/>
            <a:ext cx="2849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Formal Record Notes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94812" y="2201966"/>
            <a:ext cx="310896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D0E2F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977692" y="2750606"/>
            <a:ext cx="27584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Voting record framework capturing attendees, vote counts, abstentions, and any recorded dissent or conditions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593026" y="1922950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191" y="0"/>
                </a:lnTo>
                <a:lnTo>
                  <a:pt x="3108960" y="365760"/>
                </a:lnTo>
                <a:lnTo>
                  <a:pt x="2743191" y="731520"/>
                </a:lnTo>
                <a:lnTo>
                  <a:pt x="0" y="731520"/>
                </a:lnTo>
                <a:lnTo>
                  <a:pt x="0" y="0"/>
                </a:lnTo>
                <a:close/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775906" y="2014390"/>
            <a:ext cx="2849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Voting Record Framework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146665" y="2201966"/>
            <a:ext cx="310896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D0E2F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1329545" y="2750606"/>
            <a:ext cx="27584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Resolution text framework with sign-off requirements, authority limits, and effective date conditions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944879" y="1922950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191" y="0"/>
                </a:lnTo>
                <a:lnTo>
                  <a:pt x="3108960" y="365760"/>
                </a:lnTo>
                <a:lnTo>
                  <a:pt x="2743191" y="731520"/>
                </a:lnTo>
                <a:lnTo>
                  <a:pt x="0" y="731520"/>
                </a:lnTo>
                <a:lnTo>
                  <a:pt x="0" y="0"/>
                </a:lnTo>
                <a:close/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1127759" y="2014390"/>
            <a:ext cx="2849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Resolution Text Framework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1009743" y="613790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2026-09-09T16:17:29Z</dcterms:created>
  <dcterms:modified xsi:type="dcterms:W3CDTF">2026-09-09T16:17:29Z</dcterms:modified>
</cp:coreProperties>
</file>