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Figtree" pitchFamily="2" charset="0"/>
      <p:regular r:id="rId17"/>
      <p:bold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f915b95522429202e875dead0beb1432ddd9d393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2383710"/>
            <a:ext cx="12192000" cy="3031569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383710"/>
            <a:ext cx="12192000" cy="303157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410200" y="527132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479147" y="4325655"/>
            <a:ext cx="9256567" cy="600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Evaluating Performance, Growth Opportunities, and Decision-Ready Priorities for Sustainable Success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85497" y="2858495"/>
            <a:ext cx="9256567" cy="1314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5463" y="6495651"/>
            <a:ext cx="4947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972800" y="1561171"/>
            <a:ext cx="728968" cy="441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</a:t>
            </a:r>
            <a:endParaRPr lang="en-US" sz="1800" dirty="0"/>
          </a:p>
          <a:p>
            <a:pPr algn="r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5463" y="1561171"/>
            <a:ext cx="10021846" cy="4415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Executive Cover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Executive Summary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Performance Indicators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Priorities &amp; Horizon Planning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Market Position &amp; Growth Levers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Risk Profile &amp; Operational Mitigation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Decisions &amp; Resource Requests</a:t>
            </a:r>
            <a:endParaRPr lang="en-US" sz="1800" dirty="0"/>
          </a:p>
          <a:p>
            <a:pPr algn="l" marL="0" indent="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Closing Summary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5463" y="289560"/>
            <a:ext cx="11216631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Table of Contents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7" y="17390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0" y="119938"/>
                </a:moveTo>
                <a:cubicBezTo>
                  <a:pt x="0" y="53726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3"/>
                  <a:pt x="3545843" y="119938"/>
                </a:cubicBezTo>
                <a:lnTo>
                  <a:pt x="3545843" y="4127185"/>
                </a:lnTo>
                <a:cubicBezTo>
                  <a:pt x="3545843" y="4193397"/>
                  <a:pt x="3492159" y="4247123"/>
                  <a:pt x="3425923" y="4247123"/>
                </a:cubicBezTo>
                <a:lnTo>
                  <a:pt x="119920" y="4247123"/>
                </a:lnTo>
                <a:cubicBezTo>
                  <a:pt x="53684" y="4247123"/>
                  <a:pt x="0" y="4193439"/>
                  <a:pt x="0" y="4127185"/>
                </a:cubicBezTo>
                <a:lnTo>
                  <a:pt x="0" y="119938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138160" y="17390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0" y="119938"/>
                </a:moveTo>
                <a:cubicBezTo>
                  <a:pt x="0" y="53726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3"/>
                  <a:pt x="3545843" y="119938"/>
                </a:cubicBezTo>
                <a:lnTo>
                  <a:pt x="3545843" y="4127185"/>
                </a:lnTo>
                <a:cubicBezTo>
                  <a:pt x="3545843" y="4193397"/>
                  <a:pt x="3492159" y="4247123"/>
                  <a:pt x="3425923" y="4247123"/>
                </a:cubicBezTo>
                <a:lnTo>
                  <a:pt x="119920" y="4247123"/>
                </a:lnTo>
                <a:cubicBezTo>
                  <a:pt x="53684" y="4247123"/>
                  <a:pt x="0" y="4193439"/>
                  <a:pt x="0" y="4127185"/>
                </a:cubicBezTo>
                <a:lnTo>
                  <a:pt x="0" y="119938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23079" y="1739097"/>
            <a:ext cx="3545843" cy="4247080"/>
          </a:xfrm>
          <a:custGeom>
            <a:avLst/>
            <a:gdLst/>
            <a:ahLst/>
            <a:cxnLst/>
            <a:rect l="l" t="t" r="r" b="b"/>
            <a:pathLst>
              <a:path w="3545843" h="4247080">
                <a:moveTo>
                  <a:pt x="0" y="119938"/>
                </a:moveTo>
                <a:cubicBezTo>
                  <a:pt x="0" y="53726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3"/>
                  <a:pt x="3545843" y="119938"/>
                </a:cubicBezTo>
                <a:lnTo>
                  <a:pt x="3545843" y="4127185"/>
                </a:lnTo>
                <a:cubicBezTo>
                  <a:pt x="3545843" y="4193397"/>
                  <a:pt x="3492159" y="4247123"/>
                  <a:pt x="3425923" y="4247123"/>
                </a:cubicBezTo>
                <a:lnTo>
                  <a:pt x="119920" y="4247123"/>
                </a:lnTo>
                <a:cubicBezTo>
                  <a:pt x="53684" y="4247123"/>
                  <a:pt x="0" y="4193439"/>
                  <a:pt x="0" y="4127185"/>
                </a:cubicBezTo>
                <a:lnTo>
                  <a:pt x="0" y="119938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41359" y="1540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27825" y="1540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11196" y="154078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8341359" y="2711196"/>
            <a:ext cx="3124200" cy="30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[Executive Title] and date: [Date]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41359" y="2146522"/>
            <a:ext cx="3126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Presented by and date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49944" y="1632229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close/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27825" y="2711196"/>
            <a:ext cx="3124200" cy="30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performance, growth levers, and decision-ready priorities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27825" y="2146522"/>
            <a:ext cx="3126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focus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619265" y="1632229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close/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close/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close/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11196" y="2711196"/>
            <a:ext cx="3124200" cy="30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CEO Executive Update and Strategic Review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11196" y="2146522"/>
            <a:ext cx="31267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Presentation title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02636" y="1640802"/>
            <a:ext cx="274320" cy="257175"/>
          </a:xfrm>
          <a:custGeom>
            <a:avLst/>
            <a:gdLst/>
            <a:ahLst/>
            <a:cxnLst/>
            <a:rect l="l" t="t" r="r" b="b"/>
            <a:pathLst>
              <a:path w="274320" h="257175">
                <a:moveTo>
                  <a:pt x="94298" y="30005"/>
                </a:moveTo>
                <a:lnTo>
                  <a:pt x="94298" y="51435"/>
                </a:lnTo>
                <a:lnTo>
                  <a:pt x="180023" y="51435"/>
                </a:lnTo>
                <a:lnTo>
                  <a:pt x="180023" y="30005"/>
                </a:lnTo>
                <a:cubicBezTo>
                  <a:pt x="180023" y="27646"/>
                  <a:pt x="178094" y="25718"/>
                  <a:pt x="175738" y="25718"/>
                </a:cubicBezTo>
                <a:lnTo>
                  <a:pt x="98585" y="25718"/>
                </a:lnTo>
                <a:cubicBezTo>
                  <a:pt x="96229" y="25718"/>
                  <a:pt x="94300" y="27646"/>
                  <a:pt x="94300" y="30005"/>
                </a:cubicBezTo>
                <a:lnTo>
                  <a:pt x="94298" y="30005"/>
                </a:lnTo>
                <a:close/>
                <a:moveTo>
                  <a:pt x="68580" y="51435"/>
                </a:moveTo>
                <a:lnTo>
                  <a:pt x="68580" y="30005"/>
                </a:lnTo>
                <a:cubicBezTo>
                  <a:pt x="68580" y="13450"/>
                  <a:pt x="82027" y="0"/>
                  <a:pt x="98585" y="0"/>
                </a:cubicBezTo>
                <a:lnTo>
                  <a:pt x="175738" y="0"/>
                </a:lnTo>
                <a:cubicBezTo>
                  <a:pt x="192293" y="0"/>
                  <a:pt x="205743" y="13448"/>
                  <a:pt x="205743" y="30005"/>
                </a:cubicBezTo>
                <a:lnTo>
                  <a:pt x="205743" y="51435"/>
                </a:lnTo>
                <a:lnTo>
                  <a:pt x="240033" y="51435"/>
                </a:lnTo>
                <a:cubicBezTo>
                  <a:pt x="258947" y="51435"/>
                  <a:pt x="274323" y="66811"/>
                  <a:pt x="274323" y="85724"/>
                </a:cubicBezTo>
                <a:lnTo>
                  <a:pt x="274323" y="150018"/>
                </a:lnTo>
                <a:lnTo>
                  <a:pt x="274323" y="222883"/>
                </a:lnTo>
                <a:cubicBezTo>
                  <a:pt x="274323" y="241796"/>
                  <a:pt x="258947" y="257172"/>
                  <a:pt x="240033" y="257172"/>
                </a:cubicBezTo>
                <a:lnTo>
                  <a:pt x="34293" y="257172"/>
                </a:lnTo>
                <a:cubicBezTo>
                  <a:pt x="15378" y="257172"/>
                  <a:pt x="3" y="241796"/>
                  <a:pt x="3" y="222883"/>
                </a:cubicBezTo>
                <a:lnTo>
                  <a:pt x="3" y="150018"/>
                </a:lnTo>
                <a:lnTo>
                  <a:pt x="3" y="85724"/>
                </a:lnTo>
                <a:cubicBezTo>
                  <a:pt x="3" y="66811"/>
                  <a:pt x="15378" y="51435"/>
                  <a:pt x="34293" y="51435"/>
                </a:cubicBezTo>
                <a:lnTo>
                  <a:pt x="68580" y="51435"/>
                </a:lnTo>
                <a:close/>
                <a:moveTo>
                  <a:pt x="25718" y="162877"/>
                </a:moveTo>
                <a:lnTo>
                  <a:pt x="25718" y="222883"/>
                </a:lnTo>
                <a:cubicBezTo>
                  <a:pt x="25718" y="227597"/>
                  <a:pt x="29574" y="231455"/>
                  <a:pt x="34290" y="231455"/>
                </a:cubicBezTo>
                <a:lnTo>
                  <a:pt x="240030" y="231455"/>
                </a:lnTo>
                <a:cubicBezTo>
                  <a:pt x="244746" y="231455"/>
                  <a:pt x="248603" y="227597"/>
                  <a:pt x="248603" y="222883"/>
                </a:cubicBezTo>
                <a:lnTo>
                  <a:pt x="248603" y="162877"/>
                </a:lnTo>
                <a:lnTo>
                  <a:pt x="171450" y="162877"/>
                </a:lnTo>
                <a:lnTo>
                  <a:pt x="171450" y="171448"/>
                </a:lnTo>
                <a:cubicBezTo>
                  <a:pt x="171450" y="180930"/>
                  <a:pt x="163788" y="188594"/>
                  <a:pt x="154305" y="188594"/>
                </a:cubicBezTo>
                <a:lnTo>
                  <a:pt x="120015" y="188594"/>
                </a:lnTo>
                <a:cubicBezTo>
                  <a:pt x="110532" y="188594"/>
                  <a:pt x="102870" y="180933"/>
                  <a:pt x="102870" y="171448"/>
                </a:cubicBezTo>
                <a:lnTo>
                  <a:pt x="102870" y="162877"/>
                </a:lnTo>
                <a:lnTo>
                  <a:pt x="25718" y="162877"/>
                </a:lnTo>
                <a:close/>
                <a:moveTo>
                  <a:pt x="102870" y="137159"/>
                </a:moveTo>
                <a:lnTo>
                  <a:pt x="171450" y="137159"/>
                </a:lnTo>
                <a:lnTo>
                  <a:pt x="248603" y="137159"/>
                </a:lnTo>
                <a:lnTo>
                  <a:pt x="248603" y="85724"/>
                </a:lnTo>
                <a:cubicBezTo>
                  <a:pt x="248603" y="81010"/>
                  <a:pt x="244746" y="77152"/>
                  <a:pt x="240030" y="77152"/>
                </a:cubicBezTo>
                <a:lnTo>
                  <a:pt x="192883" y="77152"/>
                </a:lnTo>
                <a:lnTo>
                  <a:pt x="81440" y="77152"/>
                </a:lnTo>
                <a:lnTo>
                  <a:pt x="34293" y="77152"/>
                </a:lnTo>
                <a:cubicBezTo>
                  <a:pt x="29577" y="77152"/>
                  <a:pt x="25720" y="81010"/>
                  <a:pt x="25720" y="85724"/>
                </a:cubicBezTo>
                <a:lnTo>
                  <a:pt x="25720" y="137159"/>
                </a:lnTo>
                <a:lnTo>
                  <a:pt x="102870" y="13715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Executive Cover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7996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74328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40660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42446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25326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Expected improvements flow through margin protection, revenue quality, and measured expansion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40660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23540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Bottom-line Impact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6114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58994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Prioritize high-return growth initiatives anchored in customer value and operational scalability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74328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57208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Strategic Lever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9782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92662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Momentum is being sustained through disciplined execution and targeted commercial focus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07996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0876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Current State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Executive Summary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265406" y="4269082"/>
            <a:ext cx="2484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Report net retention, upsell/cross-sell, and geographic or segment lift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265406" y="3677998"/>
            <a:ext cx="2486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Expansion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265406" y="2608181"/>
            <a:ext cx="252984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46270" y="4269082"/>
            <a:ext cx="2484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Quantify share movement and category momentum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46270" y="3677998"/>
            <a:ext cx="2486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Market Share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46270" y="2608181"/>
            <a:ext cx="252984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27133" y="4269082"/>
            <a:ext cx="2484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Highlight operating leverage and cost discipline outcomes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427133" y="3677998"/>
            <a:ext cx="2486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EBITDA Margin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427133" y="2608181"/>
            <a:ext cx="252984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07997" y="4258904"/>
            <a:ext cx="2484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Show directional trend, drivers, and variance versus plan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7997" y="3667820"/>
            <a:ext cx="2486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Revenue Growth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7996" y="2598003"/>
            <a:ext cx="252984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Performance Indicators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998216" y="5673317"/>
            <a:ext cx="408307" cy="381158"/>
          </a:xfrm>
          <a:custGeom>
            <a:avLst/>
            <a:gdLst/>
            <a:ahLst/>
            <a:cxnLst/>
            <a:rect l="l" t="t" r="r" b="b"/>
            <a:pathLst>
              <a:path w="408307" h="381158">
                <a:moveTo>
                  <a:pt x="408307" y="0"/>
                </a:moveTo>
                <a:lnTo>
                  <a:pt x="346432" y="192679"/>
                </a:lnTo>
                <a:lnTo>
                  <a:pt x="254232" y="381158"/>
                </a:lnTo>
                <a:lnTo>
                  <a:pt x="0" y="232689"/>
                </a:lnTo>
                <a:lnTo>
                  <a:pt x="408307" y="0"/>
                </a:lnTo>
                <a:close/>
              </a:path>
            </a:pathLst>
          </a:custGeom>
          <a:solidFill>
            <a:srgbClr val="C1E5F5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708222" y="4286940"/>
            <a:ext cx="408307" cy="381158"/>
          </a:xfrm>
          <a:custGeom>
            <a:avLst/>
            <a:gdLst/>
            <a:ahLst/>
            <a:cxnLst/>
            <a:rect l="l" t="t" r="r" b="b"/>
            <a:pathLst>
              <a:path w="408307" h="381158">
                <a:moveTo>
                  <a:pt x="408307" y="0"/>
                </a:moveTo>
                <a:lnTo>
                  <a:pt x="346432" y="192679"/>
                </a:lnTo>
                <a:lnTo>
                  <a:pt x="254232" y="381158"/>
                </a:lnTo>
                <a:lnTo>
                  <a:pt x="0" y="232689"/>
                </a:lnTo>
                <a:lnTo>
                  <a:pt x="408307" y="0"/>
                </a:lnTo>
                <a:close/>
              </a:path>
            </a:pathLst>
          </a:custGeom>
          <a:solidFill>
            <a:srgbClr val="C1E5F5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456286" y="2903553"/>
            <a:ext cx="408307" cy="348677"/>
          </a:xfrm>
          <a:custGeom>
            <a:avLst/>
            <a:gdLst/>
            <a:ahLst/>
            <a:cxnLst/>
            <a:rect l="l" t="t" r="r" b="b"/>
            <a:pathLst>
              <a:path w="408307" h="348677">
                <a:moveTo>
                  <a:pt x="408307" y="0"/>
                </a:moveTo>
                <a:lnTo>
                  <a:pt x="379542" y="89603"/>
                </a:lnTo>
                <a:lnTo>
                  <a:pt x="324286" y="91702"/>
                </a:lnTo>
                <a:lnTo>
                  <a:pt x="198588" y="348677"/>
                </a:lnTo>
                <a:lnTo>
                  <a:pt x="-4" y="232690"/>
                </a:lnTo>
                <a:lnTo>
                  <a:pt x="408307" y="0"/>
                </a:lnTo>
                <a:close/>
              </a:path>
            </a:pathLst>
          </a:custGeom>
          <a:solidFill>
            <a:srgbClr val="C1E5F5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98216" y="4750170"/>
            <a:ext cx="4209063" cy="1152799"/>
          </a:xfrm>
          <a:custGeom>
            <a:avLst/>
            <a:gdLst/>
            <a:ahLst/>
            <a:cxnLst/>
            <a:rect l="l" t="t" r="r" b="b"/>
            <a:pathLst>
              <a:path w="4209063" h="1152799">
                <a:moveTo>
                  <a:pt x="4209063" y="1152799"/>
                </a:moveTo>
                <a:lnTo>
                  <a:pt x="0" y="1152799"/>
                </a:lnTo>
                <a:lnTo>
                  <a:pt x="626561" y="0"/>
                </a:lnTo>
                <a:lnTo>
                  <a:pt x="3584228" y="0"/>
                </a:lnTo>
                <a:lnTo>
                  <a:pt x="4209063" y="1152799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113661" y="5318112"/>
            <a:ext cx="1043192" cy="16917"/>
          </a:xfrm>
          <a:custGeom>
            <a:avLst/>
            <a:gdLst/>
            <a:ahLst/>
            <a:cxnLst/>
            <a:rect l="l" t="t" r="r" b="b"/>
            <a:pathLst>
              <a:path w="1043192" h="16917">
                <a:moveTo>
                  <a:pt x="1034002" y="16917"/>
                </a:moveTo>
                <a:lnTo>
                  <a:pt x="972432" y="16917"/>
                </a:lnTo>
                <a:cubicBezTo>
                  <a:pt x="967362" y="16917"/>
                  <a:pt x="963242" y="13128"/>
                  <a:pt x="963242" y="8458"/>
                </a:cubicBezTo>
                <a:cubicBezTo>
                  <a:pt x="963242" y="3789"/>
                  <a:pt x="967362" y="0"/>
                  <a:pt x="972432" y="0"/>
                </a:cubicBezTo>
                <a:lnTo>
                  <a:pt x="1034002" y="0"/>
                </a:lnTo>
                <a:cubicBezTo>
                  <a:pt x="1039071" y="0"/>
                  <a:pt x="1043192" y="3789"/>
                  <a:pt x="1043192" y="8458"/>
                </a:cubicBezTo>
                <a:cubicBezTo>
                  <a:pt x="1043192" y="13128"/>
                  <a:pt x="1039071" y="16917"/>
                  <a:pt x="1034002" y="16917"/>
                </a:cubicBezTo>
                <a:close/>
              </a:path>
              <a:path w="1043192" h="16917">
                <a:moveTo>
                  <a:pt x="910863" y="16917"/>
                </a:moveTo>
                <a:lnTo>
                  <a:pt x="849294" y="16917"/>
                </a:lnTo>
                <a:cubicBezTo>
                  <a:pt x="844224" y="16917"/>
                  <a:pt x="840103" y="13128"/>
                  <a:pt x="840103" y="8458"/>
                </a:cubicBezTo>
                <a:cubicBezTo>
                  <a:pt x="840103" y="3789"/>
                  <a:pt x="844214" y="0"/>
                  <a:pt x="849294" y="0"/>
                </a:cubicBezTo>
                <a:lnTo>
                  <a:pt x="910863" y="0"/>
                </a:lnTo>
                <a:cubicBezTo>
                  <a:pt x="915933" y="0"/>
                  <a:pt x="920054" y="3789"/>
                  <a:pt x="920054" y="8458"/>
                </a:cubicBezTo>
                <a:cubicBezTo>
                  <a:pt x="920054" y="13128"/>
                  <a:pt x="915943" y="16917"/>
                  <a:pt x="910863" y="16917"/>
                </a:cubicBezTo>
                <a:close/>
              </a:path>
              <a:path w="1043192" h="16917">
                <a:moveTo>
                  <a:pt x="787725" y="16917"/>
                </a:moveTo>
                <a:lnTo>
                  <a:pt x="726156" y="16917"/>
                </a:lnTo>
                <a:cubicBezTo>
                  <a:pt x="721086" y="16917"/>
                  <a:pt x="716965" y="13128"/>
                  <a:pt x="716965" y="8458"/>
                </a:cubicBezTo>
                <a:cubicBezTo>
                  <a:pt x="716965" y="3789"/>
                  <a:pt x="721075" y="0"/>
                  <a:pt x="726156" y="0"/>
                </a:cubicBezTo>
                <a:lnTo>
                  <a:pt x="787725" y="0"/>
                </a:lnTo>
                <a:cubicBezTo>
                  <a:pt x="792795" y="0"/>
                  <a:pt x="796915" y="3789"/>
                  <a:pt x="796915" y="8458"/>
                </a:cubicBezTo>
                <a:cubicBezTo>
                  <a:pt x="796915" y="13128"/>
                  <a:pt x="792805" y="16917"/>
                  <a:pt x="787725" y="16917"/>
                </a:cubicBezTo>
                <a:close/>
              </a:path>
              <a:path w="1043192" h="16917">
                <a:moveTo>
                  <a:pt x="664586" y="16917"/>
                </a:moveTo>
                <a:lnTo>
                  <a:pt x="603017" y="16917"/>
                </a:lnTo>
                <a:cubicBezTo>
                  <a:pt x="597947" y="16917"/>
                  <a:pt x="593827" y="13128"/>
                  <a:pt x="593827" y="8458"/>
                </a:cubicBezTo>
                <a:cubicBezTo>
                  <a:pt x="593827" y="3789"/>
                  <a:pt x="597937" y="0"/>
                  <a:pt x="603017" y="0"/>
                </a:cubicBezTo>
                <a:lnTo>
                  <a:pt x="664586" y="0"/>
                </a:lnTo>
                <a:cubicBezTo>
                  <a:pt x="669656" y="0"/>
                  <a:pt x="673777" y="3789"/>
                  <a:pt x="673777" y="8458"/>
                </a:cubicBezTo>
                <a:cubicBezTo>
                  <a:pt x="673777" y="13128"/>
                  <a:pt x="669667" y="16917"/>
                  <a:pt x="664586" y="16917"/>
                </a:cubicBezTo>
                <a:close/>
              </a:path>
              <a:path w="1043192" h="16917">
                <a:moveTo>
                  <a:pt x="541437" y="16917"/>
                </a:moveTo>
                <a:lnTo>
                  <a:pt x="479868" y="16917"/>
                </a:lnTo>
                <a:cubicBezTo>
                  <a:pt x="474798" y="16917"/>
                  <a:pt x="470678" y="13128"/>
                  <a:pt x="470678" y="8458"/>
                </a:cubicBezTo>
                <a:cubicBezTo>
                  <a:pt x="470678" y="3789"/>
                  <a:pt x="474788" y="0"/>
                  <a:pt x="479868" y="0"/>
                </a:cubicBezTo>
                <a:lnTo>
                  <a:pt x="541437" y="0"/>
                </a:lnTo>
                <a:cubicBezTo>
                  <a:pt x="546507" y="0"/>
                  <a:pt x="550628" y="3789"/>
                  <a:pt x="550628" y="8458"/>
                </a:cubicBezTo>
                <a:cubicBezTo>
                  <a:pt x="550628" y="13128"/>
                  <a:pt x="546518" y="16917"/>
                  <a:pt x="541437" y="16917"/>
                </a:cubicBezTo>
                <a:close/>
              </a:path>
              <a:path w="1043192" h="16917">
                <a:moveTo>
                  <a:pt x="418299" y="16917"/>
                </a:moveTo>
                <a:lnTo>
                  <a:pt x="356730" y="16917"/>
                </a:lnTo>
                <a:cubicBezTo>
                  <a:pt x="351650" y="16917"/>
                  <a:pt x="347539" y="13128"/>
                  <a:pt x="347539" y="8458"/>
                </a:cubicBezTo>
                <a:cubicBezTo>
                  <a:pt x="347539" y="3789"/>
                  <a:pt x="351650" y="0"/>
                  <a:pt x="356730" y="0"/>
                </a:cubicBezTo>
                <a:lnTo>
                  <a:pt x="418299" y="0"/>
                </a:lnTo>
                <a:cubicBezTo>
                  <a:pt x="423369" y="0"/>
                  <a:pt x="427490" y="3789"/>
                  <a:pt x="427490" y="8458"/>
                </a:cubicBezTo>
                <a:cubicBezTo>
                  <a:pt x="427490" y="13128"/>
                  <a:pt x="423379" y="16917"/>
                  <a:pt x="418299" y="16917"/>
                </a:cubicBezTo>
                <a:close/>
              </a:path>
              <a:path w="1043192" h="16917">
                <a:moveTo>
                  <a:pt x="295161" y="16917"/>
                </a:moveTo>
                <a:lnTo>
                  <a:pt x="233591" y="16917"/>
                </a:lnTo>
                <a:cubicBezTo>
                  <a:pt x="228522" y="16917"/>
                  <a:pt x="224401" y="13128"/>
                  <a:pt x="224401" y="8458"/>
                </a:cubicBezTo>
                <a:cubicBezTo>
                  <a:pt x="224401" y="3789"/>
                  <a:pt x="228511" y="0"/>
                  <a:pt x="233591" y="0"/>
                </a:cubicBezTo>
                <a:lnTo>
                  <a:pt x="295161" y="0"/>
                </a:lnTo>
                <a:cubicBezTo>
                  <a:pt x="300231" y="0"/>
                  <a:pt x="304351" y="3789"/>
                  <a:pt x="304351" y="8458"/>
                </a:cubicBezTo>
                <a:cubicBezTo>
                  <a:pt x="304351" y="13128"/>
                  <a:pt x="300241" y="16917"/>
                  <a:pt x="295161" y="16917"/>
                </a:cubicBezTo>
                <a:close/>
              </a:path>
              <a:path w="1043192" h="16917">
                <a:moveTo>
                  <a:pt x="172022" y="16917"/>
                </a:moveTo>
                <a:lnTo>
                  <a:pt x="110453" y="16917"/>
                </a:lnTo>
                <a:cubicBezTo>
                  <a:pt x="105383" y="16917"/>
                  <a:pt x="101263" y="13128"/>
                  <a:pt x="101263" y="8458"/>
                </a:cubicBezTo>
                <a:cubicBezTo>
                  <a:pt x="101263" y="3789"/>
                  <a:pt x="105373" y="0"/>
                  <a:pt x="110453" y="0"/>
                </a:cubicBezTo>
                <a:lnTo>
                  <a:pt x="172022" y="0"/>
                </a:lnTo>
                <a:cubicBezTo>
                  <a:pt x="177103" y="0"/>
                  <a:pt x="181213" y="3789"/>
                  <a:pt x="181213" y="8458"/>
                </a:cubicBezTo>
                <a:cubicBezTo>
                  <a:pt x="181213" y="13128"/>
                  <a:pt x="177103" y="16917"/>
                  <a:pt x="172022" y="16917"/>
                </a:cubicBezTo>
                <a:close/>
              </a:path>
              <a:path w="1043192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28"/>
                  <a:pt x="0" y="8458"/>
                </a:cubicBezTo>
                <a:cubicBezTo>
                  <a:pt x="0" y="3789"/>
                  <a:pt x="4110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4" y="3789"/>
                  <a:pt x="58074" y="8458"/>
                </a:cubicBezTo>
                <a:cubicBezTo>
                  <a:pt x="58074" y="13128"/>
                  <a:pt x="53964" y="16917"/>
                  <a:pt x="48884" y="16917"/>
                </a:cubicBez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916856" y="5251663"/>
            <a:ext cx="146574" cy="149801"/>
          </a:xfrm>
          <a:custGeom>
            <a:avLst/>
            <a:gdLst/>
            <a:ahLst/>
            <a:cxnLst/>
            <a:rect l="l" t="t" r="r" b="b"/>
            <a:pathLst>
              <a:path w="146574" h="149801">
                <a:moveTo>
                  <a:pt x="125179" y="149801"/>
                </a:moveTo>
                <a:cubicBezTo>
                  <a:pt x="121504" y="149801"/>
                  <a:pt x="117829" y="148914"/>
                  <a:pt x="114474" y="147130"/>
                </a:cubicBezTo>
                <a:lnTo>
                  <a:pt x="10700" y="91966"/>
                </a:lnTo>
                <a:cubicBezTo>
                  <a:pt x="3997" y="88405"/>
                  <a:pt x="0" y="82027"/>
                  <a:pt x="0" y="74901"/>
                </a:cubicBezTo>
                <a:cubicBezTo>
                  <a:pt x="0" y="67779"/>
                  <a:pt x="3998" y="61402"/>
                  <a:pt x="10700" y="57840"/>
                </a:cubicBezTo>
                <a:lnTo>
                  <a:pt x="114474" y="2677"/>
                </a:lnTo>
                <a:cubicBezTo>
                  <a:pt x="121174" y="-890"/>
                  <a:pt x="129171" y="-890"/>
                  <a:pt x="135873" y="2677"/>
                </a:cubicBezTo>
                <a:cubicBezTo>
                  <a:pt x="142572" y="6239"/>
                  <a:pt x="146574" y="12616"/>
                  <a:pt x="146574" y="19744"/>
                </a:cubicBezTo>
                <a:lnTo>
                  <a:pt x="146574" y="130068"/>
                </a:lnTo>
                <a:cubicBezTo>
                  <a:pt x="146574" y="137189"/>
                  <a:pt x="142575" y="143572"/>
                  <a:pt x="135877" y="147129"/>
                </a:cubicBezTo>
                <a:cubicBezTo>
                  <a:pt x="132531" y="148919"/>
                  <a:pt x="128856" y="149803"/>
                  <a:pt x="125179" y="149803"/>
                </a:cubicBezTo>
                <a:lnTo>
                  <a:pt x="125179" y="149801"/>
                </a:lnTo>
                <a:close/>
                <a:moveTo>
                  <a:pt x="125167" y="16942"/>
                </a:moveTo>
                <a:cubicBezTo>
                  <a:pt x="124711" y="16942"/>
                  <a:pt x="124201" y="17043"/>
                  <a:pt x="123662" y="17327"/>
                </a:cubicBezTo>
                <a:lnTo>
                  <a:pt x="19887" y="72490"/>
                </a:lnTo>
                <a:cubicBezTo>
                  <a:pt x="18571" y="73188"/>
                  <a:pt x="18374" y="74301"/>
                  <a:pt x="18374" y="74902"/>
                </a:cubicBezTo>
                <a:cubicBezTo>
                  <a:pt x="18374" y="75509"/>
                  <a:pt x="18571" y="76622"/>
                  <a:pt x="19887" y="77320"/>
                </a:cubicBezTo>
                <a:lnTo>
                  <a:pt x="123662" y="132483"/>
                </a:lnTo>
                <a:cubicBezTo>
                  <a:pt x="124981" y="133182"/>
                  <a:pt x="126123" y="132787"/>
                  <a:pt x="126693" y="132483"/>
                </a:cubicBezTo>
                <a:cubicBezTo>
                  <a:pt x="127254" y="132180"/>
                  <a:pt x="128204" y="131470"/>
                  <a:pt x="128204" y="130071"/>
                </a:cubicBezTo>
                <a:lnTo>
                  <a:pt x="128204" y="19747"/>
                </a:lnTo>
                <a:cubicBezTo>
                  <a:pt x="128204" y="18348"/>
                  <a:pt x="127257" y="17633"/>
                  <a:pt x="126687" y="17329"/>
                </a:cubicBezTo>
                <a:cubicBezTo>
                  <a:pt x="126356" y="17151"/>
                  <a:pt x="125819" y="16942"/>
                  <a:pt x="125167" y="16942"/>
                </a:cubicBezTo>
                <a:lnTo>
                  <a:pt x="125167" y="1694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708222" y="3366782"/>
            <a:ext cx="2749267" cy="1152847"/>
          </a:xfrm>
          <a:custGeom>
            <a:avLst/>
            <a:gdLst/>
            <a:ahLst/>
            <a:cxnLst/>
            <a:rect l="l" t="t" r="r" b="b"/>
            <a:pathLst>
              <a:path w="2749267" h="1152847">
                <a:moveTo>
                  <a:pt x="2749267" y="1152847"/>
                </a:moveTo>
                <a:lnTo>
                  <a:pt x="0" y="1152847"/>
                </a:lnTo>
                <a:lnTo>
                  <a:pt x="626585" y="0"/>
                </a:lnTo>
                <a:lnTo>
                  <a:pt x="2124386" y="0"/>
                </a:lnTo>
                <a:lnTo>
                  <a:pt x="2749267" y="1152847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865261" y="3934749"/>
            <a:ext cx="1043195" cy="16917"/>
          </a:xfrm>
          <a:custGeom>
            <a:avLst/>
            <a:gdLst/>
            <a:ahLst/>
            <a:cxnLst/>
            <a:rect l="l" t="t" r="r" b="b"/>
            <a:pathLst>
              <a:path w="1043195" h="16917">
                <a:moveTo>
                  <a:pt x="1034004" y="16917"/>
                </a:moveTo>
                <a:lnTo>
                  <a:pt x="972435" y="16917"/>
                </a:lnTo>
                <a:cubicBezTo>
                  <a:pt x="967365" y="16917"/>
                  <a:pt x="963244" y="13128"/>
                  <a:pt x="963244" y="8458"/>
                </a:cubicBezTo>
                <a:cubicBezTo>
                  <a:pt x="963244" y="3789"/>
                  <a:pt x="967365" y="0"/>
                  <a:pt x="972435" y="0"/>
                </a:cubicBezTo>
                <a:lnTo>
                  <a:pt x="1034004" y="0"/>
                </a:lnTo>
                <a:cubicBezTo>
                  <a:pt x="1039074" y="0"/>
                  <a:pt x="1043195" y="3789"/>
                  <a:pt x="1043195" y="8458"/>
                </a:cubicBezTo>
                <a:cubicBezTo>
                  <a:pt x="1043195" y="13128"/>
                  <a:pt x="1039074" y="16917"/>
                  <a:pt x="1034004" y="16917"/>
                </a:cubicBezTo>
                <a:close/>
              </a:path>
              <a:path w="1043195" h="16917">
                <a:moveTo>
                  <a:pt x="910866" y="16917"/>
                </a:moveTo>
                <a:lnTo>
                  <a:pt x="849296" y="16917"/>
                </a:lnTo>
                <a:cubicBezTo>
                  <a:pt x="844226" y="16917"/>
                  <a:pt x="840106" y="13128"/>
                  <a:pt x="840106" y="8458"/>
                </a:cubicBezTo>
                <a:cubicBezTo>
                  <a:pt x="840106" y="3789"/>
                  <a:pt x="844226" y="0"/>
                  <a:pt x="849296" y="0"/>
                </a:cubicBezTo>
                <a:lnTo>
                  <a:pt x="910866" y="0"/>
                </a:lnTo>
                <a:cubicBezTo>
                  <a:pt x="915936" y="0"/>
                  <a:pt x="920056" y="3789"/>
                  <a:pt x="920056" y="8458"/>
                </a:cubicBezTo>
                <a:cubicBezTo>
                  <a:pt x="920056" y="13128"/>
                  <a:pt x="915946" y="16917"/>
                  <a:pt x="910866" y="16917"/>
                </a:cubicBezTo>
                <a:close/>
              </a:path>
              <a:path w="1043195" h="16917">
                <a:moveTo>
                  <a:pt x="787727" y="16917"/>
                </a:moveTo>
                <a:lnTo>
                  <a:pt x="726158" y="16917"/>
                </a:lnTo>
                <a:cubicBezTo>
                  <a:pt x="721088" y="16917"/>
                  <a:pt x="716967" y="13128"/>
                  <a:pt x="716967" y="8458"/>
                </a:cubicBezTo>
                <a:cubicBezTo>
                  <a:pt x="716967" y="3789"/>
                  <a:pt x="721088" y="0"/>
                  <a:pt x="726158" y="0"/>
                </a:cubicBezTo>
                <a:lnTo>
                  <a:pt x="787727" y="0"/>
                </a:lnTo>
                <a:cubicBezTo>
                  <a:pt x="792797" y="0"/>
                  <a:pt x="796918" y="3789"/>
                  <a:pt x="796918" y="8458"/>
                </a:cubicBezTo>
                <a:cubicBezTo>
                  <a:pt x="796918" y="13128"/>
                  <a:pt x="792797" y="16917"/>
                  <a:pt x="787727" y="16917"/>
                </a:cubicBezTo>
                <a:close/>
              </a:path>
              <a:path w="1043195" h="16917">
                <a:moveTo>
                  <a:pt x="664588" y="16917"/>
                </a:moveTo>
                <a:lnTo>
                  <a:pt x="603019" y="16917"/>
                </a:lnTo>
                <a:cubicBezTo>
                  <a:pt x="597949" y="16917"/>
                  <a:pt x="593828" y="13128"/>
                  <a:pt x="593828" y="8458"/>
                </a:cubicBezTo>
                <a:cubicBezTo>
                  <a:pt x="593828" y="3789"/>
                  <a:pt x="597949" y="0"/>
                  <a:pt x="603019" y="0"/>
                </a:cubicBezTo>
                <a:lnTo>
                  <a:pt x="664588" y="0"/>
                </a:lnTo>
                <a:cubicBezTo>
                  <a:pt x="669658" y="0"/>
                  <a:pt x="673779" y="3789"/>
                  <a:pt x="673779" y="8458"/>
                </a:cubicBezTo>
                <a:cubicBezTo>
                  <a:pt x="673779" y="13128"/>
                  <a:pt x="669658" y="16917"/>
                  <a:pt x="664588" y="16917"/>
                </a:cubicBezTo>
                <a:close/>
              </a:path>
              <a:path w="1043195" h="16917">
                <a:moveTo>
                  <a:pt x="541439" y="16917"/>
                </a:moveTo>
                <a:lnTo>
                  <a:pt x="479870" y="16917"/>
                </a:lnTo>
                <a:cubicBezTo>
                  <a:pt x="474800" y="16917"/>
                  <a:pt x="470679" y="13128"/>
                  <a:pt x="470679" y="8458"/>
                </a:cubicBezTo>
                <a:cubicBezTo>
                  <a:pt x="470679" y="3789"/>
                  <a:pt x="474800" y="0"/>
                  <a:pt x="479870" y="0"/>
                </a:cubicBezTo>
                <a:lnTo>
                  <a:pt x="541439" y="0"/>
                </a:lnTo>
                <a:cubicBezTo>
                  <a:pt x="546509" y="0"/>
                  <a:pt x="550630" y="3789"/>
                  <a:pt x="550630" y="8458"/>
                </a:cubicBezTo>
                <a:cubicBezTo>
                  <a:pt x="550630" y="13128"/>
                  <a:pt x="546509" y="16917"/>
                  <a:pt x="541439" y="16917"/>
                </a:cubicBezTo>
                <a:close/>
              </a:path>
              <a:path w="1043195" h="16917">
                <a:moveTo>
                  <a:pt x="418300" y="16917"/>
                </a:moveTo>
                <a:lnTo>
                  <a:pt x="356731" y="16917"/>
                </a:lnTo>
                <a:cubicBezTo>
                  <a:pt x="351661" y="16917"/>
                  <a:pt x="347540" y="13128"/>
                  <a:pt x="347540" y="8458"/>
                </a:cubicBezTo>
                <a:cubicBezTo>
                  <a:pt x="347540" y="3789"/>
                  <a:pt x="351661" y="0"/>
                  <a:pt x="356731" y="0"/>
                </a:cubicBezTo>
                <a:lnTo>
                  <a:pt x="418300" y="0"/>
                </a:lnTo>
                <a:cubicBezTo>
                  <a:pt x="423370" y="0"/>
                  <a:pt x="427491" y="3789"/>
                  <a:pt x="427491" y="8458"/>
                </a:cubicBezTo>
                <a:cubicBezTo>
                  <a:pt x="427491" y="13128"/>
                  <a:pt x="423370" y="16917"/>
                  <a:pt x="418300" y="16917"/>
                </a:cubicBezTo>
                <a:close/>
              </a:path>
              <a:path w="1043195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28"/>
                  <a:pt x="224402" y="8458"/>
                </a:cubicBezTo>
                <a:cubicBezTo>
                  <a:pt x="224402" y="3789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9"/>
                  <a:pt x="304352" y="8458"/>
                </a:cubicBezTo>
                <a:cubicBezTo>
                  <a:pt x="304352" y="13128"/>
                  <a:pt x="300242" y="16917"/>
                  <a:pt x="295162" y="16917"/>
                </a:cubicBezTo>
                <a:close/>
              </a:path>
              <a:path w="1043195" h="16917">
                <a:moveTo>
                  <a:pt x="172023" y="16917"/>
                </a:moveTo>
                <a:lnTo>
                  <a:pt x="110453" y="16917"/>
                </a:lnTo>
                <a:cubicBezTo>
                  <a:pt x="105383" y="16917"/>
                  <a:pt x="101263" y="13128"/>
                  <a:pt x="101263" y="8458"/>
                </a:cubicBezTo>
                <a:cubicBezTo>
                  <a:pt x="101263" y="3789"/>
                  <a:pt x="105373" y="0"/>
                  <a:pt x="110453" y="0"/>
                </a:cubicBezTo>
                <a:lnTo>
                  <a:pt x="172023" y="0"/>
                </a:lnTo>
                <a:cubicBezTo>
                  <a:pt x="177093" y="0"/>
                  <a:pt x="181213" y="3789"/>
                  <a:pt x="181213" y="8458"/>
                </a:cubicBezTo>
                <a:cubicBezTo>
                  <a:pt x="181213" y="13128"/>
                  <a:pt x="177093" y="16917"/>
                  <a:pt x="172023" y="16917"/>
                </a:cubicBezTo>
                <a:close/>
              </a:path>
              <a:path w="1043195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28"/>
                  <a:pt x="0" y="8458"/>
                </a:cubicBezTo>
                <a:cubicBezTo>
                  <a:pt x="0" y="3789"/>
                  <a:pt x="4110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9"/>
                  <a:pt x="58075" y="8458"/>
                </a:cubicBezTo>
                <a:cubicBezTo>
                  <a:pt x="58075" y="13128"/>
                  <a:pt x="53964" y="16917"/>
                  <a:pt x="48884" y="16917"/>
                </a:cubicBez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677921" y="3868300"/>
            <a:ext cx="146575" cy="149800"/>
          </a:xfrm>
          <a:custGeom>
            <a:avLst/>
            <a:gdLst/>
            <a:ahLst/>
            <a:cxnLst/>
            <a:rect l="l" t="t" r="r" b="b"/>
            <a:pathLst>
              <a:path w="146575" h="149800">
                <a:moveTo>
                  <a:pt x="125179" y="149801"/>
                </a:moveTo>
                <a:cubicBezTo>
                  <a:pt x="121505" y="149801"/>
                  <a:pt x="117830" y="148913"/>
                  <a:pt x="114475" y="147131"/>
                </a:cubicBezTo>
                <a:lnTo>
                  <a:pt x="10701" y="91967"/>
                </a:lnTo>
                <a:cubicBezTo>
                  <a:pt x="3999" y="88404"/>
                  <a:pt x="0" y="82027"/>
                  <a:pt x="0" y="74902"/>
                </a:cubicBezTo>
                <a:cubicBezTo>
                  <a:pt x="0" y="67780"/>
                  <a:pt x="3999" y="61403"/>
                  <a:pt x="10701" y="57841"/>
                </a:cubicBezTo>
                <a:lnTo>
                  <a:pt x="114475" y="2677"/>
                </a:lnTo>
                <a:cubicBezTo>
                  <a:pt x="121175" y="-890"/>
                  <a:pt x="129174" y="-890"/>
                  <a:pt x="135878" y="2677"/>
                </a:cubicBezTo>
                <a:cubicBezTo>
                  <a:pt x="142578" y="6233"/>
                  <a:pt x="146575" y="12616"/>
                  <a:pt x="146575" y="19738"/>
                </a:cubicBezTo>
                <a:lnTo>
                  <a:pt x="146575" y="130068"/>
                </a:lnTo>
                <a:cubicBezTo>
                  <a:pt x="146575" y="137190"/>
                  <a:pt x="142576" y="143571"/>
                  <a:pt x="135878" y="147129"/>
                </a:cubicBezTo>
                <a:cubicBezTo>
                  <a:pt x="132529" y="148919"/>
                  <a:pt x="128854" y="149803"/>
                  <a:pt x="125179" y="149803"/>
                </a:cubicBezTo>
                <a:lnTo>
                  <a:pt x="125179" y="149801"/>
                </a:lnTo>
                <a:close/>
                <a:moveTo>
                  <a:pt x="125171" y="16938"/>
                </a:moveTo>
                <a:cubicBezTo>
                  <a:pt x="124715" y="16938"/>
                  <a:pt x="124203" y="17044"/>
                  <a:pt x="123662" y="17330"/>
                </a:cubicBezTo>
                <a:lnTo>
                  <a:pt x="19889" y="72494"/>
                </a:lnTo>
                <a:cubicBezTo>
                  <a:pt x="18571" y="73192"/>
                  <a:pt x="18375" y="74305"/>
                  <a:pt x="18375" y="74906"/>
                </a:cubicBezTo>
                <a:cubicBezTo>
                  <a:pt x="18375" y="75513"/>
                  <a:pt x="18571" y="76626"/>
                  <a:pt x="19889" y="77324"/>
                </a:cubicBezTo>
                <a:lnTo>
                  <a:pt x="123662" y="132488"/>
                </a:lnTo>
                <a:cubicBezTo>
                  <a:pt x="124989" y="133187"/>
                  <a:pt x="126126" y="132786"/>
                  <a:pt x="126691" y="132488"/>
                </a:cubicBezTo>
                <a:cubicBezTo>
                  <a:pt x="127252" y="132185"/>
                  <a:pt x="128200" y="131475"/>
                  <a:pt x="128200" y="130076"/>
                </a:cubicBezTo>
                <a:lnTo>
                  <a:pt x="128200" y="19747"/>
                </a:lnTo>
                <a:cubicBezTo>
                  <a:pt x="128200" y="18347"/>
                  <a:pt x="127254" y="17637"/>
                  <a:pt x="126691" y="17335"/>
                </a:cubicBezTo>
                <a:cubicBezTo>
                  <a:pt x="126358" y="17153"/>
                  <a:pt x="125823" y="16939"/>
                  <a:pt x="125171" y="16939"/>
                </a:cubicBezTo>
                <a:lnTo>
                  <a:pt x="125171" y="16938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56174" y="1983340"/>
            <a:ext cx="1251469" cy="1152903"/>
          </a:xfrm>
          <a:custGeom>
            <a:avLst/>
            <a:gdLst/>
            <a:ahLst/>
            <a:cxnLst/>
            <a:rect l="l" t="t" r="r" b="b"/>
            <a:pathLst>
              <a:path w="1251469" h="1152903">
                <a:moveTo>
                  <a:pt x="1251469" y="1152903"/>
                </a:moveTo>
                <a:lnTo>
                  <a:pt x="0" y="1152903"/>
                </a:lnTo>
                <a:lnTo>
                  <a:pt x="453995" y="317533"/>
                </a:lnTo>
                <a:lnTo>
                  <a:pt x="626598" y="0"/>
                </a:lnTo>
                <a:lnTo>
                  <a:pt x="1251469" y="1152903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26433" y="2636370"/>
            <a:ext cx="1043196" cy="16917"/>
          </a:xfrm>
          <a:custGeom>
            <a:avLst/>
            <a:gdLst/>
            <a:ahLst/>
            <a:cxnLst/>
            <a:rect l="l" t="t" r="r" b="b"/>
            <a:pathLst>
              <a:path w="1043196" h="16917">
                <a:moveTo>
                  <a:pt x="1034005" y="16917"/>
                </a:moveTo>
                <a:lnTo>
                  <a:pt x="972436" y="16917"/>
                </a:lnTo>
                <a:cubicBezTo>
                  <a:pt x="967366" y="16917"/>
                  <a:pt x="963245" y="13130"/>
                  <a:pt x="963245" y="8458"/>
                </a:cubicBezTo>
                <a:cubicBezTo>
                  <a:pt x="963245" y="3786"/>
                  <a:pt x="967366" y="0"/>
                  <a:pt x="972436" y="0"/>
                </a:cubicBezTo>
                <a:lnTo>
                  <a:pt x="1034005" y="0"/>
                </a:lnTo>
                <a:cubicBezTo>
                  <a:pt x="1039075" y="0"/>
                  <a:pt x="1043196" y="3787"/>
                  <a:pt x="1043196" y="8458"/>
                </a:cubicBezTo>
                <a:cubicBezTo>
                  <a:pt x="1043196" y="13130"/>
                  <a:pt x="1039075" y="16917"/>
                  <a:pt x="1034005" y="16917"/>
                </a:cubicBezTo>
                <a:close/>
              </a:path>
              <a:path w="1043196" h="16917">
                <a:moveTo>
                  <a:pt x="910867" y="16917"/>
                </a:moveTo>
                <a:lnTo>
                  <a:pt x="849297" y="16917"/>
                </a:lnTo>
                <a:cubicBezTo>
                  <a:pt x="844227" y="16917"/>
                  <a:pt x="840107" y="13130"/>
                  <a:pt x="840107" y="8458"/>
                </a:cubicBezTo>
                <a:cubicBezTo>
                  <a:pt x="840107" y="3786"/>
                  <a:pt x="844227" y="0"/>
                  <a:pt x="849297" y="0"/>
                </a:cubicBezTo>
                <a:lnTo>
                  <a:pt x="910867" y="0"/>
                </a:lnTo>
                <a:cubicBezTo>
                  <a:pt x="915937" y="0"/>
                  <a:pt x="920057" y="3787"/>
                  <a:pt x="920057" y="8458"/>
                </a:cubicBezTo>
                <a:cubicBezTo>
                  <a:pt x="920057" y="13130"/>
                  <a:pt x="915937" y="16917"/>
                  <a:pt x="910867" y="16917"/>
                </a:cubicBezTo>
                <a:close/>
              </a:path>
              <a:path w="1043196" h="16917">
                <a:moveTo>
                  <a:pt x="787728" y="16917"/>
                </a:moveTo>
                <a:lnTo>
                  <a:pt x="726158" y="16917"/>
                </a:lnTo>
                <a:cubicBezTo>
                  <a:pt x="721088" y="16917"/>
                  <a:pt x="716968" y="13130"/>
                  <a:pt x="716968" y="8458"/>
                </a:cubicBezTo>
                <a:cubicBezTo>
                  <a:pt x="716968" y="3786"/>
                  <a:pt x="721088" y="0"/>
                  <a:pt x="726158" y="0"/>
                </a:cubicBezTo>
                <a:lnTo>
                  <a:pt x="787728" y="0"/>
                </a:lnTo>
                <a:cubicBezTo>
                  <a:pt x="792798" y="0"/>
                  <a:pt x="796918" y="3787"/>
                  <a:pt x="796918" y="8458"/>
                </a:cubicBezTo>
                <a:cubicBezTo>
                  <a:pt x="796918" y="13130"/>
                  <a:pt x="792798" y="16917"/>
                  <a:pt x="787728" y="16917"/>
                </a:cubicBezTo>
                <a:close/>
              </a:path>
              <a:path w="1043196" h="16917">
                <a:moveTo>
                  <a:pt x="664589" y="16917"/>
                </a:moveTo>
                <a:lnTo>
                  <a:pt x="603019" y="16917"/>
                </a:lnTo>
                <a:cubicBezTo>
                  <a:pt x="597949" y="16917"/>
                  <a:pt x="593829" y="13130"/>
                  <a:pt x="593829" y="8458"/>
                </a:cubicBezTo>
                <a:cubicBezTo>
                  <a:pt x="593829" y="3786"/>
                  <a:pt x="597949" y="0"/>
                  <a:pt x="603019" y="0"/>
                </a:cubicBezTo>
                <a:lnTo>
                  <a:pt x="664589" y="0"/>
                </a:lnTo>
                <a:cubicBezTo>
                  <a:pt x="669659" y="0"/>
                  <a:pt x="673779" y="3787"/>
                  <a:pt x="673779" y="8458"/>
                </a:cubicBezTo>
                <a:cubicBezTo>
                  <a:pt x="673779" y="13130"/>
                  <a:pt x="669659" y="16917"/>
                  <a:pt x="664589" y="16917"/>
                </a:cubicBezTo>
                <a:close/>
              </a:path>
              <a:path w="1043196" h="16917">
                <a:moveTo>
                  <a:pt x="541440" y="16917"/>
                </a:moveTo>
                <a:lnTo>
                  <a:pt x="479870" y="16917"/>
                </a:lnTo>
                <a:cubicBezTo>
                  <a:pt x="474800" y="16917"/>
                  <a:pt x="470680" y="13130"/>
                  <a:pt x="470680" y="8458"/>
                </a:cubicBezTo>
                <a:cubicBezTo>
                  <a:pt x="470680" y="3786"/>
                  <a:pt x="474800" y="0"/>
                  <a:pt x="479870" y="0"/>
                </a:cubicBezTo>
                <a:lnTo>
                  <a:pt x="541440" y="0"/>
                </a:lnTo>
                <a:cubicBezTo>
                  <a:pt x="546510" y="0"/>
                  <a:pt x="550630" y="3787"/>
                  <a:pt x="550630" y="8458"/>
                </a:cubicBezTo>
                <a:cubicBezTo>
                  <a:pt x="550630" y="13130"/>
                  <a:pt x="546520" y="16917"/>
                  <a:pt x="541440" y="16917"/>
                </a:cubicBezTo>
                <a:close/>
              </a:path>
              <a:path w="1043196" h="16917">
                <a:moveTo>
                  <a:pt x="418301" y="16917"/>
                </a:moveTo>
                <a:lnTo>
                  <a:pt x="356731" y="16917"/>
                </a:lnTo>
                <a:cubicBezTo>
                  <a:pt x="351661" y="16917"/>
                  <a:pt x="347541" y="13130"/>
                  <a:pt x="347541" y="8458"/>
                </a:cubicBezTo>
                <a:cubicBezTo>
                  <a:pt x="347541" y="3786"/>
                  <a:pt x="351661" y="0"/>
                  <a:pt x="356731" y="0"/>
                </a:cubicBezTo>
                <a:lnTo>
                  <a:pt x="418301" y="0"/>
                </a:lnTo>
                <a:cubicBezTo>
                  <a:pt x="423371" y="0"/>
                  <a:pt x="427491" y="3787"/>
                  <a:pt x="427491" y="8458"/>
                </a:cubicBezTo>
                <a:cubicBezTo>
                  <a:pt x="427491" y="13130"/>
                  <a:pt x="423371" y="16917"/>
                  <a:pt x="418301" y="16917"/>
                </a:cubicBezTo>
                <a:close/>
              </a:path>
              <a:path w="1043196" h="16917">
                <a:moveTo>
                  <a:pt x="295162" y="16917"/>
                </a:moveTo>
                <a:lnTo>
                  <a:pt x="233592" y="16917"/>
                </a:lnTo>
                <a:cubicBezTo>
                  <a:pt x="228522" y="16917"/>
                  <a:pt x="224402" y="13130"/>
                  <a:pt x="224402" y="8458"/>
                </a:cubicBezTo>
                <a:cubicBezTo>
                  <a:pt x="224402" y="3786"/>
                  <a:pt x="228522" y="0"/>
                  <a:pt x="233592" y="0"/>
                </a:cubicBezTo>
                <a:lnTo>
                  <a:pt x="295162" y="0"/>
                </a:lnTo>
                <a:cubicBezTo>
                  <a:pt x="300232" y="0"/>
                  <a:pt x="304352" y="3787"/>
                  <a:pt x="304352" y="8458"/>
                </a:cubicBezTo>
                <a:cubicBezTo>
                  <a:pt x="304352" y="13130"/>
                  <a:pt x="300232" y="16917"/>
                  <a:pt x="295162" y="16917"/>
                </a:cubicBezTo>
                <a:close/>
              </a:path>
              <a:path w="1043196" h="16917">
                <a:moveTo>
                  <a:pt x="172023" y="16917"/>
                </a:moveTo>
                <a:lnTo>
                  <a:pt x="110454" y="16917"/>
                </a:lnTo>
                <a:cubicBezTo>
                  <a:pt x="105384" y="16917"/>
                  <a:pt x="101263" y="13130"/>
                  <a:pt x="101263" y="8458"/>
                </a:cubicBezTo>
                <a:cubicBezTo>
                  <a:pt x="101263" y="3786"/>
                  <a:pt x="105384" y="0"/>
                  <a:pt x="110454" y="0"/>
                </a:cubicBezTo>
                <a:lnTo>
                  <a:pt x="172023" y="0"/>
                </a:lnTo>
                <a:cubicBezTo>
                  <a:pt x="177093" y="0"/>
                  <a:pt x="181214" y="3787"/>
                  <a:pt x="181214" y="8458"/>
                </a:cubicBezTo>
                <a:cubicBezTo>
                  <a:pt x="181214" y="13130"/>
                  <a:pt x="177093" y="16917"/>
                  <a:pt x="172023" y="16917"/>
                </a:cubicBezTo>
                <a:close/>
              </a:path>
              <a:path w="1043196" h="16917">
                <a:moveTo>
                  <a:pt x="48884" y="16917"/>
                </a:moveTo>
                <a:lnTo>
                  <a:pt x="9191" y="16917"/>
                </a:lnTo>
                <a:cubicBezTo>
                  <a:pt x="4121" y="16917"/>
                  <a:pt x="0" y="13130"/>
                  <a:pt x="0" y="8458"/>
                </a:cubicBezTo>
                <a:cubicBezTo>
                  <a:pt x="0" y="3786"/>
                  <a:pt x="4121" y="0"/>
                  <a:pt x="9191" y="0"/>
                </a:cubicBezTo>
                <a:lnTo>
                  <a:pt x="48884" y="0"/>
                </a:lnTo>
                <a:cubicBezTo>
                  <a:pt x="53954" y="0"/>
                  <a:pt x="58075" y="3787"/>
                  <a:pt x="58075" y="8458"/>
                </a:cubicBezTo>
                <a:cubicBezTo>
                  <a:pt x="58075" y="13130"/>
                  <a:pt x="53954" y="16917"/>
                  <a:pt x="48884" y="16917"/>
                </a:cubicBezTo>
                <a:lnTo>
                  <a:pt x="48884" y="16917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439105" y="2569927"/>
            <a:ext cx="146584" cy="149802"/>
          </a:xfrm>
          <a:custGeom>
            <a:avLst/>
            <a:gdLst/>
            <a:ahLst/>
            <a:cxnLst/>
            <a:rect l="l" t="t" r="r" b="b"/>
            <a:pathLst>
              <a:path w="146584" h="149802">
                <a:moveTo>
                  <a:pt x="125183" y="149802"/>
                </a:moveTo>
                <a:cubicBezTo>
                  <a:pt x="121505" y="149802"/>
                  <a:pt x="117833" y="148909"/>
                  <a:pt x="114482" y="147128"/>
                </a:cubicBezTo>
                <a:lnTo>
                  <a:pt x="10702" y="91962"/>
                </a:lnTo>
                <a:cubicBezTo>
                  <a:pt x="4003" y="88403"/>
                  <a:pt x="1" y="82023"/>
                  <a:pt x="1" y="74900"/>
                </a:cubicBezTo>
                <a:cubicBezTo>
                  <a:pt x="1" y="67775"/>
                  <a:pt x="4003" y="61395"/>
                  <a:pt x="10702" y="57836"/>
                </a:cubicBezTo>
                <a:lnTo>
                  <a:pt x="114482" y="2673"/>
                </a:lnTo>
                <a:cubicBezTo>
                  <a:pt x="121171" y="-890"/>
                  <a:pt x="129171" y="-893"/>
                  <a:pt x="135883" y="2670"/>
                </a:cubicBezTo>
                <a:cubicBezTo>
                  <a:pt x="142582" y="6232"/>
                  <a:pt x="146584" y="12610"/>
                  <a:pt x="146584" y="19735"/>
                </a:cubicBezTo>
                <a:lnTo>
                  <a:pt x="146584" y="130061"/>
                </a:lnTo>
                <a:cubicBezTo>
                  <a:pt x="146584" y="137184"/>
                  <a:pt x="142582" y="143566"/>
                  <a:pt x="135883" y="147127"/>
                </a:cubicBezTo>
                <a:cubicBezTo>
                  <a:pt x="132534" y="148909"/>
                  <a:pt x="128855" y="149801"/>
                  <a:pt x="125183" y="149801"/>
                </a:cubicBezTo>
                <a:lnTo>
                  <a:pt x="125183" y="149802"/>
                </a:lnTo>
                <a:close/>
                <a:moveTo>
                  <a:pt x="19891" y="72488"/>
                </a:moveTo>
                <a:cubicBezTo>
                  <a:pt x="18575" y="73189"/>
                  <a:pt x="18377" y="74302"/>
                  <a:pt x="18377" y="74903"/>
                </a:cubicBezTo>
                <a:cubicBezTo>
                  <a:pt x="18377" y="75503"/>
                  <a:pt x="18575" y="76618"/>
                  <a:pt x="19891" y="77317"/>
                </a:cubicBezTo>
                <a:lnTo>
                  <a:pt x="123671" y="132483"/>
                </a:lnTo>
                <a:cubicBezTo>
                  <a:pt x="125005" y="133189"/>
                  <a:pt x="126136" y="132781"/>
                  <a:pt x="126698" y="132483"/>
                </a:cubicBezTo>
                <a:cubicBezTo>
                  <a:pt x="127260" y="132181"/>
                  <a:pt x="128213" y="131468"/>
                  <a:pt x="128213" y="130069"/>
                </a:cubicBezTo>
                <a:lnTo>
                  <a:pt x="128213" y="19742"/>
                </a:lnTo>
                <a:cubicBezTo>
                  <a:pt x="128213" y="18343"/>
                  <a:pt x="127263" y="17630"/>
                  <a:pt x="126698" y="17328"/>
                </a:cubicBezTo>
                <a:cubicBezTo>
                  <a:pt x="126137" y="17029"/>
                  <a:pt x="125005" y="16624"/>
                  <a:pt x="123671" y="17328"/>
                </a:cubicBezTo>
                <a:lnTo>
                  <a:pt x="19891" y="72488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883840" y="5097969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close/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close/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close/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954274" y="3714605"/>
            <a:ext cx="257162" cy="457200"/>
          </a:xfrm>
          <a:custGeom>
            <a:avLst/>
            <a:gdLst/>
            <a:ahLst/>
            <a:cxnLst/>
            <a:rect l="l" t="t" r="r" b="b"/>
            <a:pathLst>
              <a:path w="257162" h="457200">
                <a:moveTo>
                  <a:pt x="150028" y="21434"/>
                </a:moveTo>
                <a:cubicBezTo>
                  <a:pt x="150028" y="9555"/>
                  <a:pt x="140472" y="0"/>
                  <a:pt x="128594" y="0"/>
                </a:cubicBezTo>
                <a:cubicBezTo>
                  <a:pt x="116715" y="0"/>
                  <a:pt x="107159" y="9555"/>
                  <a:pt x="107159" y="21434"/>
                </a:cubicBezTo>
                <a:lnTo>
                  <a:pt x="107159" y="64035"/>
                </a:lnTo>
                <a:cubicBezTo>
                  <a:pt x="104390" y="64127"/>
                  <a:pt x="101623" y="64305"/>
                  <a:pt x="98853" y="64570"/>
                </a:cubicBezTo>
                <a:cubicBezTo>
                  <a:pt x="78131" y="66267"/>
                  <a:pt x="56697" y="71181"/>
                  <a:pt x="38834" y="82525"/>
                </a:cubicBezTo>
                <a:cubicBezTo>
                  <a:pt x="20257" y="94316"/>
                  <a:pt x="6681" y="112535"/>
                  <a:pt x="1769" y="137722"/>
                </a:cubicBezTo>
                <a:cubicBezTo>
                  <a:pt x="-1715" y="155855"/>
                  <a:pt x="-18" y="172378"/>
                  <a:pt x="7219" y="187022"/>
                </a:cubicBezTo>
                <a:cubicBezTo>
                  <a:pt x="14362" y="201314"/>
                  <a:pt x="25886" y="211674"/>
                  <a:pt x="38299" y="219355"/>
                </a:cubicBezTo>
                <a:cubicBezTo>
                  <a:pt x="61698" y="233826"/>
                  <a:pt x="93584" y="241950"/>
                  <a:pt x="121272" y="249009"/>
                </a:cubicBezTo>
                <a:lnTo>
                  <a:pt x="123327" y="249544"/>
                </a:lnTo>
                <a:cubicBezTo>
                  <a:pt x="153605" y="257225"/>
                  <a:pt x="179237" y="263923"/>
                  <a:pt x="196297" y="274553"/>
                </a:cubicBezTo>
                <a:cubicBezTo>
                  <a:pt x="204336" y="279555"/>
                  <a:pt x="209070" y="284557"/>
                  <a:pt x="211570" y="289645"/>
                </a:cubicBezTo>
                <a:cubicBezTo>
                  <a:pt x="213982" y="294377"/>
                  <a:pt x="215322" y="301075"/>
                  <a:pt x="213357" y="311527"/>
                </a:cubicBezTo>
                <a:cubicBezTo>
                  <a:pt x="210767" y="324658"/>
                  <a:pt x="201389" y="335553"/>
                  <a:pt x="182544" y="342699"/>
                </a:cubicBezTo>
                <a:cubicBezTo>
                  <a:pt x="163251" y="350023"/>
                  <a:pt x="136100" y="352433"/>
                  <a:pt x="104305" y="347970"/>
                </a:cubicBezTo>
                <a:cubicBezTo>
                  <a:pt x="84120" y="345021"/>
                  <a:pt x="49108" y="336627"/>
                  <a:pt x="30173" y="328233"/>
                </a:cubicBezTo>
                <a:cubicBezTo>
                  <a:pt x="19367" y="323410"/>
                  <a:pt x="6684" y="328324"/>
                  <a:pt x="1859" y="339128"/>
                </a:cubicBezTo>
                <a:cubicBezTo>
                  <a:pt x="-2962" y="349936"/>
                  <a:pt x="1949" y="362619"/>
                  <a:pt x="12755" y="367442"/>
                </a:cubicBezTo>
                <a:cubicBezTo>
                  <a:pt x="36602" y="377981"/>
                  <a:pt x="75989" y="387093"/>
                  <a:pt x="98228" y="390307"/>
                </a:cubicBezTo>
                <a:lnTo>
                  <a:pt x="98318" y="390307"/>
                </a:lnTo>
                <a:cubicBezTo>
                  <a:pt x="101265" y="390755"/>
                  <a:pt x="104212" y="391112"/>
                  <a:pt x="107159" y="391377"/>
                </a:cubicBezTo>
                <a:lnTo>
                  <a:pt x="107159" y="435766"/>
                </a:lnTo>
                <a:cubicBezTo>
                  <a:pt x="107159" y="447645"/>
                  <a:pt x="116715" y="457200"/>
                  <a:pt x="128594" y="457200"/>
                </a:cubicBezTo>
                <a:cubicBezTo>
                  <a:pt x="140472" y="457200"/>
                  <a:pt x="150028" y="447645"/>
                  <a:pt x="150028" y="435766"/>
                </a:cubicBezTo>
                <a:lnTo>
                  <a:pt x="150028" y="392360"/>
                </a:lnTo>
                <a:cubicBezTo>
                  <a:pt x="167266" y="391199"/>
                  <a:pt x="183431" y="387984"/>
                  <a:pt x="197811" y="382535"/>
                </a:cubicBezTo>
                <a:cubicBezTo>
                  <a:pt x="226302" y="371726"/>
                  <a:pt x="249346" y="351098"/>
                  <a:pt x="255418" y="319478"/>
                </a:cubicBezTo>
                <a:cubicBezTo>
                  <a:pt x="258903" y="301345"/>
                  <a:pt x="257205" y="284822"/>
                  <a:pt x="249969" y="270178"/>
                </a:cubicBezTo>
                <a:cubicBezTo>
                  <a:pt x="242825" y="255886"/>
                  <a:pt x="231301" y="245526"/>
                  <a:pt x="218888" y="237845"/>
                </a:cubicBezTo>
                <a:cubicBezTo>
                  <a:pt x="195489" y="223374"/>
                  <a:pt x="163604" y="215250"/>
                  <a:pt x="135915" y="208191"/>
                </a:cubicBezTo>
                <a:lnTo>
                  <a:pt x="133860" y="207656"/>
                </a:lnTo>
                <a:cubicBezTo>
                  <a:pt x="103582" y="199975"/>
                  <a:pt x="77951" y="193277"/>
                  <a:pt x="60891" y="182647"/>
                </a:cubicBezTo>
                <a:cubicBezTo>
                  <a:pt x="52852" y="177645"/>
                  <a:pt x="48117" y="172643"/>
                  <a:pt x="45618" y="167555"/>
                </a:cubicBezTo>
                <a:cubicBezTo>
                  <a:pt x="43206" y="162823"/>
                  <a:pt x="41866" y="156125"/>
                  <a:pt x="43831" y="145673"/>
                </a:cubicBezTo>
                <a:cubicBezTo>
                  <a:pt x="46420" y="132455"/>
                  <a:pt x="52852" y="124240"/>
                  <a:pt x="61873" y="118520"/>
                </a:cubicBezTo>
                <a:cubicBezTo>
                  <a:pt x="71609" y="112357"/>
                  <a:pt x="85362" y="108516"/>
                  <a:pt x="102332" y="107177"/>
                </a:cubicBezTo>
                <a:cubicBezTo>
                  <a:pt x="136540" y="104406"/>
                  <a:pt x="176552" y="111909"/>
                  <a:pt x="204060" y="118342"/>
                </a:cubicBezTo>
                <a:cubicBezTo>
                  <a:pt x="215581" y="121112"/>
                  <a:pt x="227105" y="113966"/>
                  <a:pt x="229872" y="102445"/>
                </a:cubicBezTo>
                <a:cubicBezTo>
                  <a:pt x="232641" y="90923"/>
                  <a:pt x="225405" y="79489"/>
                  <a:pt x="213884" y="76810"/>
                </a:cubicBezTo>
                <a:cubicBezTo>
                  <a:pt x="197181" y="72878"/>
                  <a:pt x="174407" y="68146"/>
                  <a:pt x="150023" y="65645"/>
                </a:cubicBezTo>
                <a:lnTo>
                  <a:pt x="150028" y="2143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842970" y="2523447"/>
            <a:ext cx="457021" cy="457200"/>
          </a:xfrm>
          <a:custGeom>
            <a:avLst/>
            <a:gdLst/>
            <a:ahLst/>
            <a:cxnLst/>
            <a:rect l="l" t="t" r="r" b="b"/>
            <a:pathLst>
              <a:path w="457021" h="457200">
                <a:moveTo>
                  <a:pt x="328758" y="236551"/>
                </a:moveTo>
                <a:cubicBezTo>
                  <a:pt x="289034" y="263420"/>
                  <a:pt x="213328" y="297436"/>
                  <a:pt x="171909" y="315111"/>
                </a:cubicBezTo>
                <a:lnTo>
                  <a:pt x="140662" y="283866"/>
                </a:lnTo>
                <a:cubicBezTo>
                  <a:pt x="158874" y="242714"/>
                  <a:pt x="193512" y="167811"/>
                  <a:pt x="220380" y="128176"/>
                </a:cubicBezTo>
                <a:cubicBezTo>
                  <a:pt x="275908" y="46401"/>
                  <a:pt x="355627" y="37298"/>
                  <a:pt x="412137" y="44883"/>
                </a:cubicBezTo>
                <a:cubicBezTo>
                  <a:pt x="419724" y="101393"/>
                  <a:pt x="410620" y="181115"/>
                  <a:pt x="328845" y="236551"/>
                </a:cubicBezTo>
                <a:lnTo>
                  <a:pt x="328758" y="236551"/>
                </a:lnTo>
                <a:close/>
                <a:moveTo>
                  <a:pt x="105755" y="257084"/>
                </a:moveTo>
                <a:cubicBezTo>
                  <a:pt x="102542" y="264225"/>
                  <a:pt x="99686" y="270653"/>
                  <a:pt x="97364" y="276012"/>
                </a:cubicBezTo>
                <a:cubicBezTo>
                  <a:pt x="92720" y="286637"/>
                  <a:pt x="95134" y="298954"/>
                  <a:pt x="103346" y="307170"/>
                </a:cubicBezTo>
                <a:lnTo>
                  <a:pt x="148610" y="352433"/>
                </a:lnTo>
                <a:cubicBezTo>
                  <a:pt x="156735" y="360557"/>
                  <a:pt x="168874" y="363058"/>
                  <a:pt x="179408" y="358591"/>
                </a:cubicBezTo>
                <a:cubicBezTo>
                  <a:pt x="185212" y="356182"/>
                  <a:pt x="192173" y="353233"/>
                  <a:pt x="199942" y="349840"/>
                </a:cubicBezTo>
                <a:lnTo>
                  <a:pt x="199942" y="435721"/>
                </a:lnTo>
                <a:cubicBezTo>
                  <a:pt x="199942" y="443397"/>
                  <a:pt x="204051" y="450539"/>
                  <a:pt x="210746" y="454379"/>
                </a:cubicBezTo>
                <a:cubicBezTo>
                  <a:pt x="217442" y="458220"/>
                  <a:pt x="225654" y="458128"/>
                  <a:pt x="232263" y="454201"/>
                </a:cubicBezTo>
                <a:lnTo>
                  <a:pt x="311268" y="407333"/>
                </a:lnTo>
                <a:cubicBezTo>
                  <a:pt x="330820" y="395729"/>
                  <a:pt x="342780" y="374749"/>
                  <a:pt x="342780" y="352071"/>
                </a:cubicBezTo>
                <a:lnTo>
                  <a:pt x="342780" y="278778"/>
                </a:lnTo>
                <a:cubicBezTo>
                  <a:pt x="346349" y="276547"/>
                  <a:pt x="349653" y="274402"/>
                  <a:pt x="352866" y="272263"/>
                </a:cubicBezTo>
                <a:cubicBezTo>
                  <a:pt x="460710" y="198969"/>
                  <a:pt x="464279" y="90059"/>
                  <a:pt x="452314" y="25068"/>
                </a:cubicBezTo>
                <a:cubicBezTo>
                  <a:pt x="450440" y="14713"/>
                  <a:pt x="442315" y="6680"/>
                  <a:pt x="431958" y="4714"/>
                </a:cubicBezTo>
                <a:cubicBezTo>
                  <a:pt x="366970" y="-7247"/>
                  <a:pt x="258057" y="-3676"/>
                  <a:pt x="184943" y="104164"/>
                </a:cubicBezTo>
                <a:cubicBezTo>
                  <a:pt x="182799" y="107378"/>
                  <a:pt x="180569" y="110679"/>
                  <a:pt x="178426" y="114250"/>
                </a:cubicBezTo>
                <a:lnTo>
                  <a:pt x="105133" y="114250"/>
                </a:lnTo>
                <a:cubicBezTo>
                  <a:pt x="82456" y="114250"/>
                  <a:pt x="61392" y="126210"/>
                  <a:pt x="49875" y="145765"/>
                </a:cubicBezTo>
                <a:lnTo>
                  <a:pt x="3007" y="224769"/>
                </a:lnTo>
                <a:cubicBezTo>
                  <a:pt x="-919" y="231375"/>
                  <a:pt x="-1010" y="239587"/>
                  <a:pt x="2829" y="246284"/>
                </a:cubicBezTo>
                <a:cubicBezTo>
                  <a:pt x="6668" y="252978"/>
                  <a:pt x="13720" y="257088"/>
                  <a:pt x="21398" y="257088"/>
                </a:cubicBezTo>
                <a:lnTo>
                  <a:pt x="105755" y="257084"/>
                </a:lnTo>
                <a:close/>
                <a:moveTo>
                  <a:pt x="364200" y="128533"/>
                </a:moveTo>
                <a:cubicBezTo>
                  <a:pt x="364200" y="108809"/>
                  <a:pt x="348214" y="92825"/>
                  <a:pt x="328493" y="92825"/>
                </a:cubicBezTo>
                <a:cubicBezTo>
                  <a:pt x="308773" y="92825"/>
                  <a:pt x="292786" y="108814"/>
                  <a:pt x="292786" y="128533"/>
                </a:cubicBezTo>
                <a:cubicBezTo>
                  <a:pt x="292786" y="148256"/>
                  <a:pt x="308773" y="164240"/>
                  <a:pt x="328493" y="164240"/>
                </a:cubicBezTo>
                <a:cubicBezTo>
                  <a:pt x="348214" y="164240"/>
                  <a:pt x="364200" y="148252"/>
                  <a:pt x="364200" y="128533"/>
                </a:cubicBezTo>
                <a:lnTo>
                  <a:pt x="364200" y="128533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Strategic Priorities &amp; Horizon Planning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07996" y="4760235"/>
            <a:ext cx="4771390" cy="117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Pillar 3: Capability build</a:t>
            </a:r>
            <a:endParaRPr lang="en-US" sz="1300" dirty="0"/>
          </a:p>
          <a:p>
            <a:pPr algn="r" marL="142875" indent="0">
              <a:lnSpc>
                <a:spcPct val="90000"/>
              </a:lnSpc>
              <a:buNone/>
            </a:pPr>
            <a:r>
              <a:rPr lang="en-US" sz="1105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Mapped to medium-term platform readiness and scalable capacity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284102" y="3398511"/>
            <a:ext cx="4771390" cy="117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Pillar 2: Profitability and resilience</a:t>
            </a:r>
            <a:endParaRPr lang="en-US" sz="1300" dirty="0"/>
          </a:p>
          <a:p>
            <a:pPr algn="r" marL="142875" indent="0">
              <a:lnSpc>
                <a:spcPct val="90000"/>
              </a:lnSpc>
              <a:buNone/>
            </a:pPr>
            <a:r>
              <a:rPr lang="en-US" sz="1105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Mapped to margin targets and operational efficiency milestones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938373" y="2015147"/>
            <a:ext cx="4771390" cy="117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Pillar 1: Growth acceleration</a:t>
            </a:r>
            <a:endParaRPr lang="en-US" sz="1300" dirty="0"/>
          </a:p>
          <a:p>
            <a:pPr algn="r" marL="142875" indent="0">
              <a:lnSpc>
                <a:spcPct val="90000"/>
              </a:lnSpc>
              <a:buNone/>
            </a:pPr>
            <a:r>
              <a:rPr lang="en-US" sz="1105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Mapped to near-term revenue and pipeline conversion goals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657601" y="0"/>
            <a:ext cx="8534336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57600" y="447"/>
            <a:ext cx="8534336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03550" y="178224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0" y="128644"/>
                </a:moveTo>
                <a:cubicBezTo>
                  <a:pt x="0" y="57590"/>
                  <a:pt x="57590" y="0"/>
                  <a:pt x="128650" y="0"/>
                </a:cubicBezTo>
                <a:lnTo>
                  <a:pt x="2361197" y="0"/>
                </a:lnTo>
                <a:cubicBezTo>
                  <a:pt x="2432257" y="0"/>
                  <a:pt x="2489847" y="57590"/>
                  <a:pt x="2489847" y="128644"/>
                </a:cubicBezTo>
                <a:lnTo>
                  <a:pt x="2489847" y="4118436"/>
                </a:lnTo>
                <a:cubicBezTo>
                  <a:pt x="2489847" y="4189490"/>
                  <a:pt x="2432257" y="4247080"/>
                  <a:pt x="2361197" y="4247080"/>
                </a:cubicBezTo>
                <a:lnTo>
                  <a:pt x="128650" y="4247080"/>
                </a:lnTo>
                <a:cubicBezTo>
                  <a:pt x="57590" y="4247080"/>
                  <a:pt x="0" y="4189490"/>
                  <a:pt x="0" y="4118436"/>
                </a:cubicBezTo>
                <a:lnTo>
                  <a:pt x="0" y="128644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601391" y="178224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0" y="128644"/>
                </a:moveTo>
                <a:cubicBezTo>
                  <a:pt x="0" y="57590"/>
                  <a:pt x="57590" y="0"/>
                  <a:pt x="128650" y="0"/>
                </a:cubicBezTo>
                <a:lnTo>
                  <a:pt x="2361197" y="0"/>
                </a:lnTo>
                <a:cubicBezTo>
                  <a:pt x="2432257" y="0"/>
                  <a:pt x="2489847" y="57590"/>
                  <a:pt x="2489847" y="128644"/>
                </a:cubicBezTo>
                <a:lnTo>
                  <a:pt x="2489847" y="4118436"/>
                </a:lnTo>
                <a:cubicBezTo>
                  <a:pt x="2489847" y="4189490"/>
                  <a:pt x="2432257" y="4247080"/>
                  <a:pt x="2361197" y="4247080"/>
                </a:cubicBezTo>
                <a:lnTo>
                  <a:pt x="128650" y="4247080"/>
                </a:lnTo>
                <a:cubicBezTo>
                  <a:pt x="57590" y="4247080"/>
                  <a:pt x="0" y="4189490"/>
                  <a:pt x="0" y="4118436"/>
                </a:cubicBezTo>
                <a:lnTo>
                  <a:pt x="0" y="128644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199233" y="1782242"/>
            <a:ext cx="2489847" cy="4247080"/>
          </a:xfrm>
          <a:custGeom>
            <a:avLst/>
            <a:gdLst/>
            <a:ahLst/>
            <a:cxnLst/>
            <a:rect l="l" t="t" r="r" b="b"/>
            <a:pathLst>
              <a:path w="2489847" h="4247080">
                <a:moveTo>
                  <a:pt x="0" y="128644"/>
                </a:moveTo>
                <a:cubicBezTo>
                  <a:pt x="0" y="57590"/>
                  <a:pt x="57590" y="0"/>
                  <a:pt x="128650" y="0"/>
                </a:cubicBezTo>
                <a:lnTo>
                  <a:pt x="2361197" y="0"/>
                </a:lnTo>
                <a:cubicBezTo>
                  <a:pt x="2432257" y="0"/>
                  <a:pt x="2489847" y="57590"/>
                  <a:pt x="2489847" y="128644"/>
                </a:cubicBezTo>
                <a:lnTo>
                  <a:pt x="2489847" y="4118436"/>
                </a:lnTo>
                <a:cubicBezTo>
                  <a:pt x="2489847" y="4189490"/>
                  <a:pt x="2432257" y="4247080"/>
                  <a:pt x="2361197" y="4247080"/>
                </a:cubicBezTo>
                <a:lnTo>
                  <a:pt x="128650" y="4247080"/>
                </a:lnTo>
                <a:cubicBezTo>
                  <a:pt x="57590" y="4247080"/>
                  <a:pt x="0" y="4189490"/>
                  <a:pt x="0" y="4118436"/>
                </a:cubicBezTo>
                <a:lnTo>
                  <a:pt x="0" y="128644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202629" y="15435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03078" y="15435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403527" y="15435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76202"/>
                </a:moveTo>
                <a:cubicBezTo>
                  <a:pt x="0" y="34116"/>
                  <a:pt x="34116" y="0"/>
                  <a:pt x="76202" y="0"/>
                </a:cubicBezTo>
                <a:lnTo>
                  <a:pt x="380998" y="0"/>
                </a:lnTo>
                <a:cubicBezTo>
                  <a:pt x="423084" y="0"/>
                  <a:pt x="457200" y="34116"/>
                  <a:pt x="457200" y="76202"/>
                </a:cubicBezTo>
                <a:lnTo>
                  <a:pt x="457200" y="380998"/>
                </a:lnTo>
                <a:cubicBezTo>
                  <a:pt x="457200" y="423084"/>
                  <a:pt x="423084" y="457200"/>
                  <a:pt x="380998" y="457200"/>
                </a:cubicBezTo>
                <a:lnTo>
                  <a:pt x="76202" y="457200"/>
                </a:lnTo>
                <a:cubicBezTo>
                  <a:pt x="34116" y="457200"/>
                  <a:pt x="0" y="423084"/>
                  <a:pt x="0" y="380998"/>
                </a:cubicBezTo>
                <a:lnTo>
                  <a:pt x="0" y="76202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03527" y="2655067"/>
            <a:ext cx="2115424" cy="317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Specify where to grow next using a clear segmentation approach and go-to-market motion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407647" y="2172664"/>
            <a:ext cx="2116694" cy="39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Expansion strategy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803078" y="2655067"/>
            <a:ext cx="2115424" cy="317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Define defensible strengths such as differentiation, distribution, or cost structure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807198" y="2172664"/>
            <a:ext cx="2116694" cy="39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Competitive advantage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202629" y="2655067"/>
            <a:ext cx="2115424" cy="317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Articulate the demand tailwinds and category shifts that create room to win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206749" y="2172664"/>
            <a:ext cx="2116694" cy="39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Macro opportunity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003550" y="289560"/>
            <a:ext cx="772109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Market Position &amp; Growth Levers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003550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0" y="0"/>
            <a:ext cx="3657600" cy="6858000"/>
          </a:xfrm>
          <a:custGeom>
            <a:avLst/>
            <a:gdLst/>
            <a:ahLst/>
            <a:cxnLst/>
            <a:rect l="l" t="t" r="r" b="b"/>
            <a:pathLst>
              <a:path w="3657600" h="6858000">
                <a:moveTo>
                  <a:pt x="0" y="0"/>
                </a:moveTo>
                <a:lnTo>
                  <a:pt x="3657600" y="0"/>
                </a:lnTo>
                <a:lnTo>
                  <a:pt x="36576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/>
            <a:stretch>
              <a:fillRect l="-116667" r="-116667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494967" y="163501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close/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902383" y="1635015"/>
            <a:ext cx="258590" cy="274320"/>
          </a:xfrm>
          <a:custGeom>
            <a:avLst/>
            <a:gdLst/>
            <a:ahLst/>
            <a:cxnLst/>
            <a:rect l="l" t="t" r="r" b="b"/>
            <a:pathLst>
              <a:path w="258590" h="274320">
                <a:moveTo>
                  <a:pt x="129295" y="26612"/>
                </a:moveTo>
                <a:lnTo>
                  <a:pt x="30708" y="68418"/>
                </a:lnTo>
                <a:cubicBezTo>
                  <a:pt x="27529" y="69765"/>
                  <a:pt x="25805" y="72621"/>
                  <a:pt x="25859" y="75315"/>
                </a:cubicBezTo>
                <a:cubicBezTo>
                  <a:pt x="26128" y="124555"/>
                  <a:pt x="46546" y="209619"/>
                  <a:pt x="126277" y="247760"/>
                </a:cubicBezTo>
                <a:cubicBezTo>
                  <a:pt x="128217" y="248677"/>
                  <a:pt x="130479" y="248677"/>
                  <a:pt x="132364" y="247760"/>
                </a:cubicBezTo>
                <a:cubicBezTo>
                  <a:pt x="212095" y="209564"/>
                  <a:pt x="232514" y="124552"/>
                  <a:pt x="232728" y="75260"/>
                </a:cubicBezTo>
                <a:cubicBezTo>
                  <a:pt x="232728" y="72566"/>
                  <a:pt x="231058" y="69765"/>
                  <a:pt x="227880" y="68363"/>
                </a:cubicBezTo>
                <a:lnTo>
                  <a:pt x="129295" y="26612"/>
                </a:lnTo>
                <a:close/>
                <a:moveTo>
                  <a:pt x="136515" y="1564"/>
                </a:moveTo>
                <a:lnTo>
                  <a:pt x="237957" y="44607"/>
                </a:lnTo>
                <a:cubicBezTo>
                  <a:pt x="249808" y="49616"/>
                  <a:pt x="258644" y="61308"/>
                  <a:pt x="258590" y="75422"/>
                </a:cubicBezTo>
                <a:cubicBezTo>
                  <a:pt x="258321" y="128865"/>
                  <a:pt x="236341" y="226643"/>
                  <a:pt x="143517" y="271088"/>
                </a:cubicBezTo>
                <a:cubicBezTo>
                  <a:pt x="134521" y="275398"/>
                  <a:pt x="124069" y="275398"/>
                  <a:pt x="115072" y="271088"/>
                </a:cubicBezTo>
                <a:cubicBezTo>
                  <a:pt x="22249" y="226643"/>
                  <a:pt x="269" y="128864"/>
                  <a:pt x="0" y="75422"/>
                </a:cubicBezTo>
                <a:cubicBezTo>
                  <a:pt x="-54" y="61308"/>
                  <a:pt x="8782" y="49616"/>
                  <a:pt x="20633" y="44607"/>
                </a:cubicBezTo>
                <a:lnTo>
                  <a:pt x="122129" y="1564"/>
                </a:lnTo>
                <a:cubicBezTo>
                  <a:pt x="124338" y="540"/>
                  <a:pt x="126815" y="0"/>
                  <a:pt x="129295" y="0"/>
                </a:cubicBezTo>
                <a:cubicBezTo>
                  <a:pt x="131772" y="0"/>
                  <a:pt x="134252" y="538"/>
                  <a:pt x="136515" y="1564"/>
                </a:cubicBezTo>
                <a:lnTo>
                  <a:pt x="136515" y="156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294069" y="1635015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9391" y="137160"/>
                </a:moveTo>
                <a:cubicBezTo>
                  <a:pt x="29391" y="196676"/>
                  <a:pt x="77641" y="244929"/>
                  <a:pt x="137160" y="244929"/>
                </a:cubicBezTo>
                <a:cubicBezTo>
                  <a:pt x="196676" y="244929"/>
                  <a:pt x="244929" y="196679"/>
                  <a:pt x="244929" y="137160"/>
                </a:cubicBezTo>
                <a:lnTo>
                  <a:pt x="244929" y="97971"/>
                </a:lnTo>
                <a:lnTo>
                  <a:pt x="205740" y="97971"/>
                </a:lnTo>
                <a:lnTo>
                  <a:pt x="205740" y="137160"/>
                </a:lnTo>
                <a:cubicBezTo>
                  <a:pt x="205740" y="175063"/>
                  <a:pt x="175063" y="205740"/>
                  <a:pt x="137160" y="205740"/>
                </a:cubicBezTo>
                <a:cubicBezTo>
                  <a:pt x="99257" y="205740"/>
                  <a:pt x="68580" y="175063"/>
                  <a:pt x="68580" y="137160"/>
                </a:cubicBezTo>
                <a:lnTo>
                  <a:pt x="68580" y="97971"/>
                </a:lnTo>
                <a:lnTo>
                  <a:pt x="29391" y="97971"/>
                </a:lnTo>
                <a:lnTo>
                  <a:pt x="29391" y="137160"/>
                </a:lnTo>
                <a:close/>
                <a:moveTo>
                  <a:pt x="0" y="34290"/>
                </a:moveTo>
                <a:cubicBezTo>
                  <a:pt x="0" y="15370"/>
                  <a:pt x="15370" y="0"/>
                  <a:pt x="34290" y="0"/>
                </a:cubicBezTo>
                <a:lnTo>
                  <a:pt x="63681" y="0"/>
                </a:lnTo>
                <a:cubicBezTo>
                  <a:pt x="82601" y="0"/>
                  <a:pt x="97971" y="15370"/>
                  <a:pt x="97971" y="34290"/>
                </a:cubicBezTo>
                <a:lnTo>
                  <a:pt x="97971" y="137160"/>
                </a:lnTo>
                <a:cubicBezTo>
                  <a:pt x="97971" y="158774"/>
                  <a:pt x="115544" y="176349"/>
                  <a:pt x="137160" y="176349"/>
                </a:cubicBezTo>
                <a:cubicBezTo>
                  <a:pt x="158774" y="176349"/>
                  <a:pt x="176349" y="158776"/>
                  <a:pt x="176349" y="137160"/>
                </a:cubicBezTo>
                <a:lnTo>
                  <a:pt x="176349" y="34290"/>
                </a:lnTo>
                <a:cubicBezTo>
                  <a:pt x="176349" y="15370"/>
                  <a:pt x="191719" y="0"/>
                  <a:pt x="210639" y="0"/>
                </a:cubicBezTo>
                <a:lnTo>
                  <a:pt x="240030" y="0"/>
                </a:lnTo>
                <a:cubicBezTo>
                  <a:pt x="258950" y="0"/>
                  <a:pt x="274320" y="15370"/>
                  <a:pt x="274320" y="34290"/>
                </a:cubicBezTo>
                <a:lnTo>
                  <a:pt x="274320" y="137160"/>
                </a:lnTo>
                <a:cubicBezTo>
                  <a:pt x="274320" y="212905"/>
                  <a:pt x="212905" y="274320"/>
                  <a:pt x="137160" y="274320"/>
                </a:cubicBezTo>
                <a:cubicBezTo>
                  <a:pt x="61415" y="274320"/>
                  <a:pt x="0" y="212905"/>
                  <a:pt x="0" y="137160"/>
                </a:cubicBezTo>
                <a:lnTo>
                  <a:pt x="0" y="3429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Risk Profile &amp; Operational Mitigation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997" y="2082187"/>
            <a:ext cx="3545843" cy="3903989"/>
          </a:xfrm>
          <a:custGeom>
            <a:avLst/>
            <a:gdLst/>
            <a:ahLst/>
            <a:cxnLst/>
            <a:rect l="l" t="t" r="r" b="b"/>
            <a:pathLst>
              <a:path w="3545843" h="3903989">
                <a:moveTo>
                  <a:pt x="0" y="119931"/>
                </a:moveTo>
                <a:cubicBezTo>
                  <a:pt x="0" y="53719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0"/>
                  <a:pt x="3545843" y="119931"/>
                </a:cubicBezTo>
                <a:lnTo>
                  <a:pt x="3545843" y="3784097"/>
                </a:lnTo>
                <a:cubicBezTo>
                  <a:pt x="3545843" y="3850309"/>
                  <a:pt x="3492159" y="3904028"/>
                  <a:pt x="3425923" y="3904028"/>
                </a:cubicBezTo>
                <a:lnTo>
                  <a:pt x="119920" y="3904028"/>
                </a:lnTo>
                <a:cubicBezTo>
                  <a:pt x="53684" y="3904028"/>
                  <a:pt x="0" y="3850348"/>
                  <a:pt x="0" y="3784097"/>
                </a:cubicBezTo>
                <a:lnTo>
                  <a:pt x="0" y="119931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38160" y="2082187"/>
            <a:ext cx="3545843" cy="3903989"/>
          </a:xfrm>
          <a:custGeom>
            <a:avLst/>
            <a:gdLst/>
            <a:ahLst/>
            <a:cxnLst/>
            <a:rect l="l" t="t" r="r" b="b"/>
            <a:pathLst>
              <a:path w="3545843" h="3903989">
                <a:moveTo>
                  <a:pt x="0" y="119931"/>
                </a:moveTo>
                <a:cubicBezTo>
                  <a:pt x="0" y="53719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0"/>
                  <a:pt x="3545843" y="119931"/>
                </a:cubicBezTo>
                <a:lnTo>
                  <a:pt x="3545843" y="3784097"/>
                </a:lnTo>
                <a:cubicBezTo>
                  <a:pt x="3545843" y="3850309"/>
                  <a:pt x="3492159" y="3904028"/>
                  <a:pt x="3425923" y="3904028"/>
                </a:cubicBezTo>
                <a:lnTo>
                  <a:pt x="119920" y="3904028"/>
                </a:lnTo>
                <a:cubicBezTo>
                  <a:pt x="53684" y="3904028"/>
                  <a:pt x="0" y="3850348"/>
                  <a:pt x="0" y="3784097"/>
                </a:cubicBezTo>
                <a:lnTo>
                  <a:pt x="0" y="119931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23079" y="2082187"/>
            <a:ext cx="3545843" cy="3903989"/>
          </a:xfrm>
          <a:custGeom>
            <a:avLst/>
            <a:gdLst/>
            <a:ahLst/>
            <a:cxnLst/>
            <a:rect l="l" t="t" r="r" b="b"/>
            <a:pathLst>
              <a:path w="3545843" h="3903989">
                <a:moveTo>
                  <a:pt x="0" y="119931"/>
                </a:moveTo>
                <a:cubicBezTo>
                  <a:pt x="0" y="53719"/>
                  <a:pt x="53684" y="0"/>
                  <a:pt x="119920" y="0"/>
                </a:cubicBezTo>
                <a:lnTo>
                  <a:pt x="3425923" y="0"/>
                </a:lnTo>
                <a:cubicBezTo>
                  <a:pt x="3492159" y="0"/>
                  <a:pt x="3545843" y="53680"/>
                  <a:pt x="3545843" y="119931"/>
                </a:cubicBezTo>
                <a:lnTo>
                  <a:pt x="3545843" y="3784097"/>
                </a:lnTo>
                <a:cubicBezTo>
                  <a:pt x="3545843" y="3850309"/>
                  <a:pt x="3492159" y="3904028"/>
                  <a:pt x="3425923" y="3904028"/>
                </a:cubicBezTo>
                <a:lnTo>
                  <a:pt x="119920" y="3904028"/>
                </a:lnTo>
                <a:cubicBezTo>
                  <a:pt x="53684" y="3904028"/>
                  <a:pt x="0" y="3850348"/>
                  <a:pt x="0" y="3784097"/>
                </a:cubicBezTo>
                <a:lnTo>
                  <a:pt x="0" y="119931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356601" y="3549329"/>
            <a:ext cx="31267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Mitigated via capacity planning, supplier resilience, and process standardization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56601" y="2970193"/>
            <a:ext cx="312753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463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Enterprise risk 3: Delivery or scalability constraints</a:t>
            </a:r>
            <a:endParaRPr lang="en-US" sz="1463" dirty="0"/>
          </a:p>
        </p:txBody>
      </p:sp>
      <p:sp>
        <p:nvSpPr>
          <p:cNvPr id="13" name="Text 11"/>
          <p:cNvSpPr/>
          <p:nvPr/>
        </p:nvSpPr>
        <p:spPr>
          <a:xfrm>
            <a:off x="4541520" y="3551070"/>
            <a:ext cx="31267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Mitigated via pricing discipline and operational controls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41520" y="2989262"/>
            <a:ext cx="312753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463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Enterprise risk 2: Margin compression from cost inflation or execution gaps</a:t>
            </a:r>
            <a:endParaRPr lang="en-US" sz="1463" dirty="0"/>
          </a:p>
        </p:txBody>
      </p:sp>
      <p:sp>
        <p:nvSpPr>
          <p:cNvPr id="15" name="Text 13"/>
          <p:cNvSpPr/>
          <p:nvPr/>
        </p:nvSpPr>
        <p:spPr>
          <a:xfrm>
            <a:off x="726438" y="3551070"/>
            <a:ext cx="31267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Rated by severity and mitigated via diversification and tighter forecasting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6438" y="2992957"/>
            <a:ext cx="312753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914"/>
              </a:spcBef>
              <a:buNone/>
            </a:pPr>
            <a:r>
              <a:rPr lang="en-US" sz="1463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Enterprise risk 1: Revenue concentration or demand volatility</a:t>
            </a:r>
            <a:endParaRPr lang="en-US" sz="1463" dirty="0"/>
          </a:p>
        </p:txBody>
      </p:sp>
      <p:sp>
        <p:nvSpPr>
          <p:cNvPr id="17" name="Text 15"/>
          <p:cNvSpPr/>
          <p:nvPr/>
        </p:nvSpPr>
        <p:spPr>
          <a:xfrm>
            <a:off x="1823718" y="179418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638800" y="179418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453881" y="179418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8"/>
                  <a:pt x="204698" y="0"/>
                  <a:pt x="457200" y="0"/>
                </a:cubicBezTo>
                <a:cubicBezTo>
                  <a:pt x="709702" y="0"/>
                  <a:pt x="914400" y="204698"/>
                  <a:pt x="914400" y="457200"/>
                </a:cubicBezTo>
                <a:cubicBezTo>
                  <a:pt x="914400" y="709702"/>
                  <a:pt x="709702" y="914400"/>
                  <a:pt x="457200" y="914400"/>
                </a:cubicBezTo>
                <a:cubicBezTo>
                  <a:pt x="204698" y="914400"/>
                  <a:pt x="0" y="709702"/>
                  <a:pt x="0" y="457200"/>
                </a:cubicBez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692174" y="2022782"/>
            <a:ext cx="437813" cy="457200"/>
          </a:xfrm>
          <a:custGeom>
            <a:avLst/>
            <a:gdLst/>
            <a:ahLst/>
            <a:cxnLst/>
            <a:rect l="l" t="t" r="r" b="b"/>
            <a:pathLst>
              <a:path w="437813" h="457200">
                <a:moveTo>
                  <a:pt x="218911" y="0"/>
                </a:moveTo>
                <a:cubicBezTo>
                  <a:pt x="234090" y="0"/>
                  <a:pt x="248914" y="1518"/>
                  <a:pt x="263380" y="4289"/>
                </a:cubicBezTo>
                <a:cubicBezTo>
                  <a:pt x="270433" y="5628"/>
                  <a:pt x="282845" y="9734"/>
                  <a:pt x="289631" y="22238"/>
                </a:cubicBezTo>
                <a:cubicBezTo>
                  <a:pt x="291417" y="25544"/>
                  <a:pt x="292845" y="29023"/>
                  <a:pt x="293738" y="32777"/>
                </a:cubicBezTo>
                <a:lnTo>
                  <a:pt x="302043" y="67158"/>
                </a:lnTo>
                <a:cubicBezTo>
                  <a:pt x="303295" y="72338"/>
                  <a:pt x="312043" y="77427"/>
                  <a:pt x="317134" y="75909"/>
                </a:cubicBezTo>
                <a:lnTo>
                  <a:pt x="351069" y="65905"/>
                </a:lnTo>
                <a:cubicBezTo>
                  <a:pt x="354642" y="64836"/>
                  <a:pt x="358302" y="64296"/>
                  <a:pt x="361962" y="64209"/>
                </a:cubicBezTo>
                <a:cubicBezTo>
                  <a:pt x="376340" y="63761"/>
                  <a:pt x="386073" y="72603"/>
                  <a:pt x="390805" y="77962"/>
                </a:cubicBezTo>
                <a:cubicBezTo>
                  <a:pt x="410542" y="100374"/>
                  <a:pt x="425721" y="126718"/>
                  <a:pt x="435366" y="155023"/>
                </a:cubicBezTo>
                <a:cubicBezTo>
                  <a:pt x="437686" y="161808"/>
                  <a:pt x="440366" y="174490"/>
                  <a:pt x="432954" y="186634"/>
                </a:cubicBezTo>
                <a:cubicBezTo>
                  <a:pt x="430988" y="189848"/>
                  <a:pt x="428580" y="192884"/>
                  <a:pt x="425808" y="195563"/>
                </a:cubicBezTo>
                <a:lnTo>
                  <a:pt x="400179" y="219941"/>
                </a:lnTo>
                <a:cubicBezTo>
                  <a:pt x="396427" y="223511"/>
                  <a:pt x="396427" y="233780"/>
                  <a:pt x="400179" y="237355"/>
                </a:cubicBezTo>
                <a:lnTo>
                  <a:pt x="425808" y="261733"/>
                </a:lnTo>
                <a:cubicBezTo>
                  <a:pt x="428575" y="264412"/>
                  <a:pt x="430988" y="267448"/>
                  <a:pt x="432954" y="270662"/>
                </a:cubicBezTo>
                <a:cubicBezTo>
                  <a:pt x="440274" y="282806"/>
                  <a:pt x="437599" y="295488"/>
                  <a:pt x="435366" y="302273"/>
                </a:cubicBezTo>
                <a:cubicBezTo>
                  <a:pt x="425721" y="330578"/>
                  <a:pt x="410542" y="356835"/>
                  <a:pt x="390805" y="379334"/>
                </a:cubicBezTo>
                <a:cubicBezTo>
                  <a:pt x="386073" y="384693"/>
                  <a:pt x="376248" y="393530"/>
                  <a:pt x="361962" y="393087"/>
                </a:cubicBezTo>
                <a:cubicBezTo>
                  <a:pt x="358302" y="392995"/>
                  <a:pt x="354642" y="392374"/>
                  <a:pt x="351069" y="391391"/>
                </a:cubicBezTo>
                <a:lnTo>
                  <a:pt x="317134" y="381300"/>
                </a:lnTo>
                <a:cubicBezTo>
                  <a:pt x="312043" y="379782"/>
                  <a:pt x="303295" y="384871"/>
                  <a:pt x="302043" y="390051"/>
                </a:cubicBezTo>
                <a:lnTo>
                  <a:pt x="293738" y="424432"/>
                </a:lnTo>
                <a:cubicBezTo>
                  <a:pt x="292845" y="428182"/>
                  <a:pt x="291417" y="431757"/>
                  <a:pt x="289631" y="434971"/>
                </a:cubicBezTo>
                <a:cubicBezTo>
                  <a:pt x="282753" y="447471"/>
                  <a:pt x="270341" y="451490"/>
                  <a:pt x="263380" y="452921"/>
                </a:cubicBezTo>
                <a:cubicBezTo>
                  <a:pt x="248914" y="455687"/>
                  <a:pt x="234090" y="457205"/>
                  <a:pt x="218911" y="457205"/>
                </a:cubicBezTo>
                <a:cubicBezTo>
                  <a:pt x="203732" y="457205"/>
                  <a:pt x="188908" y="455687"/>
                  <a:pt x="174442" y="452916"/>
                </a:cubicBezTo>
                <a:cubicBezTo>
                  <a:pt x="167389" y="451576"/>
                  <a:pt x="154977" y="447471"/>
                  <a:pt x="148191" y="434966"/>
                </a:cubicBezTo>
                <a:cubicBezTo>
                  <a:pt x="146405" y="431661"/>
                  <a:pt x="144978" y="428182"/>
                  <a:pt x="144084" y="424428"/>
                </a:cubicBezTo>
                <a:lnTo>
                  <a:pt x="135779" y="390046"/>
                </a:lnTo>
                <a:cubicBezTo>
                  <a:pt x="134527" y="384866"/>
                  <a:pt x="125779" y="379778"/>
                  <a:pt x="120688" y="381296"/>
                </a:cubicBezTo>
                <a:lnTo>
                  <a:pt x="86753" y="391295"/>
                </a:lnTo>
                <a:cubicBezTo>
                  <a:pt x="83180" y="392364"/>
                  <a:pt x="79520" y="392904"/>
                  <a:pt x="75860" y="392991"/>
                </a:cubicBezTo>
                <a:cubicBezTo>
                  <a:pt x="61482" y="393439"/>
                  <a:pt x="51750" y="384597"/>
                  <a:pt x="47017" y="379238"/>
                </a:cubicBezTo>
                <a:cubicBezTo>
                  <a:pt x="27372" y="356826"/>
                  <a:pt x="12101" y="330482"/>
                  <a:pt x="2456" y="302177"/>
                </a:cubicBezTo>
                <a:cubicBezTo>
                  <a:pt x="136" y="295392"/>
                  <a:pt x="-2544" y="282710"/>
                  <a:pt x="4869" y="270566"/>
                </a:cubicBezTo>
                <a:cubicBezTo>
                  <a:pt x="6834" y="267352"/>
                  <a:pt x="9242" y="264316"/>
                  <a:pt x="12014" y="261637"/>
                </a:cubicBezTo>
                <a:lnTo>
                  <a:pt x="37643" y="237259"/>
                </a:lnTo>
                <a:cubicBezTo>
                  <a:pt x="41395" y="233689"/>
                  <a:pt x="41395" y="223420"/>
                  <a:pt x="37643" y="219845"/>
                </a:cubicBezTo>
                <a:lnTo>
                  <a:pt x="11926" y="195467"/>
                </a:lnTo>
                <a:cubicBezTo>
                  <a:pt x="9159" y="192788"/>
                  <a:pt x="6747" y="189752"/>
                  <a:pt x="4781" y="186538"/>
                </a:cubicBezTo>
                <a:cubicBezTo>
                  <a:pt x="-2539" y="174394"/>
                  <a:pt x="136" y="161712"/>
                  <a:pt x="2461" y="155014"/>
                </a:cubicBezTo>
                <a:cubicBezTo>
                  <a:pt x="12106" y="126708"/>
                  <a:pt x="27285" y="100451"/>
                  <a:pt x="47021" y="77953"/>
                </a:cubicBezTo>
                <a:cubicBezTo>
                  <a:pt x="51754" y="72594"/>
                  <a:pt x="61579" y="63757"/>
                  <a:pt x="75864" y="64200"/>
                </a:cubicBezTo>
                <a:cubicBezTo>
                  <a:pt x="79525" y="64291"/>
                  <a:pt x="83185" y="64913"/>
                  <a:pt x="86757" y="65896"/>
                </a:cubicBezTo>
                <a:lnTo>
                  <a:pt x="120692" y="75900"/>
                </a:lnTo>
                <a:cubicBezTo>
                  <a:pt x="125784" y="77418"/>
                  <a:pt x="134531" y="72329"/>
                  <a:pt x="135784" y="67149"/>
                </a:cubicBezTo>
                <a:lnTo>
                  <a:pt x="144089" y="32768"/>
                </a:lnTo>
                <a:cubicBezTo>
                  <a:pt x="144982" y="29018"/>
                  <a:pt x="146409" y="25443"/>
                  <a:pt x="148196" y="22229"/>
                </a:cubicBezTo>
                <a:cubicBezTo>
                  <a:pt x="155074" y="9729"/>
                  <a:pt x="167486" y="5710"/>
                  <a:pt x="174447" y="4279"/>
                </a:cubicBezTo>
                <a:cubicBezTo>
                  <a:pt x="188912" y="1513"/>
                  <a:pt x="203737" y="-9"/>
                  <a:pt x="218916" y="-9"/>
                </a:cubicBezTo>
                <a:lnTo>
                  <a:pt x="218911" y="0"/>
                </a:lnTo>
                <a:close/>
                <a:moveTo>
                  <a:pt x="185068" y="45898"/>
                </a:moveTo>
                <a:lnTo>
                  <a:pt x="177476" y="77239"/>
                </a:lnTo>
                <a:cubicBezTo>
                  <a:pt x="170511" y="106084"/>
                  <a:pt x="137027" y="125369"/>
                  <a:pt x="108538" y="117066"/>
                </a:cubicBezTo>
                <a:lnTo>
                  <a:pt x="77729" y="107959"/>
                </a:lnTo>
                <a:cubicBezTo>
                  <a:pt x="62997" y="125195"/>
                  <a:pt x="51386" y="145198"/>
                  <a:pt x="43795" y="166627"/>
                </a:cubicBezTo>
                <a:lnTo>
                  <a:pt x="67191" y="188860"/>
                </a:lnTo>
                <a:cubicBezTo>
                  <a:pt x="88622" y="209219"/>
                  <a:pt x="88622" y="247976"/>
                  <a:pt x="67191" y="268335"/>
                </a:cubicBezTo>
                <a:lnTo>
                  <a:pt x="43795" y="290569"/>
                </a:lnTo>
                <a:cubicBezTo>
                  <a:pt x="51386" y="312002"/>
                  <a:pt x="62993" y="332000"/>
                  <a:pt x="77729" y="349237"/>
                </a:cubicBezTo>
                <a:lnTo>
                  <a:pt x="108626" y="340129"/>
                </a:lnTo>
                <a:cubicBezTo>
                  <a:pt x="137023" y="331735"/>
                  <a:pt x="170598" y="351111"/>
                  <a:pt x="177564" y="379956"/>
                </a:cubicBezTo>
                <a:lnTo>
                  <a:pt x="185156" y="411297"/>
                </a:lnTo>
                <a:cubicBezTo>
                  <a:pt x="207121" y="415316"/>
                  <a:pt x="230964" y="415316"/>
                  <a:pt x="252934" y="411297"/>
                </a:cubicBezTo>
                <a:lnTo>
                  <a:pt x="260525" y="379956"/>
                </a:lnTo>
                <a:cubicBezTo>
                  <a:pt x="267491" y="351111"/>
                  <a:pt x="300975" y="331827"/>
                  <a:pt x="329463" y="340129"/>
                </a:cubicBezTo>
                <a:lnTo>
                  <a:pt x="360360" y="349237"/>
                </a:lnTo>
                <a:cubicBezTo>
                  <a:pt x="375092" y="332000"/>
                  <a:pt x="386703" y="311998"/>
                  <a:pt x="394295" y="290569"/>
                </a:cubicBezTo>
                <a:lnTo>
                  <a:pt x="370898" y="268335"/>
                </a:lnTo>
                <a:cubicBezTo>
                  <a:pt x="349467" y="247976"/>
                  <a:pt x="349467" y="209219"/>
                  <a:pt x="370898" y="188860"/>
                </a:cubicBezTo>
                <a:lnTo>
                  <a:pt x="394295" y="166627"/>
                </a:lnTo>
                <a:cubicBezTo>
                  <a:pt x="386703" y="145198"/>
                  <a:pt x="375097" y="125191"/>
                  <a:pt x="360360" y="107959"/>
                </a:cubicBezTo>
                <a:lnTo>
                  <a:pt x="329463" y="117066"/>
                </a:lnTo>
                <a:cubicBezTo>
                  <a:pt x="301067" y="125460"/>
                  <a:pt x="267491" y="106084"/>
                  <a:pt x="260525" y="77239"/>
                </a:cubicBezTo>
                <a:lnTo>
                  <a:pt x="252934" y="45898"/>
                </a:lnTo>
                <a:cubicBezTo>
                  <a:pt x="230968" y="41880"/>
                  <a:pt x="207125" y="41880"/>
                  <a:pt x="185156" y="45898"/>
                </a:cubicBezTo>
                <a:lnTo>
                  <a:pt x="185068" y="45898"/>
                </a:lnTo>
                <a:close/>
                <a:moveTo>
                  <a:pt x="176049" y="228600"/>
                </a:moveTo>
                <a:cubicBezTo>
                  <a:pt x="176049" y="252274"/>
                  <a:pt x="195238" y="271463"/>
                  <a:pt x="218911" y="271463"/>
                </a:cubicBezTo>
                <a:cubicBezTo>
                  <a:pt x="242584" y="271463"/>
                  <a:pt x="261773" y="252274"/>
                  <a:pt x="261773" y="228600"/>
                </a:cubicBezTo>
                <a:cubicBezTo>
                  <a:pt x="261773" y="204926"/>
                  <a:pt x="242584" y="185738"/>
                  <a:pt x="218911" y="185738"/>
                </a:cubicBezTo>
                <a:cubicBezTo>
                  <a:pt x="195238" y="185738"/>
                  <a:pt x="176049" y="204926"/>
                  <a:pt x="176049" y="228600"/>
                </a:cubicBezTo>
                <a:close/>
                <a:moveTo>
                  <a:pt x="218911" y="314325"/>
                </a:moveTo>
                <a:cubicBezTo>
                  <a:pt x="171566" y="314325"/>
                  <a:pt x="133187" y="275943"/>
                  <a:pt x="133187" y="228600"/>
                </a:cubicBezTo>
                <a:cubicBezTo>
                  <a:pt x="133187" y="181257"/>
                  <a:pt x="171566" y="142875"/>
                  <a:pt x="218911" y="142875"/>
                </a:cubicBezTo>
                <a:cubicBezTo>
                  <a:pt x="266256" y="142875"/>
                  <a:pt x="304635" y="181257"/>
                  <a:pt x="304635" y="228600"/>
                </a:cubicBezTo>
                <a:cubicBezTo>
                  <a:pt x="304635" y="275943"/>
                  <a:pt x="266256" y="314325"/>
                  <a:pt x="218911" y="314325"/>
                </a:cubicBezTo>
                <a:close/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880509" y="2022782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close/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  <a:close/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052318" y="2051357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21815" y="46702"/>
                </a:moveTo>
                <a:cubicBezTo>
                  <a:pt x="223242" y="44290"/>
                  <a:pt x="225834" y="42861"/>
                  <a:pt x="228600" y="42861"/>
                </a:cubicBezTo>
                <a:cubicBezTo>
                  <a:pt x="231366" y="42861"/>
                  <a:pt x="233958" y="44290"/>
                  <a:pt x="235385" y="46702"/>
                </a:cubicBezTo>
                <a:lnTo>
                  <a:pt x="412458" y="337542"/>
                </a:lnTo>
                <a:cubicBezTo>
                  <a:pt x="413707" y="339594"/>
                  <a:pt x="414333" y="341919"/>
                  <a:pt x="414333" y="344239"/>
                </a:cubicBezTo>
                <a:cubicBezTo>
                  <a:pt x="414333" y="351384"/>
                  <a:pt x="408526" y="357189"/>
                  <a:pt x="401385" y="357189"/>
                </a:cubicBezTo>
                <a:lnTo>
                  <a:pt x="55806" y="357189"/>
                </a:lnTo>
                <a:cubicBezTo>
                  <a:pt x="48664" y="357189"/>
                  <a:pt x="42858" y="351384"/>
                  <a:pt x="42858" y="344239"/>
                </a:cubicBezTo>
                <a:cubicBezTo>
                  <a:pt x="42858" y="341827"/>
                  <a:pt x="43484" y="339506"/>
                  <a:pt x="44732" y="337542"/>
                </a:cubicBezTo>
                <a:lnTo>
                  <a:pt x="221815" y="46702"/>
                </a:lnTo>
                <a:close/>
                <a:moveTo>
                  <a:pt x="185203" y="24379"/>
                </a:moveTo>
                <a:lnTo>
                  <a:pt x="8129" y="315219"/>
                </a:lnTo>
                <a:cubicBezTo>
                  <a:pt x="2771" y="323972"/>
                  <a:pt x="5" y="333974"/>
                  <a:pt x="5" y="344239"/>
                </a:cubicBezTo>
                <a:cubicBezTo>
                  <a:pt x="5" y="375047"/>
                  <a:pt x="25009" y="400050"/>
                  <a:pt x="55815" y="400050"/>
                </a:cubicBezTo>
                <a:lnTo>
                  <a:pt x="401394" y="400050"/>
                </a:lnTo>
                <a:cubicBezTo>
                  <a:pt x="432200" y="400050"/>
                  <a:pt x="457205" y="375047"/>
                  <a:pt x="457205" y="344239"/>
                </a:cubicBezTo>
                <a:cubicBezTo>
                  <a:pt x="457205" y="333970"/>
                  <a:pt x="454347" y="323968"/>
                  <a:pt x="449080" y="315219"/>
                </a:cubicBezTo>
                <a:lnTo>
                  <a:pt x="272007" y="24379"/>
                </a:lnTo>
                <a:cubicBezTo>
                  <a:pt x="262808" y="9289"/>
                  <a:pt x="246381" y="0"/>
                  <a:pt x="228609" y="0"/>
                </a:cubicBezTo>
                <a:cubicBezTo>
                  <a:pt x="210838" y="0"/>
                  <a:pt x="194411" y="9285"/>
                  <a:pt x="185212" y="24379"/>
                </a:cubicBezTo>
                <a:lnTo>
                  <a:pt x="185203" y="24379"/>
                </a:lnTo>
                <a:close/>
                <a:moveTo>
                  <a:pt x="257175" y="300038"/>
                </a:moveTo>
                <a:cubicBezTo>
                  <a:pt x="257175" y="284256"/>
                  <a:pt x="244383" y="271462"/>
                  <a:pt x="228600" y="271462"/>
                </a:cubicBezTo>
                <a:cubicBezTo>
                  <a:pt x="212817" y="271462"/>
                  <a:pt x="200025" y="284256"/>
                  <a:pt x="200025" y="300038"/>
                </a:cubicBezTo>
                <a:cubicBezTo>
                  <a:pt x="200025" y="315819"/>
                  <a:pt x="212817" y="328613"/>
                  <a:pt x="228600" y="328613"/>
                </a:cubicBezTo>
                <a:cubicBezTo>
                  <a:pt x="244383" y="328613"/>
                  <a:pt x="257175" y="315819"/>
                  <a:pt x="257175" y="300037"/>
                </a:cubicBezTo>
                <a:lnTo>
                  <a:pt x="257175" y="300038"/>
                </a:lnTo>
                <a:close/>
                <a:moveTo>
                  <a:pt x="250034" y="135733"/>
                </a:moveTo>
                <a:cubicBezTo>
                  <a:pt x="250034" y="123855"/>
                  <a:pt x="240478" y="114302"/>
                  <a:pt x="228605" y="114302"/>
                </a:cubicBezTo>
                <a:cubicBezTo>
                  <a:pt x="216727" y="114302"/>
                  <a:pt x="207176" y="123855"/>
                  <a:pt x="207176" y="135733"/>
                </a:cubicBezTo>
                <a:lnTo>
                  <a:pt x="207176" y="221460"/>
                </a:lnTo>
                <a:cubicBezTo>
                  <a:pt x="207176" y="233337"/>
                  <a:pt x="216731" y="242890"/>
                  <a:pt x="228609" y="242890"/>
                </a:cubicBezTo>
                <a:cubicBezTo>
                  <a:pt x="240487" y="242890"/>
                  <a:pt x="250043" y="233337"/>
                  <a:pt x="250043" y="221460"/>
                </a:cubicBezTo>
                <a:lnTo>
                  <a:pt x="250034" y="135733"/>
                </a:lnTo>
                <a:close/>
              </a:path>
            </a:pathLst>
          </a:custGeom>
          <a:solidFill>
            <a:srgbClr val="46B1E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21191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3699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3577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946925" y="2390407"/>
            <a:ext cx="2999232" cy="2539669"/>
          </a:xfrm>
          <a:custGeom>
            <a:avLst/>
            <a:gdLst/>
            <a:ahLst/>
            <a:cxnLst/>
            <a:rect l="l" t="t" r="r" b="b"/>
            <a:pathLst>
              <a:path w="2999232" h="2539669">
                <a:moveTo>
                  <a:pt x="0" y="0"/>
                </a:moveTo>
                <a:lnTo>
                  <a:pt x="2576820" y="0"/>
                </a:lnTo>
                <a:lnTo>
                  <a:pt x="2999232" y="1269835"/>
                </a:lnTo>
                <a:lnTo>
                  <a:pt x="2576820" y="2539669"/>
                </a:lnTo>
                <a:lnTo>
                  <a:pt x="0" y="2539669"/>
                </a:lnTo>
                <a:lnTo>
                  <a:pt x="422412" y="1269835"/>
                </a:lnTo>
                <a:lnTo>
                  <a:pt x="0" y="0"/>
                </a:lnTo>
                <a:close/>
              </a:path>
            </a:pathLst>
          </a:custGeom>
          <a:solidFill>
            <a:srgbClr val="0B304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35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  <a:close/>
              </a:path>
            </a:pathLst>
          </a:custGeom>
          <a:solidFill>
            <a:srgbClr val="104862"/>
          </a:solidFill>
          <a:ln w="50800">
            <a:solidFill>
              <a:srgbClr val="0B3041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369977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  <a:close/>
              </a:path>
            </a:pathLst>
          </a:custGeom>
          <a:solidFill>
            <a:srgbClr val="104862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46925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  <a:close/>
              </a:path>
            </a:pathLst>
          </a:custGeom>
          <a:solidFill>
            <a:srgbClr val="104862"/>
          </a:solidFill>
          <a:ln w="50800">
            <a:solidFill>
              <a:srgbClr val="0B3041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521191" y="3248813"/>
            <a:ext cx="822960" cy="822857"/>
          </a:xfrm>
          <a:custGeom>
            <a:avLst/>
            <a:gdLst/>
            <a:ahLst/>
            <a:cxnLst/>
            <a:rect l="l" t="t" r="r" b="b"/>
            <a:pathLst>
              <a:path w="822960" h="822857">
                <a:moveTo>
                  <a:pt x="822960" y="411428"/>
                </a:moveTo>
                <a:cubicBezTo>
                  <a:pt x="822960" y="638652"/>
                  <a:pt x="638732" y="822857"/>
                  <a:pt x="411480" y="822857"/>
                </a:cubicBezTo>
                <a:cubicBezTo>
                  <a:pt x="184228" y="822857"/>
                  <a:pt x="0" y="638652"/>
                  <a:pt x="0" y="411428"/>
                </a:cubicBezTo>
                <a:cubicBezTo>
                  <a:pt x="0" y="184205"/>
                  <a:pt x="184228" y="0"/>
                  <a:pt x="411480" y="0"/>
                </a:cubicBezTo>
                <a:cubicBezTo>
                  <a:pt x="638732" y="0"/>
                  <a:pt x="822960" y="184205"/>
                  <a:pt x="822960" y="411428"/>
                </a:cubicBezTo>
                <a:close/>
              </a:path>
            </a:pathLst>
          </a:custGeom>
          <a:solidFill>
            <a:srgbClr val="104862"/>
          </a:solidFill>
          <a:ln w="50800">
            <a:solidFill>
              <a:srgbClr val="156082"/>
            </a:solidFill>
          </a:ln>
          <a:effectLst>
            <a:outerShdw sx="100000" sy="100000" kx="0" ky="0" algn="bl" rotWithShape="0" blurRad="2000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8772651" y="3477361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close/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21245" y="3477361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40030" y="125730"/>
                </a:moveTo>
                <a:lnTo>
                  <a:pt x="240030" y="320040"/>
                </a:lnTo>
                <a:cubicBezTo>
                  <a:pt x="240030" y="326327"/>
                  <a:pt x="234887" y="331470"/>
                  <a:pt x="228599" y="331470"/>
                </a:cubicBezTo>
                <a:lnTo>
                  <a:pt x="45718" y="331470"/>
                </a:lnTo>
                <a:cubicBezTo>
                  <a:pt x="39431" y="331470"/>
                  <a:pt x="34287" y="326327"/>
                  <a:pt x="34287" y="320040"/>
                </a:cubicBezTo>
                <a:lnTo>
                  <a:pt x="34287" y="125730"/>
                </a:lnTo>
                <a:lnTo>
                  <a:pt x="240030" y="125730"/>
                </a:lnTo>
                <a:close/>
                <a:moveTo>
                  <a:pt x="240030" y="91440"/>
                </a:moveTo>
                <a:lnTo>
                  <a:pt x="34290" y="91440"/>
                </a:lnTo>
                <a:lnTo>
                  <a:pt x="34290" y="45720"/>
                </a:lnTo>
                <a:cubicBezTo>
                  <a:pt x="34290" y="39433"/>
                  <a:pt x="39433" y="34290"/>
                  <a:pt x="45721" y="34290"/>
                </a:cubicBezTo>
                <a:lnTo>
                  <a:pt x="228602" y="34290"/>
                </a:lnTo>
                <a:cubicBezTo>
                  <a:pt x="234889" y="34290"/>
                  <a:pt x="240033" y="39433"/>
                  <a:pt x="240033" y="45720"/>
                </a:cubicBezTo>
                <a:lnTo>
                  <a:pt x="240030" y="91440"/>
                </a:lnTo>
                <a:close/>
                <a:moveTo>
                  <a:pt x="274320" y="91440"/>
                </a:moveTo>
                <a:lnTo>
                  <a:pt x="274320" y="45720"/>
                </a:lnTo>
                <a:cubicBezTo>
                  <a:pt x="274320" y="20501"/>
                  <a:pt x="253817" y="0"/>
                  <a:pt x="228599" y="0"/>
                </a:cubicBezTo>
                <a:lnTo>
                  <a:pt x="45718" y="0"/>
                </a:lnTo>
                <a:cubicBezTo>
                  <a:pt x="20500" y="0"/>
                  <a:pt x="-3" y="20501"/>
                  <a:pt x="-3" y="45720"/>
                </a:cubicBezTo>
                <a:lnTo>
                  <a:pt x="-3" y="91440"/>
                </a:lnTo>
                <a:lnTo>
                  <a:pt x="-3" y="108587"/>
                </a:lnTo>
                <a:lnTo>
                  <a:pt x="-3" y="125734"/>
                </a:lnTo>
                <a:lnTo>
                  <a:pt x="-3" y="320044"/>
                </a:lnTo>
                <a:cubicBezTo>
                  <a:pt x="-3" y="345263"/>
                  <a:pt x="20500" y="365764"/>
                  <a:pt x="45718" y="365764"/>
                </a:cubicBezTo>
                <a:lnTo>
                  <a:pt x="228599" y="365764"/>
                </a:lnTo>
                <a:cubicBezTo>
                  <a:pt x="253817" y="365764"/>
                  <a:pt x="274320" y="345263"/>
                  <a:pt x="274320" y="320044"/>
                </a:cubicBezTo>
                <a:lnTo>
                  <a:pt x="274320" y="125734"/>
                </a:lnTo>
                <a:lnTo>
                  <a:pt x="274320" y="108590"/>
                </a:lnTo>
                <a:lnTo>
                  <a:pt x="274320" y="91440"/>
                </a:lnTo>
                <a:close/>
                <a:moveTo>
                  <a:pt x="57149" y="165737"/>
                </a:moveTo>
                <a:cubicBezTo>
                  <a:pt x="57149" y="175206"/>
                  <a:pt x="64824" y="182884"/>
                  <a:pt x="74294" y="182884"/>
                </a:cubicBezTo>
                <a:cubicBezTo>
                  <a:pt x="83764" y="182884"/>
                  <a:pt x="91439" y="175206"/>
                  <a:pt x="91439" y="165740"/>
                </a:cubicBezTo>
                <a:cubicBezTo>
                  <a:pt x="91439" y="156271"/>
                  <a:pt x="83764" y="148597"/>
                  <a:pt x="74294" y="148597"/>
                </a:cubicBezTo>
                <a:cubicBezTo>
                  <a:pt x="64824" y="148597"/>
                  <a:pt x="57149" y="156275"/>
                  <a:pt x="57149" y="165744"/>
                </a:cubicBezTo>
                <a:lnTo>
                  <a:pt x="57149" y="165737"/>
                </a:lnTo>
                <a:close/>
                <a:moveTo>
                  <a:pt x="74294" y="211457"/>
                </a:moveTo>
                <a:cubicBezTo>
                  <a:pt x="64824" y="211457"/>
                  <a:pt x="57149" y="219134"/>
                  <a:pt x="57149" y="228604"/>
                </a:cubicBezTo>
                <a:cubicBezTo>
                  <a:pt x="57149" y="238073"/>
                  <a:pt x="64824" y="245750"/>
                  <a:pt x="74294" y="245750"/>
                </a:cubicBezTo>
                <a:cubicBezTo>
                  <a:pt x="83764" y="245750"/>
                  <a:pt x="91439" y="238073"/>
                  <a:pt x="91439" y="228607"/>
                </a:cubicBezTo>
                <a:cubicBezTo>
                  <a:pt x="91439" y="219138"/>
                  <a:pt x="83764" y="211464"/>
                  <a:pt x="74294" y="211464"/>
                </a:cubicBezTo>
                <a:lnTo>
                  <a:pt x="74294" y="211457"/>
                </a:lnTo>
                <a:close/>
                <a:moveTo>
                  <a:pt x="57149" y="291467"/>
                </a:moveTo>
                <a:cubicBezTo>
                  <a:pt x="57149" y="300969"/>
                  <a:pt x="64792" y="308614"/>
                  <a:pt x="74294" y="308614"/>
                </a:cubicBezTo>
                <a:lnTo>
                  <a:pt x="137160" y="308614"/>
                </a:lnTo>
                <a:cubicBezTo>
                  <a:pt x="146662" y="308614"/>
                  <a:pt x="154305" y="300969"/>
                  <a:pt x="154305" y="291470"/>
                </a:cubicBezTo>
                <a:cubicBezTo>
                  <a:pt x="154305" y="281968"/>
                  <a:pt x="146662" y="274327"/>
                  <a:pt x="137160" y="274327"/>
                </a:cubicBezTo>
                <a:lnTo>
                  <a:pt x="74294" y="274327"/>
                </a:lnTo>
                <a:cubicBezTo>
                  <a:pt x="64792" y="274327"/>
                  <a:pt x="57149" y="281972"/>
                  <a:pt x="57149" y="291474"/>
                </a:cubicBezTo>
                <a:lnTo>
                  <a:pt x="57149" y="291467"/>
                </a:lnTo>
                <a:close/>
                <a:moveTo>
                  <a:pt x="137160" y="148590"/>
                </a:moveTo>
                <a:cubicBezTo>
                  <a:pt x="127690" y="148590"/>
                  <a:pt x="120015" y="156267"/>
                  <a:pt x="120015" y="165737"/>
                </a:cubicBezTo>
                <a:cubicBezTo>
                  <a:pt x="120015" y="175206"/>
                  <a:pt x="127690" y="182884"/>
                  <a:pt x="137160" y="182884"/>
                </a:cubicBezTo>
                <a:cubicBezTo>
                  <a:pt x="146630" y="182884"/>
                  <a:pt x="154305" y="175206"/>
                  <a:pt x="154305" y="165740"/>
                </a:cubicBezTo>
                <a:cubicBezTo>
                  <a:pt x="154305" y="156271"/>
                  <a:pt x="146630" y="148597"/>
                  <a:pt x="137160" y="148597"/>
                </a:cubicBezTo>
                <a:lnTo>
                  <a:pt x="137160" y="148590"/>
                </a:lnTo>
                <a:close/>
                <a:moveTo>
                  <a:pt x="120015" y="228600"/>
                </a:moveTo>
                <a:cubicBezTo>
                  <a:pt x="120015" y="238070"/>
                  <a:pt x="127690" y="245747"/>
                  <a:pt x="137160" y="245747"/>
                </a:cubicBezTo>
                <a:cubicBezTo>
                  <a:pt x="146630" y="245747"/>
                  <a:pt x="154305" y="238069"/>
                  <a:pt x="154305" y="228604"/>
                </a:cubicBezTo>
                <a:cubicBezTo>
                  <a:pt x="154305" y="219134"/>
                  <a:pt x="146630" y="211460"/>
                  <a:pt x="137160" y="211460"/>
                </a:cubicBezTo>
                <a:cubicBezTo>
                  <a:pt x="127690" y="211460"/>
                  <a:pt x="120015" y="219138"/>
                  <a:pt x="120015" y="228607"/>
                </a:cubicBezTo>
                <a:lnTo>
                  <a:pt x="120015" y="228600"/>
                </a:lnTo>
                <a:close/>
                <a:moveTo>
                  <a:pt x="200026" y="148590"/>
                </a:moveTo>
                <a:cubicBezTo>
                  <a:pt x="190556" y="148590"/>
                  <a:pt x="182881" y="156267"/>
                  <a:pt x="182881" y="165737"/>
                </a:cubicBezTo>
                <a:cubicBezTo>
                  <a:pt x="182881" y="175206"/>
                  <a:pt x="190556" y="182884"/>
                  <a:pt x="200026" y="182884"/>
                </a:cubicBezTo>
                <a:cubicBezTo>
                  <a:pt x="209496" y="182884"/>
                  <a:pt x="217171" y="175206"/>
                  <a:pt x="217171" y="165740"/>
                </a:cubicBezTo>
                <a:cubicBezTo>
                  <a:pt x="217171" y="156271"/>
                  <a:pt x="209496" y="148597"/>
                  <a:pt x="200026" y="148597"/>
                </a:cubicBezTo>
                <a:lnTo>
                  <a:pt x="200026" y="148590"/>
                </a:lnTo>
                <a:close/>
                <a:moveTo>
                  <a:pt x="182881" y="228600"/>
                </a:moveTo>
                <a:cubicBezTo>
                  <a:pt x="182881" y="238070"/>
                  <a:pt x="190556" y="245747"/>
                  <a:pt x="200026" y="245747"/>
                </a:cubicBezTo>
                <a:cubicBezTo>
                  <a:pt x="209496" y="245747"/>
                  <a:pt x="217171" y="238069"/>
                  <a:pt x="217171" y="228604"/>
                </a:cubicBezTo>
                <a:cubicBezTo>
                  <a:pt x="217171" y="219134"/>
                  <a:pt x="209496" y="211460"/>
                  <a:pt x="200026" y="211460"/>
                </a:cubicBezTo>
                <a:cubicBezTo>
                  <a:pt x="190556" y="211460"/>
                  <a:pt x="182881" y="219138"/>
                  <a:pt x="182881" y="228607"/>
                </a:cubicBezTo>
                <a:lnTo>
                  <a:pt x="182881" y="228600"/>
                </a:lnTo>
                <a:close/>
                <a:moveTo>
                  <a:pt x="200026" y="274320"/>
                </a:moveTo>
                <a:cubicBezTo>
                  <a:pt x="190556" y="274320"/>
                  <a:pt x="182881" y="281997"/>
                  <a:pt x="182881" y="291467"/>
                </a:cubicBezTo>
                <a:cubicBezTo>
                  <a:pt x="182881" y="300936"/>
                  <a:pt x="190556" y="308614"/>
                  <a:pt x="200026" y="308614"/>
                </a:cubicBezTo>
                <a:cubicBezTo>
                  <a:pt x="209496" y="308614"/>
                  <a:pt x="217171" y="300936"/>
                  <a:pt x="217171" y="291470"/>
                </a:cubicBezTo>
                <a:cubicBezTo>
                  <a:pt x="217171" y="282001"/>
                  <a:pt x="209496" y="274327"/>
                  <a:pt x="200026" y="274327"/>
                </a:cubicBezTo>
                <a:lnTo>
                  <a:pt x="200026" y="2743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598577" y="3477432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close/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close/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close/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1077897" y="3477361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close/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close/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Decisions &amp; Resource Requests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9450274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Confirm owners, milestones, and reporting cadence for execution follow-through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831153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 requests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Summarize budget, headcount, or investment needs linked to the strategic pillars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318429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Board approvals needed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List each approval item with rationale, timing, and governance owner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713527" y="2667474"/>
            <a:ext cx="1611832" cy="1985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framework</a:t>
            </a:r>
            <a:endParaRPr lang="en-US" sz="1000" dirty="0"/>
          </a:p>
          <a:p>
            <a:pPr algn="l" marL="142875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50" b="1" dirty="0">
                <a:solidFill>
                  <a:srgbClr val="FFFFFF">
                    <a:alpha val="90000"/>
                  </a:srgbClr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State the proposal, options considered, decision criteria, and expected trade-offs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13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2"/>
            <a:ext cx="12198346" cy="6857978"/>
          </a:xfrm>
          <a:custGeom>
            <a:avLst/>
            <a:gdLst/>
            <a:ahLst/>
            <a:cxnLst/>
            <a:rect l="l" t="t" r="r" b="b"/>
            <a:pathLst>
              <a:path w="12198346" h="6857978">
                <a:moveTo>
                  <a:pt x="4267225" y="6248372"/>
                </a:moveTo>
                <a:lnTo>
                  <a:pt x="4267225" y="6248372"/>
                </a:lnTo>
                <a:lnTo>
                  <a:pt x="4273569" y="6248372"/>
                </a:lnTo>
                <a:lnTo>
                  <a:pt x="4273569" y="6845428"/>
                </a:lnTo>
                <a:lnTo>
                  <a:pt x="4870434" y="6845428"/>
                </a:lnTo>
                <a:lnTo>
                  <a:pt x="4870434" y="6851737"/>
                </a:lnTo>
                <a:lnTo>
                  <a:pt x="4876777" y="6851737"/>
                </a:lnTo>
                <a:lnTo>
                  <a:pt x="4876777" y="6845428"/>
                </a:lnTo>
                <a:lnTo>
                  <a:pt x="4870434" y="6845428"/>
                </a:lnTo>
                <a:lnTo>
                  <a:pt x="4870434" y="6248372"/>
                </a:lnTo>
                <a:lnTo>
                  <a:pt x="4883120" y="6248372"/>
                </a:lnTo>
                <a:lnTo>
                  <a:pt x="4883120" y="6845428"/>
                </a:lnTo>
                <a:lnTo>
                  <a:pt x="5479985" y="6845428"/>
                </a:lnTo>
                <a:lnTo>
                  <a:pt x="5479985" y="6851737"/>
                </a:lnTo>
                <a:lnTo>
                  <a:pt x="5486328" y="6851737"/>
                </a:lnTo>
                <a:lnTo>
                  <a:pt x="5486328" y="6845428"/>
                </a:lnTo>
                <a:lnTo>
                  <a:pt x="5479985" y="6845428"/>
                </a:lnTo>
                <a:lnTo>
                  <a:pt x="5479985" y="6248372"/>
                </a:lnTo>
                <a:lnTo>
                  <a:pt x="5492671" y="6248372"/>
                </a:lnTo>
                <a:lnTo>
                  <a:pt x="5492671" y="6845428"/>
                </a:lnTo>
                <a:lnTo>
                  <a:pt x="6089536" y="6845428"/>
                </a:lnTo>
                <a:lnTo>
                  <a:pt x="6089536" y="6851737"/>
                </a:lnTo>
                <a:lnTo>
                  <a:pt x="6095880" y="6851737"/>
                </a:lnTo>
                <a:lnTo>
                  <a:pt x="6095880" y="6850160"/>
                </a:lnTo>
                <a:lnTo>
                  <a:pt x="6095880" y="6845428"/>
                </a:lnTo>
                <a:lnTo>
                  <a:pt x="6089536" y="6845428"/>
                </a:lnTo>
                <a:lnTo>
                  <a:pt x="6089536" y="6248372"/>
                </a:lnTo>
                <a:lnTo>
                  <a:pt x="6095880" y="6248372"/>
                </a:lnTo>
                <a:lnTo>
                  <a:pt x="6095880" y="6248372"/>
                </a:lnTo>
                <a:lnTo>
                  <a:pt x="5492671" y="6248372"/>
                </a:lnTo>
                <a:lnTo>
                  <a:pt x="5486328" y="6248372"/>
                </a:lnTo>
                <a:lnTo>
                  <a:pt x="4883120" y="6248372"/>
                </a:lnTo>
                <a:lnTo>
                  <a:pt x="4876777" y="6248372"/>
                </a:lnTo>
                <a:lnTo>
                  <a:pt x="4273568" y="6248372"/>
                </a:lnTo>
                <a:lnTo>
                  <a:pt x="4267225" y="6248372"/>
                </a:lnTo>
                <a:close/>
                <a:moveTo>
                  <a:pt x="1219225" y="5638767"/>
                </a:moveTo>
                <a:lnTo>
                  <a:pt x="1219225" y="5643499"/>
                </a:lnTo>
                <a:lnTo>
                  <a:pt x="1225568" y="5643499"/>
                </a:lnTo>
                <a:lnTo>
                  <a:pt x="1225568" y="6235891"/>
                </a:lnTo>
                <a:lnTo>
                  <a:pt x="1822433" y="6235891"/>
                </a:lnTo>
                <a:lnTo>
                  <a:pt x="1822433" y="6242132"/>
                </a:lnTo>
                <a:lnTo>
                  <a:pt x="1828776" y="6242132"/>
                </a:lnTo>
                <a:lnTo>
                  <a:pt x="1828776" y="6235891"/>
                </a:lnTo>
                <a:lnTo>
                  <a:pt x="1822433" y="6235891"/>
                </a:lnTo>
                <a:lnTo>
                  <a:pt x="1822433" y="5643499"/>
                </a:lnTo>
                <a:lnTo>
                  <a:pt x="1835119" y="5643499"/>
                </a:lnTo>
                <a:lnTo>
                  <a:pt x="1835119" y="6235891"/>
                </a:lnTo>
                <a:lnTo>
                  <a:pt x="2431984" y="6235891"/>
                </a:lnTo>
                <a:lnTo>
                  <a:pt x="2431984" y="6242132"/>
                </a:lnTo>
                <a:lnTo>
                  <a:pt x="2438327" y="6242132"/>
                </a:lnTo>
                <a:lnTo>
                  <a:pt x="2438327" y="6235891"/>
                </a:lnTo>
                <a:lnTo>
                  <a:pt x="2431984" y="6235891"/>
                </a:lnTo>
                <a:lnTo>
                  <a:pt x="2431984" y="5643499"/>
                </a:lnTo>
                <a:lnTo>
                  <a:pt x="2444670" y="5643499"/>
                </a:lnTo>
                <a:lnTo>
                  <a:pt x="2444670" y="6235891"/>
                </a:lnTo>
                <a:lnTo>
                  <a:pt x="3041536" y="6235891"/>
                </a:lnTo>
                <a:lnTo>
                  <a:pt x="3041536" y="6242132"/>
                </a:lnTo>
                <a:lnTo>
                  <a:pt x="3047879" y="6242132"/>
                </a:lnTo>
                <a:lnTo>
                  <a:pt x="3047879" y="6235891"/>
                </a:lnTo>
                <a:lnTo>
                  <a:pt x="3041536" y="6235891"/>
                </a:lnTo>
                <a:lnTo>
                  <a:pt x="3041536" y="5643499"/>
                </a:lnTo>
                <a:lnTo>
                  <a:pt x="3054222" y="5643499"/>
                </a:lnTo>
                <a:lnTo>
                  <a:pt x="3054222" y="6235891"/>
                </a:lnTo>
                <a:lnTo>
                  <a:pt x="3651087" y="6235891"/>
                </a:lnTo>
                <a:lnTo>
                  <a:pt x="3651087" y="6242132"/>
                </a:lnTo>
                <a:lnTo>
                  <a:pt x="3657430" y="6242132"/>
                </a:lnTo>
                <a:lnTo>
                  <a:pt x="3657430" y="6238840"/>
                </a:lnTo>
                <a:lnTo>
                  <a:pt x="3657430" y="6238840"/>
                </a:lnTo>
                <a:lnTo>
                  <a:pt x="3657430" y="6235891"/>
                </a:lnTo>
                <a:lnTo>
                  <a:pt x="3651087" y="6235891"/>
                </a:lnTo>
                <a:lnTo>
                  <a:pt x="3651087" y="5643499"/>
                </a:lnTo>
                <a:lnTo>
                  <a:pt x="3663773" y="5643499"/>
                </a:lnTo>
                <a:lnTo>
                  <a:pt x="3663773" y="6235891"/>
                </a:lnTo>
                <a:lnTo>
                  <a:pt x="4260638" y="6235891"/>
                </a:lnTo>
                <a:lnTo>
                  <a:pt x="4260638" y="6238840"/>
                </a:lnTo>
                <a:lnTo>
                  <a:pt x="4266981" y="6238840"/>
                </a:lnTo>
                <a:lnTo>
                  <a:pt x="4266981" y="6242132"/>
                </a:lnTo>
                <a:lnTo>
                  <a:pt x="4266981" y="6242132"/>
                </a:lnTo>
                <a:lnTo>
                  <a:pt x="4266981" y="6235891"/>
                </a:lnTo>
                <a:lnTo>
                  <a:pt x="4260638" y="6235891"/>
                </a:lnTo>
                <a:lnTo>
                  <a:pt x="4260638" y="5643499"/>
                </a:lnTo>
                <a:lnTo>
                  <a:pt x="4273324" y="5643499"/>
                </a:lnTo>
                <a:lnTo>
                  <a:pt x="4273324" y="6235891"/>
                </a:lnTo>
                <a:lnTo>
                  <a:pt x="4870190" y="6235891"/>
                </a:lnTo>
                <a:lnTo>
                  <a:pt x="4870190" y="6242132"/>
                </a:lnTo>
                <a:lnTo>
                  <a:pt x="4876533" y="6242132"/>
                </a:lnTo>
                <a:lnTo>
                  <a:pt x="4876533" y="6235891"/>
                </a:lnTo>
                <a:lnTo>
                  <a:pt x="4870190" y="6235891"/>
                </a:lnTo>
                <a:lnTo>
                  <a:pt x="4870190" y="5643499"/>
                </a:lnTo>
                <a:lnTo>
                  <a:pt x="4882876" y="5643499"/>
                </a:lnTo>
                <a:lnTo>
                  <a:pt x="4882876" y="6235891"/>
                </a:lnTo>
                <a:lnTo>
                  <a:pt x="5479741" y="6235891"/>
                </a:lnTo>
                <a:lnTo>
                  <a:pt x="5479741" y="6242132"/>
                </a:lnTo>
                <a:lnTo>
                  <a:pt x="5486084" y="6242132"/>
                </a:lnTo>
                <a:lnTo>
                  <a:pt x="5486084" y="6235891"/>
                </a:lnTo>
                <a:lnTo>
                  <a:pt x="5479741" y="6235891"/>
                </a:lnTo>
                <a:lnTo>
                  <a:pt x="5479741" y="5643499"/>
                </a:lnTo>
                <a:lnTo>
                  <a:pt x="5492427" y="5643499"/>
                </a:lnTo>
                <a:lnTo>
                  <a:pt x="5492427" y="6235891"/>
                </a:lnTo>
                <a:lnTo>
                  <a:pt x="6089292" y="6235891"/>
                </a:lnTo>
                <a:lnTo>
                  <a:pt x="6089292" y="6242132"/>
                </a:lnTo>
                <a:lnTo>
                  <a:pt x="6095635" y="6242132"/>
                </a:lnTo>
                <a:lnTo>
                  <a:pt x="6095635" y="6238840"/>
                </a:lnTo>
                <a:lnTo>
                  <a:pt x="6095635" y="6235891"/>
                </a:lnTo>
                <a:lnTo>
                  <a:pt x="6089292" y="6235891"/>
                </a:lnTo>
                <a:lnTo>
                  <a:pt x="6089292" y="5643499"/>
                </a:lnTo>
                <a:lnTo>
                  <a:pt x="6101978" y="5643499"/>
                </a:lnTo>
                <a:lnTo>
                  <a:pt x="6101978" y="6235891"/>
                </a:lnTo>
                <a:lnTo>
                  <a:pt x="6698844" y="6235891"/>
                </a:lnTo>
                <a:lnTo>
                  <a:pt x="6698844" y="6238840"/>
                </a:lnTo>
                <a:lnTo>
                  <a:pt x="6705187" y="6238840"/>
                </a:lnTo>
                <a:lnTo>
                  <a:pt x="6705187" y="6235891"/>
                </a:lnTo>
                <a:lnTo>
                  <a:pt x="6698844" y="6235891"/>
                </a:lnTo>
                <a:lnTo>
                  <a:pt x="6698844" y="5643499"/>
                </a:lnTo>
                <a:lnTo>
                  <a:pt x="6711530" y="5643499"/>
                </a:lnTo>
                <a:lnTo>
                  <a:pt x="6711530" y="6235891"/>
                </a:lnTo>
                <a:lnTo>
                  <a:pt x="7308395" y="6235891"/>
                </a:lnTo>
                <a:lnTo>
                  <a:pt x="7308395" y="6242132"/>
                </a:lnTo>
                <a:lnTo>
                  <a:pt x="7314738" y="6242132"/>
                </a:lnTo>
                <a:lnTo>
                  <a:pt x="7314738" y="6235891"/>
                </a:lnTo>
                <a:lnTo>
                  <a:pt x="7308395" y="6235891"/>
                </a:lnTo>
                <a:lnTo>
                  <a:pt x="7308395" y="5643499"/>
                </a:lnTo>
                <a:lnTo>
                  <a:pt x="7321081" y="5643499"/>
                </a:lnTo>
                <a:lnTo>
                  <a:pt x="7321081" y="6235891"/>
                </a:lnTo>
                <a:lnTo>
                  <a:pt x="7917946" y="6235891"/>
                </a:lnTo>
                <a:lnTo>
                  <a:pt x="7917946" y="6242132"/>
                </a:lnTo>
                <a:lnTo>
                  <a:pt x="7924289" y="6242132"/>
                </a:lnTo>
                <a:lnTo>
                  <a:pt x="7924289" y="6235891"/>
                </a:lnTo>
                <a:lnTo>
                  <a:pt x="7917946" y="6235891"/>
                </a:lnTo>
                <a:lnTo>
                  <a:pt x="7917946" y="5643499"/>
                </a:lnTo>
                <a:lnTo>
                  <a:pt x="7930632" y="5643499"/>
                </a:lnTo>
                <a:lnTo>
                  <a:pt x="7930632" y="6235891"/>
                </a:lnTo>
                <a:lnTo>
                  <a:pt x="8527498" y="6235891"/>
                </a:lnTo>
                <a:lnTo>
                  <a:pt x="8527498" y="6242132"/>
                </a:lnTo>
                <a:lnTo>
                  <a:pt x="8533841" y="6242132"/>
                </a:lnTo>
                <a:lnTo>
                  <a:pt x="8533841" y="6235891"/>
                </a:lnTo>
                <a:lnTo>
                  <a:pt x="8527498" y="6235891"/>
                </a:lnTo>
                <a:lnTo>
                  <a:pt x="8527498" y="5643499"/>
                </a:lnTo>
                <a:lnTo>
                  <a:pt x="8540184" y="5643499"/>
                </a:lnTo>
                <a:lnTo>
                  <a:pt x="8540184" y="6235891"/>
                </a:lnTo>
                <a:lnTo>
                  <a:pt x="9137049" y="6235891"/>
                </a:lnTo>
                <a:lnTo>
                  <a:pt x="9137049" y="6242132"/>
                </a:lnTo>
                <a:lnTo>
                  <a:pt x="9143392" y="6242132"/>
                </a:lnTo>
                <a:lnTo>
                  <a:pt x="9143392" y="6235891"/>
                </a:lnTo>
                <a:lnTo>
                  <a:pt x="9137049" y="6235891"/>
                </a:lnTo>
                <a:lnTo>
                  <a:pt x="9137049" y="5643499"/>
                </a:lnTo>
                <a:lnTo>
                  <a:pt x="9149735" y="5643499"/>
                </a:lnTo>
                <a:lnTo>
                  <a:pt x="9149735" y="6235891"/>
                </a:lnTo>
                <a:lnTo>
                  <a:pt x="9746600" y="6235891"/>
                </a:lnTo>
                <a:lnTo>
                  <a:pt x="9746600" y="6242132"/>
                </a:lnTo>
                <a:lnTo>
                  <a:pt x="9752943" y="6242132"/>
                </a:lnTo>
                <a:lnTo>
                  <a:pt x="9752943" y="6235891"/>
                </a:lnTo>
                <a:lnTo>
                  <a:pt x="9746600" y="6235891"/>
                </a:lnTo>
                <a:lnTo>
                  <a:pt x="9746600" y="5643499"/>
                </a:lnTo>
                <a:lnTo>
                  <a:pt x="9759286" y="5643499"/>
                </a:lnTo>
                <a:lnTo>
                  <a:pt x="9759286" y="6235891"/>
                </a:lnTo>
                <a:lnTo>
                  <a:pt x="10356152" y="6235891"/>
                </a:lnTo>
                <a:lnTo>
                  <a:pt x="10356152" y="6242132"/>
                </a:lnTo>
                <a:lnTo>
                  <a:pt x="10362495" y="6242132"/>
                </a:lnTo>
                <a:lnTo>
                  <a:pt x="10362495" y="6240486"/>
                </a:lnTo>
                <a:lnTo>
                  <a:pt x="10362495" y="6235891"/>
                </a:lnTo>
                <a:lnTo>
                  <a:pt x="10356152" y="6235891"/>
                </a:lnTo>
                <a:lnTo>
                  <a:pt x="10356152" y="5643499"/>
                </a:lnTo>
                <a:lnTo>
                  <a:pt x="10362495" y="5643499"/>
                </a:lnTo>
                <a:lnTo>
                  <a:pt x="10362495" y="5638767"/>
                </a:lnTo>
                <a:lnTo>
                  <a:pt x="9759286" y="5638767"/>
                </a:lnTo>
                <a:lnTo>
                  <a:pt x="9752943" y="5638767"/>
                </a:lnTo>
                <a:lnTo>
                  <a:pt x="9149735" y="5638767"/>
                </a:lnTo>
                <a:lnTo>
                  <a:pt x="9143392" y="5638767"/>
                </a:lnTo>
                <a:lnTo>
                  <a:pt x="8540184" y="5638767"/>
                </a:lnTo>
                <a:lnTo>
                  <a:pt x="8533840" y="5638767"/>
                </a:lnTo>
                <a:lnTo>
                  <a:pt x="7930632" y="5638767"/>
                </a:lnTo>
                <a:lnTo>
                  <a:pt x="7924289" y="5638767"/>
                </a:lnTo>
                <a:lnTo>
                  <a:pt x="7321081" y="5638767"/>
                </a:lnTo>
                <a:lnTo>
                  <a:pt x="7314738" y="5638767"/>
                </a:lnTo>
                <a:lnTo>
                  <a:pt x="6711529" y="5638767"/>
                </a:lnTo>
                <a:lnTo>
                  <a:pt x="6705186" y="5638767"/>
                </a:lnTo>
                <a:lnTo>
                  <a:pt x="6101978" y="5638767"/>
                </a:lnTo>
                <a:lnTo>
                  <a:pt x="6095635" y="5638767"/>
                </a:lnTo>
                <a:lnTo>
                  <a:pt x="5492426" y="5638767"/>
                </a:lnTo>
                <a:lnTo>
                  <a:pt x="5486083" y="5638767"/>
                </a:lnTo>
                <a:lnTo>
                  <a:pt x="4882875" y="5638767"/>
                </a:lnTo>
                <a:lnTo>
                  <a:pt x="4876532" y="5638767"/>
                </a:lnTo>
                <a:lnTo>
                  <a:pt x="4273324" y="5638767"/>
                </a:lnTo>
                <a:lnTo>
                  <a:pt x="4266980" y="5638767"/>
                </a:lnTo>
                <a:lnTo>
                  <a:pt x="3663772" y="5638767"/>
                </a:lnTo>
                <a:lnTo>
                  <a:pt x="3657429" y="5638767"/>
                </a:lnTo>
                <a:lnTo>
                  <a:pt x="3054221" y="5638767"/>
                </a:lnTo>
                <a:lnTo>
                  <a:pt x="3047878" y="5638767"/>
                </a:lnTo>
                <a:lnTo>
                  <a:pt x="3047878" y="5638767"/>
                </a:lnTo>
                <a:lnTo>
                  <a:pt x="2444669" y="5638767"/>
                </a:lnTo>
                <a:lnTo>
                  <a:pt x="2438326" y="5638767"/>
                </a:lnTo>
                <a:lnTo>
                  <a:pt x="2438326" y="5638767"/>
                </a:lnTo>
                <a:lnTo>
                  <a:pt x="1835118" y="5638767"/>
                </a:lnTo>
                <a:lnTo>
                  <a:pt x="1828775" y="5638767"/>
                </a:lnTo>
                <a:lnTo>
                  <a:pt x="1828775" y="5638767"/>
                </a:lnTo>
                <a:lnTo>
                  <a:pt x="1225567" y="5638767"/>
                </a:lnTo>
                <a:lnTo>
                  <a:pt x="1219223" y="5638767"/>
                </a:lnTo>
                <a:lnTo>
                  <a:pt x="1219225" y="5638767"/>
                </a:lnTo>
                <a:close/>
                <a:moveTo>
                  <a:pt x="11588795" y="5029161"/>
                </a:moveTo>
                <a:lnTo>
                  <a:pt x="11588795" y="5625942"/>
                </a:lnTo>
                <a:lnTo>
                  <a:pt x="12185660" y="5625942"/>
                </a:lnTo>
                <a:lnTo>
                  <a:pt x="12185660" y="5632389"/>
                </a:lnTo>
                <a:lnTo>
                  <a:pt x="12192003" y="5632389"/>
                </a:lnTo>
                <a:lnTo>
                  <a:pt x="12192003" y="5625942"/>
                </a:lnTo>
                <a:lnTo>
                  <a:pt x="12185660" y="5625942"/>
                </a:lnTo>
                <a:lnTo>
                  <a:pt x="12185660" y="5029161"/>
                </a:lnTo>
                <a:lnTo>
                  <a:pt x="11588795" y="5029161"/>
                </a:lnTo>
                <a:close/>
                <a:moveTo>
                  <a:pt x="10979121" y="5029161"/>
                </a:moveTo>
                <a:lnTo>
                  <a:pt x="10979121" y="5625942"/>
                </a:lnTo>
                <a:lnTo>
                  <a:pt x="11575986" y="5625942"/>
                </a:lnTo>
                <a:lnTo>
                  <a:pt x="11575986" y="5632389"/>
                </a:lnTo>
                <a:lnTo>
                  <a:pt x="11582330" y="5632389"/>
                </a:lnTo>
                <a:lnTo>
                  <a:pt x="11582330" y="5625942"/>
                </a:lnTo>
                <a:lnTo>
                  <a:pt x="11575986" y="5625942"/>
                </a:lnTo>
                <a:lnTo>
                  <a:pt x="11575986" y="5029161"/>
                </a:lnTo>
                <a:lnTo>
                  <a:pt x="10979121" y="5029161"/>
                </a:lnTo>
                <a:close/>
                <a:moveTo>
                  <a:pt x="10369570" y="5029161"/>
                </a:moveTo>
                <a:lnTo>
                  <a:pt x="10369570" y="5625942"/>
                </a:lnTo>
                <a:lnTo>
                  <a:pt x="10966435" y="5625942"/>
                </a:lnTo>
                <a:lnTo>
                  <a:pt x="10966435" y="5629234"/>
                </a:lnTo>
                <a:lnTo>
                  <a:pt x="10972778" y="5629234"/>
                </a:lnTo>
                <a:lnTo>
                  <a:pt x="10972778" y="5625942"/>
                </a:lnTo>
                <a:lnTo>
                  <a:pt x="10966435" y="5625942"/>
                </a:lnTo>
                <a:lnTo>
                  <a:pt x="10966435" y="5029161"/>
                </a:lnTo>
                <a:lnTo>
                  <a:pt x="10369570" y="5029161"/>
                </a:lnTo>
                <a:close/>
                <a:moveTo>
                  <a:pt x="9759897" y="5029161"/>
                </a:moveTo>
                <a:lnTo>
                  <a:pt x="9759897" y="5625942"/>
                </a:lnTo>
                <a:lnTo>
                  <a:pt x="10356762" y="5625942"/>
                </a:lnTo>
                <a:lnTo>
                  <a:pt x="10356762" y="5632389"/>
                </a:lnTo>
                <a:lnTo>
                  <a:pt x="10363105" y="5632389"/>
                </a:lnTo>
                <a:lnTo>
                  <a:pt x="10363105" y="5629303"/>
                </a:lnTo>
                <a:lnTo>
                  <a:pt x="10363105" y="5626011"/>
                </a:lnTo>
                <a:lnTo>
                  <a:pt x="10356762" y="5626011"/>
                </a:lnTo>
                <a:lnTo>
                  <a:pt x="10356762" y="5029230"/>
                </a:lnTo>
                <a:lnTo>
                  <a:pt x="9759897" y="5029161"/>
                </a:lnTo>
                <a:close/>
                <a:moveTo>
                  <a:pt x="9150345" y="5029161"/>
                </a:moveTo>
                <a:lnTo>
                  <a:pt x="9150345" y="5625942"/>
                </a:lnTo>
                <a:lnTo>
                  <a:pt x="9747210" y="5625942"/>
                </a:lnTo>
                <a:lnTo>
                  <a:pt x="9747210" y="5632389"/>
                </a:lnTo>
                <a:lnTo>
                  <a:pt x="9753554" y="5632389"/>
                </a:lnTo>
                <a:lnTo>
                  <a:pt x="9753554" y="5625942"/>
                </a:lnTo>
                <a:lnTo>
                  <a:pt x="9747210" y="5625942"/>
                </a:lnTo>
                <a:lnTo>
                  <a:pt x="9747210" y="5029161"/>
                </a:lnTo>
                <a:lnTo>
                  <a:pt x="9150345" y="5029161"/>
                </a:lnTo>
                <a:close/>
                <a:moveTo>
                  <a:pt x="8540794" y="5029161"/>
                </a:moveTo>
                <a:lnTo>
                  <a:pt x="8540794" y="5625942"/>
                </a:lnTo>
                <a:lnTo>
                  <a:pt x="9137659" y="5625942"/>
                </a:lnTo>
                <a:lnTo>
                  <a:pt x="9137659" y="5632389"/>
                </a:lnTo>
                <a:lnTo>
                  <a:pt x="9144002" y="5632389"/>
                </a:lnTo>
                <a:lnTo>
                  <a:pt x="9144002" y="5625942"/>
                </a:lnTo>
                <a:lnTo>
                  <a:pt x="9137659" y="5625942"/>
                </a:lnTo>
                <a:lnTo>
                  <a:pt x="9137659" y="5029161"/>
                </a:lnTo>
                <a:lnTo>
                  <a:pt x="8540794" y="5029161"/>
                </a:lnTo>
                <a:close/>
                <a:moveTo>
                  <a:pt x="7931121" y="5029161"/>
                </a:moveTo>
                <a:lnTo>
                  <a:pt x="7931121" y="5625942"/>
                </a:lnTo>
                <a:lnTo>
                  <a:pt x="8527986" y="5625942"/>
                </a:lnTo>
                <a:lnTo>
                  <a:pt x="8527986" y="5632389"/>
                </a:lnTo>
                <a:lnTo>
                  <a:pt x="8534329" y="5632389"/>
                </a:lnTo>
                <a:lnTo>
                  <a:pt x="8534329" y="5625942"/>
                </a:lnTo>
                <a:lnTo>
                  <a:pt x="8527986" y="5625942"/>
                </a:lnTo>
                <a:lnTo>
                  <a:pt x="8527986" y="5029161"/>
                </a:lnTo>
                <a:lnTo>
                  <a:pt x="7931121" y="5029161"/>
                </a:lnTo>
                <a:close/>
                <a:moveTo>
                  <a:pt x="7321569" y="5029161"/>
                </a:moveTo>
                <a:lnTo>
                  <a:pt x="7321569" y="5625942"/>
                </a:lnTo>
                <a:lnTo>
                  <a:pt x="7918434" y="5625942"/>
                </a:lnTo>
                <a:lnTo>
                  <a:pt x="7918434" y="5632389"/>
                </a:lnTo>
                <a:lnTo>
                  <a:pt x="7924778" y="5632389"/>
                </a:lnTo>
                <a:lnTo>
                  <a:pt x="7924778" y="5625942"/>
                </a:lnTo>
                <a:lnTo>
                  <a:pt x="7918434" y="5625942"/>
                </a:lnTo>
                <a:lnTo>
                  <a:pt x="7918434" y="5029161"/>
                </a:lnTo>
                <a:lnTo>
                  <a:pt x="7321569" y="5029161"/>
                </a:lnTo>
                <a:close/>
                <a:moveTo>
                  <a:pt x="6102345" y="5029161"/>
                </a:moveTo>
                <a:lnTo>
                  <a:pt x="6102345" y="5625942"/>
                </a:lnTo>
                <a:lnTo>
                  <a:pt x="6699210" y="5625942"/>
                </a:lnTo>
                <a:lnTo>
                  <a:pt x="6699210" y="5632389"/>
                </a:lnTo>
                <a:lnTo>
                  <a:pt x="6705553" y="5632389"/>
                </a:lnTo>
                <a:lnTo>
                  <a:pt x="6705553" y="5630949"/>
                </a:lnTo>
                <a:lnTo>
                  <a:pt x="6705553" y="5625942"/>
                </a:lnTo>
                <a:lnTo>
                  <a:pt x="6699210" y="5625942"/>
                </a:lnTo>
                <a:lnTo>
                  <a:pt x="6699210" y="5029161"/>
                </a:lnTo>
                <a:lnTo>
                  <a:pt x="6102345" y="5029161"/>
                </a:lnTo>
                <a:close/>
                <a:moveTo>
                  <a:pt x="5492793" y="5029161"/>
                </a:moveTo>
                <a:lnTo>
                  <a:pt x="5492793" y="5625942"/>
                </a:lnTo>
                <a:lnTo>
                  <a:pt x="6089658" y="5625942"/>
                </a:lnTo>
                <a:lnTo>
                  <a:pt x="6089658" y="5632389"/>
                </a:lnTo>
                <a:lnTo>
                  <a:pt x="6096001" y="5632389"/>
                </a:lnTo>
                <a:lnTo>
                  <a:pt x="6096001" y="5625942"/>
                </a:lnTo>
                <a:lnTo>
                  <a:pt x="6089658" y="5625942"/>
                </a:lnTo>
                <a:lnTo>
                  <a:pt x="6089658" y="5029161"/>
                </a:lnTo>
                <a:lnTo>
                  <a:pt x="5492793" y="5029161"/>
                </a:lnTo>
                <a:close/>
                <a:moveTo>
                  <a:pt x="4883120" y="5029161"/>
                </a:moveTo>
                <a:lnTo>
                  <a:pt x="4883120" y="5625942"/>
                </a:lnTo>
                <a:lnTo>
                  <a:pt x="5479985" y="5625942"/>
                </a:lnTo>
                <a:lnTo>
                  <a:pt x="5479985" y="5632389"/>
                </a:lnTo>
                <a:lnTo>
                  <a:pt x="5486328" y="5632389"/>
                </a:lnTo>
                <a:lnTo>
                  <a:pt x="5486328" y="5625942"/>
                </a:lnTo>
                <a:lnTo>
                  <a:pt x="5479985" y="5625942"/>
                </a:lnTo>
                <a:lnTo>
                  <a:pt x="5479985" y="5029161"/>
                </a:lnTo>
                <a:lnTo>
                  <a:pt x="4883120" y="5029161"/>
                </a:lnTo>
                <a:close/>
                <a:moveTo>
                  <a:pt x="4273569" y="5029161"/>
                </a:moveTo>
                <a:lnTo>
                  <a:pt x="4273569" y="5625942"/>
                </a:lnTo>
                <a:lnTo>
                  <a:pt x="4870434" y="5625942"/>
                </a:lnTo>
                <a:lnTo>
                  <a:pt x="4870434" y="5632389"/>
                </a:lnTo>
                <a:lnTo>
                  <a:pt x="4876777" y="5632389"/>
                </a:lnTo>
                <a:lnTo>
                  <a:pt x="4876777" y="5625942"/>
                </a:lnTo>
                <a:lnTo>
                  <a:pt x="4870434" y="5625942"/>
                </a:lnTo>
                <a:lnTo>
                  <a:pt x="4870434" y="5029161"/>
                </a:lnTo>
                <a:lnTo>
                  <a:pt x="4273569" y="5029161"/>
                </a:lnTo>
                <a:close/>
                <a:moveTo>
                  <a:pt x="3663895" y="5029161"/>
                </a:moveTo>
                <a:lnTo>
                  <a:pt x="3663895" y="5625942"/>
                </a:lnTo>
                <a:lnTo>
                  <a:pt x="4260760" y="5625942"/>
                </a:lnTo>
                <a:lnTo>
                  <a:pt x="4260760" y="5632389"/>
                </a:lnTo>
                <a:lnTo>
                  <a:pt x="4267103" y="5632389"/>
                </a:lnTo>
                <a:lnTo>
                  <a:pt x="4267103" y="5625942"/>
                </a:lnTo>
                <a:lnTo>
                  <a:pt x="4260760" y="5625942"/>
                </a:lnTo>
                <a:lnTo>
                  <a:pt x="4260760" y="5029161"/>
                </a:lnTo>
                <a:lnTo>
                  <a:pt x="3663895" y="5029161"/>
                </a:lnTo>
                <a:close/>
                <a:moveTo>
                  <a:pt x="2444793" y="5029161"/>
                </a:moveTo>
                <a:lnTo>
                  <a:pt x="2444793" y="5625942"/>
                </a:lnTo>
                <a:lnTo>
                  <a:pt x="3041658" y="5625942"/>
                </a:lnTo>
                <a:lnTo>
                  <a:pt x="3041658" y="5632389"/>
                </a:lnTo>
                <a:lnTo>
                  <a:pt x="3048001" y="5632389"/>
                </a:lnTo>
                <a:lnTo>
                  <a:pt x="3048001" y="5625942"/>
                </a:lnTo>
                <a:lnTo>
                  <a:pt x="3041658" y="5625942"/>
                </a:lnTo>
                <a:lnTo>
                  <a:pt x="3041658" y="5029161"/>
                </a:lnTo>
                <a:lnTo>
                  <a:pt x="2444793" y="5029161"/>
                </a:lnTo>
                <a:close/>
                <a:moveTo>
                  <a:pt x="1835119" y="5029161"/>
                </a:moveTo>
                <a:lnTo>
                  <a:pt x="1835119" y="5625942"/>
                </a:lnTo>
                <a:lnTo>
                  <a:pt x="2431984" y="5625942"/>
                </a:lnTo>
                <a:lnTo>
                  <a:pt x="2431984" y="5632389"/>
                </a:lnTo>
                <a:lnTo>
                  <a:pt x="2438327" y="5632389"/>
                </a:lnTo>
                <a:lnTo>
                  <a:pt x="2438327" y="5625942"/>
                </a:lnTo>
                <a:lnTo>
                  <a:pt x="2431984" y="5625942"/>
                </a:lnTo>
                <a:lnTo>
                  <a:pt x="2431984" y="5029161"/>
                </a:lnTo>
                <a:lnTo>
                  <a:pt x="1835119" y="5029161"/>
                </a:lnTo>
                <a:close/>
                <a:moveTo>
                  <a:pt x="1225568" y="5029161"/>
                </a:moveTo>
                <a:lnTo>
                  <a:pt x="1225568" y="5625942"/>
                </a:lnTo>
                <a:lnTo>
                  <a:pt x="1822433" y="5625942"/>
                </a:lnTo>
                <a:lnTo>
                  <a:pt x="1822433" y="5632389"/>
                </a:lnTo>
                <a:lnTo>
                  <a:pt x="1828776" y="5632389"/>
                </a:lnTo>
                <a:lnTo>
                  <a:pt x="1828776" y="5625942"/>
                </a:lnTo>
                <a:lnTo>
                  <a:pt x="1822433" y="5625942"/>
                </a:lnTo>
                <a:lnTo>
                  <a:pt x="1822433" y="5029161"/>
                </a:lnTo>
                <a:lnTo>
                  <a:pt x="1225568" y="5029161"/>
                </a:lnTo>
                <a:close/>
                <a:moveTo>
                  <a:pt x="616017" y="5029161"/>
                </a:moveTo>
                <a:lnTo>
                  <a:pt x="616017" y="5625942"/>
                </a:lnTo>
                <a:lnTo>
                  <a:pt x="1212882" y="5625942"/>
                </a:lnTo>
                <a:lnTo>
                  <a:pt x="1212882" y="5629234"/>
                </a:lnTo>
                <a:lnTo>
                  <a:pt x="1219225" y="5629234"/>
                </a:lnTo>
                <a:lnTo>
                  <a:pt x="1219225" y="5632320"/>
                </a:lnTo>
                <a:lnTo>
                  <a:pt x="1219225" y="5632320"/>
                </a:lnTo>
                <a:lnTo>
                  <a:pt x="1219225" y="5625874"/>
                </a:lnTo>
                <a:lnTo>
                  <a:pt x="1212882" y="5625874"/>
                </a:lnTo>
                <a:lnTo>
                  <a:pt x="1212882" y="5029092"/>
                </a:lnTo>
                <a:lnTo>
                  <a:pt x="616017" y="5029092"/>
                </a:lnTo>
                <a:lnTo>
                  <a:pt x="616017" y="5029161"/>
                </a:lnTo>
                <a:close/>
                <a:moveTo>
                  <a:pt x="11588795" y="4419555"/>
                </a:moveTo>
                <a:lnTo>
                  <a:pt x="11588795" y="5016474"/>
                </a:lnTo>
                <a:lnTo>
                  <a:pt x="11588795" y="5016611"/>
                </a:lnTo>
                <a:lnTo>
                  <a:pt x="12185660" y="5016611"/>
                </a:lnTo>
                <a:lnTo>
                  <a:pt x="12185660" y="5016474"/>
                </a:lnTo>
                <a:lnTo>
                  <a:pt x="12185660" y="4419555"/>
                </a:lnTo>
                <a:lnTo>
                  <a:pt x="11588795" y="4419555"/>
                </a:lnTo>
                <a:close/>
                <a:moveTo>
                  <a:pt x="10979121" y="4419555"/>
                </a:moveTo>
                <a:lnTo>
                  <a:pt x="10979121" y="5016474"/>
                </a:lnTo>
                <a:lnTo>
                  <a:pt x="10979121" y="5016611"/>
                </a:lnTo>
                <a:lnTo>
                  <a:pt x="11575986" y="5016611"/>
                </a:lnTo>
                <a:lnTo>
                  <a:pt x="11575986" y="5016474"/>
                </a:lnTo>
                <a:lnTo>
                  <a:pt x="11575986" y="4419555"/>
                </a:lnTo>
                <a:lnTo>
                  <a:pt x="10979121" y="4419555"/>
                </a:lnTo>
                <a:close/>
                <a:moveTo>
                  <a:pt x="10369570" y="4419555"/>
                </a:moveTo>
                <a:lnTo>
                  <a:pt x="10369570" y="5016474"/>
                </a:lnTo>
                <a:lnTo>
                  <a:pt x="10369570" y="5016611"/>
                </a:lnTo>
                <a:lnTo>
                  <a:pt x="10966435" y="5016611"/>
                </a:lnTo>
                <a:lnTo>
                  <a:pt x="10966435" y="5016474"/>
                </a:lnTo>
                <a:lnTo>
                  <a:pt x="10966435" y="4419555"/>
                </a:lnTo>
                <a:lnTo>
                  <a:pt x="10369570" y="4419555"/>
                </a:lnTo>
                <a:close/>
                <a:moveTo>
                  <a:pt x="9759897" y="4419555"/>
                </a:moveTo>
                <a:lnTo>
                  <a:pt x="9759897" y="5016474"/>
                </a:lnTo>
                <a:lnTo>
                  <a:pt x="9759897" y="5016611"/>
                </a:lnTo>
                <a:lnTo>
                  <a:pt x="10356762" y="5016611"/>
                </a:lnTo>
                <a:lnTo>
                  <a:pt x="10356762" y="5016474"/>
                </a:lnTo>
                <a:lnTo>
                  <a:pt x="10356762" y="4419555"/>
                </a:lnTo>
                <a:lnTo>
                  <a:pt x="9759897" y="4419555"/>
                </a:lnTo>
                <a:close/>
                <a:moveTo>
                  <a:pt x="9150345" y="4419555"/>
                </a:moveTo>
                <a:lnTo>
                  <a:pt x="9150345" y="5016474"/>
                </a:lnTo>
                <a:lnTo>
                  <a:pt x="9150345" y="5016611"/>
                </a:lnTo>
                <a:lnTo>
                  <a:pt x="9747210" y="5016611"/>
                </a:lnTo>
                <a:lnTo>
                  <a:pt x="9747210" y="5016474"/>
                </a:lnTo>
                <a:lnTo>
                  <a:pt x="9747210" y="4419555"/>
                </a:lnTo>
                <a:lnTo>
                  <a:pt x="9150345" y="4419555"/>
                </a:lnTo>
                <a:close/>
                <a:moveTo>
                  <a:pt x="7931121" y="4419555"/>
                </a:moveTo>
                <a:lnTo>
                  <a:pt x="7931121" y="5016474"/>
                </a:lnTo>
                <a:lnTo>
                  <a:pt x="7931121" y="5016611"/>
                </a:lnTo>
                <a:lnTo>
                  <a:pt x="8527986" y="5016611"/>
                </a:lnTo>
                <a:lnTo>
                  <a:pt x="8527986" y="5016474"/>
                </a:lnTo>
                <a:lnTo>
                  <a:pt x="8527986" y="4419555"/>
                </a:lnTo>
                <a:lnTo>
                  <a:pt x="7931121" y="4419555"/>
                </a:lnTo>
                <a:close/>
                <a:moveTo>
                  <a:pt x="7321569" y="4419555"/>
                </a:moveTo>
                <a:lnTo>
                  <a:pt x="7321569" y="5016474"/>
                </a:lnTo>
                <a:lnTo>
                  <a:pt x="7321569" y="5016611"/>
                </a:lnTo>
                <a:lnTo>
                  <a:pt x="7918434" y="5016611"/>
                </a:lnTo>
                <a:lnTo>
                  <a:pt x="7918434" y="5016474"/>
                </a:lnTo>
                <a:lnTo>
                  <a:pt x="7918434" y="4419555"/>
                </a:lnTo>
                <a:lnTo>
                  <a:pt x="7321569" y="4419555"/>
                </a:lnTo>
                <a:close/>
                <a:moveTo>
                  <a:pt x="6711896" y="4419555"/>
                </a:moveTo>
                <a:lnTo>
                  <a:pt x="6711896" y="5016474"/>
                </a:lnTo>
                <a:lnTo>
                  <a:pt x="6711896" y="5016611"/>
                </a:lnTo>
                <a:lnTo>
                  <a:pt x="7308761" y="5016611"/>
                </a:lnTo>
                <a:lnTo>
                  <a:pt x="7308761" y="5016474"/>
                </a:lnTo>
                <a:lnTo>
                  <a:pt x="7308761" y="4419555"/>
                </a:lnTo>
                <a:lnTo>
                  <a:pt x="6711896" y="4419555"/>
                </a:lnTo>
                <a:close/>
                <a:moveTo>
                  <a:pt x="6102345" y="4419555"/>
                </a:moveTo>
                <a:lnTo>
                  <a:pt x="6102345" y="5016474"/>
                </a:lnTo>
                <a:lnTo>
                  <a:pt x="6102345" y="5016611"/>
                </a:lnTo>
                <a:lnTo>
                  <a:pt x="6699210" y="5016611"/>
                </a:lnTo>
                <a:lnTo>
                  <a:pt x="6699210" y="5016474"/>
                </a:lnTo>
                <a:lnTo>
                  <a:pt x="6699210" y="4419555"/>
                </a:lnTo>
                <a:lnTo>
                  <a:pt x="6102345" y="4419555"/>
                </a:lnTo>
                <a:close/>
                <a:moveTo>
                  <a:pt x="5492793" y="4419555"/>
                </a:moveTo>
                <a:lnTo>
                  <a:pt x="5492793" y="5016611"/>
                </a:lnTo>
                <a:lnTo>
                  <a:pt x="6089658" y="5016611"/>
                </a:lnTo>
                <a:lnTo>
                  <a:pt x="6089658" y="5016474"/>
                </a:lnTo>
                <a:lnTo>
                  <a:pt x="6089658" y="4419555"/>
                </a:lnTo>
                <a:lnTo>
                  <a:pt x="5492793" y="4419555"/>
                </a:lnTo>
                <a:close/>
                <a:moveTo>
                  <a:pt x="4273569" y="4419555"/>
                </a:moveTo>
                <a:lnTo>
                  <a:pt x="4273569" y="5016611"/>
                </a:lnTo>
                <a:lnTo>
                  <a:pt x="4870434" y="5016611"/>
                </a:lnTo>
                <a:lnTo>
                  <a:pt x="4870434" y="5016474"/>
                </a:lnTo>
                <a:lnTo>
                  <a:pt x="4870434" y="4419555"/>
                </a:lnTo>
                <a:lnTo>
                  <a:pt x="4273569" y="4419555"/>
                </a:lnTo>
                <a:close/>
                <a:moveTo>
                  <a:pt x="3664017" y="4419555"/>
                </a:moveTo>
                <a:lnTo>
                  <a:pt x="3664017" y="5016611"/>
                </a:lnTo>
                <a:lnTo>
                  <a:pt x="4260882" y="5016611"/>
                </a:lnTo>
                <a:lnTo>
                  <a:pt x="4260882" y="5016474"/>
                </a:lnTo>
                <a:lnTo>
                  <a:pt x="4260882" y="5016474"/>
                </a:lnTo>
                <a:lnTo>
                  <a:pt x="4260882" y="4419555"/>
                </a:lnTo>
                <a:lnTo>
                  <a:pt x="3664017" y="4419555"/>
                </a:lnTo>
                <a:close/>
                <a:moveTo>
                  <a:pt x="3054344" y="4419555"/>
                </a:moveTo>
                <a:lnTo>
                  <a:pt x="3054344" y="5016611"/>
                </a:lnTo>
                <a:lnTo>
                  <a:pt x="3651209" y="5016611"/>
                </a:lnTo>
                <a:lnTo>
                  <a:pt x="3651209" y="5016474"/>
                </a:lnTo>
                <a:lnTo>
                  <a:pt x="3651209" y="5016474"/>
                </a:lnTo>
                <a:lnTo>
                  <a:pt x="3651209" y="4419555"/>
                </a:lnTo>
                <a:lnTo>
                  <a:pt x="3054344" y="4419555"/>
                </a:lnTo>
                <a:close/>
                <a:moveTo>
                  <a:pt x="2444793" y="4419555"/>
                </a:moveTo>
                <a:lnTo>
                  <a:pt x="2444793" y="5016611"/>
                </a:lnTo>
                <a:lnTo>
                  <a:pt x="3041658" y="5016611"/>
                </a:lnTo>
                <a:lnTo>
                  <a:pt x="3041658" y="5016474"/>
                </a:lnTo>
                <a:lnTo>
                  <a:pt x="3041658" y="5016474"/>
                </a:lnTo>
                <a:lnTo>
                  <a:pt x="3041658" y="4419555"/>
                </a:lnTo>
                <a:lnTo>
                  <a:pt x="2444793" y="4419555"/>
                </a:lnTo>
                <a:close/>
                <a:moveTo>
                  <a:pt x="1835119" y="4419555"/>
                </a:moveTo>
                <a:lnTo>
                  <a:pt x="1835119" y="5016611"/>
                </a:lnTo>
                <a:lnTo>
                  <a:pt x="2431984" y="5016611"/>
                </a:lnTo>
                <a:lnTo>
                  <a:pt x="2431984" y="5016474"/>
                </a:lnTo>
                <a:lnTo>
                  <a:pt x="2431984" y="5016474"/>
                </a:lnTo>
                <a:lnTo>
                  <a:pt x="2431984" y="4419555"/>
                </a:lnTo>
                <a:lnTo>
                  <a:pt x="1835119" y="4419555"/>
                </a:lnTo>
                <a:close/>
                <a:moveTo>
                  <a:pt x="1225568" y="4419555"/>
                </a:moveTo>
                <a:lnTo>
                  <a:pt x="1225568" y="5016611"/>
                </a:lnTo>
                <a:lnTo>
                  <a:pt x="1822433" y="5016611"/>
                </a:lnTo>
                <a:lnTo>
                  <a:pt x="1822433" y="5016474"/>
                </a:lnTo>
                <a:lnTo>
                  <a:pt x="1822433" y="5016474"/>
                </a:lnTo>
                <a:lnTo>
                  <a:pt x="1822433" y="4419555"/>
                </a:lnTo>
                <a:lnTo>
                  <a:pt x="1225568" y="4419555"/>
                </a:lnTo>
                <a:close/>
                <a:moveTo>
                  <a:pt x="616017" y="4419555"/>
                </a:moveTo>
                <a:lnTo>
                  <a:pt x="616017" y="5016611"/>
                </a:lnTo>
                <a:lnTo>
                  <a:pt x="1212882" y="5016611"/>
                </a:lnTo>
                <a:lnTo>
                  <a:pt x="1212882" y="5016474"/>
                </a:lnTo>
                <a:lnTo>
                  <a:pt x="1212882" y="5016474"/>
                </a:lnTo>
                <a:lnTo>
                  <a:pt x="1212882" y="4419555"/>
                </a:lnTo>
                <a:lnTo>
                  <a:pt x="616017" y="4419555"/>
                </a:lnTo>
                <a:close/>
                <a:moveTo>
                  <a:pt x="11588795" y="3809950"/>
                </a:moveTo>
                <a:lnTo>
                  <a:pt x="11588795" y="4407005"/>
                </a:lnTo>
                <a:lnTo>
                  <a:pt x="12185660" y="4407005"/>
                </a:lnTo>
                <a:lnTo>
                  <a:pt x="12185660" y="4413315"/>
                </a:lnTo>
                <a:lnTo>
                  <a:pt x="12192003" y="4413315"/>
                </a:lnTo>
                <a:lnTo>
                  <a:pt x="12192003" y="4407005"/>
                </a:lnTo>
                <a:lnTo>
                  <a:pt x="12185660" y="4407005"/>
                </a:lnTo>
                <a:lnTo>
                  <a:pt x="12185660" y="3809950"/>
                </a:lnTo>
                <a:lnTo>
                  <a:pt x="11588795" y="3809950"/>
                </a:lnTo>
                <a:close/>
                <a:moveTo>
                  <a:pt x="10979121" y="3809950"/>
                </a:moveTo>
                <a:lnTo>
                  <a:pt x="10979121" y="4407005"/>
                </a:lnTo>
                <a:lnTo>
                  <a:pt x="11575986" y="4407005"/>
                </a:lnTo>
                <a:lnTo>
                  <a:pt x="11575986" y="4413315"/>
                </a:lnTo>
                <a:lnTo>
                  <a:pt x="11582330" y="4413315"/>
                </a:lnTo>
                <a:lnTo>
                  <a:pt x="11582330" y="4407005"/>
                </a:lnTo>
                <a:lnTo>
                  <a:pt x="11575986" y="4407005"/>
                </a:lnTo>
                <a:lnTo>
                  <a:pt x="11575986" y="3809950"/>
                </a:lnTo>
                <a:lnTo>
                  <a:pt x="10979121" y="3809950"/>
                </a:lnTo>
                <a:close/>
                <a:moveTo>
                  <a:pt x="10369570" y="3809950"/>
                </a:moveTo>
                <a:lnTo>
                  <a:pt x="10369570" y="4407005"/>
                </a:lnTo>
                <a:lnTo>
                  <a:pt x="10966435" y="4407005"/>
                </a:lnTo>
                <a:lnTo>
                  <a:pt x="10966435" y="4413315"/>
                </a:lnTo>
                <a:lnTo>
                  <a:pt x="10972778" y="4413315"/>
                </a:lnTo>
                <a:lnTo>
                  <a:pt x="10972778" y="4407005"/>
                </a:lnTo>
                <a:lnTo>
                  <a:pt x="10966435" y="4407005"/>
                </a:lnTo>
                <a:lnTo>
                  <a:pt x="10966435" y="3809950"/>
                </a:lnTo>
                <a:lnTo>
                  <a:pt x="10369570" y="3809950"/>
                </a:lnTo>
                <a:close/>
                <a:moveTo>
                  <a:pt x="9150345" y="3809950"/>
                </a:moveTo>
                <a:lnTo>
                  <a:pt x="9150345" y="4407005"/>
                </a:lnTo>
                <a:lnTo>
                  <a:pt x="9747210" y="4407005"/>
                </a:lnTo>
                <a:lnTo>
                  <a:pt x="9747210" y="4413315"/>
                </a:lnTo>
                <a:lnTo>
                  <a:pt x="9753554" y="4413315"/>
                </a:lnTo>
                <a:lnTo>
                  <a:pt x="9753554" y="4411737"/>
                </a:lnTo>
                <a:lnTo>
                  <a:pt x="9753554" y="4407005"/>
                </a:lnTo>
                <a:lnTo>
                  <a:pt x="9747210" y="4407005"/>
                </a:lnTo>
                <a:lnTo>
                  <a:pt x="9747210" y="3809950"/>
                </a:lnTo>
                <a:lnTo>
                  <a:pt x="9150345" y="3809950"/>
                </a:lnTo>
                <a:close/>
                <a:moveTo>
                  <a:pt x="8540794" y="3809950"/>
                </a:moveTo>
                <a:lnTo>
                  <a:pt x="8540794" y="4407005"/>
                </a:lnTo>
                <a:lnTo>
                  <a:pt x="9137659" y="4407005"/>
                </a:lnTo>
                <a:lnTo>
                  <a:pt x="9137659" y="4410023"/>
                </a:lnTo>
                <a:lnTo>
                  <a:pt x="9144002" y="4410023"/>
                </a:lnTo>
                <a:lnTo>
                  <a:pt x="9144002" y="4407005"/>
                </a:lnTo>
                <a:lnTo>
                  <a:pt x="9137659" y="4407005"/>
                </a:lnTo>
                <a:lnTo>
                  <a:pt x="9137659" y="3809950"/>
                </a:lnTo>
                <a:lnTo>
                  <a:pt x="8540794" y="3809950"/>
                </a:lnTo>
                <a:close/>
                <a:moveTo>
                  <a:pt x="7931121" y="3809950"/>
                </a:moveTo>
                <a:lnTo>
                  <a:pt x="7931121" y="4407005"/>
                </a:lnTo>
                <a:lnTo>
                  <a:pt x="8527986" y="4407005"/>
                </a:lnTo>
                <a:lnTo>
                  <a:pt x="8527986" y="4413315"/>
                </a:lnTo>
                <a:lnTo>
                  <a:pt x="8534329" y="4413315"/>
                </a:lnTo>
                <a:lnTo>
                  <a:pt x="8534329" y="4410091"/>
                </a:lnTo>
                <a:lnTo>
                  <a:pt x="8534329" y="4407074"/>
                </a:lnTo>
                <a:lnTo>
                  <a:pt x="8527986" y="4407074"/>
                </a:lnTo>
                <a:lnTo>
                  <a:pt x="8527986" y="3810018"/>
                </a:lnTo>
                <a:lnTo>
                  <a:pt x="7931121" y="3809950"/>
                </a:lnTo>
                <a:close/>
                <a:moveTo>
                  <a:pt x="7321569" y="3809950"/>
                </a:moveTo>
                <a:lnTo>
                  <a:pt x="7321569" y="4407005"/>
                </a:lnTo>
                <a:lnTo>
                  <a:pt x="7918434" y="4407005"/>
                </a:lnTo>
                <a:lnTo>
                  <a:pt x="7918434" y="4413315"/>
                </a:lnTo>
                <a:lnTo>
                  <a:pt x="7924778" y="4413315"/>
                </a:lnTo>
                <a:lnTo>
                  <a:pt x="7924778" y="4407005"/>
                </a:lnTo>
                <a:lnTo>
                  <a:pt x="7918434" y="4407005"/>
                </a:lnTo>
                <a:lnTo>
                  <a:pt x="7918434" y="3809950"/>
                </a:lnTo>
                <a:lnTo>
                  <a:pt x="7321569" y="3809950"/>
                </a:lnTo>
                <a:close/>
                <a:moveTo>
                  <a:pt x="6711896" y="3809950"/>
                </a:moveTo>
                <a:lnTo>
                  <a:pt x="6711896" y="4407005"/>
                </a:lnTo>
                <a:lnTo>
                  <a:pt x="7308761" y="4407005"/>
                </a:lnTo>
                <a:lnTo>
                  <a:pt x="7308761" y="4413315"/>
                </a:lnTo>
                <a:lnTo>
                  <a:pt x="7315104" y="4413315"/>
                </a:lnTo>
                <a:lnTo>
                  <a:pt x="7315104" y="4407005"/>
                </a:lnTo>
                <a:lnTo>
                  <a:pt x="7308761" y="4407005"/>
                </a:lnTo>
                <a:lnTo>
                  <a:pt x="7308761" y="3809950"/>
                </a:lnTo>
                <a:lnTo>
                  <a:pt x="6711896" y="3809950"/>
                </a:lnTo>
                <a:close/>
                <a:moveTo>
                  <a:pt x="6102345" y="3809950"/>
                </a:moveTo>
                <a:lnTo>
                  <a:pt x="6102345" y="4407005"/>
                </a:lnTo>
                <a:lnTo>
                  <a:pt x="6699210" y="4407005"/>
                </a:lnTo>
                <a:lnTo>
                  <a:pt x="6699210" y="4413315"/>
                </a:lnTo>
                <a:lnTo>
                  <a:pt x="6705553" y="4413315"/>
                </a:lnTo>
                <a:lnTo>
                  <a:pt x="6705553" y="4407005"/>
                </a:lnTo>
                <a:lnTo>
                  <a:pt x="6699210" y="4407005"/>
                </a:lnTo>
                <a:lnTo>
                  <a:pt x="6699210" y="3809950"/>
                </a:lnTo>
                <a:lnTo>
                  <a:pt x="6102345" y="3809950"/>
                </a:lnTo>
                <a:close/>
                <a:moveTo>
                  <a:pt x="5492793" y="3809950"/>
                </a:moveTo>
                <a:lnTo>
                  <a:pt x="5492793" y="4407005"/>
                </a:lnTo>
                <a:lnTo>
                  <a:pt x="6089658" y="4407005"/>
                </a:lnTo>
                <a:lnTo>
                  <a:pt x="6089658" y="4413315"/>
                </a:lnTo>
                <a:lnTo>
                  <a:pt x="6096001" y="4413315"/>
                </a:lnTo>
                <a:lnTo>
                  <a:pt x="6096001" y="4407005"/>
                </a:lnTo>
                <a:lnTo>
                  <a:pt x="6089658" y="4407005"/>
                </a:lnTo>
                <a:lnTo>
                  <a:pt x="6089658" y="3809950"/>
                </a:lnTo>
                <a:lnTo>
                  <a:pt x="5492793" y="3809950"/>
                </a:lnTo>
                <a:close/>
                <a:moveTo>
                  <a:pt x="4883120" y="3809950"/>
                </a:moveTo>
                <a:lnTo>
                  <a:pt x="4883120" y="4407005"/>
                </a:lnTo>
                <a:lnTo>
                  <a:pt x="5479985" y="4407005"/>
                </a:lnTo>
                <a:lnTo>
                  <a:pt x="5479985" y="4410023"/>
                </a:lnTo>
                <a:lnTo>
                  <a:pt x="5486328" y="4410023"/>
                </a:lnTo>
                <a:lnTo>
                  <a:pt x="5486328" y="4413246"/>
                </a:lnTo>
                <a:lnTo>
                  <a:pt x="5486328" y="4413246"/>
                </a:lnTo>
                <a:lnTo>
                  <a:pt x="5486328" y="4406937"/>
                </a:lnTo>
                <a:lnTo>
                  <a:pt x="5479985" y="4406937"/>
                </a:lnTo>
                <a:lnTo>
                  <a:pt x="5479985" y="3809881"/>
                </a:lnTo>
                <a:lnTo>
                  <a:pt x="4883120" y="3809950"/>
                </a:lnTo>
                <a:close/>
                <a:moveTo>
                  <a:pt x="4273569" y="3809950"/>
                </a:moveTo>
                <a:lnTo>
                  <a:pt x="4273569" y="4407005"/>
                </a:lnTo>
                <a:lnTo>
                  <a:pt x="4870434" y="4407005"/>
                </a:lnTo>
                <a:lnTo>
                  <a:pt x="4870434" y="4413315"/>
                </a:lnTo>
                <a:lnTo>
                  <a:pt x="4876777" y="4413315"/>
                </a:lnTo>
                <a:lnTo>
                  <a:pt x="4876777" y="4410091"/>
                </a:lnTo>
                <a:lnTo>
                  <a:pt x="4876777" y="4407074"/>
                </a:lnTo>
                <a:lnTo>
                  <a:pt x="4870434" y="4407074"/>
                </a:lnTo>
                <a:lnTo>
                  <a:pt x="4870434" y="3810018"/>
                </a:lnTo>
                <a:lnTo>
                  <a:pt x="4273569" y="3809950"/>
                </a:lnTo>
                <a:close/>
                <a:moveTo>
                  <a:pt x="3664017" y="3809950"/>
                </a:moveTo>
                <a:lnTo>
                  <a:pt x="3664017" y="4407005"/>
                </a:lnTo>
                <a:lnTo>
                  <a:pt x="4260882" y="4407005"/>
                </a:lnTo>
                <a:lnTo>
                  <a:pt x="4260882" y="4413315"/>
                </a:lnTo>
                <a:lnTo>
                  <a:pt x="4267225" y="4413315"/>
                </a:lnTo>
                <a:lnTo>
                  <a:pt x="4267225" y="4407005"/>
                </a:lnTo>
                <a:lnTo>
                  <a:pt x="4260882" y="4407005"/>
                </a:lnTo>
                <a:lnTo>
                  <a:pt x="4260882" y="3809950"/>
                </a:lnTo>
                <a:lnTo>
                  <a:pt x="3664017" y="3809950"/>
                </a:lnTo>
                <a:close/>
                <a:moveTo>
                  <a:pt x="3054344" y="3809950"/>
                </a:moveTo>
                <a:lnTo>
                  <a:pt x="3054344" y="4407005"/>
                </a:lnTo>
                <a:lnTo>
                  <a:pt x="3651209" y="4407005"/>
                </a:lnTo>
                <a:lnTo>
                  <a:pt x="3651209" y="4413315"/>
                </a:lnTo>
                <a:lnTo>
                  <a:pt x="3657552" y="4413315"/>
                </a:lnTo>
                <a:lnTo>
                  <a:pt x="3657552" y="4407005"/>
                </a:lnTo>
                <a:lnTo>
                  <a:pt x="3651209" y="4407005"/>
                </a:lnTo>
                <a:lnTo>
                  <a:pt x="3651209" y="3809950"/>
                </a:lnTo>
                <a:lnTo>
                  <a:pt x="3054344" y="3809950"/>
                </a:lnTo>
                <a:close/>
                <a:moveTo>
                  <a:pt x="2444793" y="3809950"/>
                </a:moveTo>
                <a:lnTo>
                  <a:pt x="2444793" y="4407005"/>
                </a:lnTo>
                <a:lnTo>
                  <a:pt x="3041658" y="4407005"/>
                </a:lnTo>
                <a:lnTo>
                  <a:pt x="3041658" y="4413315"/>
                </a:lnTo>
                <a:lnTo>
                  <a:pt x="3048001" y="4413315"/>
                </a:lnTo>
                <a:lnTo>
                  <a:pt x="3048001" y="4407005"/>
                </a:lnTo>
                <a:lnTo>
                  <a:pt x="3041658" y="4407005"/>
                </a:lnTo>
                <a:lnTo>
                  <a:pt x="3041658" y="3809950"/>
                </a:lnTo>
                <a:lnTo>
                  <a:pt x="2444793" y="3809950"/>
                </a:lnTo>
                <a:close/>
                <a:moveTo>
                  <a:pt x="1225568" y="3809950"/>
                </a:moveTo>
                <a:lnTo>
                  <a:pt x="1225568" y="4407005"/>
                </a:lnTo>
                <a:lnTo>
                  <a:pt x="1822433" y="4407005"/>
                </a:lnTo>
                <a:lnTo>
                  <a:pt x="1822433" y="4413315"/>
                </a:lnTo>
                <a:lnTo>
                  <a:pt x="1828776" y="4413315"/>
                </a:lnTo>
                <a:lnTo>
                  <a:pt x="1828776" y="4407005"/>
                </a:lnTo>
                <a:lnTo>
                  <a:pt x="1822433" y="4407005"/>
                </a:lnTo>
                <a:lnTo>
                  <a:pt x="1822433" y="3809950"/>
                </a:lnTo>
                <a:lnTo>
                  <a:pt x="1225568" y="3809950"/>
                </a:lnTo>
                <a:close/>
                <a:moveTo>
                  <a:pt x="616017" y="3809950"/>
                </a:moveTo>
                <a:lnTo>
                  <a:pt x="616017" y="4407005"/>
                </a:lnTo>
                <a:lnTo>
                  <a:pt x="1212882" y="4407005"/>
                </a:lnTo>
                <a:lnTo>
                  <a:pt x="1212882" y="4413315"/>
                </a:lnTo>
                <a:lnTo>
                  <a:pt x="1219225" y="4413315"/>
                </a:lnTo>
                <a:lnTo>
                  <a:pt x="1219225" y="4407005"/>
                </a:lnTo>
                <a:lnTo>
                  <a:pt x="1212882" y="4407005"/>
                </a:lnTo>
                <a:lnTo>
                  <a:pt x="1212882" y="3809950"/>
                </a:lnTo>
                <a:lnTo>
                  <a:pt x="616017" y="3809950"/>
                </a:lnTo>
                <a:close/>
                <a:moveTo>
                  <a:pt x="616017" y="3200413"/>
                </a:moveTo>
                <a:lnTo>
                  <a:pt x="616017" y="3797400"/>
                </a:lnTo>
                <a:lnTo>
                  <a:pt x="1212882" y="3797400"/>
                </a:lnTo>
                <a:lnTo>
                  <a:pt x="1212882" y="3803709"/>
                </a:lnTo>
                <a:lnTo>
                  <a:pt x="1219225" y="3803709"/>
                </a:lnTo>
                <a:lnTo>
                  <a:pt x="1219225" y="3797400"/>
                </a:lnTo>
                <a:lnTo>
                  <a:pt x="1212882" y="3797400"/>
                </a:lnTo>
                <a:lnTo>
                  <a:pt x="1212882" y="3200413"/>
                </a:lnTo>
                <a:lnTo>
                  <a:pt x="616017" y="3200413"/>
                </a:lnTo>
                <a:close/>
                <a:moveTo>
                  <a:pt x="9150345" y="3200413"/>
                </a:moveTo>
                <a:lnTo>
                  <a:pt x="9150345" y="3797400"/>
                </a:lnTo>
                <a:lnTo>
                  <a:pt x="9747210" y="3797400"/>
                </a:lnTo>
                <a:lnTo>
                  <a:pt x="9747210" y="3803709"/>
                </a:lnTo>
                <a:lnTo>
                  <a:pt x="9753554" y="3803709"/>
                </a:lnTo>
                <a:lnTo>
                  <a:pt x="9753554" y="3800486"/>
                </a:lnTo>
                <a:lnTo>
                  <a:pt x="9753554" y="3797468"/>
                </a:lnTo>
                <a:lnTo>
                  <a:pt x="9747210" y="3797468"/>
                </a:lnTo>
                <a:lnTo>
                  <a:pt x="9747210" y="3200481"/>
                </a:lnTo>
                <a:lnTo>
                  <a:pt x="9150345" y="3200413"/>
                </a:lnTo>
                <a:close/>
                <a:moveTo>
                  <a:pt x="8540794" y="3200413"/>
                </a:moveTo>
                <a:lnTo>
                  <a:pt x="8540794" y="3797400"/>
                </a:lnTo>
                <a:lnTo>
                  <a:pt x="9137659" y="3797400"/>
                </a:lnTo>
                <a:lnTo>
                  <a:pt x="9137659" y="3803709"/>
                </a:lnTo>
                <a:lnTo>
                  <a:pt x="9144002" y="3803709"/>
                </a:lnTo>
                <a:lnTo>
                  <a:pt x="9144002" y="3797400"/>
                </a:lnTo>
                <a:lnTo>
                  <a:pt x="9137659" y="3797400"/>
                </a:lnTo>
                <a:lnTo>
                  <a:pt x="9137659" y="3200413"/>
                </a:lnTo>
                <a:lnTo>
                  <a:pt x="8540794" y="3200413"/>
                </a:lnTo>
                <a:close/>
                <a:moveTo>
                  <a:pt x="7931121" y="3200413"/>
                </a:moveTo>
                <a:lnTo>
                  <a:pt x="7931121" y="3797400"/>
                </a:lnTo>
                <a:lnTo>
                  <a:pt x="8527986" y="3797400"/>
                </a:lnTo>
                <a:lnTo>
                  <a:pt x="8527986" y="3803709"/>
                </a:lnTo>
                <a:lnTo>
                  <a:pt x="8534329" y="3803709"/>
                </a:lnTo>
                <a:lnTo>
                  <a:pt x="8534329" y="3797400"/>
                </a:lnTo>
                <a:lnTo>
                  <a:pt x="8527986" y="3797400"/>
                </a:lnTo>
                <a:lnTo>
                  <a:pt x="8527986" y="3200413"/>
                </a:lnTo>
                <a:lnTo>
                  <a:pt x="7931121" y="3200413"/>
                </a:lnTo>
                <a:close/>
                <a:moveTo>
                  <a:pt x="7321569" y="3200413"/>
                </a:moveTo>
                <a:lnTo>
                  <a:pt x="7321569" y="3797400"/>
                </a:lnTo>
                <a:lnTo>
                  <a:pt x="7918434" y="3797400"/>
                </a:lnTo>
                <a:lnTo>
                  <a:pt x="7918434" y="3803709"/>
                </a:lnTo>
                <a:lnTo>
                  <a:pt x="7924778" y="3803709"/>
                </a:lnTo>
                <a:lnTo>
                  <a:pt x="7924778" y="3797400"/>
                </a:lnTo>
                <a:lnTo>
                  <a:pt x="7918434" y="3797400"/>
                </a:lnTo>
                <a:lnTo>
                  <a:pt x="7918434" y="3200413"/>
                </a:lnTo>
                <a:lnTo>
                  <a:pt x="7321569" y="3200413"/>
                </a:lnTo>
                <a:close/>
                <a:moveTo>
                  <a:pt x="6102345" y="3200413"/>
                </a:moveTo>
                <a:lnTo>
                  <a:pt x="6102345" y="3797400"/>
                </a:lnTo>
                <a:lnTo>
                  <a:pt x="6699210" y="3797400"/>
                </a:lnTo>
                <a:lnTo>
                  <a:pt x="6699210" y="3803709"/>
                </a:lnTo>
                <a:lnTo>
                  <a:pt x="6705553" y="3803709"/>
                </a:lnTo>
                <a:lnTo>
                  <a:pt x="6705553" y="3802132"/>
                </a:lnTo>
                <a:lnTo>
                  <a:pt x="6705553" y="3797400"/>
                </a:lnTo>
                <a:lnTo>
                  <a:pt x="6699210" y="3797400"/>
                </a:lnTo>
                <a:lnTo>
                  <a:pt x="6699210" y="3200413"/>
                </a:lnTo>
                <a:lnTo>
                  <a:pt x="6102345" y="3200413"/>
                </a:lnTo>
                <a:close/>
                <a:moveTo>
                  <a:pt x="5492793" y="3200413"/>
                </a:moveTo>
                <a:lnTo>
                  <a:pt x="5492793" y="3797400"/>
                </a:lnTo>
                <a:lnTo>
                  <a:pt x="6089658" y="3797400"/>
                </a:lnTo>
                <a:lnTo>
                  <a:pt x="6089658" y="3803709"/>
                </a:lnTo>
                <a:lnTo>
                  <a:pt x="6096001" y="3803709"/>
                </a:lnTo>
                <a:lnTo>
                  <a:pt x="6096001" y="3797400"/>
                </a:lnTo>
                <a:lnTo>
                  <a:pt x="6089658" y="3797400"/>
                </a:lnTo>
                <a:lnTo>
                  <a:pt x="6089658" y="3200413"/>
                </a:lnTo>
                <a:lnTo>
                  <a:pt x="5492793" y="3200413"/>
                </a:lnTo>
                <a:close/>
                <a:moveTo>
                  <a:pt x="4883120" y="3200413"/>
                </a:moveTo>
                <a:lnTo>
                  <a:pt x="4883120" y="3797400"/>
                </a:lnTo>
                <a:lnTo>
                  <a:pt x="5479985" y="3797400"/>
                </a:lnTo>
                <a:lnTo>
                  <a:pt x="5479985" y="3803709"/>
                </a:lnTo>
                <a:lnTo>
                  <a:pt x="5486328" y="3803709"/>
                </a:lnTo>
                <a:lnTo>
                  <a:pt x="5486328" y="3797400"/>
                </a:lnTo>
                <a:lnTo>
                  <a:pt x="5479985" y="3797400"/>
                </a:lnTo>
                <a:lnTo>
                  <a:pt x="5479985" y="3200413"/>
                </a:lnTo>
                <a:lnTo>
                  <a:pt x="4883120" y="3200413"/>
                </a:lnTo>
                <a:close/>
                <a:moveTo>
                  <a:pt x="4273569" y="3200413"/>
                </a:moveTo>
                <a:lnTo>
                  <a:pt x="4273569" y="3797400"/>
                </a:lnTo>
                <a:lnTo>
                  <a:pt x="4870434" y="3797400"/>
                </a:lnTo>
                <a:lnTo>
                  <a:pt x="4870434" y="3803709"/>
                </a:lnTo>
                <a:lnTo>
                  <a:pt x="4876777" y="3803709"/>
                </a:lnTo>
                <a:lnTo>
                  <a:pt x="4876777" y="3797400"/>
                </a:lnTo>
                <a:lnTo>
                  <a:pt x="4870434" y="3797400"/>
                </a:lnTo>
                <a:lnTo>
                  <a:pt x="4870434" y="3200413"/>
                </a:lnTo>
                <a:lnTo>
                  <a:pt x="4273569" y="3200413"/>
                </a:lnTo>
                <a:close/>
                <a:moveTo>
                  <a:pt x="3664017" y="3200413"/>
                </a:moveTo>
                <a:lnTo>
                  <a:pt x="3664017" y="3797400"/>
                </a:lnTo>
                <a:lnTo>
                  <a:pt x="4260882" y="3797400"/>
                </a:lnTo>
                <a:lnTo>
                  <a:pt x="4260882" y="3803709"/>
                </a:lnTo>
                <a:lnTo>
                  <a:pt x="4267225" y="3803709"/>
                </a:lnTo>
                <a:lnTo>
                  <a:pt x="4267225" y="3797400"/>
                </a:lnTo>
                <a:lnTo>
                  <a:pt x="4260882" y="3797400"/>
                </a:lnTo>
                <a:lnTo>
                  <a:pt x="4260882" y="3200413"/>
                </a:lnTo>
                <a:lnTo>
                  <a:pt x="3664017" y="3200413"/>
                </a:lnTo>
                <a:close/>
                <a:moveTo>
                  <a:pt x="2444793" y="3200413"/>
                </a:moveTo>
                <a:lnTo>
                  <a:pt x="2444793" y="3797400"/>
                </a:lnTo>
                <a:lnTo>
                  <a:pt x="3041658" y="3797400"/>
                </a:lnTo>
                <a:lnTo>
                  <a:pt x="3041658" y="3803709"/>
                </a:lnTo>
                <a:lnTo>
                  <a:pt x="3048001" y="3803709"/>
                </a:lnTo>
                <a:lnTo>
                  <a:pt x="3048001" y="3797400"/>
                </a:lnTo>
                <a:lnTo>
                  <a:pt x="3041658" y="3797400"/>
                </a:lnTo>
                <a:lnTo>
                  <a:pt x="3041658" y="3200413"/>
                </a:lnTo>
                <a:lnTo>
                  <a:pt x="2444793" y="3200413"/>
                </a:lnTo>
                <a:close/>
                <a:moveTo>
                  <a:pt x="1835119" y="3200413"/>
                </a:moveTo>
                <a:lnTo>
                  <a:pt x="1835119" y="3797400"/>
                </a:lnTo>
                <a:lnTo>
                  <a:pt x="2431984" y="3797400"/>
                </a:lnTo>
                <a:lnTo>
                  <a:pt x="2431984" y="3800417"/>
                </a:lnTo>
                <a:lnTo>
                  <a:pt x="2438327" y="3800417"/>
                </a:lnTo>
                <a:lnTo>
                  <a:pt x="2438327" y="3803640"/>
                </a:lnTo>
                <a:lnTo>
                  <a:pt x="2438327" y="3803640"/>
                </a:lnTo>
                <a:lnTo>
                  <a:pt x="2438327" y="3797331"/>
                </a:lnTo>
                <a:lnTo>
                  <a:pt x="2431984" y="3797331"/>
                </a:lnTo>
                <a:lnTo>
                  <a:pt x="2431984" y="3200344"/>
                </a:lnTo>
                <a:lnTo>
                  <a:pt x="1835119" y="3200344"/>
                </a:lnTo>
                <a:lnTo>
                  <a:pt x="1835119" y="3200413"/>
                </a:lnTo>
                <a:close/>
                <a:moveTo>
                  <a:pt x="1225568" y="3200413"/>
                </a:moveTo>
                <a:lnTo>
                  <a:pt x="1225568" y="3200413"/>
                </a:lnTo>
                <a:lnTo>
                  <a:pt x="1225568" y="3200413"/>
                </a:lnTo>
                <a:lnTo>
                  <a:pt x="1225568" y="3797400"/>
                </a:lnTo>
                <a:lnTo>
                  <a:pt x="1822433" y="3797400"/>
                </a:lnTo>
                <a:lnTo>
                  <a:pt x="1822433" y="3803709"/>
                </a:lnTo>
                <a:lnTo>
                  <a:pt x="1828776" y="3803709"/>
                </a:lnTo>
                <a:lnTo>
                  <a:pt x="1828776" y="3800486"/>
                </a:lnTo>
                <a:lnTo>
                  <a:pt x="1828776" y="3800486"/>
                </a:lnTo>
                <a:lnTo>
                  <a:pt x="1828776" y="3797468"/>
                </a:lnTo>
                <a:lnTo>
                  <a:pt x="1822433" y="3797468"/>
                </a:lnTo>
                <a:lnTo>
                  <a:pt x="1822433" y="3200481"/>
                </a:lnTo>
                <a:lnTo>
                  <a:pt x="1225568" y="3200413"/>
                </a:lnTo>
                <a:close/>
                <a:moveTo>
                  <a:pt x="11588795" y="3200413"/>
                </a:moveTo>
                <a:lnTo>
                  <a:pt x="11588795" y="3797400"/>
                </a:lnTo>
                <a:lnTo>
                  <a:pt x="12185660" y="3797400"/>
                </a:lnTo>
                <a:lnTo>
                  <a:pt x="12185660" y="3803709"/>
                </a:lnTo>
                <a:lnTo>
                  <a:pt x="12192003" y="3803709"/>
                </a:lnTo>
                <a:lnTo>
                  <a:pt x="12192003" y="3797400"/>
                </a:lnTo>
                <a:lnTo>
                  <a:pt x="12185660" y="3797400"/>
                </a:lnTo>
                <a:lnTo>
                  <a:pt x="12185660" y="3200413"/>
                </a:lnTo>
                <a:lnTo>
                  <a:pt x="11588795" y="3200413"/>
                </a:lnTo>
                <a:close/>
                <a:moveTo>
                  <a:pt x="10979121" y="3200413"/>
                </a:moveTo>
                <a:lnTo>
                  <a:pt x="10979121" y="3797400"/>
                </a:lnTo>
                <a:lnTo>
                  <a:pt x="11575986" y="3797400"/>
                </a:lnTo>
                <a:lnTo>
                  <a:pt x="11575986" y="3803709"/>
                </a:lnTo>
                <a:lnTo>
                  <a:pt x="11582330" y="3803709"/>
                </a:lnTo>
                <a:lnTo>
                  <a:pt x="11582330" y="3797400"/>
                </a:lnTo>
                <a:lnTo>
                  <a:pt x="11575986" y="3797400"/>
                </a:lnTo>
                <a:lnTo>
                  <a:pt x="11575986" y="3200413"/>
                </a:lnTo>
                <a:lnTo>
                  <a:pt x="10979121" y="3200413"/>
                </a:lnTo>
                <a:close/>
                <a:moveTo>
                  <a:pt x="10369570" y="3200413"/>
                </a:moveTo>
                <a:lnTo>
                  <a:pt x="10369570" y="3797400"/>
                </a:lnTo>
                <a:lnTo>
                  <a:pt x="10966435" y="3797400"/>
                </a:lnTo>
                <a:lnTo>
                  <a:pt x="10966435" y="3803709"/>
                </a:lnTo>
                <a:lnTo>
                  <a:pt x="10972778" y="3803709"/>
                </a:lnTo>
                <a:lnTo>
                  <a:pt x="10972778" y="3797400"/>
                </a:lnTo>
                <a:lnTo>
                  <a:pt x="10966435" y="3797400"/>
                </a:lnTo>
                <a:lnTo>
                  <a:pt x="10966435" y="3200413"/>
                </a:lnTo>
                <a:lnTo>
                  <a:pt x="10369570" y="3200413"/>
                </a:lnTo>
                <a:close/>
                <a:moveTo>
                  <a:pt x="9759897" y="3200413"/>
                </a:moveTo>
                <a:lnTo>
                  <a:pt x="9759897" y="3200413"/>
                </a:lnTo>
                <a:lnTo>
                  <a:pt x="9759897" y="3797400"/>
                </a:lnTo>
                <a:lnTo>
                  <a:pt x="10356762" y="3797400"/>
                </a:lnTo>
                <a:lnTo>
                  <a:pt x="10356762" y="3800417"/>
                </a:lnTo>
                <a:lnTo>
                  <a:pt x="10363105" y="3800417"/>
                </a:lnTo>
                <a:lnTo>
                  <a:pt x="10363105" y="3797400"/>
                </a:lnTo>
                <a:lnTo>
                  <a:pt x="10356762" y="3797400"/>
                </a:lnTo>
                <a:lnTo>
                  <a:pt x="10356762" y="3200413"/>
                </a:lnTo>
                <a:lnTo>
                  <a:pt x="9759897" y="3200413"/>
                </a:lnTo>
                <a:close/>
                <a:moveTo>
                  <a:pt x="4273569" y="2590807"/>
                </a:moveTo>
                <a:lnTo>
                  <a:pt x="4273569" y="3187657"/>
                </a:lnTo>
                <a:lnTo>
                  <a:pt x="4870434" y="3187657"/>
                </a:lnTo>
                <a:lnTo>
                  <a:pt x="4870434" y="3194035"/>
                </a:lnTo>
                <a:lnTo>
                  <a:pt x="4876777" y="3194035"/>
                </a:lnTo>
                <a:lnTo>
                  <a:pt x="4876777" y="3192595"/>
                </a:lnTo>
                <a:lnTo>
                  <a:pt x="4876777" y="3187657"/>
                </a:lnTo>
                <a:lnTo>
                  <a:pt x="4870434" y="3187657"/>
                </a:lnTo>
                <a:lnTo>
                  <a:pt x="4870434" y="2590807"/>
                </a:lnTo>
                <a:lnTo>
                  <a:pt x="4273569" y="2590807"/>
                </a:lnTo>
                <a:close/>
                <a:moveTo>
                  <a:pt x="3664017" y="2590807"/>
                </a:moveTo>
                <a:lnTo>
                  <a:pt x="3664017" y="3187657"/>
                </a:lnTo>
                <a:lnTo>
                  <a:pt x="4260882" y="3187657"/>
                </a:lnTo>
                <a:lnTo>
                  <a:pt x="4260882" y="3194035"/>
                </a:lnTo>
                <a:lnTo>
                  <a:pt x="4267225" y="3194035"/>
                </a:lnTo>
                <a:lnTo>
                  <a:pt x="4267225" y="3187657"/>
                </a:lnTo>
                <a:lnTo>
                  <a:pt x="4260882" y="3187657"/>
                </a:lnTo>
                <a:lnTo>
                  <a:pt x="4260882" y="2590807"/>
                </a:lnTo>
                <a:lnTo>
                  <a:pt x="3664017" y="2590807"/>
                </a:lnTo>
                <a:close/>
                <a:moveTo>
                  <a:pt x="3054344" y="2590807"/>
                </a:moveTo>
                <a:lnTo>
                  <a:pt x="3054344" y="3187657"/>
                </a:lnTo>
                <a:lnTo>
                  <a:pt x="3651209" y="3187657"/>
                </a:lnTo>
                <a:lnTo>
                  <a:pt x="3651209" y="3190880"/>
                </a:lnTo>
                <a:lnTo>
                  <a:pt x="3657552" y="3190880"/>
                </a:lnTo>
                <a:lnTo>
                  <a:pt x="3657552" y="3194035"/>
                </a:lnTo>
                <a:lnTo>
                  <a:pt x="3657552" y="3194035"/>
                </a:lnTo>
                <a:lnTo>
                  <a:pt x="3657552" y="3187657"/>
                </a:lnTo>
                <a:lnTo>
                  <a:pt x="3651209" y="3187657"/>
                </a:lnTo>
                <a:lnTo>
                  <a:pt x="3651209" y="2590807"/>
                </a:lnTo>
                <a:lnTo>
                  <a:pt x="3054344" y="2590807"/>
                </a:lnTo>
                <a:close/>
                <a:moveTo>
                  <a:pt x="2444793" y="2590807"/>
                </a:moveTo>
                <a:lnTo>
                  <a:pt x="2444793" y="3187657"/>
                </a:lnTo>
                <a:lnTo>
                  <a:pt x="3041658" y="3187657"/>
                </a:lnTo>
                <a:lnTo>
                  <a:pt x="3041658" y="3194035"/>
                </a:lnTo>
                <a:lnTo>
                  <a:pt x="3048001" y="3194035"/>
                </a:lnTo>
                <a:lnTo>
                  <a:pt x="3048001" y="3190880"/>
                </a:lnTo>
                <a:lnTo>
                  <a:pt x="3048001" y="3190880"/>
                </a:lnTo>
                <a:lnTo>
                  <a:pt x="3048001" y="3187657"/>
                </a:lnTo>
                <a:lnTo>
                  <a:pt x="3041658" y="3187657"/>
                </a:lnTo>
                <a:lnTo>
                  <a:pt x="3041658" y="2590807"/>
                </a:lnTo>
                <a:lnTo>
                  <a:pt x="2444793" y="2590807"/>
                </a:lnTo>
                <a:close/>
                <a:moveTo>
                  <a:pt x="1835119" y="2590807"/>
                </a:moveTo>
                <a:lnTo>
                  <a:pt x="1835119" y="3187657"/>
                </a:lnTo>
                <a:lnTo>
                  <a:pt x="2431984" y="3187657"/>
                </a:lnTo>
                <a:lnTo>
                  <a:pt x="2431984" y="3194035"/>
                </a:lnTo>
                <a:lnTo>
                  <a:pt x="2438327" y="3194035"/>
                </a:lnTo>
                <a:lnTo>
                  <a:pt x="2438327" y="3187657"/>
                </a:lnTo>
                <a:lnTo>
                  <a:pt x="2431984" y="3187657"/>
                </a:lnTo>
                <a:lnTo>
                  <a:pt x="2431984" y="2590807"/>
                </a:lnTo>
                <a:lnTo>
                  <a:pt x="1835119" y="2590807"/>
                </a:lnTo>
                <a:close/>
                <a:moveTo>
                  <a:pt x="1225568" y="2590807"/>
                </a:moveTo>
                <a:lnTo>
                  <a:pt x="1225568" y="3187657"/>
                </a:lnTo>
                <a:lnTo>
                  <a:pt x="1822433" y="3187657"/>
                </a:lnTo>
                <a:lnTo>
                  <a:pt x="1822433" y="3194035"/>
                </a:lnTo>
                <a:lnTo>
                  <a:pt x="1828776" y="3194035"/>
                </a:lnTo>
                <a:lnTo>
                  <a:pt x="1828776" y="3187657"/>
                </a:lnTo>
                <a:lnTo>
                  <a:pt x="1822433" y="3187657"/>
                </a:lnTo>
                <a:lnTo>
                  <a:pt x="1822433" y="2590807"/>
                </a:lnTo>
                <a:lnTo>
                  <a:pt x="1225568" y="2590807"/>
                </a:lnTo>
                <a:close/>
                <a:moveTo>
                  <a:pt x="616017" y="2590807"/>
                </a:moveTo>
                <a:lnTo>
                  <a:pt x="616017" y="2590807"/>
                </a:lnTo>
                <a:lnTo>
                  <a:pt x="616017" y="2590807"/>
                </a:lnTo>
                <a:lnTo>
                  <a:pt x="616017" y="3187657"/>
                </a:lnTo>
                <a:lnTo>
                  <a:pt x="1212882" y="3187657"/>
                </a:lnTo>
                <a:lnTo>
                  <a:pt x="1212882" y="3194035"/>
                </a:lnTo>
                <a:lnTo>
                  <a:pt x="1219225" y="3194035"/>
                </a:lnTo>
                <a:lnTo>
                  <a:pt x="1219225" y="3187657"/>
                </a:lnTo>
                <a:lnTo>
                  <a:pt x="1212882" y="3187657"/>
                </a:lnTo>
                <a:lnTo>
                  <a:pt x="1212882" y="2590807"/>
                </a:lnTo>
                <a:lnTo>
                  <a:pt x="616017" y="2590807"/>
                </a:lnTo>
                <a:close/>
                <a:moveTo>
                  <a:pt x="10369570" y="2590807"/>
                </a:moveTo>
                <a:lnTo>
                  <a:pt x="10369570" y="3187657"/>
                </a:lnTo>
                <a:lnTo>
                  <a:pt x="10966435" y="3187657"/>
                </a:lnTo>
                <a:lnTo>
                  <a:pt x="10966435" y="3194035"/>
                </a:lnTo>
                <a:lnTo>
                  <a:pt x="10972778" y="3194035"/>
                </a:lnTo>
                <a:lnTo>
                  <a:pt x="10972778" y="3192595"/>
                </a:lnTo>
                <a:lnTo>
                  <a:pt x="10972778" y="3187657"/>
                </a:lnTo>
                <a:lnTo>
                  <a:pt x="10966435" y="3187657"/>
                </a:lnTo>
                <a:lnTo>
                  <a:pt x="10966435" y="2590807"/>
                </a:lnTo>
                <a:lnTo>
                  <a:pt x="10369570" y="2590807"/>
                </a:lnTo>
                <a:close/>
                <a:moveTo>
                  <a:pt x="9759897" y="2590807"/>
                </a:moveTo>
                <a:lnTo>
                  <a:pt x="9759897" y="3187657"/>
                </a:lnTo>
                <a:lnTo>
                  <a:pt x="10356762" y="3187657"/>
                </a:lnTo>
                <a:lnTo>
                  <a:pt x="10356762" y="3194035"/>
                </a:lnTo>
                <a:lnTo>
                  <a:pt x="10363105" y="3194035"/>
                </a:lnTo>
                <a:lnTo>
                  <a:pt x="10363105" y="3187657"/>
                </a:lnTo>
                <a:lnTo>
                  <a:pt x="10356762" y="3187657"/>
                </a:lnTo>
                <a:lnTo>
                  <a:pt x="10356762" y="2590807"/>
                </a:lnTo>
                <a:lnTo>
                  <a:pt x="9759897" y="2590807"/>
                </a:lnTo>
                <a:close/>
                <a:moveTo>
                  <a:pt x="9150345" y="2590807"/>
                </a:moveTo>
                <a:lnTo>
                  <a:pt x="9150345" y="3187657"/>
                </a:lnTo>
                <a:lnTo>
                  <a:pt x="9747210" y="3187657"/>
                </a:lnTo>
                <a:lnTo>
                  <a:pt x="9747210" y="3194035"/>
                </a:lnTo>
                <a:lnTo>
                  <a:pt x="9753554" y="3194035"/>
                </a:lnTo>
                <a:lnTo>
                  <a:pt x="9753554" y="3187657"/>
                </a:lnTo>
                <a:lnTo>
                  <a:pt x="9747210" y="3187657"/>
                </a:lnTo>
                <a:lnTo>
                  <a:pt x="9747210" y="2590807"/>
                </a:lnTo>
                <a:lnTo>
                  <a:pt x="9150345" y="2590807"/>
                </a:lnTo>
                <a:close/>
                <a:moveTo>
                  <a:pt x="8540794" y="2590807"/>
                </a:moveTo>
                <a:lnTo>
                  <a:pt x="8540794" y="3187657"/>
                </a:lnTo>
                <a:lnTo>
                  <a:pt x="9137659" y="3187657"/>
                </a:lnTo>
                <a:lnTo>
                  <a:pt x="9137659" y="3194035"/>
                </a:lnTo>
                <a:lnTo>
                  <a:pt x="9144002" y="3194035"/>
                </a:lnTo>
                <a:lnTo>
                  <a:pt x="9144002" y="3187657"/>
                </a:lnTo>
                <a:lnTo>
                  <a:pt x="9137659" y="3187657"/>
                </a:lnTo>
                <a:lnTo>
                  <a:pt x="9137659" y="2590807"/>
                </a:lnTo>
                <a:lnTo>
                  <a:pt x="8540794" y="2590807"/>
                </a:lnTo>
                <a:close/>
                <a:moveTo>
                  <a:pt x="7931121" y="2590807"/>
                </a:moveTo>
                <a:lnTo>
                  <a:pt x="7931121" y="3187657"/>
                </a:lnTo>
                <a:lnTo>
                  <a:pt x="8527986" y="3187657"/>
                </a:lnTo>
                <a:lnTo>
                  <a:pt x="8527986" y="3194035"/>
                </a:lnTo>
                <a:lnTo>
                  <a:pt x="8534329" y="3194035"/>
                </a:lnTo>
                <a:lnTo>
                  <a:pt x="8534329" y="3187657"/>
                </a:lnTo>
                <a:lnTo>
                  <a:pt x="8527986" y="3187657"/>
                </a:lnTo>
                <a:lnTo>
                  <a:pt x="8527986" y="2590807"/>
                </a:lnTo>
                <a:lnTo>
                  <a:pt x="7931121" y="2590807"/>
                </a:lnTo>
                <a:close/>
                <a:moveTo>
                  <a:pt x="7321569" y="2590807"/>
                </a:moveTo>
                <a:lnTo>
                  <a:pt x="7321569" y="3187657"/>
                </a:lnTo>
                <a:lnTo>
                  <a:pt x="7918434" y="3187657"/>
                </a:lnTo>
                <a:lnTo>
                  <a:pt x="7918434" y="3194035"/>
                </a:lnTo>
                <a:lnTo>
                  <a:pt x="7924778" y="3194035"/>
                </a:lnTo>
                <a:lnTo>
                  <a:pt x="7924778" y="3187657"/>
                </a:lnTo>
                <a:lnTo>
                  <a:pt x="7918434" y="3187657"/>
                </a:lnTo>
                <a:lnTo>
                  <a:pt x="7918434" y="2590807"/>
                </a:lnTo>
                <a:lnTo>
                  <a:pt x="7321569" y="2590807"/>
                </a:lnTo>
                <a:close/>
                <a:moveTo>
                  <a:pt x="6711896" y="2590807"/>
                </a:moveTo>
                <a:lnTo>
                  <a:pt x="6711896" y="3187657"/>
                </a:lnTo>
                <a:lnTo>
                  <a:pt x="7308761" y="3187657"/>
                </a:lnTo>
                <a:lnTo>
                  <a:pt x="7308761" y="3190880"/>
                </a:lnTo>
                <a:lnTo>
                  <a:pt x="7315104" y="3190880"/>
                </a:lnTo>
                <a:lnTo>
                  <a:pt x="7315104" y="3187657"/>
                </a:lnTo>
                <a:lnTo>
                  <a:pt x="7308761" y="3187657"/>
                </a:lnTo>
                <a:lnTo>
                  <a:pt x="7308761" y="2590807"/>
                </a:lnTo>
                <a:lnTo>
                  <a:pt x="6711896" y="2590807"/>
                </a:lnTo>
                <a:close/>
                <a:moveTo>
                  <a:pt x="6102345" y="2590807"/>
                </a:moveTo>
                <a:lnTo>
                  <a:pt x="6102345" y="3187657"/>
                </a:lnTo>
                <a:lnTo>
                  <a:pt x="6699210" y="3187657"/>
                </a:lnTo>
                <a:lnTo>
                  <a:pt x="6699210" y="3194035"/>
                </a:lnTo>
                <a:lnTo>
                  <a:pt x="6705553" y="3194035"/>
                </a:lnTo>
                <a:lnTo>
                  <a:pt x="6705553" y="3190880"/>
                </a:lnTo>
                <a:lnTo>
                  <a:pt x="6705553" y="3187657"/>
                </a:lnTo>
                <a:lnTo>
                  <a:pt x="6699210" y="3187657"/>
                </a:lnTo>
                <a:lnTo>
                  <a:pt x="6699210" y="2590807"/>
                </a:lnTo>
                <a:lnTo>
                  <a:pt x="6102345" y="2590807"/>
                </a:lnTo>
                <a:close/>
                <a:moveTo>
                  <a:pt x="5492793" y="2590807"/>
                </a:moveTo>
                <a:lnTo>
                  <a:pt x="5492793" y="3187657"/>
                </a:lnTo>
                <a:lnTo>
                  <a:pt x="6089658" y="3187657"/>
                </a:lnTo>
                <a:lnTo>
                  <a:pt x="6089658" y="3194035"/>
                </a:lnTo>
                <a:lnTo>
                  <a:pt x="6096001" y="3194035"/>
                </a:lnTo>
                <a:lnTo>
                  <a:pt x="6096001" y="3187657"/>
                </a:lnTo>
                <a:lnTo>
                  <a:pt x="6089658" y="3187657"/>
                </a:lnTo>
                <a:lnTo>
                  <a:pt x="6089658" y="2590807"/>
                </a:lnTo>
                <a:lnTo>
                  <a:pt x="5492793" y="2590807"/>
                </a:lnTo>
                <a:close/>
                <a:moveTo>
                  <a:pt x="11588795" y="2590807"/>
                </a:moveTo>
                <a:lnTo>
                  <a:pt x="11588795" y="3187657"/>
                </a:lnTo>
                <a:lnTo>
                  <a:pt x="12185660" y="3187657"/>
                </a:lnTo>
                <a:lnTo>
                  <a:pt x="12185660" y="3194035"/>
                </a:lnTo>
                <a:lnTo>
                  <a:pt x="12192003" y="3194035"/>
                </a:lnTo>
                <a:lnTo>
                  <a:pt x="12192003" y="3187657"/>
                </a:lnTo>
                <a:lnTo>
                  <a:pt x="12185660" y="3187657"/>
                </a:lnTo>
                <a:lnTo>
                  <a:pt x="12185660" y="2590807"/>
                </a:lnTo>
                <a:lnTo>
                  <a:pt x="11588795" y="2590807"/>
                </a:lnTo>
                <a:close/>
                <a:moveTo>
                  <a:pt x="616017" y="1981201"/>
                </a:moveTo>
                <a:lnTo>
                  <a:pt x="616017" y="2578257"/>
                </a:lnTo>
                <a:lnTo>
                  <a:pt x="1212882" y="2578257"/>
                </a:lnTo>
                <a:lnTo>
                  <a:pt x="1212882" y="2581274"/>
                </a:lnTo>
                <a:lnTo>
                  <a:pt x="1219225" y="2581274"/>
                </a:lnTo>
                <a:lnTo>
                  <a:pt x="1219225" y="2578257"/>
                </a:lnTo>
                <a:lnTo>
                  <a:pt x="1212882" y="2578257"/>
                </a:lnTo>
                <a:lnTo>
                  <a:pt x="1212882" y="1981201"/>
                </a:lnTo>
                <a:lnTo>
                  <a:pt x="616017" y="1981201"/>
                </a:lnTo>
                <a:close/>
                <a:moveTo>
                  <a:pt x="1835119" y="1981201"/>
                </a:moveTo>
                <a:lnTo>
                  <a:pt x="1835119" y="2578257"/>
                </a:lnTo>
                <a:lnTo>
                  <a:pt x="2431984" y="2578257"/>
                </a:lnTo>
                <a:lnTo>
                  <a:pt x="2431984" y="2581274"/>
                </a:lnTo>
                <a:lnTo>
                  <a:pt x="2438327" y="2581274"/>
                </a:lnTo>
                <a:lnTo>
                  <a:pt x="2438327" y="2578257"/>
                </a:lnTo>
                <a:lnTo>
                  <a:pt x="2431984" y="2578257"/>
                </a:lnTo>
                <a:lnTo>
                  <a:pt x="2431984" y="1981201"/>
                </a:lnTo>
                <a:lnTo>
                  <a:pt x="1835119" y="1981201"/>
                </a:lnTo>
                <a:close/>
                <a:moveTo>
                  <a:pt x="3664017" y="1981201"/>
                </a:moveTo>
                <a:lnTo>
                  <a:pt x="3664017" y="2575102"/>
                </a:lnTo>
                <a:lnTo>
                  <a:pt x="4260882" y="2575102"/>
                </a:lnTo>
                <a:lnTo>
                  <a:pt x="4260882" y="2581274"/>
                </a:lnTo>
                <a:lnTo>
                  <a:pt x="4267225" y="2581274"/>
                </a:lnTo>
                <a:lnTo>
                  <a:pt x="4267225" y="2575102"/>
                </a:lnTo>
                <a:lnTo>
                  <a:pt x="4260882" y="2575102"/>
                </a:lnTo>
                <a:lnTo>
                  <a:pt x="4260882" y="1981201"/>
                </a:lnTo>
                <a:lnTo>
                  <a:pt x="3664017" y="1981201"/>
                </a:lnTo>
                <a:close/>
                <a:moveTo>
                  <a:pt x="3054344" y="1981201"/>
                </a:moveTo>
                <a:lnTo>
                  <a:pt x="3054344" y="2578257"/>
                </a:lnTo>
                <a:lnTo>
                  <a:pt x="3651209" y="2578257"/>
                </a:lnTo>
                <a:lnTo>
                  <a:pt x="3651209" y="2581274"/>
                </a:lnTo>
                <a:lnTo>
                  <a:pt x="3657552" y="2581274"/>
                </a:lnTo>
                <a:lnTo>
                  <a:pt x="3657552" y="2578257"/>
                </a:lnTo>
                <a:lnTo>
                  <a:pt x="3651209" y="2578257"/>
                </a:lnTo>
                <a:lnTo>
                  <a:pt x="3651209" y="1981201"/>
                </a:lnTo>
                <a:lnTo>
                  <a:pt x="3054344" y="1981201"/>
                </a:lnTo>
                <a:close/>
                <a:moveTo>
                  <a:pt x="2444793" y="1981201"/>
                </a:moveTo>
                <a:lnTo>
                  <a:pt x="2444793" y="1981201"/>
                </a:lnTo>
                <a:lnTo>
                  <a:pt x="2444793" y="1981201"/>
                </a:lnTo>
                <a:lnTo>
                  <a:pt x="2444793" y="2578257"/>
                </a:lnTo>
                <a:lnTo>
                  <a:pt x="3041658" y="2578257"/>
                </a:lnTo>
                <a:lnTo>
                  <a:pt x="3041658" y="2581274"/>
                </a:lnTo>
                <a:lnTo>
                  <a:pt x="3048001" y="2581274"/>
                </a:lnTo>
                <a:lnTo>
                  <a:pt x="3048001" y="2578257"/>
                </a:lnTo>
                <a:lnTo>
                  <a:pt x="3041658" y="2578257"/>
                </a:lnTo>
                <a:lnTo>
                  <a:pt x="3041658" y="1981201"/>
                </a:lnTo>
                <a:lnTo>
                  <a:pt x="2444793" y="1981201"/>
                </a:lnTo>
                <a:close/>
                <a:moveTo>
                  <a:pt x="4273569" y="1981201"/>
                </a:moveTo>
                <a:lnTo>
                  <a:pt x="4273569" y="1981201"/>
                </a:lnTo>
                <a:lnTo>
                  <a:pt x="4273569" y="1981201"/>
                </a:lnTo>
                <a:lnTo>
                  <a:pt x="4273569" y="2575102"/>
                </a:lnTo>
                <a:lnTo>
                  <a:pt x="4870434" y="2575102"/>
                </a:lnTo>
                <a:lnTo>
                  <a:pt x="4870434" y="2581274"/>
                </a:lnTo>
                <a:lnTo>
                  <a:pt x="4876777" y="2581274"/>
                </a:lnTo>
                <a:lnTo>
                  <a:pt x="4876777" y="2575102"/>
                </a:lnTo>
                <a:lnTo>
                  <a:pt x="4870434" y="2575102"/>
                </a:lnTo>
                <a:lnTo>
                  <a:pt x="4870434" y="1981201"/>
                </a:lnTo>
                <a:lnTo>
                  <a:pt x="4273569" y="1981201"/>
                </a:lnTo>
                <a:close/>
                <a:moveTo>
                  <a:pt x="5492793" y="1981201"/>
                </a:moveTo>
                <a:lnTo>
                  <a:pt x="5492793" y="2575102"/>
                </a:lnTo>
                <a:lnTo>
                  <a:pt x="6089658" y="2575102"/>
                </a:lnTo>
                <a:lnTo>
                  <a:pt x="6089658" y="2581274"/>
                </a:lnTo>
                <a:lnTo>
                  <a:pt x="6096001" y="2581274"/>
                </a:lnTo>
                <a:lnTo>
                  <a:pt x="6096001" y="2575102"/>
                </a:lnTo>
                <a:lnTo>
                  <a:pt x="6089658" y="2575102"/>
                </a:lnTo>
                <a:lnTo>
                  <a:pt x="6089658" y="1981201"/>
                </a:lnTo>
                <a:lnTo>
                  <a:pt x="5492793" y="1981201"/>
                </a:lnTo>
                <a:close/>
                <a:moveTo>
                  <a:pt x="4883120" y="1981201"/>
                </a:moveTo>
                <a:lnTo>
                  <a:pt x="4883120" y="1981201"/>
                </a:lnTo>
                <a:lnTo>
                  <a:pt x="4883120" y="2575102"/>
                </a:lnTo>
                <a:lnTo>
                  <a:pt x="5479985" y="2575102"/>
                </a:lnTo>
                <a:lnTo>
                  <a:pt x="5479985" y="2581274"/>
                </a:lnTo>
                <a:lnTo>
                  <a:pt x="5486328" y="2581274"/>
                </a:lnTo>
                <a:lnTo>
                  <a:pt x="5486328" y="2581274"/>
                </a:lnTo>
                <a:lnTo>
                  <a:pt x="5486328" y="2575102"/>
                </a:lnTo>
                <a:lnTo>
                  <a:pt x="5479985" y="2575102"/>
                </a:lnTo>
                <a:lnTo>
                  <a:pt x="5479985" y="1981201"/>
                </a:lnTo>
                <a:lnTo>
                  <a:pt x="4883120" y="1981201"/>
                </a:lnTo>
                <a:close/>
                <a:moveTo>
                  <a:pt x="6711896" y="1981201"/>
                </a:moveTo>
                <a:lnTo>
                  <a:pt x="6711896" y="2575102"/>
                </a:lnTo>
                <a:lnTo>
                  <a:pt x="7308761" y="2575102"/>
                </a:lnTo>
                <a:lnTo>
                  <a:pt x="7308761" y="2581274"/>
                </a:lnTo>
                <a:lnTo>
                  <a:pt x="7315104" y="2581274"/>
                </a:lnTo>
                <a:lnTo>
                  <a:pt x="7315104" y="2575102"/>
                </a:lnTo>
                <a:lnTo>
                  <a:pt x="7308761" y="2575102"/>
                </a:lnTo>
                <a:lnTo>
                  <a:pt x="7308761" y="1981201"/>
                </a:lnTo>
                <a:lnTo>
                  <a:pt x="6711896" y="1981201"/>
                </a:lnTo>
                <a:close/>
                <a:moveTo>
                  <a:pt x="6102345" y="1981201"/>
                </a:moveTo>
                <a:lnTo>
                  <a:pt x="6102345" y="1981201"/>
                </a:lnTo>
                <a:lnTo>
                  <a:pt x="6102345" y="2575102"/>
                </a:lnTo>
                <a:lnTo>
                  <a:pt x="6699210" y="2575102"/>
                </a:lnTo>
                <a:lnTo>
                  <a:pt x="6699210" y="2581274"/>
                </a:lnTo>
                <a:lnTo>
                  <a:pt x="6705553" y="2581274"/>
                </a:lnTo>
                <a:lnTo>
                  <a:pt x="6705553" y="2575102"/>
                </a:lnTo>
                <a:lnTo>
                  <a:pt x="6699210" y="2575102"/>
                </a:lnTo>
                <a:lnTo>
                  <a:pt x="6699210" y="1981201"/>
                </a:lnTo>
                <a:lnTo>
                  <a:pt x="6102345" y="1981201"/>
                </a:lnTo>
                <a:close/>
                <a:moveTo>
                  <a:pt x="7931121" y="1981201"/>
                </a:moveTo>
                <a:lnTo>
                  <a:pt x="7931121" y="2575102"/>
                </a:lnTo>
                <a:lnTo>
                  <a:pt x="8527986" y="2575102"/>
                </a:lnTo>
                <a:lnTo>
                  <a:pt x="8527986" y="2581274"/>
                </a:lnTo>
                <a:lnTo>
                  <a:pt x="8534329" y="2581274"/>
                </a:lnTo>
                <a:lnTo>
                  <a:pt x="8534329" y="2575102"/>
                </a:lnTo>
                <a:lnTo>
                  <a:pt x="8527986" y="2575102"/>
                </a:lnTo>
                <a:lnTo>
                  <a:pt x="8527986" y="1981201"/>
                </a:lnTo>
                <a:lnTo>
                  <a:pt x="7931121" y="1981201"/>
                </a:lnTo>
                <a:close/>
                <a:moveTo>
                  <a:pt x="7321569" y="1981201"/>
                </a:moveTo>
                <a:lnTo>
                  <a:pt x="7321569" y="1981201"/>
                </a:lnTo>
                <a:lnTo>
                  <a:pt x="7321569" y="2575102"/>
                </a:lnTo>
                <a:lnTo>
                  <a:pt x="7918434" y="2575102"/>
                </a:lnTo>
                <a:lnTo>
                  <a:pt x="7918434" y="2581274"/>
                </a:lnTo>
                <a:lnTo>
                  <a:pt x="7924778" y="2581274"/>
                </a:lnTo>
                <a:lnTo>
                  <a:pt x="7924778" y="2575102"/>
                </a:lnTo>
                <a:lnTo>
                  <a:pt x="7918434" y="2575102"/>
                </a:lnTo>
                <a:lnTo>
                  <a:pt x="7918434" y="1981201"/>
                </a:lnTo>
                <a:lnTo>
                  <a:pt x="7321569" y="1981201"/>
                </a:lnTo>
                <a:close/>
                <a:moveTo>
                  <a:pt x="9759897" y="1981201"/>
                </a:moveTo>
                <a:lnTo>
                  <a:pt x="9759897" y="2575102"/>
                </a:lnTo>
                <a:lnTo>
                  <a:pt x="10356762" y="2575102"/>
                </a:lnTo>
                <a:lnTo>
                  <a:pt x="10356762" y="2581274"/>
                </a:lnTo>
                <a:lnTo>
                  <a:pt x="10363105" y="2581274"/>
                </a:lnTo>
                <a:lnTo>
                  <a:pt x="10363105" y="2575102"/>
                </a:lnTo>
                <a:lnTo>
                  <a:pt x="10356762" y="2575102"/>
                </a:lnTo>
                <a:lnTo>
                  <a:pt x="10356762" y="1981201"/>
                </a:lnTo>
                <a:lnTo>
                  <a:pt x="9759897" y="1981201"/>
                </a:lnTo>
                <a:close/>
                <a:moveTo>
                  <a:pt x="9150345" y="1981201"/>
                </a:moveTo>
                <a:lnTo>
                  <a:pt x="9150345" y="2575102"/>
                </a:lnTo>
                <a:lnTo>
                  <a:pt x="9747210" y="2575102"/>
                </a:lnTo>
                <a:lnTo>
                  <a:pt x="9747210" y="2581274"/>
                </a:lnTo>
                <a:lnTo>
                  <a:pt x="9753554" y="2581274"/>
                </a:lnTo>
                <a:lnTo>
                  <a:pt x="9753554" y="2575102"/>
                </a:lnTo>
                <a:lnTo>
                  <a:pt x="9747210" y="2575102"/>
                </a:lnTo>
                <a:lnTo>
                  <a:pt x="9747210" y="1981201"/>
                </a:lnTo>
                <a:lnTo>
                  <a:pt x="9150345" y="1981201"/>
                </a:lnTo>
                <a:close/>
                <a:moveTo>
                  <a:pt x="10979121" y="1981201"/>
                </a:moveTo>
                <a:lnTo>
                  <a:pt x="10979121" y="2575102"/>
                </a:lnTo>
                <a:lnTo>
                  <a:pt x="11575986" y="2575102"/>
                </a:lnTo>
                <a:lnTo>
                  <a:pt x="11575986" y="2581274"/>
                </a:lnTo>
                <a:lnTo>
                  <a:pt x="11582330" y="2581274"/>
                </a:lnTo>
                <a:lnTo>
                  <a:pt x="11582330" y="2575102"/>
                </a:lnTo>
                <a:lnTo>
                  <a:pt x="11575986" y="2575102"/>
                </a:lnTo>
                <a:lnTo>
                  <a:pt x="11575986" y="1981201"/>
                </a:lnTo>
                <a:lnTo>
                  <a:pt x="10979121" y="1981201"/>
                </a:lnTo>
                <a:close/>
                <a:moveTo>
                  <a:pt x="10369570" y="1981201"/>
                </a:moveTo>
                <a:lnTo>
                  <a:pt x="10369570" y="1981201"/>
                </a:lnTo>
                <a:lnTo>
                  <a:pt x="10369570" y="2575102"/>
                </a:lnTo>
                <a:lnTo>
                  <a:pt x="10966435" y="2575102"/>
                </a:lnTo>
                <a:lnTo>
                  <a:pt x="10966435" y="2581274"/>
                </a:lnTo>
                <a:lnTo>
                  <a:pt x="10972778" y="2581274"/>
                </a:lnTo>
                <a:lnTo>
                  <a:pt x="10972778" y="2575102"/>
                </a:lnTo>
                <a:lnTo>
                  <a:pt x="10966435" y="2575102"/>
                </a:lnTo>
                <a:lnTo>
                  <a:pt x="10966435" y="1981201"/>
                </a:lnTo>
                <a:lnTo>
                  <a:pt x="10369570" y="1981201"/>
                </a:lnTo>
                <a:close/>
                <a:moveTo>
                  <a:pt x="11588795" y="1981201"/>
                </a:moveTo>
                <a:lnTo>
                  <a:pt x="11588795" y="1981201"/>
                </a:lnTo>
                <a:lnTo>
                  <a:pt x="11588795" y="2575102"/>
                </a:lnTo>
                <a:lnTo>
                  <a:pt x="12185660" y="2575102"/>
                </a:lnTo>
                <a:lnTo>
                  <a:pt x="12185660" y="2581274"/>
                </a:lnTo>
                <a:lnTo>
                  <a:pt x="12192003" y="2581274"/>
                </a:lnTo>
                <a:lnTo>
                  <a:pt x="12192003" y="2575102"/>
                </a:lnTo>
                <a:lnTo>
                  <a:pt x="12185660" y="2575102"/>
                </a:lnTo>
                <a:lnTo>
                  <a:pt x="12185660" y="1981201"/>
                </a:lnTo>
                <a:lnTo>
                  <a:pt x="11588795" y="1981201"/>
                </a:lnTo>
                <a:close/>
                <a:moveTo>
                  <a:pt x="616017" y="1371596"/>
                </a:moveTo>
                <a:lnTo>
                  <a:pt x="616017" y="1968445"/>
                </a:lnTo>
                <a:lnTo>
                  <a:pt x="1212882" y="1968445"/>
                </a:lnTo>
                <a:lnTo>
                  <a:pt x="1212882" y="1974823"/>
                </a:lnTo>
                <a:lnTo>
                  <a:pt x="1219225" y="1974823"/>
                </a:lnTo>
                <a:lnTo>
                  <a:pt x="1219225" y="1971669"/>
                </a:lnTo>
                <a:lnTo>
                  <a:pt x="1219225" y="1971669"/>
                </a:lnTo>
                <a:lnTo>
                  <a:pt x="1219225" y="1968445"/>
                </a:lnTo>
                <a:lnTo>
                  <a:pt x="1212882" y="1968445"/>
                </a:lnTo>
                <a:lnTo>
                  <a:pt x="1212882" y="1371596"/>
                </a:lnTo>
                <a:lnTo>
                  <a:pt x="616017" y="1371596"/>
                </a:lnTo>
                <a:close/>
                <a:moveTo>
                  <a:pt x="3054344" y="1371596"/>
                </a:moveTo>
                <a:lnTo>
                  <a:pt x="3054344" y="1968445"/>
                </a:lnTo>
                <a:lnTo>
                  <a:pt x="3651209" y="1968445"/>
                </a:lnTo>
                <a:lnTo>
                  <a:pt x="3651209" y="1974823"/>
                </a:lnTo>
                <a:lnTo>
                  <a:pt x="3657552" y="1974823"/>
                </a:lnTo>
                <a:lnTo>
                  <a:pt x="3657552" y="1968445"/>
                </a:lnTo>
                <a:lnTo>
                  <a:pt x="3651209" y="1968445"/>
                </a:lnTo>
                <a:lnTo>
                  <a:pt x="3651209" y="1371596"/>
                </a:lnTo>
                <a:lnTo>
                  <a:pt x="3054344" y="1371596"/>
                </a:lnTo>
                <a:close/>
                <a:moveTo>
                  <a:pt x="2444793" y="1371596"/>
                </a:moveTo>
                <a:lnTo>
                  <a:pt x="2444793" y="1968445"/>
                </a:lnTo>
                <a:lnTo>
                  <a:pt x="3041658" y="1968445"/>
                </a:lnTo>
                <a:lnTo>
                  <a:pt x="3041658" y="1974823"/>
                </a:lnTo>
                <a:lnTo>
                  <a:pt x="3048001" y="1974823"/>
                </a:lnTo>
                <a:lnTo>
                  <a:pt x="3048001" y="1968445"/>
                </a:lnTo>
                <a:lnTo>
                  <a:pt x="3041658" y="1968445"/>
                </a:lnTo>
                <a:lnTo>
                  <a:pt x="3041658" y="1371596"/>
                </a:lnTo>
                <a:lnTo>
                  <a:pt x="2444793" y="1371596"/>
                </a:lnTo>
                <a:close/>
                <a:moveTo>
                  <a:pt x="1835119" y="1371596"/>
                </a:moveTo>
                <a:lnTo>
                  <a:pt x="1835119" y="1968445"/>
                </a:lnTo>
                <a:lnTo>
                  <a:pt x="2431984" y="1968445"/>
                </a:lnTo>
                <a:lnTo>
                  <a:pt x="2431984" y="1974823"/>
                </a:lnTo>
                <a:lnTo>
                  <a:pt x="2438327" y="1974823"/>
                </a:lnTo>
                <a:lnTo>
                  <a:pt x="2438327" y="1968445"/>
                </a:lnTo>
                <a:lnTo>
                  <a:pt x="2431984" y="1968445"/>
                </a:lnTo>
                <a:lnTo>
                  <a:pt x="2431984" y="1371596"/>
                </a:lnTo>
                <a:lnTo>
                  <a:pt x="1835119" y="1371596"/>
                </a:lnTo>
                <a:close/>
                <a:moveTo>
                  <a:pt x="1225568" y="1371596"/>
                </a:moveTo>
                <a:lnTo>
                  <a:pt x="1225568" y="1371596"/>
                </a:lnTo>
                <a:lnTo>
                  <a:pt x="1225568" y="1371596"/>
                </a:lnTo>
                <a:lnTo>
                  <a:pt x="1225568" y="1968445"/>
                </a:lnTo>
                <a:lnTo>
                  <a:pt x="1822433" y="1968445"/>
                </a:lnTo>
                <a:lnTo>
                  <a:pt x="1822433" y="1828817"/>
                </a:lnTo>
                <a:lnTo>
                  <a:pt x="1822433" y="1828817"/>
                </a:lnTo>
                <a:lnTo>
                  <a:pt x="1822433" y="1371596"/>
                </a:lnTo>
                <a:lnTo>
                  <a:pt x="1225568" y="1371596"/>
                </a:lnTo>
                <a:close/>
                <a:moveTo>
                  <a:pt x="6102345" y="1371596"/>
                </a:moveTo>
                <a:lnTo>
                  <a:pt x="6102345" y="1828817"/>
                </a:lnTo>
                <a:lnTo>
                  <a:pt x="6102345" y="1968445"/>
                </a:lnTo>
                <a:lnTo>
                  <a:pt x="6699210" y="1968445"/>
                </a:lnTo>
                <a:lnTo>
                  <a:pt x="6699210" y="1828817"/>
                </a:lnTo>
                <a:lnTo>
                  <a:pt x="6699210" y="1371596"/>
                </a:lnTo>
                <a:lnTo>
                  <a:pt x="6102345" y="1371596"/>
                </a:lnTo>
                <a:close/>
                <a:moveTo>
                  <a:pt x="5492793" y="1371596"/>
                </a:moveTo>
                <a:lnTo>
                  <a:pt x="5492793" y="1968445"/>
                </a:lnTo>
                <a:lnTo>
                  <a:pt x="6089658" y="1968445"/>
                </a:lnTo>
                <a:lnTo>
                  <a:pt x="6089658" y="1828817"/>
                </a:lnTo>
                <a:lnTo>
                  <a:pt x="6089658" y="1371596"/>
                </a:lnTo>
                <a:lnTo>
                  <a:pt x="5492793" y="1371596"/>
                </a:lnTo>
                <a:close/>
                <a:moveTo>
                  <a:pt x="4883120" y="1371596"/>
                </a:moveTo>
                <a:lnTo>
                  <a:pt x="4883120" y="1968445"/>
                </a:lnTo>
                <a:lnTo>
                  <a:pt x="5479985" y="1968445"/>
                </a:lnTo>
                <a:lnTo>
                  <a:pt x="5479985" y="1828817"/>
                </a:lnTo>
                <a:lnTo>
                  <a:pt x="5479985" y="1828817"/>
                </a:lnTo>
                <a:lnTo>
                  <a:pt x="5479985" y="1371596"/>
                </a:lnTo>
                <a:lnTo>
                  <a:pt x="4883120" y="1371596"/>
                </a:lnTo>
                <a:close/>
                <a:moveTo>
                  <a:pt x="3664017" y="1371596"/>
                </a:moveTo>
                <a:lnTo>
                  <a:pt x="3664017" y="1371596"/>
                </a:lnTo>
                <a:lnTo>
                  <a:pt x="3664017" y="1371596"/>
                </a:lnTo>
                <a:lnTo>
                  <a:pt x="3664017" y="1968445"/>
                </a:lnTo>
                <a:lnTo>
                  <a:pt x="4260882" y="1968445"/>
                </a:lnTo>
                <a:lnTo>
                  <a:pt x="4260882" y="1828817"/>
                </a:lnTo>
                <a:lnTo>
                  <a:pt x="4260882" y="1828817"/>
                </a:lnTo>
                <a:lnTo>
                  <a:pt x="4260882" y="1371596"/>
                </a:lnTo>
                <a:lnTo>
                  <a:pt x="3664017" y="1371596"/>
                </a:lnTo>
                <a:close/>
                <a:moveTo>
                  <a:pt x="8540794" y="1371596"/>
                </a:moveTo>
                <a:lnTo>
                  <a:pt x="8540794" y="1828817"/>
                </a:lnTo>
                <a:lnTo>
                  <a:pt x="8540794" y="1968445"/>
                </a:lnTo>
                <a:lnTo>
                  <a:pt x="9137659" y="1968445"/>
                </a:lnTo>
                <a:lnTo>
                  <a:pt x="9137659" y="1828817"/>
                </a:lnTo>
                <a:lnTo>
                  <a:pt x="9137659" y="1371596"/>
                </a:lnTo>
                <a:lnTo>
                  <a:pt x="8540794" y="1371596"/>
                </a:lnTo>
                <a:close/>
                <a:moveTo>
                  <a:pt x="7931121" y="1371596"/>
                </a:moveTo>
                <a:lnTo>
                  <a:pt x="7931121" y="1828817"/>
                </a:lnTo>
                <a:lnTo>
                  <a:pt x="7931121" y="1968445"/>
                </a:lnTo>
                <a:lnTo>
                  <a:pt x="8527986" y="1968445"/>
                </a:lnTo>
                <a:lnTo>
                  <a:pt x="8527986" y="1828817"/>
                </a:lnTo>
                <a:lnTo>
                  <a:pt x="8527986" y="1371596"/>
                </a:lnTo>
                <a:lnTo>
                  <a:pt x="7931121" y="1371596"/>
                </a:lnTo>
                <a:close/>
                <a:moveTo>
                  <a:pt x="7321569" y="1371596"/>
                </a:moveTo>
                <a:lnTo>
                  <a:pt x="7321569" y="1828817"/>
                </a:lnTo>
                <a:lnTo>
                  <a:pt x="7321569" y="1968445"/>
                </a:lnTo>
                <a:lnTo>
                  <a:pt x="7918434" y="1968445"/>
                </a:lnTo>
                <a:lnTo>
                  <a:pt x="7918434" y="1828817"/>
                </a:lnTo>
                <a:lnTo>
                  <a:pt x="7918434" y="1371596"/>
                </a:lnTo>
                <a:lnTo>
                  <a:pt x="7321569" y="1371596"/>
                </a:lnTo>
                <a:close/>
                <a:moveTo>
                  <a:pt x="11588795" y="1371596"/>
                </a:moveTo>
                <a:lnTo>
                  <a:pt x="11588795" y="1828817"/>
                </a:lnTo>
                <a:lnTo>
                  <a:pt x="11588795" y="1968445"/>
                </a:lnTo>
                <a:lnTo>
                  <a:pt x="12185660" y="1968445"/>
                </a:lnTo>
                <a:lnTo>
                  <a:pt x="12185660" y="1828817"/>
                </a:lnTo>
                <a:lnTo>
                  <a:pt x="12185660" y="1371596"/>
                </a:lnTo>
                <a:lnTo>
                  <a:pt x="11588795" y="1371596"/>
                </a:lnTo>
                <a:close/>
                <a:moveTo>
                  <a:pt x="10979121" y="1371596"/>
                </a:moveTo>
                <a:lnTo>
                  <a:pt x="10979121" y="1828817"/>
                </a:lnTo>
                <a:lnTo>
                  <a:pt x="10979121" y="1968445"/>
                </a:lnTo>
                <a:lnTo>
                  <a:pt x="11575986" y="1968445"/>
                </a:lnTo>
                <a:lnTo>
                  <a:pt x="11575986" y="1828817"/>
                </a:lnTo>
                <a:lnTo>
                  <a:pt x="11575986" y="1371596"/>
                </a:lnTo>
                <a:lnTo>
                  <a:pt x="10979121" y="1371596"/>
                </a:lnTo>
                <a:close/>
                <a:moveTo>
                  <a:pt x="10369570" y="1371596"/>
                </a:moveTo>
                <a:lnTo>
                  <a:pt x="10369570" y="1828817"/>
                </a:lnTo>
                <a:lnTo>
                  <a:pt x="10369570" y="1968445"/>
                </a:lnTo>
                <a:lnTo>
                  <a:pt x="10966435" y="1968445"/>
                </a:lnTo>
                <a:lnTo>
                  <a:pt x="10966435" y="1828817"/>
                </a:lnTo>
                <a:lnTo>
                  <a:pt x="10966435" y="1371596"/>
                </a:lnTo>
                <a:lnTo>
                  <a:pt x="10369570" y="1371596"/>
                </a:lnTo>
                <a:close/>
                <a:moveTo>
                  <a:pt x="9759897" y="1371596"/>
                </a:moveTo>
                <a:lnTo>
                  <a:pt x="9759897" y="1828817"/>
                </a:lnTo>
                <a:lnTo>
                  <a:pt x="9759897" y="1968445"/>
                </a:lnTo>
                <a:lnTo>
                  <a:pt x="10356762" y="1968445"/>
                </a:lnTo>
                <a:lnTo>
                  <a:pt x="10356762" y="1828817"/>
                </a:lnTo>
                <a:lnTo>
                  <a:pt x="10356762" y="1371596"/>
                </a:lnTo>
                <a:lnTo>
                  <a:pt x="9759897" y="1371596"/>
                </a:lnTo>
                <a:close/>
                <a:moveTo>
                  <a:pt x="9150345" y="1371596"/>
                </a:moveTo>
                <a:lnTo>
                  <a:pt x="9150345" y="1371596"/>
                </a:lnTo>
                <a:lnTo>
                  <a:pt x="9150345" y="1828817"/>
                </a:lnTo>
                <a:lnTo>
                  <a:pt x="9150345" y="1968445"/>
                </a:lnTo>
                <a:lnTo>
                  <a:pt x="9747210" y="1968445"/>
                </a:lnTo>
                <a:lnTo>
                  <a:pt x="9747210" y="1828817"/>
                </a:lnTo>
                <a:lnTo>
                  <a:pt x="9747210" y="1371596"/>
                </a:lnTo>
                <a:lnTo>
                  <a:pt x="9150345" y="1371596"/>
                </a:lnTo>
                <a:close/>
                <a:moveTo>
                  <a:pt x="616017" y="761990"/>
                </a:moveTo>
                <a:lnTo>
                  <a:pt x="616017" y="761990"/>
                </a:lnTo>
                <a:lnTo>
                  <a:pt x="616017" y="761990"/>
                </a:lnTo>
                <a:lnTo>
                  <a:pt x="616017" y="1355891"/>
                </a:lnTo>
                <a:lnTo>
                  <a:pt x="1212882" y="1355891"/>
                </a:lnTo>
                <a:lnTo>
                  <a:pt x="1212882" y="1362063"/>
                </a:lnTo>
                <a:lnTo>
                  <a:pt x="1219225" y="1362063"/>
                </a:lnTo>
                <a:lnTo>
                  <a:pt x="1219225" y="1355891"/>
                </a:lnTo>
                <a:lnTo>
                  <a:pt x="1212882" y="1355891"/>
                </a:lnTo>
                <a:lnTo>
                  <a:pt x="1212882" y="761990"/>
                </a:lnTo>
                <a:lnTo>
                  <a:pt x="616017" y="761990"/>
                </a:lnTo>
                <a:close/>
                <a:moveTo>
                  <a:pt x="1225568" y="761990"/>
                </a:moveTo>
                <a:lnTo>
                  <a:pt x="1225568" y="761990"/>
                </a:lnTo>
                <a:lnTo>
                  <a:pt x="1225568" y="761990"/>
                </a:lnTo>
                <a:lnTo>
                  <a:pt x="1225568" y="1355891"/>
                </a:lnTo>
                <a:lnTo>
                  <a:pt x="1822433" y="1355891"/>
                </a:lnTo>
                <a:lnTo>
                  <a:pt x="1822433" y="1362063"/>
                </a:lnTo>
                <a:lnTo>
                  <a:pt x="1828776" y="1362063"/>
                </a:lnTo>
                <a:lnTo>
                  <a:pt x="1828776" y="1355891"/>
                </a:lnTo>
                <a:lnTo>
                  <a:pt x="1822433" y="1355891"/>
                </a:lnTo>
                <a:lnTo>
                  <a:pt x="1822433" y="761990"/>
                </a:lnTo>
                <a:lnTo>
                  <a:pt x="1225568" y="761990"/>
                </a:lnTo>
                <a:close/>
                <a:moveTo>
                  <a:pt x="1835241" y="761990"/>
                </a:moveTo>
                <a:lnTo>
                  <a:pt x="1835241" y="761990"/>
                </a:lnTo>
                <a:lnTo>
                  <a:pt x="1835241" y="761990"/>
                </a:lnTo>
                <a:lnTo>
                  <a:pt x="1835241" y="1355891"/>
                </a:lnTo>
                <a:lnTo>
                  <a:pt x="2432106" y="1355891"/>
                </a:lnTo>
                <a:lnTo>
                  <a:pt x="2432106" y="1362063"/>
                </a:lnTo>
                <a:lnTo>
                  <a:pt x="2438449" y="1362063"/>
                </a:lnTo>
                <a:lnTo>
                  <a:pt x="2438449" y="1355891"/>
                </a:lnTo>
                <a:lnTo>
                  <a:pt x="2432106" y="1355891"/>
                </a:lnTo>
                <a:lnTo>
                  <a:pt x="2432106" y="761990"/>
                </a:lnTo>
                <a:lnTo>
                  <a:pt x="1835241" y="761990"/>
                </a:lnTo>
                <a:close/>
                <a:moveTo>
                  <a:pt x="2444793" y="761990"/>
                </a:moveTo>
                <a:lnTo>
                  <a:pt x="2444793" y="761990"/>
                </a:lnTo>
                <a:lnTo>
                  <a:pt x="2444793" y="761990"/>
                </a:lnTo>
                <a:lnTo>
                  <a:pt x="2444793" y="1355891"/>
                </a:lnTo>
                <a:lnTo>
                  <a:pt x="3041658" y="1355891"/>
                </a:lnTo>
                <a:lnTo>
                  <a:pt x="3041658" y="1362063"/>
                </a:lnTo>
                <a:lnTo>
                  <a:pt x="3048001" y="1362063"/>
                </a:lnTo>
                <a:lnTo>
                  <a:pt x="3048001" y="1355891"/>
                </a:lnTo>
                <a:lnTo>
                  <a:pt x="3041658" y="1355891"/>
                </a:lnTo>
                <a:lnTo>
                  <a:pt x="3041658" y="761990"/>
                </a:lnTo>
                <a:lnTo>
                  <a:pt x="2444793" y="761990"/>
                </a:lnTo>
                <a:close/>
                <a:moveTo>
                  <a:pt x="3664017" y="761990"/>
                </a:moveTo>
                <a:lnTo>
                  <a:pt x="3664017" y="761990"/>
                </a:lnTo>
                <a:lnTo>
                  <a:pt x="3664017" y="761990"/>
                </a:lnTo>
                <a:lnTo>
                  <a:pt x="3664017" y="1355891"/>
                </a:lnTo>
                <a:lnTo>
                  <a:pt x="4260882" y="1355891"/>
                </a:lnTo>
                <a:lnTo>
                  <a:pt x="4260882" y="1362063"/>
                </a:lnTo>
                <a:lnTo>
                  <a:pt x="4267225" y="1362063"/>
                </a:lnTo>
                <a:lnTo>
                  <a:pt x="4267225" y="1362063"/>
                </a:lnTo>
                <a:lnTo>
                  <a:pt x="4267225" y="1355891"/>
                </a:lnTo>
                <a:lnTo>
                  <a:pt x="4260882" y="1355891"/>
                </a:lnTo>
                <a:lnTo>
                  <a:pt x="4260882" y="761990"/>
                </a:lnTo>
                <a:lnTo>
                  <a:pt x="3664017" y="761990"/>
                </a:lnTo>
                <a:close/>
                <a:moveTo>
                  <a:pt x="4273569" y="761990"/>
                </a:moveTo>
                <a:lnTo>
                  <a:pt x="4273569" y="761990"/>
                </a:lnTo>
                <a:lnTo>
                  <a:pt x="4273569" y="761990"/>
                </a:lnTo>
                <a:lnTo>
                  <a:pt x="4273569" y="1355891"/>
                </a:lnTo>
                <a:lnTo>
                  <a:pt x="4870434" y="1355891"/>
                </a:lnTo>
                <a:lnTo>
                  <a:pt x="4870434" y="1362063"/>
                </a:lnTo>
                <a:lnTo>
                  <a:pt x="4876777" y="1362063"/>
                </a:lnTo>
                <a:lnTo>
                  <a:pt x="4876777" y="1355891"/>
                </a:lnTo>
                <a:lnTo>
                  <a:pt x="4870434" y="1355891"/>
                </a:lnTo>
                <a:lnTo>
                  <a:pt x="4870434" y="761990"/>
                </a:lnTo>
                <a:lnTo>
                  <a:pt x="4273569" y="761990"/>
                </a:lnTo>
                <a:close/>
                <a:moveTo>
                  <a:pt x="4883120" y="761990"/>
                </a:moveTo>
                <a:lnTo>
                  <a:pt x="4883120" y="761990"/>
                </a:lnTo>
                <a:lnTo>
                  <a:pt x="4883120" y="1355891"/>
                </a:lnTo>
                <a:lnTo>
                  <a:pt x="5479985" y="1355891"/>
                </a:lnTo>
                <a:lnTo>
                  <a:pt x="5479985" y="1362063"/>
                </a:lnTo>
                <a:lnTo>
                  <a:pt x="5486328" y="1362063"/>
                </a:lnTo>
                <a:lnTo>
                  <a:pt x="5486328" y="1355891"/>
                </a:lnTo>
                <a:lnTo>
                  <a:pt x="5479985" y="1355891"/>
                </a:lnTo>
                <a:lnTo>
                  <a:pt x="5479985" y="761990"/>
                </a:lnTo>
                <a:lnTo>
                  <a:pt x="4883120" y="761990"/>
                </a:lnTo>
                <a:close/>
                <a:moveTo>
                  <a:pt x="5492793" y="761990"/>
                </a:moveTo>
                <a:lnTo>
                  <a:pt x="5492793" y="761990"/>
                </a:lnTo>
                <a:lnTo>
                  <a:pt x="5492793" y="761990"/>
                </a:lnTo>
                <a:lnTo>
                  <a:pt x="5492793" y="1355891"/>
                </a:lnTo>
                <a:lnTo>
                  <a:pt x="6089658" y="1355891"/>
                </a:lnTo>
                <a:lnTo>
                  <a:pt x="6089658" y="1362063"/>
                </a:lnTo>
                <a:lnTo>
                  <a:pt x="6096001" y="1362063"/>
                </a:lnTo>
                <a:lnTo>
                  <a:pt x="6096001" y="1355891"/>
                </a:lnTo>
                <a:lnTo>
                  <a:pt x="6089658" y="1355891"/>
                </a:lnTo>
                <a:lnTo>
                  <a:pt x="6089658" y="761990"/>
                </a:lnTo>
                <a:lnTo>
                  <a:pt x="5492793" y="761990"/>
                </a:lnTo>
                <a:close/>
                <a:moveTo>
                  <a:pt x="6102345" y="761990"/>
                </a:moveTo>
                <a:lnTo>
                  <a:pt x="6102345" y="761990"/>
                </a:lnTo>
                <a:lnTo>
                  <a:pt x="6102345" y="1355891"/>
                </a:lnTo>
                <a:lnTo>
                  <a:pt x="6699210" y="1355891"/>
                </a:lnTo>
                <a:lnTo>
                  <a:pt x="6699210" y="1362063"/>
                </a:lnTo>
                <a:lnTo>
                  <a:pt x="6705553" y="1362063"/>
                </a:lnTo>
                <a:lnTo>
                  <a:pt x="6705553" y="1355891"/>
                </a:lnTo>
                <a:lnTo>
                  <a:pt x="6699210" y="1355891"/>
                </a:lnTo>
                <a:lnTo>
                  <a:pt x="6699210" y="761990"/>
                </a:lnTo>
                <a:lnTo>
                  <a:pt x="6102345" y="761990"/>
                </a:lnTo>
                <a:close/>
                <a:moveTo>
                  <a:pt x="6711896" y="761990"/>
                </a:moveTo>
                <a:lnTo>
                  <a:pt x="6711896" y="761990"/>
                </a:lnTo>
                <a:lnTo>
                  <a:pt x="6711896" y="1355891"/>
                </a:lnTo>
                <a:lnTo>
                  <a:pt x="7308761" y="1355891"/>
                </a:lnTo>
                <a:lnTo>
                  <a:pt x="7308761" y="1362063"/>
                </a:lnTo>
                <a:lnTo>
                  <a:pt x="7315104" y="1362063"/>
                </a:lnTo>
                <a:lnTo>
                  <a:pt x="7315104" y="1355891"/>
                </a:lnTo>
                <a:lnTo>
                  <a:pt x="7308761" y="1355891"/>
                </a:lnTo>
                <a:lnTo>
                  <a:pt x="7308761" y="761990"/>
                </a:lnTo>
                <a:lnTo>
                  <a:pt x="6711896" y="761990"/>
                </a:lnTo>
                <a:close/>
                <a:moveTo>
                  <a:pt x="7321569" y="761990"/>
                </a:moveTo>
                <a:lnTo>
                  <a:pt x="7321569" y="761990"/>
                </a:lnTo>
                <a:lnTo>
                  <a:pt x="7321569" y="1355891"/>
                </a:lnTo>
                <a:lnTo>
                  <a:pt x="7918434" y="1355891"/>
                </a:lnTo>
                <a:lnTo>
                  <a:pt x="7918434" y="1362063"/>
                </a:lnTo>
                <a:lnTo>
                  <a:pt x="7924778" y="1362063"/>
                </a:lnTo>
                <a:lnTo>
                  <a:pt x="7924778" y="1355891"/>
                </a:lnTo>
                <a:lnTo>
                  <a:pt x="7918434" y="1355891"/>
                </a:lnTo>
                <a:lnTo>
                  <a:pt x="7918434" y="761990"/>
                </a:lnTo>
                <a:lnTo>
                  <a:pt x="7321569" y="761990"/>
                </a:lnTo>
                <a:close/>
                <a:moveTo>
                  <a:pt x="7931121" y="761990"/>
                </a:moveTo>
                <a:lnTo>
                  <a:pt x="7931121" y="761990"/>
                </a:lnTo>
                <a:lnTo>
                  <a:pt x="7931121" y="1355891"/>
                </a:lnTo>
                <a:lnTo>
                  <a:pt x="8527986" y="1355891"/>
                </a:lnTo>
                <a:lnTo>
                  <a:pt x="8527986" y="1362063"/>
                </a:lnTo>
                <a:lnTo>
                  <a:pt x="8534329" y="1362063"/>
                </a:lnTo>
                <a:lnTo>
                  <a:pt x="8534329" y="1355891"/>
                </a:lnTo>
                <a:lnTo>
                  <a:pt x="8527986" y="1355891"/>
                </a:lnTo>
                <a:lnTo>
                  <a:pt x="8527986" y="761990"/>
                </a:lnTo>
                <a:lnTo>
                  <a:pt x="7931121" y="761990"/>
                </a:lnTo>
                <a:close/>
                <a:moveTo>
                  <a:pt x="9150345" y="761990"/>
                </a:moveTo>
                <a:lnTo>
                  <a:pt x="9150345" y="761990"/>
                </a:lnTo>
                <a:lnTo>
                  <a:pt x="9150345" y="1355891"/>
                </a:lnTo>
                <a:lnTo>
                  <a:pt x="9747210" y="1355891"/>
                </a:lnTo>
                <a:lnTo>
                  <a:pt x="9747210" y="1362063"/>
                </a:lnTo>
                <a:lnTo>
                  <a:pt x="9753554" y="1362063"/>
                </a:lnTo>
                <a:lnTo>
                  <a:pt x="9753554" y="1355891"/>
                </a:lnTo>
                <a:lnTo>
                  <a:pt x="9747210" y="1355891"/>
                </a:lnTo>
                <a:lnTo>
                  <a:pt x="9747210" y="761990"/>
                </a:lnTo>
                <a:lnTo>
                  <a:pt x="9150345" y="761990"/>
                </a:lnTo>
                <a:close/>
                <a:moveTo>
                  <a:pt x="9759897" y="761990"/>
                </a:moveTo>
                <a:lnTo>
                  <a:pt x="9759897" y="761990"/>
                </a:lnTo>
                <a:lnTo>
                  <a:pt x="9759897" y="1355891"/>
                </a:lnTo>
                <a:lnTo>
                  <a:pt x="10356762" y="1355891"/>
                </a:lnTo>
                <a:lnTo>
                  <a:pt x="10356762" y="1362063"/>
                </a:lnTo>
                <a:lnTo>
                  <a:pt x="10363105" y="1362063"/>
                </a:lnTo>
                <a:lnTo>
                  <a:pt x="10363105" y="1355891"/>
                </a:lnTo>
                <a:lnTo>
                  <a:pt x="10356762" y="1355891"/>
                </a:lnTo>
                <a:lnTo>
                  <a:pt x="10356762" y="761990"/>
                </a:lnTo>
                <a:lnTo>
                  <a:pt x="9759897" y="761990"/>
                </a:lnTo>
                <a:close/>
                <a:moveTo>
                  <a:pt x="10369570" y="761990"/>
                </a:moveTo>
                <a:lnTo>
                  <a:pt x="10369570" y="761990"/>
                </a:lnTo>
                <a:lnTo>
                  <a:pt x="10369570" y="1355891"/>
                </a:lnTo>
                <a:lnTo>
                  <a:pt x="10966435" y="1355891"/>
                </a:lnTo>
                <a:lnTo>
                  <a:pt x="10966435" y="1362063"/>
                </a:lnTo>
                <a:lnTo>
                  <a:pt x="10972778" y="1362063"/>
                </a:lnTo>
                <a:lnTo>
                  <a:pt x="10972778" y="1355891"/>
                </a:lnTo>
                <a:lnTo>
                  <a:pt x="10966435" y="1355891"/>
                </a:lnTo>
                <a:lnTo>
                  <a:pt x="10966435" y="761990"/>
                </a:lnTo>
                <a:lnTo>
                  <a:pt x="10369570" y="761990"/>
                </a:lnTo>
                <a:close/>
                <a:moveTo>
                  <a:pt x="10979121" y="761990"/>
                </a:moveTo>
                <a:lnTo>
                  <a:pt x="10979121" y="761990"/>
                </a:lnTo>
                <a:lnTo>
                  <a:pt x="10979121" y="1355891"/>
                </a:lnTo>
                <a:lnTo>
                  <a:pt x="11575986" y="1355891"/>
                </a:lnTo>
                <a:lnTo>
                  <a:pt x="11575986" y="1362063"/>
                </a:lnTo>
                <a:lnTo>
                  <a:pt x="11582330" y="1362063"/>
                </a:lnTo>
                <a:lnTo>
                  <a:pt x="11582330" y="1355891"/>
                </a:lnTo>
                <a:lnTo>
                  <a:pt x="11575986" y="1355891"/>
                </a:lnTo>
                <a:lnTo>
                  <a:pt x="11575986" y="761990"/>
                </a:lnTo>
                <a:lnTo>
                  <a:pt x="10979121" y="761990"/>
                </a:lnTo>
                <a:close/>
                <a:moveTo>
                  <a:pt x="11588795" y="761990"/>
                </a:moveTo>
                <a:lnTo>
                  <a:pt x="11588795" y="761990"/>
                </a:lnTo>
                <a:lnTo>
                  <a:pt x="11588795" y="1355891"/>
                </a:lnTo>
                <a:lnTo>
                  <a:pt x="12185660" y="1355891"/>
                </a:lnTo>
                <a:lnTo>
                  <a:pt x="12185660" y="1362063"/>
                </a:lnTo>
                <a:lnTo>
                  <a:pt x="12192003" y="1362063"/>
                </a:lnTo>
                <a:lnTo>
                  <a:pt x="12192003" y="1355891"/>
                </a:lnTo>
                <a:lnTo>
                  <a:pt x="12185660" y="1355891"/>
                </a:lnTo>
                <a:lnTo>
                  <a:pt x="12185660" y="761990"/>
                </a:lnTo>
                <a:lnTo>
                  <a:pt x="11588795" y="761990"/>
                </a:lnTo>
                <a:close/>
                <a:moveTo>
                  <a:pt x="12185660" y="0"/>
                </a:moveTo>
                <a:lnTo>
                  <a:pt x="12198346" y="0"/>
                </a:lnTo>
                <a:lnTo>
                  <a:pt x="12198346" y="609606"/>
                </a:lnTo>
                <a:lnTo>
                  <a:pt x="12198346" y="754172"/>
                </a:lnTo>
                <a:lnTo>
                  <a:pt x="12198346" y="762058"/>
                </a:lnTo>
                <a:lnTo>
                  <a:pt x="12198346" y="1362132"/>
                </a:lnTo>
                <a:lnTo>
                  <a:pt x="12198346" y="1363777"/>
                </a:lnTo>
                <a:lnTo>
                  <a:pt x="12198346" y="1371664"/>
                </a:lnTo>
                <a:lnTo>
                  <a:pt x="12198346" y="1828886"/>
                </a:lnTo>
                <a:lnTo>
                  <a:pt x="12198346" y="1974892"/>
                </a:lnTo>
                <a:lnTo>
                  <a:pt x="12198346" y="1981270"/>
                </a:lnTo>
                <a:lnTo>
                  <a:pt x="12198346" y="2581343"/>
                </a:lnTo>
                <a:lnTo>
                  <a:pt x="12198346" y="2582989"/>
                </a:lnTo>
                <a:lnTo>
                  <a:pt x="12198346" y="2590876"/>
                </a:lnTo>
                <a:lnTo>
                  <a:pt x="12198346" y="3194103"/>
                </a:lnTo>
                <a:lnTo>
                  <a:pt x="12198346" y="3200481"/>
                </a:lnTo>
                <a:lnTo>
                  <a:pt x="12198346" y="3200481"/>
                </a:lnTo>
                <a:lnTo>
                  <a:pt x="12198346" y="3803778"/>
                </a:lnTo>
                <a:lnTo>
                  <a:pt x="12198346" y="3810087"/>
                </a:lnTo>
                <a:lnTo>
                  <a:pt x="12198346" y="4413383"/>
                </a:lnTo>
                <a:lnTo>
                  <a:pt x="12198346" y="4419693"/>
                </a:lnTo>
                <a:lnTo>
                  <a:pt x="12198346" y="5016611"/>
                </a:lnTo>
                <a:lnTo>
                  <a:pt x="12198346" y="5023058"/>
                </a:lnTo>
                <a:lnTo>
                  <a:pt x="12198346" y="5029367"/>
                </a:lnTo>
                <a:lnTo>
                  <a:pt x="12198346" y="5632526"/>
                </a:lnTo>
                <a:lnTo>
                  <a:pt x="12198346" y="5638973"/>
                </a:lnTo>
                <a:lnTo>
                  <a:pt x="12192003" y="5638973"/>
                </a:lnTo>
                <a:lnTo>
                  <a:pt x="11588795" y="5638973"/>
                </a:lnTo>
                <a:lnTo>
                  <a:pt x="11582451" y="5638973"/>
                </a:lnTo>
                <a:lnTo>
                  <a:pt x="10979243" y="5638973"/>
                </a:lnTo>
                <a:lnTo>
                  <a:pt x="10972900" y="5638973"/>
                </a:lnTo>
                <a:lnTo>
                  <a:pt x="10972900" y="5643705"/>
                </a:lnTo>
                <a:lnTo>
                  <a:pt x="10979243" y="5643705"/>
                </a:lnTo>
                <a:lnTo>
                  <a:pt x="10979243" y="6236097"/>
                </a:lnTo>
                <a:lnTo>
                  <a:pt x="11576108" y="6236097"/>
                </a:lnTo>
                <a:lnTo>
                  <a:pt x="11576108" y="6242338"/>
                </a:lnTo>
                <a:lnTo>
                  <a:pt x="11582451" y="6242338"/>
                </a:lnTo>
                <a:lnTo>
                  <a:pt x="11582451" y="6236097"/>
                </a:lnTo>
                <a:lnTo>
                  <a:pt x="11576108" y="6236097"/>
                </a:lnTo>
                <a:lnTo>
                  <a:pt x="11576108" y="5643705"/>
                </a:lnTo>
                <a:lnTo>
                  <a:pt x="11588794" y="5643705"/>
                </a:lnTo>
                <a:lnTo>
                  <a:pt x="11588794" y="6236097"/>
                </a:lnTo>
                <a:lnTo>
                  <a:pt x="12185659" y="6236097"/>
                </a:lnTo>
                <a:lnTo>
                  <a:pt x="12185659" y="6242338"/>
                </a:lnTo>
                <a:lnTo>
                  <a:pt x="12192003" y="6242338"/>
                </a:lnTo>
                <a:lnTo>
                  <a:pt x="12192003" y="6236097"/>
                </a:lnTo>
                <a:lnTo>
                  <a:pt x="12185659" y="6236097"/>
                </a:lnTo>
                <a:lnTo>
                  <a:pt x="12185659" y="5643705"/>
                </a:lnTo>
                <a:lnTo>
                  <a:pt x="12198346" y="5643705"/>
                </a:lnTo>
                <a:lnTo>
                  <a:pt x="12198346" y="6242338"/>
                </a:lnTo>
                <a:lnTo>
                  <a:pt x="12198346" y="6248578"/>
                </a:lnTo>
                <a:lnTo>
                  <a:pt x="12192003" y="6248578"/>
                </a:lnTo>
                <a:lnTo>
                  <a:pt x="11588794" y="6248578"/>
                </a:lnTo>
                <a:lnTo>
                  <a:pt x="11582451" y="6248578"/>
                </a:lnTo>
                <a:lnTo>
                  <a:pt x="10979243" y="6248578"/>
                </a:lnTo>
                <a:lnTo>
                  <a:pt x="10972900" y="6248578"/>
                </a:lnTo>
                <a:lnTo>
                  <a:pt x="10369691" y="6248578"/>
                </a:lnTo>
                <a:lnTo>
                  <a:pt x="10363348" y="6248578"/>
                </a:lnTo>
                <a:lnTo>
                  <a:pt x="9760140" y="6248578"/>
                </a:lnTo>
                <a:lnTo>
                  <a:pt x="9753797" y="6248578"/>
                </a:lnTo>
                <a:lnTo>
                  <a:pt x="9150589" y="6248578"/>
                </a:lnTo>
                <a:lnTo>
                  <a:pt x="9144245" y="6248578"/>
                </a:lnTo>
                <a:lnTo>
                  <a:pt x="8541037" y="6248578"/>
                </a:lnTo>
                <a:lnTo>
                  <a:pt x="8534694" y="6248578"/>
                </a:lnTo>
                <a:lnTo>
                  <a:pt x="7931486" y="6248578"/>
                </a:lnTo>
                <a:lnTo>
                  <a:pt x="7925143" y="6248578"/>
                </a:lnTo>
                <a:lnTo>
                  <a:pt x="7321934" y="6248578"/>
                </a:lnTo>
                <a:lnTo>
                  <a:pt x="7315591" y="6248578"/>
                </a:lnTo>
                <a:lnTo>
                  <a:pt x="6712383" y="6248578"/>
                </a:lnTo>
                <a:lnTo>
                  <a:pt x="6706040" y="6248578"/>
                </a:lnTo>
                <a:lnTo>
                  <a:pt x="6706040" y="6248578"/>
                </a:lnTo>
                <a:lnTo>
                  <a:pt x="6712383" y="6248578"/>
                </a:lnTo>
                <a:lnTo>
                  <a:pt x="6712383" y="6845634"/>
                </a:lnTo>
                <a:lnTo>
                  <a:pt x="7309248" y="6845634"/>
                </a:lnTo>
                <a:lnTo>
                  <a:pt x="7309248" y="6851943"/>
                </a:lnTo>
                <a:lnTo>
                  <a:pt x="7315591" y="6851943"/>
                </a:lnTo>
                <a:lnTo>
                  <a:pt x="7315591" y="6845634"/>
                </a:lnTo>
                <a:lnTo>
                  <a:pt x="7309248" y="6845634"/>
                </a:lnTo>
                <a:lnTo>
                  <a:pt x="7309248" y="6248578"/>
                </a:lnTo>
                <a:lnTo>
                  <a:pt x="7321934" y="6248578"/>
                </a:lnTo>
                <a:lnTo>
                  <a:pt x="7321934" y="6845634"/>
                </a:lnTo>
                <a:lnTo>
                  <a:pt x="7918799" y="6845634"/>
                </a:lnTo>
                <a:lnTo>
                  <a:pt x="7918799" y="6851943"/>
                </a:lnTo>
                <a:lnTo>
                  <a:pt x="7925143" y="6851943"/>
                </a:lnTo>
                <a:lnTo>
                  <a:pt x="7925143" y="6845634"/>
                </a:lnTo>
                <a:lnTo>
                  <a:pt x="7918799" y="6845634"/>
                </a:lnTo>
                <a:lnTo>
                  <a:pt x="7918799" y="6248578"/>
                </a:lnTo>
                <a:lnTo>
                  <a:pt x="7931486" y="6248578"/>
                </a:lnTo>
                <a:lnTo>
                  <a:pt x="7931486" y="6845634"/>
                </a:lnTo>
                <a:lnTo>
                  <a:pt x="8528351" y="6845634"/>
                </a:lnTo>
                <a:lnTo>
                  <a:pt x="8528351" y="6851943"/>
                </a:lnTo>
                <a:lnTo>
                  <a:pt x="8534694" y="6851943"/>
                </a:lnTo>
                <a:lnTo>
                  <a:pt x="8534694" y="6845634"/>
                </a:lnTo>
                <a:lnTo>
                  <a:pt x="8528351" y="6845634"/>
                </a:lnTo>
                <a:lnTo>
                  <a:pt x="8528351" y="6248578"/>
                </a:lnTo>
                <a:lnTo>
                  <a:pt x="8541037" y="6248578"/>
                </a:lnTo>
                <a:lnTo>
                  <a:pt x="8541037" y="6845634"/>
                </a:lnTo>
                <a:lnTo>
                  <a:pt x="9137902" y="6845634"/>
                </a:lnTo>
                <a:lnTo>
                  <a:pt x="9137902" y="6851943"/>
                </a:lnTo>
                <a:lnTo>
                  <a:pt x="9144245" y="6851943"/>
                </a:lnTo>
                <a:lnTo>
                  <a:pt x="9144245" y="6845634"/>
                </a:lnTo>
                <a:lnTo>
                  <a:pt x="9137902" y="6845634"/>
                </a:lnTo>
                <a:lnTo>
                  <a:pt x="9137902" y="6248578"/>
                </a:lnTo>
                <a:lnTo>
                  <a:pt x="9150588" y="6248578"/>
                </a:lnTo>
                <a:lnTo>
                  <a:pt x="9150588" y="6845634"/>
                </a:lnTo>
                <a:lnTo>
                  <a:pt x="9747453" y="6845634"/>
                </a:lnTo>
                <a:lnTo>
                  <a:pt x="9747453" y="6851943"/>
                </a:lnTo>
                <a:lnTo>
                  <a:pt x="9753797" y="6851943"/>
                </a:lnTo>
                <a:lnTo>
                  <a:pt x="9753797" y="6845634"/>
                </a:lnTo>
                <a:lnTo>
                  <a:pt x="9747453" y="6845634"/>
                </a:lnTo>
                <a:lnTo>
                  <a:pt x="9747453" y="6248578"/>
                </a:lnTo>
                <a:lnTo>
                  <a:pt x="9760140" y="6248578"/>
                </a:lnTo>
                <a:lnTo>
                  <a:pt x="9760140" y="6845634"/>
                </a:lnTo>
                <a:lnTo>
                  <a:pt x="10357005" y="6845634"/>
                </a:lnTo>
                <a:lnTo>
                  <a:pt x="10357005" y="6851943"/>
                </a:lnTo>
                <a:lnTo>
                  <a:pt x="10363348" y="6851943"/>
                </a:lnTo>
                <a:lnTo>
                  <a:pt x="10363348" y="6845634"/>
                </a:lnTo>
                <a:lnTo>
                  <a:pt x="10357005" y="6845634"/>
                </a:lnTo>
                <a:lnTo>
                  <a:pt x="10357005" y="6248578"/>
                </a:lnTo>
                <a:lnTo>
                  <a:pt x="10369691" y="6248578"/>
                </a:lnTo>
                <a:lnTo>
                  <a:pt x="10369691" y="6845634"/>
                </a:lnTo>
                <a:lnTo>
                  <a:pt x="10966556" y="6845634"/>
                </a:lnTo>
                <a:lnTo>
                  <a:pt x="10966556" y="6851943"/>
                </a:lnTo>
                <a:lnTo>
                  <a:pt x="10972899" y="6851943"/>
                </a:lnTo>
                <a:lnTo>
                  <a:pt x="10972899" y="6845634"/>
                </a:lnTo>
                <a:lnTo>
                  <a:pt x="10966556" y="6845634"/>
                </a:lnTo>
                <a:lnTo>
                  <a:pt x="10966556" y="6248578"/>
                </a:lnTo>
                <a:lnTo>
                  <a:pt x="10979242" y="6248578"/>
                </a:lnTo>
                <a:lnTo>
                  <a:pt x="10979242" y="6845634"/>
                </a:lnTo>
                <a:lnTo>
                  <a:pt x="11576107" y="6845634"/>
                </a:lnTo>
                <a:lnTo>
                  <a:pt x="11576107" y="6851943"/>
                </a:lnTo>
                <a:lnTo>
                  <a:pt x="11582450" y="6851943"/>
                </a:lnTo>
                <a:lnTo>
                  <a:pt x="11582450" y="6845634"/>
                </a:lnTo>
                <a:lnTo>
                  <a:pt x="11576107" y="6845634"/>
                </a:lnTo>
                <a:lnTo>
                  <a:pt x="11576107" y="6248578"/>
                </a:lnTo>
                <a:lnTo>
                  <a:pt x="11588794" y="6248578"/>
                </a:lnTo>
                <a:lnTo>
                  <a:pt x="11588794" y="6845634"/>
                </a:lnTo>
                <a:lnTo>
                  <a:pt x="12185659" y="6845634"/>
                </a:lnTo>
                <a:lnTo>
                  <a:pt x="12185659" y="6851943"/>
                </a:lnTo>
                <a:lnTo>
                  <a:pt x="12192002" y="6851943"/>
                </a:lnTo>
                <a:lnTo>
                  <a:pt x="12192002" y="6845634"/>
                </a:lnTo>
                <a:lnTo>
                  <a:pt x="12185659" y="6845634"/>
                </a:lnTo>
                <a:lnTo>
                  <a:pt x="12185659" y="6248578"/>
                </a:lnTo>
                <a:lnTo>
                  <a:pt x="12198345" y="6248578"/>
                </a:lnTo>
                <a:lnTo>
                  <a:pt x="12198345" y="6851875"/>
                </a:lnTo>
                <a:lnTo>
                  <a:pt x="12198345" y="6858184"/>
                </a:lnTo>
                <a:lnTo>
                  <a:pt x="12192002" y="6858184"/>
                </a:lnTo>
                <a:lnTo>
                  <a:pt x="11588793" y="6858184"/>
                </a:lnTo>
                <a:lnTo>
                  <a:pt x="11582450" y="6858184"/>
                </a:lnTo>
                <a:lnTo>
                  <a:pt x="10979242" y="6858184"/>
                </a:lnTo>
                <a:lnTo>
                  <a:pt x="10972899" y="6858184"/>
                </a:lnTo>
                <a:lnTo>
                  <a:pt x="10369691" y="6858184"/>
                </a:lnTo>
                <a:lnTo>
                  <a:pt x="10363347" y="6858184"/>
                </a:lnTo>
                <a:lnTo>
                  <a:pt x="9760139" y="6858184"/>
                </a:lnTo>
                <a:lnTo>
                  <a:pt x="9753796" y="6858184"/>
                </a:lnTo>
                <a:lnTo>
                  <a:pt x="9150588" y="6858184"/>
                </a:lnTo>
                <a:lnTo>
                  <a:pt x="9144245" y="6858184"/>
                </a:lnTo>
                <a:lnTo>
                  <a:pt x="8541036" y="6858184"/>
                </a:lnTo>
                <a:lnTo>
                  <a:pt x="8534693" y="6858184"/>
                </a:lnTo>
                <a:lnTo>
                  <a:pt x="7931485" y="6858184"/>
                </a:lnTo>
                <a:lnTo>
                  <a:pt x="7925142" y="6858184"/>
                </a:lnTo>
                <a:lnTo>
                  <a:pt x="7321934" y="6858184"/>
                </a:lnTo>
                <a:lnTo>
                  <a:pt x="7315590" y="6858184"/>
                </a:lnTo>
                <a:lnTo>
                  <a:pt x="6712382" y="6858184"/>
                </a:lnTo>
                <a:lnTo>
                  <a:pt x="6706039" y="6858184"/>
                </a:lnTo>
                <a:lnTo>
                  <a:pt x="6102831" y="6858184"/>
                </a:lnTo>
                <a:lnTo>
                  <a:pt x="6096487" y="6858184"/>
                </a:lnTo>
                <a:lnTo>
                  <a:pt x="5493279" y="6858184"/>
                </a:lnTo>
                <a:lnTo>
                  <a:pt x="5486936" y="6858184"/>
                </a:lnTo>
                <a:lnTo>
                  <a:pt x="4883728" y="6858184"/>
                </a:lnTo>
                <a:lnTo>
                  <a:pt x="4877385" y="6858184"/>
                </a:lnTo>
                <a:lnTo>
                  <a:pt x="4274176" y="6858184"/>
                </a:lnTo>
                <a:lnTo>
                  <a:pt x="4267833" y="6858184"/>
                </a:lnTo>
                <a:lnTo>
                  <a:pt x="3664625" y="6858184"/>
                </a:lnTo>
                <a:lnTo>
                  <a:pt x="3658282" y="6858184"/>
                </a:lnTo>
                <a:lnTo>
                  <a:pt x="3055074" y="6858184"/>
                </a:lnTo>
                <a:lnTo>
                  <a:pt x="3048730" y="6858184"/>
                </a:lnTo>
                <a:lnTo>
                  <a:pt x="2445522" y="6858184"/>
                </a:lnTo>
                <a:lnTo>
                  <a:pt x="2439179" y="6858184"/>
                </a:lnTo>
                <a:lnTo>
                  <a:pt x="2439179" y="6858184"/>
                </a:lnTo>
                <a:lnTo>
                  <a:pt x="1835971" y="6858184"/>
                </a:lnTo>
                <a:lnTo>
                  <a:pt x="1829628" y="6858184"/>
                </a:lnTo>
                <a:lnTo>
                  <a:pt x="1829628" y="6858184"/>
                </a:lnTo>
                <a:lnTo>
                  <a:pt x="1226419" y="6858184"/>
                </a:lnTo>
                <a:lnTo>
                  <a:pt x="1220076" y="6858184"/>
                </a:lnTo>
                <a:lnTo>
                  <a:pt x="1220076" y="6858184"/>
                </a:lnTo>
                <a:lnTo>
                  <a:pt x="616868" y="6858184"/>
                </a:lnTo>
                <a:lnTo>
                  <a:pt x="610525" y="6858184"/>
                </a:lnTo>
                <a:lnTo>
                  <a:pt x="973" y="6858184"/>
                </a:lnTo>
                <a:lnTo>
                  <a:pt x="973" y="6845634"/>
                </a:lnTo>
                <a:lnTo>
                  <a:pt x="604182" y="6845634"/>
                </a:lnTo>
                <a:lnTo>
                  <a:pt x="604182" y="6851943"/>
                </a:lnTo>
                <a:lnTo>
                  <a:pt x="610525" y="6851943"/>
                </a:lnTo>
                <a:lnTo>
                  <a:pt x="610525" y="6845634"/>
                </a:lnTo>
                <a:lnTo>
                  <a:pt x="604182" y="6845634"/>
                </a:lnTo>
                <a:lnTo>
                  <a:pt x="604182" y="6248578"/>
                </a:lnTo>
                <a:lnTo>
                  <a:pt x="616868" y="6248578"/>
                </a:lnTo>
                <a:lnTo>
                  <a:pt x="616868" y="6845634"/>
                </a:lnTo>
                <a:lnTo>
                  <a:pt x="1213733" y="6845634"/>
                </a:lnTo>
                <a:lnTo>
                  <a:pt x="1213733" y="6851943"/>
                </a:lnTo>
                <a:lnTo>
                  <a:pt x="1220076" y="6851943"/>
                </a:lnTo>
                <a:lnTo>
                  <a:pt x="1220076" y="6845634"/>
                </a:lnTo>
                <a:lnTo>
                  <a:pt x="1213733" y="6845634"/>
                </a:lnTo>
                <a:lnTo>
                  <a:pt x="1213733" y="6248578"/>
                </a:lnTo>
                <a:lnTo>
                  <a:pt x="1226419" y="6248578"/>
                </a:lnTo>
                <a:lnTo>
                  <a:pt x="1226419" y="6845634"/>
                </a:lnTo>
                <a:lnTo>
                  <a:pt x="1823284" y="6845634"/>
                </a:lnTo>
                <a:lnTo>
                  <a:pt x="1823284" y="6851943"/>
                </a:lnTo>
                <a:lnTo>
                  <a:pt x="1829627" y="6851943"/>
                </a:lnTo>
                <a:lnTo>
                  <a:pt x="1829627" y="6845634"/>
                </a:lnTo>
                <a:lnTo>
                  <a:pt x="1823284" y="6845634"/>
                </a:lnTo>
                <a:lnTo>
                  <a:pt x="1823284" y="6248578"/>
                </a:lnTo>
                <a:lnTo>
                  <a:pt x="1835971" y="6248578"/>
                </a:lnTo>
                <a:lnTo>
                  <a:pt x="1835971" y="6845634"/>
                </a:lnTo>
                <a:lnTo>
                  <a:pt x="2432836" y="6845634"/>
                </a:lnTo>
                <a:lnTo>
                  <a:pt x="2432836" y="6851943"/>
                </a:lnTo>
                <a:lnTo>
                  <a:pt x="2439179" y="6851943"/>
                </a:lnTo>
                <a:lnTo>
                  <a:pt x="2439179" y="6845634"/>
                </a:lnTo>
                <a:lnTo>
                  <a:pt x="2432836" y="6845634"/>
                </a:lnTo>
                <a:lnTo>
                  <a:pt x="2432836" y="6248578"/>
                </a:lnTo>
                <a:lnTo>
                  <a:pt x="2445522" y="6248578"/>
                </a:lnTo>
                <a:lnTo>
                  <a:pt x="2445522" y="6845634"/>
                </a:lnTo>
                <a:lnTo>
                  <a:pt x="3042387" y="6845634"/>
                </a:lnTo>
                <a:lnTo>
                  <a:pt x="3042387" y="6851943"/>
                </a:lnTo>
                <a:lnTo>
                  <a:pt x="3048730" y="6851943"/>
                </a:lnTo>
                <a:lnTo>
                  <a:pt x="3048730" y="6845634"/>
                </a:lnTo>
                <a:lnTo>
                  <a:pt x="3042387" y="6845634"/>
                </a:lnTo>
                <a:lnTo>
                  <a:pt x="3042387" y="6248578"/>
                </a:lnTo>
                <a:lnTo>
                  <a:pt x="3055073" y="6248578"/>
                </a:lnTo>
                <a:lnTo>
                  <a:pt x="3055073" y="6845634"/>
                </a:lnTo>
                <a:lnTo>
                  <a:pt x="3651938" y="6845634"/>
                </a:lnTo>
                <a:lnTo>
                  <a:pt x="3651938" y="6851943"/>
                </a:lnTo>
                <a:lnTo>
                  <a:pt x="3658281" y="6851943"/>
                </a:lnTo>
                <a:lnTo>
                  <a:pt x="3658281" y="6845634"/>
                </a:lnTo>
                <a:lnTo>
                  <a:pt x="3651938" y="6845634"/>
                </a:lnTo>
                <a:lnTo>
                  <a:pt x="3651938" y="6248578"/>
                </a:lnTo>
                <a:lnTo>
                  <a:pt x="3658281" y="6248578"/>
                </a:lnTo>
                <a:lnTo>
                  <a:pt x="3658281" y="6248578"/>
                </a:lnTo>
                <a:lnTo>
                  <a:pt x="3055073" y="6248578"/>
                </a:lnTo>
                <a:lnTo>
                  <a:pt x="3048730" y="6248578"/>
                </a:lnTo>
                <a:lnTo>
                  <a:pt x="3048730" y="6248578"/>
                </a:lnTo>
                <a:lnTo>
                  <a:pt x="2445522" y="6248578"/>
                </a:lnTo>
                <a:lnTo>
                  <a:pt x="2439179" y="6248578"/>
                </a:lnTo>
                <a:lnTo>
                  <a:pt x="1835970" y="6248578"/>
                </a:lnTo>
                <a:lnTo>
                  <a:pt x="1829627" y="6248578"/>
                </a:lnTo>
                <a:lnTo>
                  <a:pt x="1829627" y="6248578"/>
                </a:lnTo>
                <a:lnTo>
                  <a:pt x="1226419" y="6248578"/>
                </a:lnTo>
                <a:lnTo>
                  <a:pt x="1220076" y="6248578"/>
                </a:lnTo>
                <a:lnTo>
                  <a:pt x="1220076" y="6248578"/>
                </a:lnTo>
                <a:lnTo>
                  <a:pt x="616867" y="6248578"/>
                </a:lnTo>
                <a:lnTo>
                  <a:pt x="610524" y="6248578"/>
                </a:lnTo>
                <a:lnTo>
                  <a:pt x="610524" y="6248578"/>
                </a:lnTo>
                <a:lnTo>
                  <a:pt x="973" y="6248578"/>
                </a:lnTo>
                <a:lnTo>
                  <a:pt x="973" y="6236097"/>
                </a:lnTo>
                <a:lnTo>
                  <a:pt x="604181" y="6236097"/>
                </a:lnTo>
                <a:lnTo>
                  <a:pt x="604181" y="6242338"/>
                </a:lnTo>
                <a:lnTo>
                  <a:pt x="610524" y="6242338"/>
                </a:lnTo>
                <a:lnTo>
                  <a:pt x="610524" y="6236097"/>
                </a:lnTo>
                <a:lnTo>
                  <a:pt x="604181" y="6236097"/>
                </a:lnTo>
                <a:lnTo>
                  <a:pt x="604181" y="5643705"/>
                </a:lnTo>
                <a:lnTo>
                  <a:pt x="610524" y="5643705"/>
                </a:lnTo>
                <a:lnTo>
                  <a:pt x="610524" y="5638973"/>
                </a:lnTo>
                <a:lnTo>
                  <a:pt x="973" y="5638973"/>
                </a:lnTo>
                <a:lnTo>
                  <a:pt x="973" y="5626148"/>
                </a:lnTo>
                <a:lnTo>
                  <a:pt x="604181" y="5626148"/>
                </a:lnTo>
                <a:lnTo>
                  <a:pt x="604181" y="5632595"/>
                </a:lnTo>
                <a:lnTo>
                  <a:pt x="610524" y="5632595"/>
                </a:lnTo>
                <a:lnTo>
                  <a:pt x="610524" y="5629509"/>
                </a:lnTo>
                <a:lnTo>
                  <a:pt x="610524" y="5629509"/>
                </a:lnTo>
                <a:lnTo>
                  <a:pt x="610524" y="5626217"/>
                </a:lnTo>
                <a:lnTo>
                  <a:pt x="604181" y="5626217"/>
                </a:lnTo>
                <a:lnTo>
                  <a:pt x="604181" y="5029436"/>
                </a:lnTo>
                <a:lnTo>
                  <a:pt x="973" y="5029436"/>
                </a:lnTo>
                <a:lnTo>
                  <a:pt x="973" y="5016886"/>
                </a:lnTo>
                <a:lnTo>
                  <a:pt x="604181" y="5016886"/>
                </a:lnTo>
                <a:lnTo>
                  <a:pt x="604181" y="5016748"/>
                </a:lnTo>
                <a:lnTo>
                  <a:pt x="604181" y="5016748"/>
                </a:lnTo>
                <a:lnTo>
                  <a:pt x="604181" y="4419830"/>
                </a:lnTo>
                <a:lnTo>
                  <a:pt x="973" y="4419830"/>
                </a:lnTo>
                <a:lnTo>
                  <a:pt x="973" y="4407280"/>
                </a:lnTo>
                <a:lnTo>
                  <a:pt x="604181" y="4407280"/>
                </a:lnTo>
                <a:lnTo>
                  <a:pt x="604181" y="4413589"/>
                </a:lnTo>
                <a:lnTo>
                  <a:pt x="610524" y="4413589"/>
                </a:lnTo>
                <a:lnTo>
                  <a:pt x="610524" y="4407280"/>
                </a:lnTo>
                <a:lnTo>
                  <a:pt x="604181" y="4407280"/>
                </a:lnTo>
                <a:lnTo>
                  <a:pt x="604181" y="3810224"/>
                </a:lnTo>
                <a:lnTo>
                  <a:pt x="973" y="3810224"/>
                </a:lnTo>
                <a:lnTo>
                  <a:pt x="973" y="3797674"/>
                </a:lnTo>
                <a:lnTo>
                  <a:pt x="604181" y="3797674"/>
                </a:lnTo>
                <a:lnTo>
                  <a:pt x="604181" y="3803983"/>
                </a:lnTo>
                <a:lnTo>
                  <a:pt x="610524" y="3803983"/>
                </a:lnTo>
                <a:lnTo>
                  <a:pt x="610524" y="3797674"/>
                </a:lnTo>
                <a:lnTo>
                  <a:pt x="604181" y="3797674"/>
                </a:lnTo>
                <a:lnTo>
                  <a:pt x="604181" y="3200687"/>
                </a:lnTo>
                <a:lnTo>
                  <a:pt x="973" y="3200687"/>
                </a:lnTo>
                <a:lnTo>
                  <a:pt x="973" y="3187931"/>
                </a:lnTo>
                <a:lnTo>
                  <a:pt x="604181" y="3187931"/>
                </a:lnTo>
                <a:lnTo>
                  <a:pt x="604181" y="3194309"/>
                </a:lnTo>
                <a:lnTo>
                  <a:pt x="610524" y="3194309"/>
                </a:lnTo>
                <a:lnTo>
                  <a:pt x="610524" y="3187931"/>
                </a:lnTo>
                <a:lnTo>
                  <a:pt x="604181" y="3187931"/>
                </a:lnTo>
                <a:lnTo>
                  <a:pt x="604181" y="2591081"/>
                </a:lnTo>
                <a:lnTo>
                  <a:pt x="973" y="2591081"/>
                </a:lnTo>
                <a:lnTo>
                  <a:pt x="973" y="2578531"/>
                </a:lnTo>
                <a:lnTo>
                  <a:pt x="604181" y="2578531"/>
                </a:lnTo>
                <a:lnTo>
                  <a:pt x="604181" y="2581549"/>
                </a:lnTo>
                <a:lnTo>
                  <a:pt x="610524" y="2581549"/>
                </a:lnTo>
                <a:lnTo>
                  <a:pt x="610524" y="2578531"/>
                </a:lnTo>
                <a:lnTo>
                  <a:pt x="604181" y="2578531"/>
                </a:lnTo>
                <a:lnTo>
                  <a:pt x="604181" y="1981476"/>
                </a:lnTo>
                <a:lnTo>
                  <a:pt x="973" y="1981476"/>
                </a:lnTo>
                <a:lnTo>
                  <a:pt x="973" y="1968720"/>
                </a:lnTo>
                <a:lnTo>
                  <a:pt x="604181" y="1968720"/>
                </a:lnTo>
                <a:lnTo>
                  <a:pt x="604181" y="1975098"/>
                </a:lnTo>
                <a:lnTo>
                  <a:pt x="610524" y="1975098"/>
                </a:lnTo>
                <a:lnTo>
                  <a:pt x="610524" y="1968720"/>
                </a:lnTo>
                <a:lnTo>
                  <a:pt x="604181" y="1968720"/>
                </a:lnTo>
                <a:lnTo>
                  <a:pt x="604181" y="1371870"/>
                </a:lnTo>
                <a:lnTo>
                  <a:pt x="973" y="1371870"/>
                </a:lnTo>
                <a:lnTo>
                  <a:pt x="973" y="1356165"/>
                </a:lnTo>
                <a:lnTo>
                  <a:pt x="604181" y="1356165"/>
                </a:lnTo>
                <a:lnTo>
                  <a:pt x="604181" y="1362337"/>
                </a:lnTo>
                <a:lnTo>
                  <a:pt x="610524" y="1362337"/>
                </a:lnTo>
                <a:lnTo>
                  <a:pt x="610524" y="1356165"/>
                </a:lnTo>
                <a:lnTo>
                  <a:pt x="604181" y="1356165"/>
                </a:lnTo>
                <a:lnTo>
                  <a:pt x="604181" y="762264"/>
                </a:lnTo>
                <a:lnTo>
                  <a:pt x="973" y="762264"/>
                </a:lnTo>
                <a:lnTo>
                  <a:pt x="973" y="746560"/>
                </a:lnTo>
                <a:lnTo>
                  <a:pt x="604181" y="746560"/>
                </a:lnTo>
                <a:lnTo>
                  <a:pt x="604181" y="609880"/>
                </a:lnTo>
                <a:lnTo>
                  <a:pt x="604181" y="609880"/>
                </a:lnTo>
                <a:lnTo>
                  <a:pt x="604181" y="275"/>
                </a:lnTo>
                <a:lnTo>
                  <a:pt x="616868" y="275"/>
                </a:lnTo>
                <a:lnTo>
                  <a:pt x="616868" y="746560"/>
                </a:lnTo>
                <a:lnTo>
                  <a:pt x="1213733" y="746560"/>
                </a:lnTo>
                <a:lnTo>
                  <a:pt x="1213733" y="609880"/>
                </a:lnTo>
                <a:lnTo>
                  <a:pt x="1213733" y="609880"/>
                </a:lnTo>
                <a:lnTo>
                  <a:pt x="1213733" y="275"/>
                </a:lnTo>
                <a:lnTo>
                  <a:pt x="1226419" y="275"/>
                </a:lnTo>
                <a:lnTo>
                  <a:pt x="1226419" y="746560"/>
                </a:lnTo>
                <a:lnTo>
                  <a:pt x="1823284" y="746560"/>
                </a:lnTo>
                <a:lnTo>
                  <a:pt x="1823284" y="609880"/>
                </a:lnTo>
                <a:lnTo>
                  <a:pt x="1823284" y="609880"/>
                </a:lnTo>
                <a:lnTo>
                  <a:pt x="1823284" y="275"/>
                </a:lnTo>
                <a:lnTo>
                  <a:pt x="1835970" y="275"/>
                </a:lnTo>
                <a:lnTo>
                  <a:pt x="1835970" y="746560"/>
                </a:lnTo>
                <a:lnTo>
                  <a:pt x="2432835" y="746560"/>
                </a:lnTo>
                <a:lnTo>
                  <a:pt x="2432835" y="609880"/>
                </a:lnTo>
                <a:lnTo>
                  <a:pt x="2432835" y="609880"/>
                </a:lnTo>
                <a:lnTo>
                  <a:pt x="2432835" y="275"/>
                </a:lnTo>
                <a:lnTo>
                  <a:pt x="2445522" y="275"/>
                </a:lnTo>
                <a:lnTo>
                  <a:pt x="2445522" y="746560"/>
                </a:lnTo>
                <a:lnTo>
                  <a:pt x="3042387" y="746560"/>
                </a:lnTo>
                <a:lnTo>
                  <a:pt x="3042387" y="609881"/>
                </a:lnTo>
                <a:lnTo>
                  <a:pt x="3042387" y="609881"/>
                </a:lnTo>
                <a:lnTo>
                  <a:pt x="3042387" y="275"/>
                </a:lnTo>
                <a:lnTo>
                  <a:pt x="3055073" y="275"/>
                </a:lnTo>
                <a:lnTo>
                  <a:pt x="3055073" y="746560"/>
                </a:lnTo>
                <a:lnTo>
                  <a:pt x="3651938" y="746560"/>
                </a:lnTo>
                <a:lnTo>
                  <a:pt x="3651938" y="609881"/>
                </a:lnTo>
                <a:lnTo>
                  <a:pt x="3651938" y="609881"/>
                </a:lnTo>
                <a:lnTo>
                  <a:pt x="3651938" y="275"/>
                </a:lnTo>
                <a:lnTo>
                  <a:pt x="3664624" y="275"/>
                </a:lnTo>
                <a:lnTo>
                  <a:pt x="3664624" y="746560"/>
                </a:lnTo>
                <a:lnTo>
                  <a:pt x="4261489" y="746560"/>
                </a:lnTo>
                <a:lnTo>
                  <a:pt x="4261489" y="609881"/>
                </a:lnTo>
                <a:lnTo>
                  <a:pt x="4261489" y="609881"/>
                </a:lnTo>
                <a:lnTo>
                  <a:pt x="4261489" y="275"/>
                </a:lnTo>
                <a:lnTo>
                  <a:pt x="4274176" y="275"/>
                </a:lnTo>
                <a:lnTo>
                  <a:pt x="4274176" y="746560"/>
                </a:lnTo>
                <a:lnTo>
                  <a:pt x="4871041" y="746560"/>
                </a:lnTo>
                <a:lnTo>
                  <a:pt x="4871041" y="609881"/>
                </a:lnTo>
                <a:lnTo>
                  <a:pt x="4871041" y="275"/>
                </a:lnTo>
                <a:lnTo>
                  <a:pt x="4883727" y="275"/>
                </a:lnTo>
                <a:lnTo>
                  <a:pt x="4883727" y="746560"/>
                </a:lnTo>
                <a:lnTo>
                  <a:pt x="5480592" y="746560"/>
                </a:lnTo>
                <a:lnTo>
                  <a:pt x="5480592" y="609881"/>
                </a:lnTo>
                <a:lnTo>
                  <a:pt x="5480592" y="609881"/>
                </a:lnTo>
                <a:lnTo>
                  <a:pt x="5480592" y="275"/>
                </a:lnTo>
                <a:lnTo>
                  <a:pt x="5493278" y="275"/>
                </a:lnTo>
                <a:lnTo>
                  <a:pt x="5493278" y="746560"/>
                </a:lnTo>
                <a:lnTo>
                  <a:pt x="6090143" y="746560"/>
                </a:lnTo>
                <a:lnTo>
                  <a:pt x="6090143" y="609881"/>
                </a:lnTo>
                <a:lnTo>
                  <a:pt x="6090143" y="275"/>
                </a:lnTo>
                <a:lnTo>
                  <a:pt x="6102830" y="275"/>
                </a:lnTo>
                <a:lnTo>
                  <a:pt x="6102830" y="609881"/>
                </a:lnTo>
                <a:lnTo>
                  <a:pt x="6102830" y="746560"/>
                </a:lnTo>
                <a:lnTo>
                  <a:pt x="6699695" y="746560"/>
                </a:lnTo>
                <a:lnTo>
                  <a:pt x="6699695" y="609881"/>
                </a:lnTo>
                <a:lnTo>
                  <a:pt x="6699695" y="275"/>
                </a:lnTo>
                <a:lnTo>
                  <a:pt x="6712381" y="275"/>
                </a:lnTo>
                <a:lnTo>
                  <a:pt x="6712381" y="609881"/>
                </a:lnTo>
                <a:lnTo>
                  <a:pt x="6712381" y="746560"/>
                </a:lnTo>
                <a:lnTo>
                  <a:pt x="7309246" y="746560"/>
                </a:lnTo>
                <a:lnTo>
                  <a:pt x="7309246" y="609881"/>
                </a:lnTo>
                <a:lnTo>
                  <a:pt x="7309246" y="275"/>
                </a:lnTo>
                <a:lnTo>
                  <a:pt x="7321932" y="275"/>
                </a:lnTo>
                <a:lnTo>
                  <a:pt x="7321932" y="609881"/>
                </a:lnTo>
                <a:lnTo>
                  <a:pt x="7321932" y="746560"/>
                </a:lnTo>
                <a:lnTo>
                  <a:pt x="7918797" y="746560"/>
                </a:lnTo>
                <a:lnTo>
                  <a:pt x="7918797" y="609881"/>
                </a:lnTo>
                <a:lnTo>
                  <a:pt x="7918797" y="275"/>
                </a:lnTo>
                <a:lnTo>
                  <a:pt x="7931484" y="275"/>
                </a:lnTo>
                <a:lnTo>
                  <a:pt x="7931484" y="609881"/>
                </a:lnTo>
                <a:lnTo>
                  <a:pt x="7931484" y="746560"/>
                </a:lnTo>
                <a:lnTo>
                  <a:pt x="8528349" y="746560"/>
                </a:lnTo>
                <a:lnTo>
                  <a:pt x="8528349" y="609881"/>
                </a:lnTo>
                <a:lnTo>
                  <a:pt x="8528349" y="275"/>
                </a:lnTo>
                <a:lnTo>
                  <a:pt x="8541035" y="275"/>
                </a:lnTo>
                <a:lnTo>
                  <a:pt x="8541035" y="609881"/>
                </a:lnTo>
                <a:lnTo>
                  <a:pt x="8541035" y="746560"/>
                </a:lnTo>
                <a:lnTo>
                  <a:pt x="9137900" y="746560"/>
                </a:lnTo>
                <a:lnTo>
                  <a:pt x="9137900" y="609881"/>
                </a:lnTo>
                <a:lnTo>
                  <a:pt x="9137900" y="275"/>
                </a:lnTo>
                <a:lnTo>
                  <a:pt x="9150586" y="275"/>
                </a:lnTo>
                <a:lnTo>
                  <a:pt x="9150586" y="609881"/>
                </a:lnTo>
                <a:lnTo>
                  <a:pt x="9150586" y="746560"/>
                </a:lnTo>
                <a:lnTo>
                  <a:pt x="9747451" y="746560"/>
                </a:lnTo>
                <a:lnTo>
                  <a:pt x="9747451" y="609881"/>
                </a:lnTo>
                <a:lnTo>
                  <a:pt x="9747451" y="275"/>
                </a:lnTo>
                <a:lnTo>
                  <a:pt x="9760137" y="275"/>
                </a:lnTo>
                <a:lnTo>
                  <a:pt x="9760137" y="609881"/>
                </a:lnTo>
                <a:lnTo>
                  <a:pt x="9760137" y="746560"/>
                </a:lnTo>
                <a:lnTo>
                  <a:pt x="10357003" y="746560"/>
                </a:lnTo>
                <a:lnTo>
                  <a:pt x="10357003" y="609881"/>
                </a:lnTo>
                <a:lnTo>
                  <a:pt x="10357003" y="275"/>
                </a:lnTo>
                <a:lnTo>
                  <a:pt x="10369689" y="275"/>
                </a:lnTo>
                <a:lnTo>
                  <a:pt x="10369689" y="609881"/>
                </a:lnTo>
                <a:lnTo>
                  <a:pt x="10369689" y="746560"/>
                </a:lnTo>
                <a:lnTo>
                  <a:pt x="10966554" y="746560"/>
                </a:lnTo>
                <a:lnTo>
                  <a:pt x="10966554" y="609881"/>
                </a:lnTo>
                <a:lnTo>
                  <a:pt x="10966554" y="275"/>
                </a:lnTo>
                <a:lnTo>
                  <a:pt x="10979240" y="275"/>
                </a:lnTo>
                <a:lnTo>
                  <a:pt x="10979240" y="609881"/>
                </a:lnTo>
                <a:lnTo>
                  <a:pt x="10979240" y="746560"/>
                </a:lnTo>
                <a:lnTo>
                  <a:pt x="11576105" y="746560"/>
                </a:lnTo>
                <a:lnTo>
                  <a:pt x="11576105" y="609881"/>
                </a:lnTo>
                <a:lnTo>
                  <a:pt x="11576105" y="275"/>
                </a:lnTo>
                <a:lnTo>
                  <a:pt x="11588791" y="275"/>
                </a:lnTo>
                <a:lnTo>
                  <a:pt x="11588791" y="609881"/>
                </a:lnTo>
                <a:lnTo>
                  <a:pt x="11588791" y="746560"/>
                </a:lnTo>
                <a:lnTo>
                  <a:pt x="12185657" y="746560"/>
                </a:lnTo>
                <a:lnTo>
                  <a:pt x="12185657" y="609881"/>
                </a:lnTo>
                <a:lnTo>
                  <a:pt x="12185660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50230"/>
                </a:srgbClr>
              </a:gs>
              <a:gs pos="55000">
                <a:srgbClr val="0D3B4F">
                  <a:alpha val="74860"/>
                </a:srgbClr>
              </a:gs>
              <a:gs pos="100000">
                <a:srgbClr val="000000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12191937" cy="1384120"/>
          </a:xfrm>
          <a:prstGeom prst="rect">
            <a:avLst/>
          </a:prstGeom>
          <a:solidFill>
            <a:srgbClr val="0000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" y="447"/>
            <a:ext cx="12191937" cy="1384120"/>
          </a:xfrm>
          <a:prstGeom prst="rect">
            <a:avLst/>
          </a:prstGeom>
          <a:solidFill>
            <a:srgbClr val="0B3041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7996" y="6495651"/>
            <a:ext cx="621745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A6A6A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Strategic Review and Executive Update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7996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74328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40660" y="2776386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10486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42446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625326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Commit to the decisions and resource approvals required to execute the next horizon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40660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23540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Commit to Decisions and Resources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6114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758994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Reconfirm priority pillars, growth levers, and the mitigation path for key risks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74328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57208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Reconfirm Priorities and Risks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9782" y="2295306"/>
            <a:ext cx="329184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C1E5F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92662" y="2889666"/>
            <a:ext cx="294132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Align on the current performance narrative and the strategic lever driving outcomes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07996" y="2046770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5608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0876" y="2138210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Align on Current Performance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772135" y="612989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505464" y="289560"/>
            <a:ext cx="11214099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Closing Summary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2026-09-09T16:01:07Z</dcterms:created>
  <dcterms:modified xsi:type="dcterms:W3CDTF">2026-09-09T16:01:07Z</dcterms:modified>
</cp:coreProperties>
</file>