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embeddedFontLst>
    <p:embeddedFont>
      <p:font typeface="Outfit" pitchFamily="2" charset="0"/>
      <p:regular r:id="rId20"/>
      <p:bold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
    <Relationship Id="rId20" Type="http://schemas.openxmlformats.org/officeDocument/2006/relationships/font" Target="fonts/font1.fntdata"/>
    <Relationship Id="rId21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24f68a4d41440f4a033b3fa503a4617afb2d71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afe04c36231ea1387e72d0a28dc914285b881adf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afe04c36231ea1387e72d0a28dc914285b881adf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rgbClr val="08267C">
                <a:alpha val="100000"/>
              </a:srgbClr>
            </a:gs>
            <a:gs pos="51000">
              <a:srgbClr val="0032A3">
                <a:alpha val="100000"/>
              </a:srgbClr>
            </a:gs>
            <a:gs pos="100000">
              <a:srgbClr val="08267C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0920" y="883920"/>
            <a:ext cx="5090160" cy="5090160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810365" y="4770604"/>
            <a:ext cx="8594130" cy="871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Holistic Approach to Transformation Planning, Stakeholder Engagement, Training, and Adoption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22603" y="1651819"/>
            <a:ext cx="9830614" cy="269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6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gradFill>
          <a:gsLst>
            <a:gs pos="0">
              <a:srgbClr val="4B37E1">
                <a:alpha val="100000"/>
              </a:srgbClr>
            </a:gs>
            <a:gs pos="56000">
              <a:srgbClr val="2E1BB7">
                <a:alpha val="100000"/>
              </a:srgbClr>
            </a:gs>
            <a:gs pos="100000">
              <a:srgbClr val="1E127A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67981" y="-1696023"/>
            <a:ext cx="3181238" cy="3181238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562463" y="533401"/>
            <a:ext cx="1014693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832737" y="1705510"/>
            <a:ext cx="856343" cy="4619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33400" y="1705510"/>
            <a:ext cx="10032274" cy="4619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 Management Plan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Need for Change &amp; Vision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 Management Framework (ADKAR + Ko…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Stakeholder Impact Analysis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&amp; Engagement Strategy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Training &amp; Capability Building Plan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3400" y="533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gradFill>
          <a:gsLst>
            <a:gs pos="0">
              <a:srgbClr val="4B37E1">
                <a:alpha val="100000"/>
              </a:srgbClr>
            </a:gs>
            <a:gs pos="56000">
              <a:srgbClr val="2E1BB7">
                <a:alpha val="100000"/>
              </a:srgbClr>
            </a:gs>
            <a:gs pos="100000">
              <a:srgbClr val="1E127A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67981" y="-1696023"/>
            <a:ext cx="3181238" cy="3181238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562463" y="533401"/>
            <a:ext cx="1014693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832737" y="1705510"/>
            <a:ext cx="856343" cy="4619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33400" y="1705510"/>
            <a:ext cx="10032274" cy="4619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Resistance Management &amp; Risk Matrix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Roadmap (Phased Rollout)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Milestones &amp; Success Metrics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Executive Close: What We Deliver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3400" y="533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533401"/>
            <a:ext cx="11224260" cy="1133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 Management Plan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33400" y="2025571"/>
            <a:ext cx="3721100" cy="4206241"/>
          </a:xfrm>
          <a:custGeom>
            <a:avLst/>
            <a:gdLst/>
            <a:ahLst/>
            <a:cxnLst/>
            <a:rect l="l" t="t" r="r" b="b"/>
            <a:pathLst>
              <a:path w="3721100" h="4206241">
                <a:moveTo>
                  <a:pt x="0" y="365522"/>
                </a:moveTo>
                <a:cubicBezTo>
                  <a:pt x="0" y="163665"/>
                  <a:pt x="163654" y="0"/>
                  <a:pt x="365524" y="0"/>
                </a:cubicBezTo>
                <a:lnTo>
                  <a:pt x="3355576" y="0"/>
                </a:lnTo>
                <a:cubicBezTo>
                  <a:pt x="3557446" y="0"/>
                  <a:pt x="3721100" y="163665"/>
                  <a:pt x="3721100" y="365522"/>
                </a:cubicBezTo>
                <a:lnTo>
                  <a:pt x="3721100" y="3840719"/>
                </a:lnTo>
                <a:cubicBezTo>
                  <a:pt x="3721100" y="4042576"/>
                  <a:pt x="3557446" y="4206241"/>
                  <a:pt x="3355576" y="4206241"/>
                </a:cubicBezTo>
                <a:lnTo>
                  <a:pt x="365524" y="4206241"/>
                </a:lnTo>
                <a:cubicBezTo>
                  <a:pt x="163654" y="4206241"/>
                  <a:pt x="0" y="4042576"/>
                  <a:pt x="0" y="3840719"/>
                </a:cubicBezTo>
                <a:lnTo>
                  <a:pt x="0" y="365522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254500" y="2025573"/>
            <a:ext cx="3721100" cy="2103120"/>
          </a:xfrm>
          <a:custGeom>
            <a:avLst/>
            <a:gdLst/>
            <a:ahLst/>
            <a:cxnLst/>
            <a:rect l="l" t="t" r="r" b="b"/>
            <a:pathLst>
              <a:path w="3721100" h="2103120">
                <a:moveTo>
                  <a:pt x="0" y="350527"/>
                </a:moveTo>
                <a:cubicBezTo>
                  <a:pt x="0" y="156935"/>
                  <a:pt x="156919" y="0"/>
                  <a:pt x="350528" y="0"/>
                </a:cubicBezTo>
                <a:lnTo>
                  <a:pt x="3370572" y="0"/>
                </a:lnTo>
                <a:cubicBezTo>
                  <a:pt x="3564181" y="0"/>
                  <a:pt x="3721100" y="156935"/>
                  <a:pt x="3721100" y="350527"/>
                </a:cubicBezTo>
                <a:lnTo>
                  <a:pt x="3721100" y="1752593"/>
                </a:lnTo>
                <a:cubicBezTo>
                  <a:pt x="3721100" y="1946185"/>
                  <a:pt x="3564181" y="2103120"/>
                  <a:pt x="3370572" y="2103120"/>
                </a:cubicBezTo>
                <a:lnTo>
                  <a:pt x="350528" y="2103120"/>
                </a:lnTo>
                <a:cubicBezTo>
                  <a:pt x="156919" y="2103120"/>
                  <a:pt x="0" y="1946185"/>
                  <a:pt x="0" y="1752593"/>
                </a:cubicBezTo>
                <a:lnTo>
                  <a:pt x="0" y="350527"/>
                </a:lnTo>
                <a:close/>
              </a:path>
            </a:pathLst>
          </a:custGeom>
          <a:solidFill>
            <a:srgbClr val="08267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75600" y="2025573"/>
            <a:ext cx="3721100" cy="2103120"/>
          </a:xfrm>
          <a:custGeom>
            <a:avLst/>
            <a:gdLst/>
            <a:ahLst/>
            <a:cxnLst/>
            <a:rect l="l" t="t" r="r" b="b"/>
            <a:pathLst>
              <a:path w="3721100" h="2103120">
                <a:moveTo>
                  <a:pt x="0" y="350527"/>
                </a:moveTo>
                <a:cubicBezTo>
                  <a:pt x="0" y="156935"/>
                  <a:pt x="156919" y="0"/>
                  <a:pt x="350528" y="0"/>
                </a:cubicBezTo>
                <a:lnTo>
                  <a:pt x="3370572" y="0"/>
                </a:lnTo>
                <a:cubicBezTo>
                  <a:pt x="3564181" y="0"/>
                  <a:pt x="3721100" y="156935"/>
                  <a:pt x="3721100" y="350527"/>
                </a:cubicBezTo>
                <a:lnTo>
                  <a:pt x="3721100" y="1752593"/>
                </a:lnTo>
                <a:cubicBezTo>
                  <a:pt x="3721100" y="1946185"/>
                  <a:pt x="3564181" y="2103120"/>
                  <a:pt x="3370572" y="2103120"/>
                </a:cubicBezTo>
                <a:lnTo>
                  <a:pt x="350528" y="2103120"/>
                </a:lnTo>
                <a:cubicBezTo>
                  <a:pt x="156919" y="2103120"/>
                  <a:pt x="0" y="1946185"/>
                  <a:pt x="0" y="1752593"/>
                </a:cubicBezTo>
                <a:lnTo>
                  <a:pt x="0" y="350527"/>
                </a:lnTo>
                <a:close/>
              </a:path>
            </a:pathLst>
          </a:custGeom>
          <a:solidFill>
            <a:srgbClr val="D1DC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254500" y="4128693"/>
            <a:ext cx="3721100" cy="2103120"/>
          </a:xfrm>
          <a:custGeom>
            <a:avLst/>
            <a:gdLst/>
            <a:ahLst/>
            <a:cxnLst/>
            <a:rect l="l" t="t" r="r" b="b"/>
            <a:pathLst>
              <a:path w="3721100" h="2103120">
                <a:moveTo>
                  <a:pt x="0" y="350527"/>
                </a:moveTo>
                <a:cubicBezTo>
                  <a:pt x="0" y="156935"/>
                  <a:pt x="156919" y="0"/>
                  <a:pt x="350528" y="0"/>
                </a:cubicBezTo>
                <a:lnTo>
                  <a:pt x="3370572" y="0"/>
                </a:lnTo>
                <a:cubicBezTo>
                  <a:pt x="3564181" y="0"/>
                  <a:pt x="3721100" y="156935"/>
                  <a:pt x="3721100" y="350527"/>
                </a:cubicBezTo>
                <a:lnTo>
                  <a:pt x="3721100" y="1752593"/>
                </a:lnTo>
                <a:cubicBezTo>
                  <a:pt x="3721100" y="1946185"/>
                  <a:pt x="3564181" y="2103120"/>
                  <a:pt x="3370572" y="2103120"/>
                </a:cubicBezTo>
                <a:lnTo>
                  <a:pt x="350528" y="2103120"/>
                </a:lnTo>
                <a:cubicBezTo>
                  <a:pt x="156919" y="2103120"/>
                  <a:pt x="0" y="1946185"/>
                  <a:pt x="0" y="1752593"/>
                </a:cubicBezTo>
                <a:lnTo>
                  <a:pt x="0" y="350527"/>
                </a:lnTo>
                <a:close/>
              </a:path>
            </a:pathLst>
          </a:custGeom>
          <a:solidFill>
            <a:srgbClr val="D1DC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75600" y="4128693"/>
            <a:ext cx="3721100" cy="2103120"/>
          </a:xfrm>
          <a:custGeom>
            <a:avLst/>
            <a:gdLst/>
            <a:ahLst/>
            <a:cxnLst/>
            <a:rect l="l" t="t" r="r" b="b"/>
            <a:pathLst>
              <a:path w="3721100" h="2103120">
                <a:moveTo>
                  <a:pt x="0" y="350527"/>
                </a:moveTo>
                <a:cubicBezTo>
                  <a:pt x="0" y="156935"/>
                  <a:pt x="156919" y="0"/>
                  <a:pt x="350528" y="0"/>
                </a:cubicBezTo>
                <a:lnTo>
                  <a:pt x="3370572" y="0"/>
                </a:lnTo>
                <a:cubicBezTo>
                  <a:pt x="3564181" y="0"/>
                  <a:pt x="3721100" y="156935"/>
                  <a:pt x="3721100" y="350527"/>
                </a:cubicBezTo>
                <a:lnTo>
                  <a:pt x="3721100" y="1752593"/>
                </a:lnTo>
                <a:cubicBezTo>
                  <a:pt x="3721100" y="1946185"/>
                  <a:pt x="3564181" y="2103120"/>
                  <a:pt x="3370572" y="2103120"/>
                </a:cubicBezTo>
                <a:lnTo>
                  <a:pt x="350528" y="2103120"/>
                </a:lnTo>
                <a:cubicBezTo>
                  <a:pt x="156919" y="2103120"/>
                  <a:pt x="0" y="1946185"/>
                  <a:pt x="0" y="1752593"/>
                </a:cubicBezTo>
                <a:lnTo>
                  <a:pt x="0" y="350527"/>
                </a:lnTo>
                <a:close/>
              </a:path>
            </a:pathLst>
          </a:custGeom>
          <a:solidFill>
            <a:srgbClr val="08267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08869" y="4984560"/>
            <a:ext cx="3089200" cy="91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Scope: business restructuring, software rollout, or operational pivot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828690" y="4409692"/>
            <a:ext cx="2571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Scope of Transformation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306281" y="440435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30242" y="191453"/>
                </a:moveTo>
                <a:cubicBezTo>
                  <a:pt x="236958" y="193311"/>
                  <a:pt x="244031" y="194310"/>
                  <a:pt x="251460" y="194310"/>
                </a:cubicBezTo>
                <a:cubicBezTo>
                  <a:pt x="294678" y="194310"/>
                  <a:pt x="329897" y="160020"/>
                  <a:pt x="331397" y="117157"/>
                </a:cubicBezTo>
                <a:lnTo>
                  <a:pt x="313325" y="135229"/>
                </a:lnTo>
                <a:cubicBezTo>
                  <a:pt x="304751" y="143802"/>
                  <a:pt x="293109" y="148586"/>
                  <a:pt x="280962" y="148586"/>
                </a:cubicBezTo>
                <a:lnTo>
                  <a:pt x="262890" y="148586"/>
                </a:lnTo>
                <a:cubicBezTo>
                  <a:pt x="237671" y="148586"/>
                  <a:pt x="217170" y="128085"/>
                  <a:pt x="217170" y="102866"/>
                </a:cubicBezTo>
                <a:lnTo>
                  <a:pt x="217170" y="84721"/>
                </a:lnTo>
                <a:cubicBezTo>
                  <a:pt x="217170" y="72578"/>
                  <a:pt x="221958" y="60932"/>
                  <a:pt x="230528" y="52359"/>
                </a:cubicBezTo>
                <a:lnTo>
                  <a:pt x="230528" y="52359"/>
                </a:lnTo>
                <a:lnTo>
                  <a:pt x="248600" y="34356"/>
                </a:lnTo>
                <a:cubicBezTo>
                  <a:pt x="205736" y="35786"/>
                  <a:pt x="171446" y="71075"/>
                  <a:pt x="171446" y="114293"/>
                </a:cubicBezTo>
                <a:cubicBezTo>
                  <a:pt x="171446" y="121652"/>
                  <a:pt x="172445" y="128795"/>
                  <a:pt x="174303" y="135510"/>
                </a:cubicBezTo>
                <a:cubicBezTo>
                  <a:pt x="177587" y="147368"/>
                  <a:pt x="174160" y="160086"/>
                  <a:pt x="165444" y="168802"/>
                </a:cubicBezTo>
                <a:lnTo>
                  <a:pt x="40786" y="293391"/>
                </a:lnTo>
                <a:cubicBezTo>
                  <a:pt x="36572" y="297535"/>
                  <a:pt x="34286" y="303248"/>
                  <a:pt x="34286" y="309177"/>
                </a:cubicBezTo>
                <a:cubicBezTo>
                  <a:pt x="34286" y="321463"/>
                  <a:pt x="44286" y="331466"/>
                  <a:pt x="56576" y="331466"/>
                </a:cubicBezTo>
                <a:cubicBezTo>
                  <a:pt x="62505" y="331466"/>
                  <a:pt x="68148" y="329107"/>
                  <a:pt x="72362" y="324967"/>
                </a:cubicBezTo>
                <a:lnTo>
                  <a:pt x="196947" y="200308"/>
                </a:lnTo>
                <a:cubicBezTo>
                  <a:pt x="205663" y="191592"/>
                  <a:pt x="218377" y="188235"/>
                  <a:pt x="230239" y="191450"/>
                </a:cubicBezTo>
                <a:lnTo>
                  <a:pt x="230242" y="191453"/>
                </a:lnTo>
                <a:close/>
                <a:moveTo>
                  <a:pt x="303325" y="28145"/>
                </a:moveTo>
                <a:lnTo>
                  <a:pt x="254818" y="76652"/>
                </a:lnTo>
                <a:cubicBezTo>
                  <a:pt x="252674" y="78796"/>
                  <a:pt x="251460" y="81725"/>
                  <a:pt x="251460" y="84725"/>
                </a:cubicBezTo>
                <a:lnTo>
                  <a:pt x="251460" y="102870"/>
                </a:lnTo>
                <a:cubicBezTo>
                  <a:pt x="251460" y="109157"/>
                  <a:pt x="256603" y="114300"/>
                  <a:pt x="262890" y="114300"/>
                </a:cubicBezTo>
                <a:lnTo>
                  <a:pt x="281035" y="114300"/>
                </a:lnTo>
                <a:cubicBezTo>
                  <a:pt x="284035" y="114300"/>
                  <a:pt x="286964" y="113086"/>
                  <a:pt x="289108" y="110942"/>
                </a:cubicBezTo>
                <a:lnTo>
                  <a:pt x="337615" y="62435"/>
                </a:lnTo>
                <a:cubicBezTo>
                  <a:pt x="342757" y="57293"/>
                  <a:pt x="351404" y="58222"/>
                  <a:pt x="354546" y="64794"/>
                </a:cubicBezTo>
                <a:cubicBezTo>
                  <a:pt x="361762" y="79798"/>
                  <a:pt x="365760" y="96583"/>
                  <a:pt x="365760" y="114300"/>
                </a:cubicBezTo>
                <a:cubicBezTo>
                  <a:pt x="365760" y="177452"/>
                  <a:pt x="314612" y="228600"/>
                  <a:pt x="251460" y="228600"/>
                </a:cubicBezTo>
                <a:cubicBezTo>
                  <a:pt x="240959" y="228600"/>
                  <a:pt x="230813" y="227170"/>
                  <a:pt x="221241" y="224529"/>
                </a:cubicBezTo>
                <a:lnTo>
                  <a:pt x="96583" y="349187"/>
                </a:lnTo>
                <a:cubicBezTo>
                  <a:pt x="85939" y="359831"/>
                  <a:pt x="71579" y="365760"/>
                  <a:pt x="56579" y="365760"/>
                </a:cubicBezTo>
                <a:cubicBezTo>
                  <a:pt x="25362" y="365760"/>
                  <a:pt x="0" y="340398"/>
                  <a:pt x="0" y="309181"/>
                </a:cubicBezTo>
                <a:cubicBezTo>
                  <a:pt x="0" y="294177"/>
                  <a:pt x="5929" y="279821"/>
                  <a:pt x="16572" y="269177"/>
                </a:cubicBezTo>
                <a:lnTo>
                  <a:pt x="141231" y="144519"/>
                </a:lnTo>
                <a:cubicBezTo>
                  <a:pt x="138586" y="134947"/>
                  <a:pt x="137160" y="124801"/>
                  <a:pt x="137160" y="114300"/>
                </a:cubicBezTo>
                <a:cubicBezTo>
                  <a:pt x="137160" y="51148"/>
                  <a:pt x="188308" y="0"/>
                  <a:pt x="251460" y="0"/>
                </a:cubicBezTo>
                <a:cubicBezTo>
                  <a:pt x="269177" y="0"/>
                  <a:pt x="285966" y="4071"/>
                  <a:pt x="300966" y="11214"/>
                </a:cubicBezTo>
                <a:cubicBezTo>
                  <a:pt x="307538" y="14356"/>
                  <a:pt x="308467" y="23002"/>
                  <a:pt x="303325" y="28145"/>
                </a:cubicBezTo>
                <a:lnTo>
                  <a:pt x="303325" y="28145"/>
                </a:lnTo>
                <a:close/>
                <a:moveTo>
                  <a:pt x="62867" y="291467"/>
                </a:moveTo>
                <a:cubicBezTo>
                  <a:pt x="69180" y="291467"/>
                  <a:pt x="74297" y="296584"/>
                  <a:pt x="74297" y="302897"/>
                </a:cubicBezTo>
                <a:cubicBezTo>
                  <a:pt x="74297" y="309210"/>
                  <a:pt x="69180" y="314327"/>
                  <a:pt x="62867" y="314327"/>
                </a:cubicBezTo>
                <a:cubicBezTo>
                  <a:pt x="56554" y="314327"/>
                  <a:pt x="51437" y="309210"/>
                  <a:pt x="51437" y="302897"/>
                </a:cubicBezTo>
                <a:cubicBezTo>
                  <a:pt x="51437" y="296584"/>
                  <a:pt x="56554" y="291467"/>
                  <a:pt x="62867" y="291467"/>
                </a:cubicBezTo>
                <a:lnTo>
                  <a:pt x="62867" y="29146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87769" y="4984560"/>
            <a:ext cx="3089200" cy="91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 effective date: [Date]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118538" y="4409692"/>
            <a:ext cx="2560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Plan Implementation Date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608041" y="4404354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close/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306281" y="2923648"/>
            <a:ext cx="3089200" cy="91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 owner: [Transformation Director/PMO Role]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828690" y="2356514"/>
            <a:ext cx="2571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 Ownership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06281" y="2352590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148561" y="125705"/>
                </a:moveTo>
                <a:cubicBezTo>
                  <a:pt x="148561" y="75207"/>
                  <a:pt x="189486" y="34283"/>
                  <a:pt x="239982" y="34283"/>
                </a:cubicBezTo>
                <a:cubicBezTo>
                  <a:pt x="290479" y="34283"/>
                  <a:pt x="331404" y="75207"/>
                  <a:pt x="331404" y="125705"/>
                </a:cubicBezTo>
                <a:cubicBezTo>
                  <a:pt x="331404" y="176203"/>
                  <a:pt x="290479" y="217128"/>
                  <a:pt x="239982" y="217128"/>
                </a:cubicBezTo>
                <a:cubicBezTo>
                  <a:pt x="232554" y="217128"/>
                  <a:pt x="225341" y="216272"/>
                  <a:pt x="218483" y="214557"/>
                </a:cubicBezTo>
                <a:cubicBezTo>
                  <a:pt x="212697" y="213127"/>
                  <a:pt x="206556" y="214842"/>
                  <a:pt x="202342" y="219128"/>
                </a:cubicBezTo>
                <a:lnTo>
                  <a:pt x="181486" y="239983"/>
                </a:lnTo>
                <a:lnTo>
                  <a:pt x="142848" y="239983"/>
                </a:lnTo>
                <a:cubicBezTo>
                  <a:pt x="133349" y="239983"/>
                  <a:pt x="125704" y="247626"/>
                  <a:pt x="125704" y="257127"/>
                </a:cubicBezTo>
                <a:lnTo>
                  <a:pt x="125704" y="285698"/>
                </a:lnTo>
                <a:lnTo>
                  <a:pt x="97135" y="285698"/>
                </a:lnTo>
                <a:cubicBezTo>
                  <a:pt x="87636" y="285698"/>
                  <a:pt x="79992" y="293341"/>
                  <a:pt x="79992" y="302841"/>
                </a:cubicBezTo>
                <a:lnTo>
                  <a:pt x="79992" y="331413"/>
                </a:lnTo>
                <a:lnTo>
                  <a:pt x="34279" y="331413"/>
                </a:lnTo>
                <a:lnTo>
                  <a:pt x="34279" y="275631"/>
                </a:lnTo>
                <a:lnTo>
                  <a:pt x="146556" y="163353"/>
                </a:lnTo>
                <a:cubicBezTo>
                  <a:pt x="150770" y="159140"/>
                  <a:pt x="152485" y="152997"/>
                  <a:pt x="151128" y="147212"/>
                </a:cubicBezTo>
                <a:cubicBezTo>
                  <a:pt x="149486" y="140355"/>
                  <a:pt x="148557" y="133140"/>
                  <a:pt x="148557" y="125713"/>
                </a:cubicBezTo>
                <a:lnTo>
                  <a:pt x="148561" y="125705"/>
                </a:lnTo>
                <a:close/>
                <a:moveTo>
                  <a:pt x="239982" y="0"/>
                </a:moveTo>
                <a:cubicBezTo>
                  <a:pt x="170558" y="0"/>
                  <a:pt x="114278" y="56283"/>
                  <a:pt x="114278" y="125705"/>
                </a:cubicBezTo>
                <a:cubicBezTo>
                  <a:pt x="114278" y="132489"/>
                  <a:pt x="114779" y="139133"/>
                  <a:pt x="115851" y="145632"/>
                </a:cubicBezTo>
                <a:lnTo>
                  <a:pt x="5000" y="256410"/>
                </a:lnTo>
                <a:cubicBezTo>
                  <a:pt x="1785" y="259624"/>
                  <a:pt x="0" y="263980"/>
                  <a:pt x="0" y="268551"/>
                </a:cubicBezTo>
                <a:lnTo>
                  <a:pt x="0" y="348545"/>
                </a:lnTo>
                <a:cubicBezTo>
                  <a:pt x="0" y="358046"/>
                  <a:pt x="7641" y="365689"/>
                  <a:pt x="17143" y="365689"/>
                </a:cubicBezTo>
                <a:lnTo>
                  <a:pt x="97139" y="365689"/>
                </a:lnTo>
                <a:cubicBezTo>
                  <a:pt x="106637" y="365689"/>
                  <a:pt x="114282" y="358046"/>
                  <a:pt x="114282" y="348549"/>
                </a:cubicBezTo>
                <a:lnTo>
                  <a:pt x="114282" y="319981"/>
                </a:lnTo>
                <a:lnTo>
                  <a:pt x="142851" y="319981"/>
                </a:lnTo>
                <a:cubicBezTo>
                  <a:pt x="152350" y="319981"/>
                  <a:pt x="159994" y="312338"/>
                  <a:pt x="159994" y="302841"/>
                </a:cubicBezTo>
                <a:lnTo>
                  <a:pt x="159994" y="274274"/>
                </a:lnTo>
                <a:lnTo>
                  <a:pt x="188564" y="274274"/>
                </a:lnTo>
                <a:cubicBezTo>
                  <a:pt x="193136" y="274274"/>
                  <a:pt x="197492" y="272489"/>
                  <a:pt x="200707" y="269275"/>
                </a:cubicBezTo>
                <a:lnTo>
                  <a:pt x="220133" y="249849"/>
                </a:lnTo>
                <a:cubicBezTo>
                  <a:pt x="226632" y="250848"/>
                  <a:pt x="233274" y="251422"/>
                  <a:pt x="240059" y="251422"/>
                </a:cubicBezTo>
                <a:cubicBezTo>
                  <a:pt x="309484" y="251422"/>
                  <a:pt x="365764" y="195139"/>
                  <a:pt x="365764" y="125716"/>
                </a:cubicBezTo>
                <a:cubicBezTo>
                  <a:pt x="365764" y="56294"/>
                  <a:pt x="309411" y="11"/>
                  <a:pt x="239986" y="11"/>
                </a:cubicBezTo>
                <a:lnTo>
                  <a:pt x="239982" y="0"/>
                </a:lnTo>
                <a:close/>
                <a:moveTo>
                  <a:pt x="262839" y="125705"/>
                </a:moveTo>
                <a:cubicBezTo>
                  <a:pt x="275461" y="125705"/>
                  <a:pt x="285695" y="115473"/>
                  <a:pt x="285695" y="102850"/>
                </a:cubicBezTo>
                <a:cubicBezTo>
                  <a:pt x="285695" y="90226"/>
                  <a:pt x="275461" y="79994"/>
                  <a:pt x="262839" y="79994"/>
                </a:cubicBezTo>
                <a:cubicBezTo>
                  <a:pt x="250216" y="79994"/>
                  <a:pt x="239982" y="90226"/>
                  <a:pt x="239982" y="102850"/>
                </a:cubicBezTo>
                <a:cubicBezTo>
                  <a:pt x="239982" y="115473"/>
                  <a:pt x="250216" y="125705"/>
                  <a:pt x="262839" y="125705"/>
                </a:cubicBez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87769" y="2923648"/>
            <a:ext cx="3089200" cy="91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 sponsor: [Lead Sponsor Name &amp; Title]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118538" y="2356514"/>
            <a:ext cx="2560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Lead Sponsor Information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66465" y="23565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165664" y="34290"/>
                  <a:pt x="150660" y="43935"/>
                  <a:pt x="143089" y="58222"/>
                </a:cubicBezTo>
                <a:cubicBezTo>
                  <a:pt x="139230" y="65508"/>
                  <a:pt x="130730" y="69008"/>
                  <a:pt x="122873" y="66579"/>
                </a:cubicBezTo>
                <a:cubicBezTo>
                  <a:pt x="107442" y="61865"/>
                  <a:pt x="89940" y="65581"/>
                  <a:pt x="77797" y="77793"/>
                </a:cubicBezTo>
                <a:cubicBezTo>
                  <a:pt x="65654" y="90010"/>
                  <a:pt x="61868" y="107438"/>
                  <a:pt x="66583" y="122870"/>
                </a:cubicBezTo>
                <a:cubicBezTo>
                  <a:pt x="69012" y="130726"/>
                  <a:pt x="65511" y="139230"/>
                  <a:pt x="58225" y="143016"/>
                </a:cubicBezTo>
                <a:cubicBezTo>
                  <a:pt x="43939" y="150660"/>
                  <a:pt x="34294" y="165660"/>
                  <a:pt x="34294" y="182876"/>
                </a:cubicBezTo>
                <a:cubicBezTo>
                  <a:pt x="34294" y="200093"/>
                  <a:pt x="43939" y="215096"/>
                  <a:pt x="58225" y="222667"/>
                </a:cubicBezTo>
                <a:cubicBezTo>
                  <a:pt x="65511" y="226526"/>
                  <a:pt x="69012" y="235026"/>
                  <a:pt x="66583" y="242883"/>
                </a:cubicBezTo>
                <a:cubicBezTo>
                  <a:pt x="61868" y="258314"/>
                  <a:pt x="65584" y="275816"/>
                  <a:pt x="77797" y="287959"/>
                </a:cubicBezTo>
                <a:cubicBezTo>
                  <a:pt x="90013" y="300102"/>
                  <a:pt x="107442" y="303888"/>
                  <a:pt x="122873" y="299173"/>
                </a:cubicBezTo>
                <a:cubicBezTo>
                  <a:pt x="130730" y="296745"/>
                  <a:pt x="139234" y="300245"/>
                  <a:pt x="143019" y="307531"/>
                </a:cubicBezTo>
                <a:cubicBezTo>
                  <a:pt x="150591" y="321818"/>
                  <a:pt x="165594" y="331463"/>
                  <a:pt x="182810" y="331463"/>
                </a:cubicBezTo>
                <a:cubicBezTo>
                  <a:pt x="200027" y="331463"/>
                  <a:pt x="215030" y="321818"/>
                  <a:pt x="222602" y="307531"/>
                </a:cubicBezTo>
                <a:cubicBezTo>
                  <a:pt x="226460" y="300245"/>
                  <a:pt x="234887" y="296745"/>
                  <a:pt x="242748" y="299173"/>
                </a:cubicBezTo>
                <a:cubicBezTo>
                  <a:pt x="258179" y="303888"/>
                  <a:pt x="275681" y="300172"/>
                  <a:pt x="287824" y="287959"/>
                </a:cubicBezTo>
                <a:cubicBezTo>
                  <a:pt x="299967" y="275743"/>
                  <a:pt x="303753" y="258314"/>
                  <a:pt x="299038" y="242883"/>
                </a:cubicBezTo>
                <a:cubicBezTo>
                  <a:pt x="296609" y="235026"/>
                  <a:pt x="300110" y="226523"/>
                  <a:pt x="307396" y="222737"/>
                </a:cubicBezTo>
                <a:cubicBezTo>
                  <a:pt x="321682" y="215166"/>
                  <a:pt x="331327" y="200162"/>
                  <a:pt x="331327" y="182946"/>
                </a:cubicBezTo>
                <a:cubicBezTo>
                  <a:pt x="331327" y="165729"/>
                  <a:pt x="321682" y="150726"/>
                  <a:pt x="307396" y="143155"/>
                </a:cubicBezTo>
                <a:cubicBezTo>
                  <a:pt x="300110" y="139296"/>
                  <a:pt x="296609" y="130869"/>
                  <a:pt x="299038" y="123009"/>
                </a:cubicBezTo>
                <a:cubicBezTo>
                  <a:pt x="303753" y="107577"/>
                  <a:pt x="300037" y="90076"/>
                  <a:pt x="287824" y="77932"/>
                </a:cubicBezTo>
                <a:cubicBezTo>
                  <a:pt x="275607" y="65789"/>
                  <a:pt x="258322" y="61857"/>
                  <a:pt x="242890" y="66576"/>
                </a:cubicBezTo>
                <a:cubicBezTo>
                  <a:pt x="235034" y="69004"/>
                  <a:pt x="226530" y="65504"/>
                  <a:pt x="222675" y="58218"/>
                </a:cubicBezTo>
                <a:cubicBezTo>
                  <a:pt x="215103" y="43931"/>
                  <a:pt x="200100" y="34286"/>
                  <a:pt x="182884" y="34286"/>
                </a:cubicBezTo>
                <a:lnTo>
                  <a:pt x="182880" y="34290"/>
                </a:lnTo>
                <a:close/>
                <a:moveTo>
                  <a:pt x="119944" y="31005"/>
                </a:moveTo>
                <a:cubicBezTo>
                  <a:pt x="134446" y="12147"/>
                  <a:pt x="157233" y="0"/>
                  <a:pt x="182880" y="0"/>
                </a:cubicBezTo>
                <a:cubicBezTo>
                  <a:pt x="208527" y="0"/>
                  <a:pt x="231314" y="12143"/>
                  <a:pt x="245816" y="31005"/>
                </a:cubicBezTo>
                <a:cubicBezTo>
                  <a:pt x="269390" y="27933"/>
                  <a:pt x="294108" y="35435"/>
                  <a:pt x="312253" y="53580"/>
                </a:cubicBezTo>
                <a:cubicBezTo>
                  <a:pt x="330398" y="71726"/>
                  <a:pt x="337900" y="96444"/>
                  <a:pt x="334828" y="120017"/>
                </a:cubicBezTo>
                <a:cubicBezTo>
                  <a:pt x="353617" y="134446"/>
                  <a:pt x="365760" y="157237"/>
                  <a:pt x="365760" y="182884"/>
                </a:cubicBezTo>
                <a:cubicBezTo>
                  <a:pt x="365760" y="208531"/>
                  <a:pt x="353617" y="231318"/>
                  <a:pt x="334755" y="245820"/>
                </a:cubicBezTo>
                <a:cubicBezTo>
                  <a:pt x="337827" y="269393"/>
                  <a:pt x="330325" y="294111"/>
                  <a:pt x="312180" y="312257"/>
                </a:cubicBezTo>
                <a:cubicBezTo>
                  <a:pt x="294035" y="330402"/>
                  <a:pt x="269316" y="337904"/>
                  <a:pt x="245743" y="334831"/>
                </a:cubicBezTo>
                <a:cubicBezTo>
                  <a:pt x="231314" y="353621"/>
                  <a:pt x="208523" y="365764"/>
                  <a:pt x="182880" y="365764"/>
                </a:cubicBezTo>
                <a:cubicBezTo>
                  <a:pt x="157233" y="365764"/>
                  <a:pt x="134446" y="353621"/>
                  <a:pt x="119944" y="334758"/>
                </a:cubicBezTo>
                <a:cubicBezTo>
                  <a:pt x="96370" y="337831"/>
                  <a:pt x="71652" y="330329"/>
                  <a:pt x="53507" y="312184"/>
                </a:cubicBezTo>
                <a:cubicBezTo>
                  <a:pt x="35362" y="294038"/>
                  <a:pt x="27860" y="269320"/>
                  <a:pt x="30932" y="245747"/>
                </a:cubicBezTo>
                <a:cubicBezTo>
                  <a:pt x="12143" y="231318"/>
                  <a:pt x="0" y="208527"/>
                  <a:pt x="0" y="182884"/>
                </a:cubicBezTo>
                <a:cubicBezTo>
                  <a:pt x="0" y="157237"/>
                  <a:pt x="12143" y="134450"/>
                  <a:pt x="31005" y="119947"/>
                </a:cubicBezTo>
                <a:cubicBezTo>
                  <a:pt x="27933" y="96374"/>
                  <a:pt x="35435" y="71656"/>
                  <a:pt x="53580" y="53511"/>
                </a:cubicBezTo>
                <a:cubicBezTo>
                  <a:pt x="71725" y="35365"/>
                  <a:pt x="96444" y="27864"/>
                  <a:pt x="120017" y="30936"/>
                </a:cubicBezTo>
                <a:lnTo>
                  <a:pt x="119944" y="3100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45366" y="3772114"/>
            <a:ext cx="3110504" cy="21246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131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Transformation name: [Project/Transformation Name]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45366" y="3077133"/>
            <a:ext cx="3114949" cy="499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78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Transformation Details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55059" y="2356514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close/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close/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close/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3242559" y="2400561"/>
            <a:ext cx="5331901" cy="5331901"/>
          </a:xfrm>
          <a:custGeom>
            <a:avLst/>
            <a:gdLst/>
            <a:ahLst/>
            <a:cxnLst/>
            <a:rect l="l" t="t" r="r" b="b"/>
            <a:pathLst>
              <a:path w="5331901" h="5331901">
                <a:moveTo>
                  <a:pt x="2665951" y="5331901"/>
                </a:moveTo>
                <a:cubicBezTo>
                  <a:pt x="1193599" y="5331901"/>
                  <a:pt x="0" y="4138302"/>
                  <a:pt x="0" y="2665950"/>
                </a:cubicBezTo>
                <a:cubicBezTo>
                  <a:pt x="0" y="1193599"/>
                  <a:pt x="1193599" y="0"/>
                  <a:pt x="2665951" y="0"/>
                </a:cubicBezTo>
                <a:cubicBezTo>
                  <a:pt x="4138302" y="0"/>
                  <a:pt x="5331901" y="1193599"/>
                  <a:pt x="5331901" y="2665950"/>
                </a:cubicBezTo>
                <a:cubicBezTo>
                  <a:pt x="5331901" y="4138302"/>
                  <a:pt x="4138302" y="5331901"/>
                  <a:pt x="2665951" y="5331901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33402" y="533400"/>
            <a:ext cx="6569486" cy="1926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The Need for Change &amp; Vision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2869289" y="2865200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869289" y="4700751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751138" y="4700751"/>
            <a:ext cx="330856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Vision statement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751138" y="5205693"/>
            <a:ext cx="330602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unified way of working that enables teams to deliver reliably at scale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524062" y="287041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524062" y="4700751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05911" y="4700751"/>
            <a:ext cx="330856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success looks like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05911" y="5205693"/>
            <a:ext cx="330602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adoption, proficiency, and sustained performance behavior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524062" y="1040079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706942" y="4898871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118490" y="147494"/>
                </a:moveTo>
                <a:cubicBezTo>
                  <a:pt x="105344" y="133063"/>
                  <a:pt x="87294" y="99392"/>
                  <a:pt x="84296" y="22860"/>
                </a:cubicBezTo>
                <a:lnTo>
                  <a:pt x="190117" y="22860"/>
                </a:lnTo>
                <a:cubicBezTo>
                  <a:pt x="187070" y="99394"/>
                  <a:pt x="169020" y="133063"/>
                  <a:pt x="155923" y="147494"/>
                </a:cubicBezTo>
                <a:cubicBezTo>
                  <a:pt x="149400" y="154685"/>
                  <a:pt x="143587" y="157686"/>
                  <a:pt x="140158" y="158971"/>
                </a:cubicBezTo>
                <a:cubicBezTo>
                  <a:pt x="138921" y="159447"/>
                  <a:pt x="137920" y="159686"/>
                  <a:pt x="137253" y="159876"/>
                </a:cubicBezTo>
                <a:cubicBezTo>
                  <a:pt x="136587" y="159732"/>
                  <a:pt x="135585" y="159447"/>
                  <a:pt x="134348" y="158971"/>
                </a:cubicBezTo>
                <a:cubicBezTo>
                  <a:pt x="130919" y="157686"/>
                  <a:pt x="125109" y="154685"/>
                  <a:pt x="118583" y="147494"/>
                </a:cubicBezTo>
                <a:lnTo>
                  <a:pt x="118490" y="147494"/>
                </a:lnTo>
                <a:close/>
                <a:moveTo>
                  <a:pt x="190499" y="0"/>
                </a:moveTo>
                <a:lnTo>
                  <a:pt x="83818" y="0"/>
                </a:lnTo>
                <a:cubicBezTo>
                  <a:pt x="71197" y="0"/>
                  <a:pt x="60910" y="10383"/>
                  <a:pt x="61387" y="22955"/>
                </a:cubicBezTo>
                <a:cubicBezTo>
                  <a:pt x="61483" y="25479"/>
                  <a:pt x="61577" y="28003"/>
                  <a:pt x="61722" y="30480"/>
                </a:cubicBezTo>
                <a:lnTo>
                  <a:pt x="11431" y="30480"/>
                </a:lnTo>
                <a:cubicBezTo>
                  <a:pt x="5097" y="30480"/>
                  <a:pt x="0" y="35576"/>
                  <a:pt x="0" y="41911"/>
                </a:cubicBezTo>
                <a:cubicBezTo>
                  <a:pt x="0" y="93583"/>
                  <a:pt x="21861" y="126541"/>
                  <a:pt x="48341" y="146972"/>
                </a:cubicBezTo>
                <a:cubicBezTo>
                  <a:pt x="74012" y="166833"/>
                  <a:pt x="103443" y="174404"/>
                  <a:pt x="119540" y="177308"/>
                </a:cubicBezTo>
                <a:cubicBezTo>
                  <a:pt x="121779" y="178498"/>
                  <a:pt x="123875" y="179452"/>
                  <a:pt x="125778" y="180213"/>
                </a:cubicBezTo>
                <a:lnTo>
                  <a:pt x="125778" y="220980"/>
                </a:lnTo>
                <a:lnTo>
                  <a:pt x="87678" y="220980"/>
                </a:lnTo>
                <a:cubicBezTo>
                  <a:pt x="81344" y="220980"/>
                  <a:pt x="76247" y="226076"/>
                  <a:pt x="76247" y="232411"/>
                </a:cubicBezTo>
                <a:cubicBezTo>
                  <a:pt x="76247" y="238746"/>
                  <a:pt x="81344" y="243843"/>
                  <a:pt x="87678" y="243843"/>
                </a:cubicBezTo>
                <a:lnTo>
                  <a:pt x="137209" y="243843"/>
                </a:lnTo>
                <a:lnTo>
                  <a:pt x="186741" y="243843"/>
                </a:lnTo>
                <a:cubicBezTo>
                  <a:pt x="193075" y="243843"/>
                  <a:pt x="198172" y="238746"/>
                  <a:pt x="198172" y="232414"/>
                </a:cubicBezTo>
                <a:cubicBezTo>
                  <a:pt x="198172" y="226079"/>
                  <a:pt x="193075" y="220985"/>
                  <a:pt x="186741" y="220985"/>
                </a:cubicBezTo>
                <a:lnTo>
                  <a:pt x="148640" y="220985"/>
                </a:lnTo>
                <a:lnTo>
                  <a:pt x="148640" y="180217"/>
                </a:lnTo>
                <a:cubicBezTo>
                  <a:pt x="150544" y="179454"/>
                  <a:pt x="152640" y="178503"/>
                  <a:pt x="154878" y="177313"/>
                </a:cubicBezTo>
                <a:cubicBezTo>
                  <a:pt x="170975" y="174456"/>
                  <a:pt x="200361" y="166836"/>
                  <a:pt x="226078" y="146977"/>
                </a:cubicBezTo>
                <a:cubicBezTo>
                  <a:pt x="252462" y="126546"/>
                  <a:pt x="274323" y="93588"/>
                  <a:pt x="274323" y="41916"/>
                </a:cubicBezTo>
                <a:cubicBezTo>
                  <a:pt x="274323" y="35581"/>
                  <a:pt x="269226" y="30487"/>
                  <a:pt x="262892" y="30487"/>
                </a:cubicBezTo>
                <a:lnTo>
                  <a:pt x="212601" y="30487"/>
                </a:lnTo>
                <a:cubicBezTo>
                  <a:pt x="212744" y="28010"/>
                  <a:pt x="212840" y="25535"/>
                  <a:pt x="212936" y="22962"/>
                </a:cubicBezTo>
                <a:cubicBezTo>
                  <a:pt x="213413" y="10390"/>
                  <a:pt x="203126" y="7"/>
                  <a:pt x="190504" y="7"/>
                </a:cubicBezTo>
                <a:lnTo>
                  <a:pt x="190499" y="0"/>
                </a:lnTo>
                <a:close/>
                <a:moveTo>
                  <a:pt x="210837" y="53340"/>
                </a:moveTo>
                <a:lnTo>
                  <a:pt x="251033" y="53340"/>
                </a:lnTo>
                <a:cubicBezTo>
                  <a:pt x="248174" y="90679"/>
                  <a:pt x="231364" y="113966"/>
                  <a:pt x="212027" y="128874"/>
                </a:cubicBezTo>
                <a:cubicBezTo>
                  <a:pt x="203694" y="135351"/>
                  <a:pt x="194740" y="140306"/>
                  <a:pt x="186121" y="144114"/>
                </a:cubicBezTo>
                <a:cubicBezTo>
                  <a:pt x="196932" y="124922"/>
                  <a:pt x="206505" y="96251"/>
                  <a:pt x="210837" y="53340"/>
                </a:cubicBezTo>
                <a:close/>
                <a:moveTo>
                  <a:pt x="88202" y="144114"/>
                </a:moveTo>
                <a:cubicBezTo>
                  <a:pt x="79583" y="140306"/>
                  <a:pt x="70676" y="135351"/>
                  <a:pt x="62295" y="128874"/>
                </a:cubicBezTo>
                <a:cubicBezTo>
                  <a:pt x="42959" y="113968"/>
                  <a:pt x="26148" y="90679"/>
                  <a:pt x="23290" y="53340"/>
                </a:cubicBezTo>
                <a:lnTo>
                  <a:pt x="63486" y="53340"/>
                </a:lnTo>
                <a:cubicBezTo>
                  <a:pt x="67820" y="96251"/>
                  <a:pt x="77391" y="124919"/>
                  <a:pt x="88202" y="144114"/>
                </a:cubicBezTo>
                <a:lnTo>
                  <a:pt x="88202" y="144114"/>
                </a:ln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2169" y="488363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close/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close/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close/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706942" y="305329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close/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close/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close/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close/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close/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06942" y="1240104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47150" y="0"/>
                </a:moveTo>
                <a:cubicBezTo>
                  <a:pt x="21112" y="0"/>
                  <a:pt x="3" y="21111"/>
                  <a:pt x="3" y="47149"/>
                </a:cubicBezTo>
                <a:lnTo>
                  <a:pt x="3" y="192881"/>
                </a:lnTo>
                <a:cubicBezTo>
                  <a:pt x="3" y="218919"/>
                  <a:pt x="21112" y="240030"/>
                  <a:pt x="47153" y="240030"/>
                </a:cubicBezTo>
                <a:lnTo>
                  <a:pt x="227175" y="240030"/>
                </a:lnTo>
                <a:cubicBezTo>
                  <a:pt x="253214" y="240030"/>
                  <a:pt x="274325" y="218919"/>
                  <a:pt x="274325" y="192881"/>
                </a:cubicBezTo>
                <a:lnTo>
                  <a:pt x="274325" y="98583"/>
                </a:lnTo>
                <a:cubicBezTo>
                  <a:pt x="274325" y="72544"/>
                  <a:pt x="253216" y="51434"/>
                  <a:pt x="227178" y="51434"/>
                </a:cubicBezTo>
                <a:lnTo>
                  <a:pt x="64300" y="51434"/>
                </a:lnTo>
                <a:cubicBezTo>
                  <a:pt x="57174" y="51434"/>
                  <a:pt x="51443" y="57166"/>
                  <a:pt x="51443" y="64292"/>
                </a:cubicBezTo>
                <a:cubicBezTo>
                  <a:pt x="51443" y="71419"/>
                  <a:pt x="57176" y="77150"/>
                  <a:pt x="64303" y="77150"/>
                </a:cubicBezTo>
                <a:lnTo>
                  <a:pt x="227181" y="77150"/>
                </a:lnTo>
                <a:cubicBezTo>
                  <a:pt x="239020" y="77150"/>
                  <a:pt x="248613" y="86742"/>
                  <a:pt x="248613" y="98583"/>
                </a:cubicBezTo>
                <a:lnTo>
                  <a:pt x="248613" y="192881"/>
                </a:lnTo>
                <a:cubicBezTo>
                  <a:pt x="248613" y="204722"/>
                  <a:pt x="239023" y="214313"/>
                  <a:pt x="227183" y="214313"/>
                </a:cubicBezTo>
                <a:lnTo>
                  <a:pt x="47161" y="214313"/>
                </a:lnTo>
                <a:cubicBezTo>
                  <a:pt x="35321" y="214313"/>
                  <a:pt x="25731" y="204722"/>
                  <a:pt x="25731" y="192881"/>
                </a:cubicBezTo>
                <a:lnTo>
                  <a:pt x="25731" y="47149"/>
                </a:lnTo>
                <a:cubicBezTo>
                  <a:pt x="25731" y="35308"/>
                  <a:pt x="35321" y="25717"/>
                  <a:pt x="47163" y="25717"/>
                </a:cubicBezTo>
                <a:lnTo>
                  <a:pt x="244331" y="25717"/>
                </a:lnTo>
                <a:cubicBezTo>
                  <a:pt x="251458" y="25717"/>
                  <a:pt x="257191" y="19985"/>
                  <a:pt x="257191" y="12858"/>
                </a:cubicBezTo>
                <a:cubicBezTo>
                  <a:pt x="257191" y="5732"/>
                  <a:pt x="251458" y="0"/>
                  <a:pt x="244334" y="0"/>
                </a:cubicBezTo>
                <a:lnTo>
                  <a:pt x="47150" y="0"/>
                </a:lnTo>
                <a:close/>
                <a:moveTo>
                  <a:pt x="205740" y="162877"/>
                </a:moveTo>
                <a:cubicBezTo>
                  <a:pt x="215210" y="162877"/>
                  <a:pt x="222885" y="155201"/>
                  <a:pt x="222885" y="145732"/>
                </a:cubicBezTo>
                <a:cubicBezTo>
                  <a:pt x="222885" y="136263"/>
                  <a:pt x="215210" y="128586"/>
                  <a:pt x="205740" y="128586"/>
                </a:cubicBezTo>
                <a:cubicBezTo>
                  <a:pt x="196270" y="128586"/>
                  <a:pt x="188595" y="136263"/>
                  <a:pt x="188595" y="145732"/>
                </a:cubicBezTo>
                <a:cubicBezTo>
                  <a:pt x="188595" y="155201"/>
                  <a:pt x="196270" y="162877"/>
                  <a:pt x="205740" y="162877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057985" y="3048080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close/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close/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close/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-2814540" y="2828580"/>
            <a:ext cx="4475864" cy="4475862"/>
          </a:xfrm>
          <a:custGeom>
            <a:avLst/>
            <a:gdLst/>
            <a:ahLst/>
            <a:cxnLst/>
            <a:rect l="l" t="t" r="r" b="b"/>
            <a:pathLst>
              <a:path w="4475864" h="4475862">
                <a:moveTo>
                  <a:pt x="2237932" y="4475862"/>
                </a:moveTo>
                <a:cubicBezTo>
                  <a:pt x="1001967" y="4475862"/>
                  <a:pt x="0" y="3473896"/>
                  <a:pt x="0" y="2237931"/>
                </a:cubicBezTo>
                <a:cubicBezTo>
                  <a:pt x="0" y="1001966"/>
                  <a:pt x="1001967" y="0"/>
                  <a:pt x="2237932" y="0"/>
                </a:cubicBezTo>
                <a:cubicBezTo>
                  <a:pt x="3473897" y="0"/>
                  <a:pt x="4475864" y="1001966"/>
                  <a:pt x="4475864" y="2237931"/>
                </a:cubicBezTo>
                <a:cubicBezTo>
                  <a:pt x="4475864" y="3473896"/>
                  <a:pt x="3473897" y="4475862"/>
                  <a:pt x="2237932" y="4475862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-2436994" y="3206126"/>
            <a:ext cx="3720772" cy="3720770"/>
          </a:xfrm>
          <a:custGeom>
            <a:avLst/>
            <a:gdLst/>
            <a:ahLst/>
            <a:cxnLst/>
            <a:rect l="l" t="t" r="r" b="b"/>
            <a:pathLst>
              <a:path w="3720772" h="3720770">
                <a:moveTo>
                  <a:pt x="1860386" y="3720770"/>
                </a:moveTo>
                <a:cubicBezTo>
                  <a:pt x="832932" y="3720770"/>
                  <a:pt x="0" y="2887838"/>
                  <a:pt x="0" y="1860385"/>
                </a:cubicBezTo>
                <a:cubicBezTo>
                  <a:pt x="0" y="832932"/>
                  <a:pt x="832932" y="0"/>
                  <a:pt x="1860386" y="0"/>
                </a:cubicBezTo>
                <a:cubicBezTo>
                  <a:pt x="2887840" y="0"/>
                  <a:pt x="3720772" y="832932"/>
                  <a:pt x="3720772" y="1860385"/>
                </a:cubicBezTo>
                <a:cubicBezTo>
                  <a:pt x="3720772" y="2887838"/>
                  <a:pt x="2887840" y="3720770"/>
                  <a:pt x="1860386" y="3720770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-2032894" y="3610228"/>
            <a:ext cx="2912570" cy="2912566"/>
          </a:xfrm>
          <a:custGeom>
            <a:avLst/>
            <a:gdLst/>
            <a:ahLst/>
            <a:cxnLst/>
            <a:rect l="l" t="t" r="r" b="b"/>
            <a:pathLst>
              <a:path w="2912570" h="2912566">
                <a:moveTo>
                  <a:pt x="1456285" y="2912566"/>
                </a:moveTo>
                <a:cubicBezTo>
                  <a:pt x="652008" y="2912566"/>
                  <a:pt x="0" y="2260559"/>
                  <a:pt x="0" y="1456283"/>
                </a:cubicBezTo>
                <a:cubicBezTo>
                  <a:pt x="0" y="652007"/>
                  <a:pt x="652008" y="0"/>
                  <a:pt x="1456285" y="0"/>
                </a:cubicBezTo>
                <a:cubicBezTo>
                  <a:pt x="2260562" y="0"/>
                  <a:pt x="2912570" y="652007"/>
                  <a:pt x="2912570" y="1456283"/>
                </a:cubicBezTo>
                <a:cubicBezTo>
                  <a:pt x="2912570" y="2260559"/>
                  <a:pt x="2260562" y="2912566"/>
                  <a:pt x="1456285" y="2912566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405911" y="2870415"/>
            <a:ext cx="330856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Desired future outcomes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405911" y="3375357"/>
            <a:ext cx="330602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faster throughput, clearer ownership, and measurable service improvements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751138" y="2865200"/>
            <a:ext cx="330856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Operating pain points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751138" y="3370142"/>
            <a:ext cx="330602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cost leakage, service delays, and cross-team handoff breakdowns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405911" y="1040079"/>
            <a:ext cx="330856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Current-state friction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405911" y="1545021"/>
            <a:ext cx="330602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manual workflows, inconsistent execution, and slow decision cycles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399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04B2C4">
                  <a:alpha val="100000"/>
                </a:srgbClr>
              </a:gs>
              <a:gs pos="100000">
                <a:srgbClr val="038693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683776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4B37E1">
                  <a:alpha val="100000"/>
                </a:srgbClr>
              </a:gs>
              <a:gs pos="100000">
                <a:srgbClr val="2E1BB7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834154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4780FF">
                  <a:alpha val="100000"/>
                </a:srgbClr>
              </a:gs>
              <a:gs pos="100000">
                <a:srgbClr val="004CF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984532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1750F1">
                  <a:alpha val="100000"/>
                </a:srgbClr>
              </a:gs>
              <a:gs pos="100000">
                <a:srgbClr val="0B39BB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33400" y="533401"/>
            <a:ext cx="10164092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722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 Management Framework (ADKAR + Kotter)</a:t>
            </a:r>
            <a:endParaRPr lang="en-US" sz="4722" dirty="0"/>
          </a:p>
        </p:txBody>
      </p:sp>
      <p:sp>
        <p:nvSpPr>
          <p:cNvPr id="7" name="Text 5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54027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Reinforcement using metrics, recognition, and continuous improvement loops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024437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Ability supported by practice, coaching, and early-life support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858753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Knowledge via role-based training, job aids, and process clarity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121262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E63D54">
                  <a:alpha val="100000"/>
                </a:srgbClr>
              </a:gs>
              <a:gs pos="100000">
                <a:srgbClr val="C11930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705100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Desire through compelling outcomes, benefits, and leadership commitment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7220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Awareness of the need, and why the change matters now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17220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ADKAR: Awareness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705100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ADKAR: Desire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58753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ADKAR: Knowledge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024437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ADKAR: Ability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154027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ADKAR: Reinforcement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78280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9777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730240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50926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040983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718310" y="2815046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  <a:close/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  <a:close/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  <a:close/>
              </a:path>
            </a:pathLst>
          </a:custGeom>
          <a:solidFill>
            <a:srgbClr val="04B2C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842657" y="2841736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close/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  <a:close/>
              </a:path>
            </a:pathLst>
          </a:custGeom>
          <a:solidFill>
            <a:srgbClr val="4B37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913120" y="2869888"/>
            <a:ext cx="365760" cy="256076"/>
          </a:xfrm>
          <a:custGeom>
            <a:avLst/>
            <a:gdLst/>
            <a:ahLst/>
            <a:cxnLst/>
            <a:rect l="l" t="t" r="r" b="b"/>
            <a:pathLst>
              <a:path w="365760" h="256076">
                <a:moveTo>
                  <a:pt x="182884" y="27431"/>
                </a:moveTo>
                <a:cubicBezTo>
                  <a:pt x="184314" y="27431"/>
                  <a:pt x="185740" y="27659"/>
                  <a:pt x="187112" y="28174"/>
                </a:cubicBezTo>
                <a:lnTo>
                  <a:pt x="311697" y="73151"/>
                </a:lnTo>
                <a:lnTo>
                  <a:pt x="187112" y="118128"/>
                </a:lnTo>
                <a:cubicBezTo>
                  <a:pt x="185740" y="118643"/>
                  <a:pt x="184310" y="118870"/>
                  <a:pt x="182884" y="118870"/>
                </a:cubicBezTo>
                <a:cubicBezTo>
                  <a:pt x="181454" y="118870"/>
                  <a:pt x="180027" y="118643"/>
                  <a:pt x="178655" y="118128"/>
                </a:cubicBezTo>
                <a:lnTo>
                  <a:pt x="105675" y="91783"/>
                </a:lnTo>
                <a:lnTo>
                  <a:pt x="186139" y="61609"/>
                </a:lnTo>
                <a:cubicBezTo>
                  <a:pt x="190883" y="59837"/>
                  <a:pt x="193282" y="54580"/>
                  <a:pt x="191512" y="49837"/>
                </a:cubicBezTo>
                <a:cubicBezTo>
                  <a:pt x="189742" y="45095"/>
                  <a:pt x="184482" y="42693"/>
                  <a:pt x="179738" y="44465"/>
                </a:cubicBezTo>
                <a:lnTo>
                  <a:pt x="88529" y="78641"/>
                </a:lnTo>
                <a:cubicBezTo>
                  <a:pt x="85559" y="79783"/>
                  <a:pt x="82643" y="81040"/>
                  <a:pt x="79783" y="82413"/>
                </a:cubicBezTo>
                <a:lnTo>
                  <a:pt x="54125" y="73156"/>
                </a:lnTo>
                <a:lnTo>
                  <a:pt x="178710" y="28179"/>
                </a:lnTo>
                <a:cubicBezTo>
                  <a:pt x="180082" y="27664"/>
                  <a:pt x="181512" y="27436"/>
                  <a:pt x="182939" y="27436"/>
                </a:cubicBezTo>
                <a:lnTo>
                  <a:pt x="182884" y="27431"/>
                </a:lnTo>
                <a:close/>
                <a:moveTo>
                  <a:pt x="9038" y="86065"/>
                </a:moveTo>
                <a:lnTo>
                  <a:pt x="53269" y="102008"/>
                </a:lnTo>
                <a:cubicBezTo>
                  <a:pt x="37724" y="118410"/>
                  <a:pt x="28295" y="140125"/>
                  <a:pt x="27494" y="163556"/>
                </a:cubicBezTo>
                <a:cubicBezTo>
                  <a:pt x="27436" y="163899"/>
                  <a:pt x="27436" y="164242"/>
                  <a:pt x="27436" y="164585"/>
                </a:cubicBezTo>
                <a:cubicBezTo>
                  <a:pt x="27436" y="180815"/>
                  <a:pt x="21265" y="197617"/>
                  <a:pt x="14693" y="210761"/>
                </a:cubicBezTo>
                <a:cubicBezTo>
                  <a:pt x="10976" y="218190"/>
                  <a:pt x="6748" y="225506"/>
                  <a:pt x="1832" y="232248"/>
                </a:cubicBezTo>
                <a:cubicBezTo>
                  <a:pt x="4" y="234707"/>
                  <a:pt x="-512" y="237905"/>
                  <a:pt x="519" y="240822"/>
                </a:cubicBezTo>
                <a:cubicBezTo>
                  <a:pt x="1547" y="243736"/>
                  <a:pt x="3946" y="245907"/>
                  <a:pt x="6920" y="246650"/>
                </a:cubicBezTo>
                <a:lnTo>
                  <a:pt x="43496" y="255794"/>
                </a:lnTo>
                <a:cubicBezTo>
                  <a:pt x="45895" y="256422"/>
                  <a:pt x="48467" y="255966"/>
                  <a:pt x="50581" y="254652"/>
                </a:cubicBezTo>
                <a:cubicBezTo>
                  <a:pt x="52695" y="253339"/>
                  <a:pt x="54180" y="251167"/>
                  <a:pt x="54637" y="248709"/>
                </a:cubicBezTo>
                <a:cubicBezTo>
                  <a:pt x="59553" y="224248"/>
                  <a:pt x="57095" y="202305"/>
                  <a:pt x="53438" y="186587"/>
                </a:cubicBezTo>
                <a:cubicBezTo>
                  <a:pt x="51609" y="178587"/>
                  <a:pt x="49151" y="170414"/>
                  <a:pt x="45778" y="162870"/>
                </a:cubicBezTo>
                <a:cubicBezTo>
                  <a:pt x="46865" y="141725"/>
                  <a:pt x="56751" y="122351"/>
                  <a:pt x="72468" y="109035"/>
                </a:cubicBezTo>
                <a:lnTo>
                  <a:pt x="169336" y="144010"/>
                </a:lnTo>
                <a:cubicBezTo>
                  <a:pt x="173678" y="145554"/>
                  <a:pt x="178250" y="146353"/>
                  <a:pt x="182880" y="146353"/>
                </a:cubicBezTo>
                <a:cubicBezTo>
                  <a:pt x="187510" y="146353"/>
                  <a:pt x="192082" y="145554"/>
                  <a:pt x="196424" y="144010"/>
                </a:cubicBezTo>
                <a:lnTo>
                  <a:pt x="356726" y="86062"/>
                </a:lnTo>
                <a:cubicBezTo>
                  <a:pt x="362154" y="84119"/>
                  <a:pt x="365756" y="78918"/>
                  <a:pt x="365756" y="73146"/>
                </a:cubicBezTo>
                <a:cubicBezTo>
                  <a:pt x="365756" y="67374"/>
                  <a:pt x="362157" y="62229"/>
                  <a:pt x="356726" y="60229"/>
                </a:cubicBezTo>
                <a:lnTo>
                  <a:pt x="196424" y="2338"/>
                </a:lnTo>
                <a:cubicBezTo>
                  <a:pt x="192082" y="794"/>
                  <a:pt x="187510" y="-5"/>
                  <a:pt x="182880" y="-5"/>
                </a:cubicBezTo>
                <a:cubicBezTo>
                  <a:pt x="178250" y="-5"/>
                  <a:pt x="173678" y="794"/>
                  <a:pt x="169336" y="2338"/>
                </a:cubicBezTo>
                <a:lnTo>
                  <a:pt x="9034" y="60229"/>
                </a:lnTo>
                <a:cubicBezTo>
                  <a:pt x="3606" y="62229"/>
                  <a:pt x="4" y="67374"/>
                  <a:pt x="4" y="73146"/>
                </a:cubicBezTo>
                <a:cubicBezTo>
                  <a:pt x="4" y="78918"/>
                  <a:pt x="3603" y="84062"/>
                  <a:pt x="9034" y="86062"/>
                </a:cubicBezTo>
                <a:lnTo>
                  <a:pt x="9038" y="86065"/>
                </a:lnTo>
                <a:close/>
                <a:moveTo>
                  <a:pt x="283808" y="131784"/>
                </a:moveTo>
                <a:lnTo>
                  <a:pt x="257235" y="141385"/>
                </a:lnTo>
                <a:lnTo>
                  <a:pt x="264492" y="210249"/>
                </a:lnTo>
                <a:cubicBezTo>
                  <a:pt x="261749" y="212249"/>
                  <a:pt x="257177" y="214820"/>
                  <a:pt x="250432" y="217449"/>
                </a:cubicBezTo>
                <a:cubicBezTo>
                  <a:pt x="234317" y="223792"/>
                  <a:pt x="210316" y="228594"/>
                  <a:pt x="182884" y="228594"/>
                </a:cubicBezTo>
                <a:cubicBezTo>
                  <a:pt x="155452" y="228594"/>
                  <a:pt x="131451" y="223792"/>
                  <a:pt x="115277" y="217506"/>
                </a:cubicBezTo>
                <a:cubicBezTo>
                  <a:pt x="108532" y="214876"/>
                  <a:pt x="103960" y="212249"/>
                  <a:pt x="101217" y="210305"/>
                </a:cubicBezTo>
                <a:lnTo>
                  <a:pt x="108473" y="141441"/>
                </a:lnTo>
                <a:lnTo>
                  <a:pt x="81901" y="131841"/>
                </a:lnTo>
                <a:lnTo>
                  <a:pt x="73156" y="214879"/>
                </a:lnTo>
                <a:cubicBezTo>
                  <a:pt x="73156" y="235052"/>
                  <a:pt x="122303" y="256025"/>
                  <a:pt x="182880" y="256025"/>
                </a:cubicBezTo>
                <a:cubicBezTo>
                  <a:pt x="243457" y="256025"/>
                  <a:pt x="292604" y="235052"/>
                  <a:pt x="292604" y="214879"/>
                </a:cubicBezTo>
                <a:lnTo>
                  <a:pt x="283859" y="131784"/>
                </a:lnTo>
                <a:lnTo>
                  <a:pt x="283808" y="131784"/>
                </a:lnTo>
                <a:close/>
                <a:moveTo>
                  <a:pt x="267122" y="208021"/>
                </a:moveTo>
                <a:cubicBezTo>
                  <a:pt x="267122" y="208021"/>
                  <a:pt x="267063" y="208077"/>
                  <a:pt x="266950" y="208249"/>
                </a:cubicBezTo>
                <a:cubicBezTo>
                  <a:pt x="267063" y="208077"/>
                  <a:pt x="267122" y="208021"/>
                  <a:pt x="267122" y="208021"/>
                </a:cubicBezTo>
                <a:close/>
                <a:moveTo>
                  <a:pt x="98649" y="208021"/>
                </a:moveTo>
                <a:cubicBezTo>
                  <a:pt x="98649" y="208021"/>
                  <a:pt x="98708" y="208077"/>
                  <a:pt x="98821" y="208249"/>
                </a:cubicBezTo>
                <a:cubicBezTo>
                  <a:pt x="98708" y="208077"/>
                  <a:pt x="98649" y="208021"/>
                  <a:pt x="98649" y="208021"/>
                </a:cubicBezTo>
                <a:close/>
              </a:path>
            </a:pathLst>
          </a:custGeom>
          <a:solidFill>
            <a:srgbClr val="478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133806" y="2869910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73152" y="32004"/>
                </a:moveTo>
                <a:cubicBezTo>
                  <a:pt x="73152" y="14346"/>
                  <a:pt x="87497" y="0"/>
                  <a:pt x="105156" y="0"/>
                </a:cubicBezTo>
                <a:lnTo>
                  <a:pt x="114300" y="0"/>
                </a:lnTo>
                <a:cubicBezTo>
                  <a:pt x="131959" y="0"/>
                  <a:pt x="146304" y="14346"/>
                  <a:pt x="146304" y="32004"/>
                </a:cubicBezTo>
                <a:lnTo>
                  <a:pt x="146304" y="114300"/>
                </a:lnTo>
                <a:lnTo>
                  <a:pt x="219456" y="114300"/>
                </a:lnTo>
                <a:lnTo>
                  <a:pt x="219456" y="32004"/>
                </a:lnTo>
                <a:cubicBezTo>
                  <a:pt x="219456" y="14346"/>
                  <a:pt x="233801" y="0"/>
                  <a:pt x="251460" y="0"/>
                </a:cubicBezTo>
                <a:lnTo>
                  <a:pt x="260604" y="0"/>
                </a:lnTo>
                <a:cubicBezTo>
                  <a:pt x="278263" y="0"/>
                  <a:pt x="292608" y="14346"/>
                  <a:pt x="292608" y="32004"/>
                </a:cubicBezTo>
                <a:lnTo>
                  <a:pt x="292608" y="41147"/>
                </a:lnTo>
                <a:lnTo>
                  <a:pt x="306324" y="41147"/>
                </a:lnTo>
                <a:cubicBezTo>
                  <a:pt x="323983" y="41147"/>
                  <a:pt x="338328" y="55492"/>
                  <a:pt x="338328" y="73151"/>
                </a:cubicBezTo>
                <a:lnTo>
                  <a:pt x="338328" y="114298"/>
                </a:lnTo>
                <a:lnTo>
                  <a:pt x="352044" y="114298"/>
                </a:lnTo>
                <a:cubicBezTo>
                  <a:pt x="359644" y="114298"/>
                  <a:pt x="365760" y="120412"/>
                  <a:pt x="365760" y="128013"/>
                </a:cubicBezTo>
                <a:cubicBezTo>
                  <a:pt x="365760" y="135615"/>
                  <a:pt x="359644" y="141729"/>
                  <a:pt x="352044" y="141729"/>
                </a:cubicBezTo>
                <a:lnTo>
                  <a:pt x="338328" y="141729"/>
                </a:lnTo>
                <a:lnTo>
                  <a:pt x="338328" y="182876"/>
                </a:lnTo>
                <a:cubicBezTo>
                  <a:pt x="338328" y="200534"/>
                  <a:pt x="323983" y="214880"/>
                  <a:pt x="306324" y="214880"/>
                </a:cubicBezTo>
                <a:lnTo>
                  <a:pt x="292608" y="214880"/>
                </a:lnTo>
                <a:lnTo>
                  <a:pt x="292608" y="224023"/>
                </a:lnTo>
                <a:cubicBezTo>
                  <a:pt x="292608" y="241681"/>
                  <a:pt x="278263" y="256027"/>
                  <a:pt x="260604" y="256027"/>
                </a:cubicBezTo>
                <a:lnTo>
                  <a:pt x="251460" y="256027"/>
                </a:lnTo>
                <a:cubicBezTo>
                  <a:pt x="233801" y="256027"/>
                  <a:pt x="219456" y="241681"/>
                  <a:pt x="219456" y="224023"/>
                </a:cubicBezTo>
                <a:lnTo>
                  <a:pt x="219456" y="141726"/>
                </a:lnTo>
                <a:lnTo>
                  <a:pt x="146304" y="141726"/>
                </a:lnTo>
                <a:lnTo>
                  <a:pt x="146304" y="224023"/>
                </a:lnTo>
                <a:cubicBezTo>
                  <a:pt x="146304" y="241681"/>
                  <a:pt x="131959" y="256027"/>
                  <a:pt x="114300" y="256027"/>
                </a:cubicBezTo>
                <a:lnTo>
                  <a:pt x="105156" y="256027"/>
                </a:lnTo>
                <a:cubicBezTo>
                  <a:pt x="87497" y="256027"/>
                  <a:pt x="73152" y="241681"/>
                  <a:pt x="73152" y="224023"/>
                </a:cubicBezTo>
                <a:lnTo>
                  <a:pt x="73152" y="214880"/>
                </a:lnTo>
                <a:lnTo>
                  <a:pt x="59436" y="214880"/>
                </a:lnTo>
                <a:cubicBezTo>
                  <a:pt x="41777" y="214880"/>
                  <a:pt x="27432" y="200534"/>
                  <a:pt x="27432" y="182876"/>
                </a:cubicBezTo>
                <a:lnTo>
                  <a:pt x="27432" y="141729"/>
                </a:lnTo>
                <a:lnTo>
                  <a:pt x="13716" y="141729"/>
                </a:lnTo>
                <a:cubicBezTo>
                  <a:pt x="6116" y="141729"/>
                  <a:pt x="0" y="135615"/>
                  <a:pt x="0" y="128013"/>
                </a:cubicBezTo>
                <a:cubicBezTo>
                  <a:pt x="0" y="120412"/>
                  <a:pt x="6116" y="114298"/>
                  <a:pt x="13716" y="114298"/>
                </a:cubicBezTo>
                <a:lnTo>
                  <a:pt x="27432" y="114298"/>
                </a:lnTo>
                <a:lnTo>
                  <a:pt x="27432" y="73151"/>
                </a:lnTo>
                <a:cubicBezTo>
                  <a:pt x="27432" y="55492"/>
                  <a:pt x="41777" y="41147"/>
                  <a:pt x="59436" y="41147"/>
                </a:cubicBezTo>
                <a:lnTo>
                  <a:pt x="73152" y="41147"/>
                </a:lnTo>
                <a:lnTo>
                  <a:pt x="73152" y="32004"/>
                </a:lnTo>
                <a:close/>
                <a:moveTo>
                  <a:pt x="100584" y="41147"/>
                </a:moveTo>
                <a:lnTo>
                  <a:pt x="100584" y="54862"/>
                </a:lnTo>
                <a:lnTo>
                  <a:pt x="100584" y="201167"/>
                </a:lnTo>
                <a:lnTo>
                  <a:pt x="100584" y="214882"/>
                </a:lnTo>
                <a:lnTo>
                  <a:pt x="100584" y="224025"/>
                </a:lnTo>
                <a:cubicBezTo>
                  <a:pt x="100584" y="226540"/>
                  <a:pt x="102640" y="228598"/>
                  <a:pt x="105156" y="228598"/>
                </a:cubicBezTo>
                <a:lnTo>
                  <a:pt x="114300" y="228598"/>
                </a:lnTo>
                <a:cubicBezTo>
                  <a:pt x="116816" y="228598"/>
                  <a:pt x="118872" y="226540"/>
                  <a:pt x="118872" y="224025"/>
                </a:cubicBezTo>
                <a:lnTo>
                  <a:pt x="118872" y="32001"/>
                </a:lnTo>
                <a:cubicBezTo>
                  <a:pt x="118872" y="29487"/>
                  <a:pt x="116816" y="27429"/>
                  <a:pt x="114300" y="27429"/>
                </a:cubicBezTo>
                <a:lnTo>
                  <a:pt x="105156" y="27429"/>
                </a:lnTo>
                <a:cubicBezTo>
                  <a:pt x="102640" y="27429"/>
                  <a:pt x="100584" y="29487"/>
                  <a:pt x="100584" y="32001"/>
                </a:cubicBezTo>
                <a:lnTo>
                  <a:pt x="100584" y="41147"/>
                </a:lnTo>
                <a:close/>
                <a:moveTo>
                  <a:pt x="73152" y="68581"/>
                </a:moveTo>
                <a:lnTo>
                  <a:pt x="59436" y="68581"/>
                </a:lnTo>
                <a:cubicBezTo>
                  <a:pt x="56923" y="68581"/>
                  <a:pt x="54864" y="70639"/>
                  <a:pt x="54864" y="73154"/>
                </a:cubicBezTo>
                <a:lnTo>
                  <a:pt x="54864" y="182881"/>
                </a:lnTo>
                <a:cubicBezTo>
                  <a:pt x="54864" y="185395"/>
                  <a:pt x="56920" y="187454"/>
                  <a:pt x="59436" y="187454"/>
                </a:cubicBezTo>
                <a:lnTo>
                  <a:pt x="73152" y="187454"/>
                </a:lnTo>
                <a:lnTo>
                  <a:pt x="73152" y="68581"/>
                </a:lnTo>
                <a:close/>
                <a:moveTo>
                  <a:pt x="265176" y="201167"/>
                </a:moveTo>
                <a:lnTo>
                  <a:pt x="265176" y="54862"/>
                </a:lnTo>
                <a:lnTo>
                  <a:pt x="265176" y="41147"/>
                </a:lnTo>
                <a:lnTo>
                  <a:pt x="265176" y="32004"/>
                </a:lnTo>
                <a:cubicBezTo>
                  <a:pt x="265176" y="29490"/>
                  <a:pt x="263117" y="27431"/>
                  <a:pt x="260604" y="27431"/>
                </a:cubicBezTo>
                <a:lnTo>
                  <a:pt x="251460" y="27431"/>
                </a:lnTo>
                <a:cubicBezTo>
                  <a:pt x="248947" y="27431"/>
                  <a:pt x="246888" y="29490"/>
                  <a:pt x="246888" y="32004"/>
                </a:cubicBezTo>
                <a:lnTo>
                  <a:pt x="246888" y="224028"/>
                </a:lnTo>
                <a:cubicBezTo>
                  <a:pt x="246888" y="226542"/>
                  <a:pt x="248944" y="228601"/>
                  <a:pt x="251460" y="228601"/>
                </a:cubicBezTo>
                <a:lnTo>
                  <a:pt x="260604" y="228601"/>
                </a:lnTo>
                <a:cubicBezTo>
                  <a:pt x="263117" y="228601"/>
                  <a:pt x="265176" y="226542"/>
                  <a:pt x="265176" y="224028"/>
                </a:cubicBezTo>
                <a:lnTo>
                  <a:pt x="265176" y="214885"/>
                </a:lnTo>
                <a:lnTo>
                  <a:pt x="265176" y="201167"/>
                </a:lnTo>
                <a:close/>
                <a:moveTo>
                  <a:pt x="306324" y="187451"/>
                </a:moveTo>
                <a:cubicBezTo>
                  <a:pt x="308837" y="187451"/>
                  <a:pt x="310896" y="185393"/>
                  <a:pt x="310896" y="182878"/>
                </a:cubicBezTo>
                <a:lnTo>
                  <a:pt x="310896" y="73151"/>
                </a:lnTo>
                <a:cubicBezTo>
                  <a:pt x="310896" y="70637"/>
                  <a:pt x="308837" y="68578"/>
                  <a:pt x="306324" y="68578"/>
                </a:cubicBezTo>
                <a:lnTo>
                  <a:pt x="292608" y="68578"/>
                </a:lnTo>
                <a:lnTo>
                  <a:pt x="292608" y="187451"/>
                </a:lnTo>
                <a:lnTo>
                  <a:pt x="306324" y="187451"/>
                </a:lnTo>
                <a:close/>
              </a:path>
            </a:pathLst>
          </a:custGeom>
          <a:solidFill>
            <a:srgbClr val="1750F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10223863" y="281504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941" y="39188"/>
                </a:moveTo>
                <a:lnTo>
                  <a:pt x="195941" y="326569"/>
                </a:lnTo>
                <a:lnTo>
                  <a:pt x="169815" y="326569"/>
                </a:lnTo>
                <a:lnTo>
                  <a:pt x="169815" y="39188"/>
                </a:lnTo>
                <a:lnTo>
                  <a:pt x="195941" y="39188"/>
                </a:lnTo>
                <a:close/>
                <a:moveTo>
                  <a:pt x="169819" y="0"/>
                </a:moveTo>
                <a:cubicBezTo>
                  <a:pt x="148184" y="0"/>
                  <a:pt x="130631" y="17553"/>
                  <a:pt x="130631" y="39188"/>
                </a:cubicBezTo>
                <a:lnTo>
                  <a:pt x="130631" y="326569"/>
                </a:lnTo>
                <a:cubicBezTo>
                  <a:pt x="130631" y="348204"/>
                  <a:pt x="148184" y="365756"/>
                  <a:pt x="169819" y="365756"/>
                </a:cubicBezTo>
                <a:lnTo>
                  <a:pt x="195945" y="365756"/>
                </a:lnTo>
                <a:cubicBezTo>
                  <a:pt x="217580" y="365756"/>
                  <a:pt x="235133" y="348204"/>
                  <a:pt x="235133" y="326569"/>
                </a:cubicBezTo>
                <a:lnTo>
                  <a:pt x="235133" y="39188"/>
                </a:lnTo>
                <a:cubicBezTo>
                  <a:pt x="235133" y="17553"/>
                  <a:pt x="217580" y="0"/>
                  <a:pt x="195945" y="0"/>
                </a:cubicBezTo>
                <a:lnTo>
                  <a:pt x="169819" y="0"/>
                </a:lnTo>
                <a:close/>
                <a:moveTo>
                  <a:pt x="65314" y="195941"/>
                </a:moveTo>
                <a:lnTo>
                  <a:pt x="65314" y="326569"/>
                </a:lnTo>
                <a:lnTo>
                  <a:pt x="39188" y="326569"/>
                </a:lnTo>
                <a:lnTo>
                  <a:pt x="39188" y="195941"/>
                </a:lnTo>
                <a:lnTo>
                  <a:pt x="65314" y="195941"/>
                </a:lnTo>
                <a:close/>
                <a:moveTo>
                  <a:pt x="39188" y="156754"/>
                </a:moveTo>
                <a:cubicBezTo>
                  <a:pt x="17553" y="156754"/>
                  <a:pt x="0" y="174307"/>
                  <a:pt x="0" y="195941"/>
                </a:cubicBezTo>
                <a:lnTo>
                  <a:pt x="0" y="326569"/>
                </a:lnTo>
                <a:cubicBezTo>
                  <a:pt x="0" y="348204"/>
                  <a:pt x="17553" y="365756"/>
                  <a:pt x="39188" y="365756"/>
                </a:cubicBezTo>
                <a:lnTo>
                  <a:pt x="65314" y="365756"/>
                </a:lnTo>
                <a:cubicBezTo>
                  <a:pt x="86948" y="365756"/>
                  <a:pt x="104501" y="348204"/>
                  <a:pt x="104501" y="326569"/>
                </a:cubicBezTo>
                <a:lnTo>
                  <a:pt x="104501" y="195941"/>
                </a:lnTo>
                <a:cubicBezTo>
                  <a:pt x="104501" y="174307"/>
                  <a:pt x="86948" y="156754"/>
                  <a:pt x="65314" y="156754"/>
                </a:cubicBezTo>
                <a:lnTo>
                  <a:pt x="39188" y="156754"/>
                </a:lnTo>
                <a:close/>
                <a:moveTo>
                  <a:pt x="300446" y="91440"/>
                </a:moveTo>
                <a:lnTo>
                  <a:pt x="326572" y="91440"/>
                </a:lnTo>
                <a:lnTo>
                  <a:pt x="326572" y="326572"/>
                </a:lnTo>
                <a:lnTo>
                  <a:pt x="300446" y="326572"/>
                </a:lnTo>
                <a:lnTo>
                  <a:pt x="300446" y="91440"/>
                </a:lnTo>
                <a:close/>
                <a:moveTo>
                  <a:pt x="261259" y="91440"/>
                </a:moveTo>
                <a:lnTo>
                  <a:pt x="261259" y="326572"/>
                </a:lnTo>
                <a:cubicBezTo>
                  <a:pt x="261259" y="348207"/>
                  <a:pt x="278812" y="365760"/>
                  <a:pt x="300446" y="365760"/>
                </a:cubicBezTo>
                <a:lnTo>
                  <a:pt x="326573" y="365760"/>
                </a:lnTo>
                <a:cubicBezTo>
                  <a:pt x="348207" y="365760"/>
                  <a:pt x="365760" y="348207"/>
                  <a:pt x="365760" y="326572"/>
                </a:cubicBezTo>
                <a:lnTo>
                  <a:pt x="365760" y="91440"/>
                </a:lnTo>
                <a:cubicBezTo>
                  <a:pt x="365760" y="69805"/>
                  <a:pt x="348207" y="52252"/>
                  <a:pt x="326573" y="52252"/>
                </a:cubicBezTo>
                <a:lnTo>
                  <a:pt x="300446" y="52252"/>
                </a:lnTo>
                <a:cubicBezTo>
                  <a:pt x="278812" y="52252"/>
                  <a:pt x="261259" y="69805"/>
                  <a:pt x="261259" y="91440"/>
                </a:cubicBezTo>
                <a:lnTo>
                  <a:pt x="261259" y="91440"/>
                </a:lnTo>
                <a:close/>
              </a:path>
            </a:pathLst>
          </a:custGeom>
          <a:solidFill>
            <a:srgbClr val="E63D5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370695" y="-2673425"/>
            <a:ext cx="5331901" cy="5331901"/>
          </a:xfrm>
          <a:custGeom>
            <a:avLst/>
            <a:gdLst/>
            <a:ahLst/>
            <a:cxnLst/>
            <a:rect l="l" t="t" r="r" b="b"/>
            <a:pathLst>
              <a:path w="5331901" h="5331901">
                <a:moveTo>
                  <a:pt x="2665951" y="5331901"/>
                </a:moveTo>
                <a:cubicBezTo>
                  <a:pt x="1193599" y="5331901"/>
                  <a:pt x="0" y="4138302"/>
                  <a:pt x="0" y="2665950"/>
                </a:cubicBezTo>
                <a:cubicBezTo>
                  <a:pt x="0" y="1193599"/>
                  <a:pt x="1193599" y="0"/>
                  <a:pt x="2665951" y="0"/>
                </a:cubicBezTo>
                <a:cubicBezTo>
                  <a:pt x="4138302" y="0"/>
                  <a:pt x="5331901" y="1193599"/>
                  <a:pt x="5331901" y="2665950"/>
                </a:cubicBezTo>
                <a:cubicBezTo>
                  <a:pt x="5331901" y="4138302"/>
                  <a:pt x="4138302" y="5331901"/>
                  <a:pt x="2665951" y="5331901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798714" y="-2245406"/>
            <a:ext cx="4475864" cy="4475862"/>
          </a:xfrm>
          <a:custGeom>
            <a:avLst/>
            <a:gdLst/>
            <a:ahLst/>
            <a:cxnLst/>
            <a:rect l="l" t="t" r="r" b="b"/>
            <a:pathLst>
              <a:path w="4475864" h="4475862">
                <a:moveTo>
                  <a:pt x="2237932" y="4475862"/>
                </a:moveTo>
                <a:cubicBezTo>
                  <a:pt x="1001967" y="4475862"/>
                  <a:pt x="0" y="3473896"/>
                  <a:pt x="0" y="2237931"/>
                </a:cubicBezTo>
                <a:cubicBezTo>
                  <a:pt x="0" y="1001966"/>
                  <a:pt x="1001967" y="0"/>
                  <a:pt x="2237932" y="0"/>
                </a:cubicBezTo>
                <a:cubicBezTo>
                  <a:pt x="3473897" y="0"/>
                  <a:pt x="4475864" y="1001966"/>
                  <a:pt x="4475864" y="2237931"/>
                </a:cubicBezTo>
                <a:cubicBezTo>
                  <a:pt x="4475864" y="3473896"/>
                  <a:pt x="3473897" y="4475862"/>
                  <a:pt x="2237932" y="4475862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176260" y="-1867860"/>
            <a:ext cx="3720772" cy="3720770"/>
          </a:xfrm>
          <a:custGeom>
            <a:avLst/>
            <a:gdLst/>
            <a:ahLst/>
            <a:cxnLst/>
            <a:rect l="l" t="t" r="r" b="b"/>
            <a:pathLst>
              <a:path w="3720772" h="3720770">
                <a:moveTo>
                  <a:pt x="1860386" y="3720770"/>
                </a:moveTo>
                <a:cubicBezTo>
                  <a:pt x="832932" y="3720770"/>
                  <a:pt x="0" y="2887838"/>
                  <a:pt x="0" y="1860385"/>
                </a:cubicBezTo>
                <a:cubicBezTo>
                  <a:pt x="0" y="832932"/>
                  <a:pt x="832932" y="0"/>
                  <a:pt x="1860386" y="0"/>
                </a:cubicBezTo>
                <a:cubicBezTo>
                  <a:pt x="2887840" y="0"/>
                  <a:pt x="3720772" y="832932"/>
                  <a:pt x="3720772" y="1860385"/>
                </a:cubicBezTo>
                <a:cubicBezTo>
                  <a:pt x="3720772" y="2887838"/>
                  <a:pt x="2887840" y="3720770"/>
                  <a:pt x="1860386" y="3720770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580360" y="-1463758"/>
            <a:ext cx="2912570" cy="2912566"/>
          </a:xfrm>
          <a:custGeom>
            <a:avLst/>
            <a:gdLst/>
            <a:ahLst/>
            <a:cxnLst/>
            <a:rect l="l" t="t" r="r" b="b"/>
            <a:pathLst>
              <a:path w="2912570" h="2912566">
                <a:moveTo>
                  <a:pt x="1456285" y="2912566"/>
                </a:moveTo>
                <a:cubicBezTo>
                  <a:pt x="652008" y="2912566"/>
                  <a:pt x="0" y="2260559"/>
                  <a:pt x="0" y="1456283"/>
                </a:cubicBezTo>
                <a:cubicBezTo>
                  <a:pt x="0" y="652007"/>
                  <a:pt x="652008" y="0"/>
                  <a:pt x="1456285" y="0"/>
                </a:cubicBezTo>
                <a:cubicBezTo>
                  <a:pt x="2260562" y="0"/>
                  <a:pt x="2912570" y="652007"/>
                  <a:pt x="2912570" y="1456283"/>
                </a:cubicBezTo>
                <a:cubicBezTo>
                  <a:pt x="2912570" y="2260559"/>
                  <a:pt x="2260562" y="2912566"/>
                  <a:pt x="1456285" y="2912566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33400" y="533400"/>
            <a:ext cx="7595114" cy="1804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Stakeholder Impact Analysis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533400" y="261310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821305" y="261310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09210" y="261310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97115" y="261310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685020" y="261310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685020" y="352820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Targeted Support Plan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9685020" y="4033147"/>
            <a:ext cx="2026920" cy="1608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Create a targeted support plan by segment to avoid one-size-fits-all delivery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867900" y="279598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close/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close/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close/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close/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close/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97115" y="352820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Key Stakeholders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7397115" y="4033147"/>
            <a:ext cx="2026920" cy="1608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 change champions and critical decision-makers for each impacted area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292090" y="2796022"/>
            <a:ext cx="274320" cy="274246"/>
          </a:xfrm>
          <a:custGeom>
            <a:avLst/>
            <a:gdLst/>
            <a:ahLst/>
            <a:cxnLst/>
            <a:rect l="l" t="t" r="r" b="b"/>
            <a:pathLst>
              <a:path w="274320" h="274246">
                <a:moveTo>
                  <a:pt x="197148" y="111432"/>
                </a:moveTo>
                <a:cubicBezTo>
                  <a:pt x="197148" y="64091"/>
                  <a:pt x="158771" y="25716"/>
                  <a:pt x="111431" y="25716"/>
                </a:cubicBezTo>
                <a:cubicBezTo>
                  <a:pt x="64092" y="25716"/>
                  <a:pt x="25715" y="64091"/>
                  <a:pt x="25715" y="111432"/>
                </a:cubicBezTo>
                <a:cubicBezTo>
                  <a:pt x="25715" y="158772"/>
                  <a:pt x="64092" y="197147"/>
                  <a:pt x="111431" y="197147"/>
                </a:cubicBezTo>
                <a:cubicBezTo>
                  <a:pt x="158771" y="197147"/>
                  <a:pt x="197148" y="158772"/>
                  <a:pt x="197148" y="111432"/>
                </a:cubicBezTo>
                <a:lnTo>
                  <a:pt x="197148" y="111432"/>
                </a:lnTo>
                <a:close/>
                <a:moveTo>
                  <a:pt x="180593" y="198809"/>
                </a:moveTo>
                <a:cubicBezTo>
                  <a:pt x="161629" y="213863"/>
                  <a:pt x="137574" y="222864"/>
                  <a:pt x="111431" y="222864"/>
                </a:cubicBezTo>
                <a:cubicBezTo>
                  <a:pt x="49877" y="222864"/>
                  <a:pt x="0" y="172986"/>
                  <a:pt x="0" y="111432"/>
                </a:cubicBezTo>
                <a:cubicBezTo>
                  <a:pt x="0" y="49877"/>
                  <a:pt x="49877" y="0"/>
                  <a:pt x="111431" y="0"/>
                </a:cubicBezTo>
                <a:cubicBezTo>
                  <a:pt x="172986" y="0"/>
                  <a:pt x="222863" y="49877"/>
                  <a:pt x="222863" y="111432"/>
                </a:cubicBezTo>
                <a:cubicBezTo>
                  <a:pt x="222863" y="137576"/>
                  <a:pt x="213863" y="161630"/>
                  <a:pt x="198808" y="180594"/>
                </a:cubicBezTo>
                <a:lnTo>
                  <a:pt x="270543" y="252329"/>
                </a:lnTo>
                <a:cubicBezTo>
                  <a:pt x="275579" y="257364"/>
                  <a:pt x="275579" y="265509"/>
                  <a:pt x="270543" y="270489"/>
                </a:cubicBezTo>
                <a:cubicBezTo>
                  <a:pt x="265506" y="275472"/>
                  <a:pt x="257364" y="275524"/>
                  <a:pt x="252383" y="270489"/>
                </a:cubicBezTo>
                <a:lnTo>
                  <a:pt x="180593" y="198809"/>
                </a:ln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109210" y="352820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Required Support</a:t>
            </a:r>
            <a:endParaRPr lang="en-US" sz="1333" dirty="0"/>
          </a:p>
        </p:txBody>
      </p:sp>
      <p:sp>
        <p:nvSpPr>
          <p:cNvPr id="19" name="Text 17"/>
          <p:cNvSpPr/>
          <p:nvPr/>
        </p:nvSpPr>
        <p:spPr>
          <a:xfrm>
            <a:off x="5109210" y="4033147"/>
            <a:ext cx="2026920" cy="1608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required support: information only, training, hands-on enablement, or close coaching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6280" y="2837116"/>
            <a:ext cx="274320" cy="192057"/>
          </a:xfrm>
          <a:custGeom>
            <a:avLst/>
            <a:gdLst/>
            <a:ahLst/>
            <a:cxnLst/>
            <a:rect l="l" t="t" r="r" b="b"/>
            <a:pathLst>
              <a:path w="274320" h="192057">
                <a:moveTo>
                  <a:pt x="137163" y="20573"/>
                </a:moveTo>
                <a:cubicBezTo>
                  <a:pt x="138235" y="20573"/>
                  <a:pt x="139305" y="20744"/>
                  <a:pt x="140334" y="21130"/>
                </a:cubicBezTo>
                <a:lnTo>
                  <a:pt x="233773" y="54863"/>
                </a:lnTo>
                <a:lnTo>
                  <a:pt x="140334" y="88596"/>
                </a:lnTo>
                <a:cubicBezTo>
                  <a:pt x="139305" y="88982"/>
                  <a:pt x="138233" y="89153"/>
                  <a:pt x="137163" y="89153"/>
                </a:cubicBezTo>
                <a:cubicBezTo>
                  <a:pt x="136090" y="89153"/>
                  <a:pt x="135020" y="88982"/>
                  <a:pt x="133992" y="88596"/>
                </a:cubicBezTo>
                <a:lnTo>
                  <a:pt x="79257" y="68837"/>
                </a:lnTo>
                <a:lnTo>
                  <a:pt x="139604" y="46207"/>
                </a:lnTo>
                <a:cubicBezTo>
                  <a:pt x="143162" y="44878"/>
                  <a:pt x="144962" y="40935"/>
                  <a:pt x="143634" y="37378"/>
                </a:cubicBezTo>
                <a:cubicBezTo>
                  <a:pt x="142306" y="33821"/>
                  <a:pt x="138361" y="32020"/>
                  <a:pt x="134804" y="33349"/>
                </a:cubicBezTo>
                <a:lnTo>
                  <a:pt x="66396" y="58981"/>
                </a:lnTo>
                <a:cubicBezTo>
                  <a:pt x="64169" y="59837"/>
                  <a:pt x="61983" y="60780"/>
                  <a:pt x="59837" y="61810"/>
                </a:cubicBezTo>
                <a:lnTo>
                  <a:pt x="40594" y="54867"/>
                </a:lnTo>
                <a:lnTo>
                  <a:pt x="134033" y="21134"/>
                </a:lnTo>
                <a:cubicBezTo>
                  <a:pt x="135061" y="20748"/>
                  <a:pt x="136134" y="20577"/>
                  <a:pt x="137204" y="20577"/>
                </a:cubicBezTo>
                <a:lnTo>
                  <a:pt x="137163" y="20573"/>
                </a:lnTo>
                <a:close/>
                <a:moveTo>
                  <a:pt x="6778" y="64548"/>
                </a:moveTo>
                <a:lnTo>
                  <a:pt x="39952" y="76506"/>
                </a:lnTo>
                <a:cubicBezTo>
                  <a:pt x="28293" y="88807"/>
                  <a:pt x="21221" y="105094"/>
                  <a:pt x="20621" y="122667"/>
                </a:cubicBezTo>
                <a:cubicBezTo>
                  <a:pt x="20577" y="122924"/>
                  <a:pt x="20577" y="123182"/>
                  <a:pt x="20577" y="123439"/>
                </a:cubicBezTo>
                <a:cubicBezTo>
                  <a:pt x="20577" y="135612"/>
                  <a:pt x="15949" y="148212"/>
                  <a:pt x="11019" y="158071"/>
                </a:cubicBezTo>
                <a:cubicBezTo>
                  <a:pt x="8232" y="163642"/>
                  <a:pt x="5061" y="169129"/>
                  <a:pt x="1374" y="174186"/>
                </a:cubicBezTo>
                <a:cubicBezTo>
                  <a:pt x="3" y="176030"/>
                  <a:pt x="-384" y="178429"/>
                  <a:pt x="389" y="180616"/>
                </a:cubicBezTo>
                <a:cubicBezTo>
                  <a:pt x="1160" y="182802"/>
                  <a:pt x="2960" y="184431"/>
                  <a:pt x="5190" y="184988"/>
                </a:cubicBezTo>
                <a:lnTo>
                  <a:pt x="32622" y="191846"/>
                </a:lnTo>
                <a:cubicBezTo>
                  <a:pt x="34422" y="192316"/>
                  <a:pt x="36350" y="191975"/>
                  <a:pt x="37936" y="190989"/>
                </a:cubicBezTo>
                <a:cubicBezTo>
                  <a:pt x="39521" y="190004"/>
                  <a:pt x="40635" y="188375"/>
                  <a:pt x="40978" y="186532"/>
                </a:cubicBezTo>
                <a:cubicBezTo>
                  <a:pt x="44665" y="168186"/>
                  <a:pt x="42821" y="151729"/>
                  <a:pt x="40078" y="139941"/>
                </a:cubicBezTo>
                <a:cubicBezTo>
                  <a:pt x="38707" y="133941"/>
                  <a:pt x="36863" y="127810"/>
                  <a:pt x="34334" y="122152"/>
                </a:cubicBezTo>
                <a:cubicBezTo>
                  <a:pt x="35149" y="106294"/>
                  <a:pt x="42564" y="91763"/>
                  <a:pt x="54351" y="81776"/>
                </a:cubicBezTo>
                <a:lnTo>
                  <a:pt x="127002" y="108007"/>
                </a:lnTo>
                <a:cubicBezTo>
                  <a:pt x="130258" y="109165"/>
                  <a:pt x="133687" y="109765"/>
                  <a:pt x="137160" y="109765"/>
                </a:cubicBezTo>
                <a:cubicBezTo>
                  <a:pt x="140633" y="109765"/>
                  <a:pt x="144062" y="109165"/>
                  <a:pt x="147318" y="108007"/>
                </a:cubicBezTo>
                <a:lnTo>
                  <a:pt x="267544" y="64547"/>
                </a:lnTo>
                <a:cubicBezTo>
                  <a:pt x="271615" y="63089"/>
                  <a:pt x="274317" y="59188"/>
                  <a:pt x="274317" y="54859"/>
                </a:cubicBezTo>
                <a:cubicBezTo>
                  <a:pt x="274317" y="50530"/>
                  <a:pt x="271618" y="46672"/>
                  <a:pt x="267544" y="45172"/>
                </a:cubicBezTo>
                <a:lnTo>
                  <a:pt x="147318" y="1754"/>
                </a:lnTo>
                <a:cubicBezTo>
                  <a:pt x="144062" y="595"/>
                  <a:pt x="140633" y="-4"/>
                  <a:pt x="137160" y="-4"/>
                </a:cubicBezTo>
                <a:cubicBezTo>
                  <a:pt x="133687" y="-4"/>
                  <a:pt x="130258" y="595"/>
                  <a:pt x="127002" y="1754"/>
                </a:cubicBezTo>
                <a:lnTo>
                  <a:pt x="6776" y="45172"/>
                </a:lnTo>
                <a:cubicBezTo>
                  <a:pt x="2705" y="46672"/>
                  <a:pt x="3" y="50530"/>
                  <a:pt x="3" y="54859"/>
                </a:cubicBezTo>
                <a:cubicBezTo>
                  <a:pt x="3" y="59188"/>
                  <a:pt x="2702" y="63047"/>
                  <a:pt x="6776" y="64547"/>
                </a:cubicBezTo>
                <a:lnTo>
                  <a:pt x="6778" y="64548"/>
                </a:lnTo>
                <a:close/>
                <a:moveTo>
                  <a:pt x="212856" y="98838"/>
                </a:moveTo>
                <a:lnTo>
                  <a:pt x="192926" y="106038"/>
                </a:lnTo>
                <a:lnTo>
                  <a:pt x="198369" y="157686"/>
                </a:lnTo>
                <a:cubicBezTo>
                  <a:pt x="196312" y="159186"/>
                  <a:pt x="192883" y="161115"/>
                  <a:pt x="187824" y="163087"/>
                </a:cubicBezTo>
                <a:cubicBezTo>
                  <a:pt x="175738" y="167844"/>
                  <a:pt x="157737" y="171445"/>
                  <a:pt x="137163" y="171445"/>
                </a:cubicBezTo>
                <a:cubicBezTo>
                  <a:pt x="116589" y="171445"/>
                  <a:pt x="98588" y="167844"/>
                  <a:pt x="86457" y="163129"/>
                </a:cubicBezTo>
                <a:cubicBezTo>
                  <a:pt x="81399" y="161157"/>
                  <a:pt x="77970" y="159186"/>
                  <a:pt x="75913" y="157729"/>
                </a:cubicBezTo>
                <a:lnTo>
                  <a:pt x="81355" y="106081"/>
                </a:lnTo>
                <a:lnTo>
                  <a:pt x="61426" y="98880"/>
                </a:lnTo>
                <a:lnTo>
                  <a:pt x="54867" y="161159"/>
                </a:lnTo>
                <a:cubicBezTo>
                  <a:pt x="54867" y="176289"/>
                  <a:pt x="91727" y="192019"/>
                  <a:pt x="137160" y="192019"/>
                </a:cubicBezTo>
                <a:cubicBezTo>
                  <a:pt x="182593" y="192019"/>
                  <a:pt x="219453" y="176289"/>
                  <a:pt x="219453" y="161159"/>
                </a:cubicBezTo>
                <a:lnTo>
                  <a:pt x="212894" y="98838"/>
                </a:lnTo>
                <a:lnTo>
                  <a:pt x="212856" y="98838"/>
                </a:lnTo>
                <a:close/>
                <a:moveTo>
                  <a:pt x="200341" y="156016"/>
                </a:moveTo>
                <a:cubicBezTo>
                  <a:pt x="200341" y="156016"/>
                  <a:pt x="200298" y="156058"/>
                  <a:pt x="200212" y="156187"/>
                </a:cubicBezTo>
                <a:cubicBezTo>
                  <a:pt x="200298" y="156058"/>
                  <a:pt x="200341" y="156016"/>
                  <a:pt x="200341" y="156016"/>
                </a:cubicBezTo>
                <a:close/>
                <a:moveTo>
                  <a:pt x="73987" y="156016"/>
                </a:moveTo>
                <a:cubicBezTo>
                  <a:pt x="73987" y="156016"/>
                  <a:pt x="74031" y="156058"/>
                  <a:pt x="74116" y="156187"/>
                </a:cubicBezTo>
                <a:cubicBezTo>
                  <a:pt x="74031" y="156058"/>
                  <a:pt x="73987" y="156016"/>
                  <a:pt x="73987" y="156016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821305" y="352820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Change Severity</a:t>
            </a:r>
            <a:endParaRPr lang="en-US" sz="1333" dirty="0"/>
          </a:p>
        </p:txBody>
      </p:sp>
      <p:sp>
        <p:nvSpPr>
          <p:cNvPr id="22" name="Text 20"/>
          <p:cNvSpPr/>
          <p:nvPr/>
        </p:nvSpPr>
        <p:spPr>
          <a:xfrm>
            <a:off x="2821305" y="4033147"/>
            <a:ext cx="2026920" cy="1608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 change severity using impact level and likelihood of workflow disruption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004185" y="2813130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133089" y="28021"/>
                </a:moveTo>
                <a:cubicBezTo>
                  <a:pt x="133945" y="26574"/>
                  <a:pt x="135500" y="25717"/>
                  <a:pt x="137160" y="25717"/>
                </a:cubicBezTo>
                <a:cubicBezTo>
                  <a:pt x="138820" y="25717"/>
                  <a:pt x="140375" y="26574"/>
                  <a:pt x="141231" y="28021"/>
                </a:cubicBezTo>
                <a:lnTo>
                  <a:pt x="247475" y="202525"/>
                </a:lnTo>
                <a:cubicBezTo>
                  <a:pt x="248224" y="203757"/>
                  <a:pt x="248600" y="205151"/>
                  <a:pt x="248600" y="206543"/>
                </a:cubicBezTo>
                <a:cubicBezTo>
                  <a:pt x="248600" y="210830"/>
                  <a:pt x="245116" y="214313"/>
                  <a:pt x="240831" y="214313"/>
                </a:cubicBezTo>
                <a:lnTo>
                  <a:pt x="33483" y="214313"/>
                </a:lnTo>
                <a:cubicBezTo>
                  <a:pt x="29199" y="214313"/>
                  <a:pt x="25715" y="210830"/>
                  <a:pt x="25715" y="206543"/>
                </a:cubicBezTo>
                <a:cubicBezTo>
                  <a:pt x="25715" y="205096"/>
                  <a:pt x="26090" y="203704"/>
                  <a:pt x="26839" y="202525"/>
                </a:cubicBezTo>
                <a:lnTo>
                  <a:pt x="133089" y="28021"/>
                </a:lnTo>
                <a:close/>
                <a:moveTo>
                  <a:pt x="111122" y="14627"/>
                </a:moveTo>
                <a:lnTo>
                  <a:pt x="4877" y="189132"/>
                </a:lnTo>
                <a:cubicBezTo>
                  <a:pt x="1662" y="194384"/>
                  <a:pt x="3" y="200384"/>
                  <a:pt x="3" y="206543"/>
                </a:cubicBezTo>
                <a:cubicBezTo>
                  <a:pt x="3" y="225028"/>
                  <a:pt x="15005" y="240030"/>
                  <a:pt x="33489" y="240030"/>
                </a:cubicBezTo>
                <a:lnTo>
                  <a:pt x="240836" y="240030"/>
                </a:lnTo>
                <a:cubicBezTo>
                  <a:pt x="259320" y="240030"/>
                  <a:pt x="274323" y="225028"/>
                  <a:pt x="274323" y="206543"/>
                </a:cubicBezTo>
                <a:cubicBezTo>
                  <a:pt x="274323" y="200382"/>
                  <a:pt x="272608" y="194381"/>
                  <a:pt x="269448" y="189132"/>
                </a:cubicBezTo>
                <a:lnTo>
                  <a:pt x="163204" y="14627"/>
                </a:lnTo>
                <a:cubicBezTo>
                  <a:pt x="157685" y="5574"/>
                  <a:pt x="147828" y="0"/>
                  <a:pt x="137165" y="0"/>
                </a:cubicBezTo>
                <a:cubicBezTo>
                  <a:pt x="126503" y="0"/>
                  <a:pt x="116646" y="5571"/>
                  <a:pt x="111127" y="14627"/>
                </a:cubicBezTo>
                <a:lnTo>
                  <a:pt x="111122" y="14627"/>
                </a:lnTo>
                <a:close/>
                <a:moveTo>
                  <a:pt x="154305" y="180023"/>
                </a:moveTo>
                <a:cubicBezTo>
                  <a:pt x="154305" y="170553"/>
                  <a:pt x="146630" y="162877"/>
                  <a:pt x="137160" y="162877"/>
                </a:cubicBezTo>
                <a:cubicBezTo>
                  <a:pt x="127690" y="162877"/>
                  <a:pt x="120015" y="170553"/>
                  <a:pt x="120015" y="180023"/>
                </a:cubicBezTo>
                <a:cubicBezTo>
                  <a:pt x="120015" y="189492"/>
                  <a:pt x="127690" y="197168"/>
                  <a:pt x="137160" y="197168"/>
                </a:cubicBezTo>
                <a:cubicBezTo>
                  <a:pt x="146630" y="197168"/>
                  <a:pt x="154305" y="189492"/>
                  <a:pt x="154305" y="180023"/>
                </a:cubicBezTo>
                <a:close/>
                <a:moveTo>
                  <a:pt x="150020" y="81440"/>
                </a:moveTo>
                <a:cubicBezTo>
                  <a:pt x="150020" y="74313"/>
                  <a:pt x="144287" y="68581"/>
                  <a:pt x="137163" y="68581"/>
                </a:cubicBezTo>
                <a:cubicBezTo>
                  <a:pt x="130036" y="68581"/>
                  <a:pt x="124305" y="74313"/>
                  <a:pt x="124305" y="81440"/>
                </a:cubicBezTo>
                <a:lnTo>
                  <a:pt x="124305" y="132876"/>
                </a:lnTo>
                <a:cubicBezTo>
                  <a:pt x="124305" y="140002"/>
                  <a:pt x="130039" y="145734"/>
                  <a:pt x="137165" y="145734"/>
                </a:cubicBezTo>
                <a:cubicBezTo>
                  <a:pt x="144292" y="145734"/>
                  <a:pt x="150025" y="140002"/>
                  <a:pt x="150025" y="132876"/>
                </a:cubicBezTo>
                <a:lnTo>
                  <a:pt x="150020" y="81440"/>
                </a:ln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33400" y="352820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 Impacted Teams and Roles</a:t>
            </a:r>
            <a:endParaRPr lang="en-US" sz="1333" dirty="0"/>
          </a:p>
        </p:txBody>
      </p:sp>
      <p:sp>
        <p:nvSpPr>
          <p:cNvPr id="25" name="Text 23"/>
          <p:cNvSpPr/>
          <p:nvPr/>
        </p:nvSpPr>
        <p:spPr>
          <a:xfrm>
            <a:off x="533400" y="4033147"/>
            <a:ext cx="2026920" cy="1608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 impacted teams and roles across processes, systems, governance, and customer touchpoints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579995" y="2826435"/>
            <a:ext cx="274320" cy="213420"/>
          </a:xfrm>
          <a:custGeom>
            <a:avLst/>
            <a:gdLst/>
            <a:ahLst/>
            <a:cxnLst/>
            <a:rect l="l" t="t" r="r" b="b"/>
            <a:pathLst>
              <a:path w="274320" h="213420">
                <a:moveTo>
                  <a:pt x="269366" y="2030"/>
                </a:moveTo>
                <a:cubicBezTo>
                  <a:pt x="272460" y="4172"/>
                  <a:pt x="274320" y="7698"/>
                  <a:pt x="274320" y="11458"/>
                </a:cubicBezTo>
                <a:lnTo>
                  <a:pt x="274320" y="171478"/>
                </a:lnTo>
                <a:cubicBezTo>
                  <a:pt x="274320" y="176242"/>
                  <a:pt x="271368" y="180481"/>
                  <a:pt x="266938" y="182147"/>
                </a:cubicBezTo>
                <a:lnTo>
                  <a:pt x="186927" y="212628"/>
                </a:lnTo>
                <a:cubicBezTo>
                  <a:pt x="184450" y="213580"/>
                  <a:pt x="181737" y="213629"/>
                  <a:pt x="179260" y="212771"/>
                </a:cubicBezTo>
                <a:lnTo>
                  <a:pt x="91678" y="183624"/>
                </a:lnTo>
                <a:lnTo>
                  <a:pt x="15477" y="212675"/>
                </a:lnTo>
                <a:cubicBezTo>
                  <a:pt x="11952" y="214009"/>
                  <a:pt x="7999" y="213533"/>
                  <a:pt x="4905" y="211388"/>
                </a:cubicBezTo>
                <a:cubicBezTo>
                  <a:pt x="1811" y="209245"/>
                  <a:pt x="0" y="205720"/>
                  <a:pt x="0" y="201959"/>
                </a:cubicBezTo>
                <a:lnTo>
                  <a:pt x="0" y="41939"/>
                </a:lnTo>
                <a:cubicBezTo>
                  <a:pt x="0" y="37176"/>
                  <a:pt x="2905" y="32937"/>
                  <a:pt x="7382" y="31270"/>
                </a:cubicBezTo>
                <a:lnTo>
                  <a:pt x="87393" y="790"/>
                </a:lnTo>
                <a:cubicBezTo>
                  <a:pt x="89870" y="-162"/>
                  <a:pt x="92583" y="-211"/>
                  <a:pt x="95060" y="647"/>
                </a:cubicBezTo>
                <a:lnTo>
                  <a:pt x="182642" y="29793"/>
                </a:lnTo>
                <a:lnTo>
                  <a:pt x="258843" y="743"/>
                </a:lnTo>
                <a:cubicBezTo>
                  <a:pt x="262368" y="-591"/>
                  <a:pt x="266321" y="-115"/>
                  <a:pt x="269415" y="2030"/>
                </a:cubicBezTo>
                <a:lnTo>
                  <a:pt x="269366" y="2030"/>
                </a:lnTo>
                <a:close/>
                <a:moveTo>
                  <a:pt x="22859" y="49797"/>
                </a:moveTo>
                <a:lnTo>
                  <a:pt x="22859" y="185338"/>
                </a:lnTo>
                <a:lnTo>
                  <a:pt x="80008" y="163573"/>
                </a:lnTo>
                <a:lnTo>
                  <a:pt x="80008" y="28033"/>
                </a:lnTo>
                <a:lnTo>
                  <a:pt x="22859" y="49797"/>
                </a:lnTo>
                <a:close/>
                <a:moveTo>
                  <a:pt x="171450" y="186100"/>
                </a:moveTo>
                <a:lnTo>
                  <a:pt x="171450" y="50177"/>
                </a:lnTo>
                <a:lnTo>
                  <a:pt x="102870" y="27318"/>
                </a:lnTo>
                <a:lnTo>
                  <a:pt x="102870" y="163240"/>
                </a:lnTo>
                <a:lnTo>
                  <a:pt x="171450" y="186100"/>
                </a:lnTo>
                <a:close/>
                <a:moveTo>
                  <a:pt x="194309" y="185387"/>
                </a:moveTo>
                <a:lnTo>
                  <a:pt x="251458" y="163623"/>
                </a:lnTo>
                <a:lnTo>
                  <a:pt x="251458" y="28082"/>
                </a:lnTo>
                <a:lnTo>
                  <a:pt x="194309" y="49799"/>
                </a:lnTo>
                <a:lnTo>
                  <a:pt x="194309" y="185340"/>
                </a:lnTo>
                <a:lnTo>
                  <a:pt x="194309" y="185387"/>
                </a:ln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370695" y="-2673425"/>
            <a:ext cx="5331901" cy="5331901"/>
          </a:xfrm>
          <a:custGeom>
            <a:avLst/>
            <a:gdLst/>
            <a:ahLst/>
            <a:cxnLst/>
            <a:rect l="l" t="t" r="r" b="b"/>
            <a:pathLst>
              <a:path w="5331901" h="5331901">
                <a:moveTo>
                  <a:pt x="2665951" y="5331901"/>
                </a:moveTo>
                <a:cubicBezTo>
                  <a:pt x="1193599" y="5331901"/>
                  <a:pt x="0" y="4138302"/>
                  <a:pt x="0" y="2665950"/>
                </a:cubicBezTo>
                <a:cubicBezTo>
                  <a:pt x="0" y="1193599"/>
                  <a:pt x="1193599" y="0"/>
                  <a:pt x="2665951" y="0"/>
                </a:cubicBezTo>
                <a:cubicBezTo>
                  <a:pt x="4138302" y="0"/>
                  <a:pt x="5331901" y="1193599"/>
                  <a:pt x="5331901" y="2665950"/>
                </a:cubicBezTo>
                <a:cubicBezTo>
                  <a:pt x="5331901" y="4138302"/>
                  <a:pt x="4138302" y="5331901"/>
                  <a:pt x="2665951" y="5331901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798714" y="-2245406"/>
            <a:ext cx="4475864" cy="4475862"/>
          </a:xfrm>
          <a:custGeom>
            <a:avLst/>
            <a:gdLst/>
            <a:ahLst/>
            <a:cxnLst/>
            <a:rect l="l" t="t" r="r" b="b"/>
            <a:pathLst>
              <a:path w="4475864" h="4475862">
                <a:moveTo>
                  <a:pt x="2237932" y="4475862"/>
                </a:moveTo>
                <a:cubicBezTo>
                  <a:pt x="1001967" y="4475862"/>
                  <a:pt x="0" y="3473896"/>
                  <a:pt x="0" y="2237931"/>
                </a:cubicBezTo>
                <a:cubicBezTo>
                  <a:pt x="0" y="1001966"/>
                  <a:pt x="1001967" y="0"/>
                  <a:pt x="2237932" y="0"/>
                </a:cubicBezTo>
                <a:cubicBezTo>
                  <a:pt x="3473897" y="0"/>
                  <a:pt x="4475864" y="1001966"/>
                  <a:pt x="4475864" y="2237931"/>
                </a:cubicBezTo>
                <a:cubicBezTo>
                  <a:pt x="4475864" y="3473896"/>
                  <a:pt x="3473897" y="4475862"/>
                  <a:pt x="2237932" y="4475862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176260" y="-1867860"/>
            <a:ext cx="3720772" cy="3720770"/>
          </a:xfrm>
          <a:custGeom>
            <a:avLst/>
            <a:gdLst/>
            <a:ahLst/>
            <a:cxnLst/>
            <a:rect l="l" t="t" r="r" b="b"/>
            <a:pathLst>
              <a:path w="3720772" h="3720770">
                <a:moveTo>
                  <a:pt x="1860386" y="3720770"/>
                </a:moveTo>
                <a:cubicBezTo>
                  <a:pt x="832932" y="3720770"/>
                  <a:pt x="0" y="2887838"/>
                  <a:pt x="0" y="1860385"/>
                </a:cubicBezTo>
                <a:cubicBezTo>
                  <a:pt x="0" y="832932"/>
                  <a:pt x="832932" y="0"/>
                  <a:pt x="1860386" y="0"/>
                </a:cubicBezTo>
                <a:cubicBezTo>
                  <a:pt x="2887840" y="0"/>
                  <a:pt x="3720772" y="832932"/>
                  <a:pt x="3720772" y="1860385"/>
                </a:cubicBezTo>
                <a:cubicBezTo>
                  <a:pt x="3720772" y="2887838"/>
                  <a:pt x="2887840" y="3720770"/>
                  <a:pt x="1860386" y="3720770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580360" y="-1463758"/>
            <a:ext cx="2912570" cy="2912566"/>
          </a:xfrm>
          <a:custGeom>
            <a:avLst/>
            <a:gdLst/>
            <a:ahLst/>
            <a:cxnLst/>
            <a:rect l="l" t="t" r="r" b="b"/>
            <a:pathLst>
              <a:path w="2912570" h="2912566">
                <a:moveTo>
                  <a:pt x="1456285" y="2912566"/>
                </a:moveTo>
                <a:cubicBezTo>
                  <a:pt x="652008" y="2912566"/>
                  <a:pt x="0" y="2260559"/>
                  <a:pt x="0" y="1456283"/>
                </a:cubicBezTo>
                <a:cubicBezTo>
                  <a:pt x="0" y="652007"/>
                  <a:pt x="652008" y="0"/>
                  <a:pt x="1456285" y="0"/>
                </a:cubicBezTo>
                <a:cubicBezTo>
                  <a:pt x="2260562" y="0"/>
                  <a:pt x="2912570" y="652007"/>
                  <a:pt x="2912570" y="1456283"/>
                </a:cubicBezTo>
                <a:cubicBezTo>
                  <a:pt x="2912570" y="2260559"/>
                  <a:pt x="2260562" y="2912566"/>
                  <a:pt x="1456285" y="2912566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37282" y="4016721"/>
            <a:ext cx="2026920" cy="210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executive briefings, town halls, team huddles, and targeted role emails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3400" y="2997200"/>
            <a:ext cx="2011680" cy="810720"/>
          </a:xfrm>
          <a:prstGeom prst="rect">
            <a:avLst/>
          </a:pr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16280" y="3271520"/>
            <a:ext cx="1662430" cy="44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channels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33400" y="533402"/>
            <a:ext cx="9025818" cy="1503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&amp; Engagement Strategy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2824217" y="4016721"/>
            <a:ext cx="2026920" cy="210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business rationale, benefits, what changes for each role, and how to get help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820335" y="2997200"/>
            <a:ext cx="2011680" cy="810720"/>
          </a:xfrm>
          <a:prstGeom prst="rect">
            <a:avLst/>
          </a:prstGeom>
          <a:gradFill>
            <a:gsLst>
              <a:gs pos="0">
                <a:srgbClr val="1E127A">
                  <a:alpha val="100000"/>
                </a:srgbClr>
              </a:gs>
              <a:gs pos="57000">
                <a:srgbClr val="0D0D0D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003215" y="3271520"/>
            <a:ext cx="1662430" cy="44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messages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111152" y="4016721"/>
            <a:ext cx="2026920" cy="210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weekly operational updates plus monthly leadership checkpoints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107270" y="2997200"/>
            <a:ext cx="2011680" cy="810720"/>
          </a:xfrm>
          <a:prstGeom prst="rect">
            <a:avLst/>
          </a:pr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290150" y="3271520"/>
            <a:ext cx="1662430" cy="44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Cadence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398087" y="4016721"/>
            <a:ext cx="2026920" cy="210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Q&amp;A sessions, listening posts, and structured feedback loops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94205" y="2997200"/>
            <a:ext cx="2011680" cy="810720"/>
          </a:xfrm>
          <a:prstGeom prst="rect">
            <a:avLst/>
          </a:prstGeom>
          <a:gradFill>
            <a:gsLst>
              <a:gs pos="0">
                <a:srgbClr val="1E127A">
                  <a:alpha val="100000"/>
                </a:srgbClr>
              </a:gs>
              <a:gs pos="57000">
                <a:srgbClr val="0D0D0D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577085" y="3271520"/>
            <a:ext cx="1662430" cy="44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Engagement mechanisms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16280" y="2589279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00025" dist="190500" dir="4080000">
              <a:srgbClr val="1E127A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99160" y="2802639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close/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close/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998326" y="2589279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00025" dist="190500" dir="4080000">
              <a:srgbClr val="1E127A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181206" y="2773027"/>
            <a:ext cx="274320" cy="272584"/>
          </a:xfrm>
          <a:custGeom>
            <a:avLst/>
            <a:gdLst/>
            <a:ahLst/>
            <a:cxnLst/>
            <a:rect l="l" t="t" r="r" b="b"/>
            <a:pathLst>
              <a:path w="274320" h="272584">
                <a:moveTo>
                  <a:pt x="231458" y="37859"/>
                </a:moveTo>
                <a:lnTo>
                  <a:pt x="225724" y="43592"/>
                </a:lnTo>
                <a:cubicBezTo>
                  <a:pt x="195291" y="74023"/>
                  <a:pt x="154357" y="91490"/>
                  <a:pt x="111443" y="92510"/>
                </a:cubicBezTo>
                <a:lnTo>
                  <a:pt x="111443" y="92564"/>
                </a:lnTo>
                <a:lnTo>
                  <a:pt x="111443" y="161143"/>
                </a:lnTo>
                <a:lnTo>
                  <a:pt x="111443" y="161143"/>
                </a:lnTo>
                <a:lnTo>
                  <a:pt x="111443" y="161198"/>
                </a:lnTo>
                <a:cubicBezTo>
                  <a:pt x="154360" y="162215"/>
                  <a:pt x="195291" y="179682"/>
                  <a:pt x="225724" y="210116"/>
                </a:cubicBezTo>
                <a:lnTo>
                  <a:pt x="231458" y="215848"/>
                </a:lnTo>
                <a:lnTo>
                  <a:pt x="231458" y="37916"/>
                </a:lnTo>
                <a:lnTo>
                  <a:pt x="231458" y="37859"/>
                </a:lnTo>
                <a:close/>
                <a:moveTo>
                  <a:pt x="85725" y="66843"/>
                </a:moveTo>
                <a:lnTo>
                  <a:pt x="107531" y="66843"/>
                </a:lnTo>
                <a:cubicBezTo>
                  <a:pt x="145036" y="66843"/>
                  <a:pt x="181040" y="51949"/>
                  <a:pt x="207561" y="25427"/>
                </a:cubicBezTo>
                <a:lnTo>
                  <a:pt x="227922" y="5067"/>
                </a:lnTo>
                <a:cubicBezTo>
                  <a:pt x="238691" y="-5754"/>
                  <a:pt x="257175" y="1905"/>
                  <a:pt x="257175" y="17175"/>
                </a:cubicBezTo>
                <a:lnTo>
                  <a:pt x="257175" y="94488"/>
                </a:lnTo>
                <a:cubicBezTo>
                  <a:pt x="267141" y="99204"/>
                  <a:pt x="274320" y="111901"/>
                  <a:pt x="274320" y="126850"/>
                </a:cubicBezTo>
                <a:cubicBezTo>
                  <a:pt x="274320" y="141798"/>
                  <a:pt x="267141" y="154495"/>
                  <a:pt x="257175" y="159211"/>
                </a:cubicBezTo>
                <a:lnTo>
                  <a:pt x="257175" y="236524"/>
                </a:lnTo>
                <a:cubicBezTo>
                  <a:pt x="257175" y="251794"/>
                  <a:pt x="238691" y="259456"/>
                  <a:pt x="227922" y="248632"/>
                </a:cubicBezTo>
                <a:lnTo>
                  <a:pt x="207561" y="228273"/>
                </a:lnTo>
                <a:cubicBezTo>
                  <a:pt x="181951" y="202663"/>
                  <a:pt x="147554" y="187876"/>
                  <a:pt x="111443" y="186911"/>
                </a:cubicBezTo>
                <a:lnTo>
                  <a:pt x="111443" y="242578"/>
                </a:lnTo>
                <a:cubicBezTo>
                  <a:pt x="111443" y="259135"/>
                  <a:pt x="97995" y="272581"/>
                  <a:pt x="81440" y="272581"/>
                </a:cubicBezTo>
                <a:lnTo>
                  <a:pt x="64295" y="272581"/>
                </a:lnTo>
                <a:cubicBezTo>
                  <a:pt x="47740" y="272581"/>
                  <a:pt x="34293" y="259132"/>
                  <a:pt x="34293" y="242578"/>
                </a:cubicBezTo>
                <a:lnTo>
                  <a:pt x="34293" y="186856"/>
                </a:lnTo>
                <a:cubicBezTo>
                  <a:pt x="15378" y="186856"/>
                  <a:pt x="3" y="171480"/>
                  <a:pt x="3" y="152565"/>
                </a:cubicBezTo>
                <a:lnTo>
                  <a:pt x="3" y="101131"/>
                </a:lnTo>
                <a:cubicBezTo>
                  <a:pt x="3" y="82220"/>
                  <a:pt x="15378" y="66840"/>
                  <a:pt x="34293" y="66840"/>
                </a:cubicBezTo>
                <a:lnTo>
                  <a:pt x="85725" y="66843"/>
                </a:lnTo>
                <a:close/>
                <a:moveTo>
                  <a:pt x="60008" y="186859"/>
                </a:moveTo>
                <a:lnTo>
                  <a:pt x="60008" y="242581"/>
                </a:lnTo>
                <a:cubicBezTo>
                  <a:pt x="60008" y="244939"/>
                  <a:pt x="61936" y="246866"/>
                  <a:pt x="64295" y="246866"/>
                </a:cubicBezTo>
                <a:lnTo>
                  <a:pt x="81440" y="246866"/>
                </a:lnTo>
                <a:cubicBezTo>
                  <a:pt x="83796" y="246866"/>
                  <a:pt x="85728" y="244936"/>
                  <a:pt x="85728" y="242581"/>
                </a:cubicBezTo>
                <a:lnTo>
                  <a:pt x="85728" y="186859"/>
                </a:lnTo>
                <a:lnTo>
                  <a:pt x="60008" y="186859"/>
                </a:lnTo>
                <a:close/>
                <a:moveTo>
                  <a:pt x="34290" y="92561"/>
                </a:moveTo>
                <a:cubicBezTo>
                  <a:pt x="29574" y="92561"/>
                  <a:pt x="25718" y="96418"/>
                  <a:pt x="25718" y="101134"/>
                </a:cubicBezTo>
                <a:lnTo>
                  <a:pt x="25718" y="152568"/>
                </a:lnTo>
                <a:cubicBezTo>
                  <a:pt x="25718" y="157284"/>
                  <a:pt x="29574" y="161141"/>
                  <a:pt x="34290" y="161141"/>
                </a:cubicBezTo>
                <a:lnTo>
                  <a:pt x="34290" y="161141"/>
                </a:lnTo>
                <a:lnTo>
                  <a:pt x="60008" y="161141"/>
                </a:lnTo>
                <a:lnTo>
                  <a:pt x="85725" y="161141"/>
                </a:lnTo>
                <a:lnTo>
                  <a:pt x="85725" y="92561"/>
                </a:lnTo>
                <a:lnTo>
                  <a:pt x="34290" y="92561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280372" y="2589279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00025" dist="190500" dir="4080000">
              <a:srgbClr val="1E127A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5480397" y="277215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close/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7539992" y="2589279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00025" dist="190500" dir="4080000">
              <a:srgbClr val="1E127A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771869" y="2772159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close/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9685020" y="4016721"/>
            <a:ext cx="2026920" cy="210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rapid routing for blockers, misconceptions, and urgent operational risks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681138" y="2997200"/>
            <a:ext cx="2011680" cy="810720"/>
          </a:xfrm>
          <a:prstGeom prst="rect">
            <a:avLst/>
          </a:pr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9864018" y="3271520"/>
            <a:ext cx="1662430" cy="44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Escalation path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9864018" y="2589279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00025" dist="190500" dir="4080000">
              <a:srgbClr val="1E127A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10164464" y="2772159"/>
            <a:ext cx="39189" cy="274320"/>
          </a:xfrm>
          <a:custGeom>
            <a:avLst/>
            <a:gdLst/>
            <a:ahLst/>
            <a:cxnLst/>
            <a:rect l="l" t="t" r="r" b="b"/>
            <a:pathLst>
              <a:path w="39189" h="274320">
                <a:moveTo>
                  <a:pt x="34290" y="14695"/>
                </a:moveTo>
                <a:cubicBezTo>
                  <a:pt x="34290" y="6551"/>
                  <a:pt x="27738" y="0"/>
                  <a:pt x="19594" y="0"/>
                </a:cubicBezTo>
                <a:cubicBezTo>
                  <a:pt x="11450" y="0"/>
                  <a:pt x="4899" y="6551"/>
                  <a:pt x="4899" y="14695"/>
                </a:cubicBezTo>
                <a:lnTo>
                  <a:pt x="4899" y="191045"/>
                </a:lnTo>
                <a:cubicBezTo>
                  <a:pt x="4899" y="199189"/>
                  <a:pt x="11450" y="205740"/>
                  <a:pt x="19594" y="205740"/>
                </a:cubicBezTo>
                <a:cubicBezTo>
                  <a:pt x="27738" y="205740"/>
                  <a:pt x="34290" y="199189"/>
                  <a:pt x="34290" y="191045"/>
                </a:cubicBezTo>
                <a:lnTo>
                  <a:pt x="34290" y="14695"/>
                </a:lnTo>
                <a:close/>
                <a:moveTo>
                  <a:pt x="19594" y="274320"/>
                </a:moveTo>
                <a:cubicBezTo>
                  <a:pt x="30416" y="274320"/>
                  <a:pt x="39189" y="265547"/>
                  <a:pt x="39189" y="254725"/>
                </a:cubicBezTo>
                <a:cubicBezTo>
                  <a:pt x="39189" y="243903"/>
                  <a:pt x="30416" y="235131"/>
                  <a:pt x="19594" y="235131"/>
                </a:cubicBezTo>
                <a:cubicBezTo>
                  <a:pt x="8773" y="235131"/>
                  <a:pt x="0" y="243903"/>
                  <a:pt x="0" y="254725"/>
                </a:cubicBezTo>
                <a:cubicBezTo>
                  <a:pt x="0" y="265547"/>
                  <a:pt x="8773" y="274320"/>
                  <a:pt x="19594" y="274320"/>
                </a:cubicBez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399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04B2C4">
                  <a:alpha val="100000"/>
                </a:srgbClr>
              </a:gs>
              <a:gs pos="100000">
                <a:srgbClr val="038693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683776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4B37E1">
                  <a:alpha val="100000"/>
                </a:srgbClr>
              </a:gs>
              <a:gs pos="100000">
                <a:srgbClr val="2E1BB7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834154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4780FF">
                  <a:alpha val="100000"/>
                </a:srgbClr>
              </a:gs>
              <a:gs pos="100000">
                <a:srgbClr val="004CF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984532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1750F1">
                  <a:alpha val="100000"/>
                </a:srgbClr>
              </a:gs>
              <a:gs pos="100000">
                <a:srgbClr val="0B39BB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33400" y="533401"/>
            <a:ext cx="1016508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Training &amp; Capability Building Plan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54027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Pre-go-live assessments and post-training proficiency validation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024437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Super-user network, helpdesk playbooks, and escalation SLAs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858753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Quick-start guides, SOP updates, and system job aids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121262" y="2331837"/>
            <a:ext cx="2483766" cy="1331912"/>
          </a:xfrm>
          <a:custGeom>
            <a:avLst/>
            <a:gdLst/>
            <a:ahLst/>
            <a:cxnLst/>
            <a:rect l="l" t="t" r="r" b="b"/>
            <a:pathLst>
              <a:path w="2483766" h="1331912">
                <a:moveTo>
                  <a:pt x="2059787" y="1331912"/>
                </a:moveTo>
                <a:lnTo>
                  <a:pt x="0" y="1331912"/>
                </a:lnTo>
                <a:lnTo>
                  <a:pt x="431679" y="665823"/>
                </a:lnTo>
                <a:lnTo>
                  <a:pt x="0" y="0"/>
                </a:lnTo>
                <a:lnTo>
                  <a:pt x="2059787" y="0"/>
                </a:lnTo>
                <a:lnTo>
                  <a:pt x="2483766" y="665823"/>
                </a:lnTo>
                <a:cubicBezTo>
                  <a:pt x="2317105" y="887853"/>
                  <a:pt x="2226448" y="1109882"/>
                  <a:pt x="2059787" y="1331912"/>
                </a:cubicBezTo>
              </a:path>
            </a:pathLst>
          </a:custGeom>
          <a:gradFill>
            <a:gsLst>
              <a:gs pos="15000">
                <a:srgbClr val="E63D54">
                  <a:alpha val="100000"/>
                </a:srgbClr>
              </a:gs>
              <a:gs pos="100000">
                <a:srgbClr val="C11930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705100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Onboarding sessions, hands-on labs, scenario walkthroughs, and office hours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7220" y="4572000"/>
            <a:ext cx="1844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competencies per job family and map to training modules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17220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Role-based learning design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705100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Delivery roadmap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58753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Documentation set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024437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Support resources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154027" y="3957480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Readiness checkpoints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78280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659777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730240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50926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040983" y="26321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0075" dist="228600" dir="3780000">
              <a:srgbClr val="000000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661160" y="281504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9" y="0"/>
                  <a:pt x="365760" y="20501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9" y="148590"/>
                  <a:pt x="308610" y="152449"/>
                  <a:pt x="308610" y="157163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3"/>
                </a:lnTo>
                <a:cubicBezTo>
                  <a:pt x="262890" y="152449"/>
                  <a:pt x="259031" y="148590"/>
                  <a:pt x="254317" y="148590"/>
                </a:cubicBezTo>
                <a:lnTo>
                  <a:pt x="228600" y="148590"/>
                </a:lnTo>
                <a:cubicBezTo>
                  <a:pt x="222313" y="148590"/>
                  <a:pt x="217170" y="143447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3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3" y="57150"/>
                  <a:pt x="217170" y="52007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3" y="0"/>
                  <a:pt x="228600" y="0"/>
                </a:cubicBezTo>
                <a:lnTo>
                  <a:pt x="320040" y="0"/>
                </a:lnTo>
                <a:close/>
              </a:path>
              <a:path w="365760" h="365760">
                <a:moveTo>
                  <a:pt x="0" y="171450"/>
                </a:moveTo>
                <a:lnTo>
                  <a:pt x="0" y="91440"/>
                </a:lnTo>
                <a:cubicBezTo>
                  <a:pt x="0" y="66221"/>
                  <a:pt x="20501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3"/>
                  <a:pt x="160020" y="57150"/>
                </a:cubicBezTo>
                <a:lnTo>
                  <a:pt x="160020" y="94297"/>
                </a:lnTo>
                <a:cubicBezTo>
                  <a:pt x="160020" y="99011"/>
                  <a:pt x="163879" y="102870"/>
                  <a:pt x="168593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3" y="148590"/>
                </a:lnTo>
                <a:cubicBezTo>
                  <a:pt x="163879" y="148590"/>
                  <a:pt x="160020" y="152449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3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7"/>
                </a:lnTo>
                <a:cubicBezTo>
                  <a:pt x="34290" y="323829"/>
                  <a:pt x="41934" y="331474"/>
                  <a:pt x="51437" y="331474"/>
                </a:cubicBezTo>
                <a:lnTo>
                  <a:pt x="160024" y="331474"/>
                </a:lnTo>
                <a:lnTo>
                  <a:pt x="160024" y="305757"/>
                </a:lnTo>
                <a:cubicBezTo>
                  <a:pt x="160024" y="301042"/>
                  <a:pt x="156165" y="297184"/>
                  <a:pt x="151450" y="297184"/>
                </a:cubicBezTo>
                <a:lnTo>
                  <a:pt x="148594" y="297184"/>
                </a:lnTo>
                <a:cubicBezTo>
                  <a:pt x="135949" y="297184"/>
                  <a:pt x="125734" y="286968"/>
                  <a:pt x="125734" y="274324"/>
                </a:cubicBezTo>
                <a:cubicBezTo>
                  <a:pt x="125734" y="261679"/>
                  <a:pt x="135949" y="251464"/>
                  <a:pt x="148594" y="251464"/>
                </a:cubicBezTo>
                <a:lnTo>
                  <a:pt x="151450" y="251464"/>
                </a:lnTo>
                <a:cubicBezTo>
                  <a:pt x="156165" y="251464"/>
                  <a:pt x="160024" y="247605"/>
                  <a:pt x="160024" y="242890"/>
                </a:cubicBezTo>
                <a:lnTo>
                  <a:pt x="160024" y="217174"/>
                </a:lnTo>
                <a:cubicBezTo>
                  <a:pt x="160024" y="210886"/>
                  <a:pt x="165166" y="205744"/>
                  <a:pt x="171454" y="205744"/>
                </a:cubicBezTo>
                <a:lnTo>
                  <a:pt x="205744" y="205744"/>
                </a:lnTo>
                <a:cubicBezTo>
                  <a:pt x="212031" y="205744"/>
                  <a:pt x="217174" y="210886"/>
                  <a:pt x="217174" y="217174"/>
                </a:cubicBezTo>
                <a:lnTo>
                  <a:pt x="217174" y="228604"/>
                </a:lnTo>
                <a:cubicBezTo>
                  <a:pt x="217174" y="241248"/>
                  <a:pt x="227389" y="251464"/>
                  <a:pt x="240034" y="251464"/>
                </a:cubicBezTo>
                <a:cubicBezTo>
                  <a:pt x="252678" y="251464"/>
                  <a:pt x="262894" y="241248"/>
                  <a:pt x="262894" y="228604"/>
                </a:cubicBezTo>
                <a:lnTo>
                  <a:pt x="262894" y="217174"/>
                </a:lnTo>
                <a:cubicBezTo>
                  <a:pt x="262894" y="210886"/>
                  <a:pt x="268036" y="205744"/>
                  <a:pt x="274324" y="205744"/>
                </a:cubicBezTo>
                <a:lnTo>
                  <a:pt x="308614" y="205744"/>
                </a:lnTo>
                <a:cubicBezTo>
                  <a:pt x="314901" y="205744"/>
                  <a:pt x="320044" y="210886"/>
                  <a:pt x="320044" y="217174"/>
                </a:cubicBezTo>
                <a:lnTo>
                  <a:pt x="320044" y="320044"/>
                </a:lnTo>
                <a:cubicBezTo>
                  <a:pt x="320044" y="345263"/>
                  <a:pt x="299543" y="365764"/>
                  <a:pt x="274324" y="365764"/>
                </a:cubicBezTo>
                <a:lnTo>
                  <a:pt x="182884" y="365764"/>
                </a:lnTo>
                <a:lnTo>
                  <a:pt x="171454" y="365764"/>
                </a:lnTo>
                <a:lnTo>
                  <a:pt x="51440" y="365764"/>
                </a:lnTo>
                <a:cubicBezTo>
                  <a:pt x="23010" y="365764"/>
                  <a:pt x="7" y="342761"/>
                  <a:pt x="7" y="314330"/>
                </a:cubicBezTo>
                <a:lnTo>
                  <a:pt x="7" y="194317"/>
                </a:lnTo>
                <a:lnTo>
                  <a:pt x="0" y="171450"/>
                </a:lnTo>
                <a:close/>
              </a:path>
            </a:pathLst>
          </a:custGeom>
          <a:solidFill>
            <a:srgbClr val="04B2C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865517" y="2815046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close/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  <a:close/>
              </a:path>
            </a:pathLst>
          </a:custGeom>
          <a:solidFill>
            <a:srgbClr val="4B37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913120" y="2837906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0" y="45721"/>
                </a:moveTo>
                <a:cubicBezTo>
                  <a:pt x="0" y="20505"/>
                  <a:pt x="20501" y="0"/>
                  <a:pt x="45720" y="0"/>
                </a:cubicBezTo>
                <a:lnTo>
                  <a:pt x="140090" y="0"/>
                </a:lnTo>
                <a:cubicBezTo>
                  <a:pt x="153733" y="0"/>
                  <a:pt x="166808" y="5428"/>
                  <a:pt x="176450" y="15074"/>
                </a:cubicBezTo>
                <a:lnTo>
                  <a:pt x="207097" y="45721"/>
                </a:lnTo>
                <a:lnTo>
                  <a:pt x="320040" y="45721"/>
                </a:lnTo>
                <a:cubicBezTo>
                  <a:pt x="345259" y="45721"/>
                  <a:pt x="365760" y="66223"/>
                  <a:pt x="365760" y="91442"/>
                </a:cubicBezTo>
                <a:lnTo>
                  <a:pt x="365760" y="274322"/>
                </a:lnTo>
                <a:cubicBezTo>
                  <a:pt x="365760" y="299538"/>
                  <a:pt x="345259" y="320043"/>
                  <a:pt x="320040" y="320043"/>
                </a:cubicBezTo>
                <a:lnTo>
                  <a:pt x="45720" y="320043"/>
                </a:lnTo>
                <a:cubicBezTo>
                  <a:pt x="20501" y="320043"/>
                  <a:pt x="0" y="299542"/>
                  <a:pt x="0" y="274322"/>
                </a:cubicBezTo>
                <a:lnTo>
                  <a:pt x="0" y="45721"/>
                </a:lnTo>
                <a:close/>
                <a:moveTo>
                  <a:pt x="45720" y="34289"/>
                </a:moveTo>
                <a:cubicBezTo>
                  <a:pt x="39433" y="34289"/>
                  <a:pt x="34290" y="39432"/>
                  <a:pt x="34290" y="45718"/>
                </a:cubicBezTo>
                <a:lnTo>
                  <a:pt x="34290" y="274319"/>
                </a:lnTo>
                <a:cubicBezTo>
                  <a:pt x="34290" y="280605"/>
                  <a:pt x="39433" y="285748"/>
                  <a:pt x="45720" y="285748"/>
                </a:cubicBezTo>
                <a:lnTo>
                  <a:pt x="320040" y="285748"/>
                </a:lnTo>
                <a:cubicBezTo>
                  <a:pt x="326327" y="285748"/>
                  <a:pt x="331470" y="280605"/>
                  <a:pt x="331470" y="274319"/>
                </a:cubicBezTo>
                <a:lnTo>
                  <a:pt x="331470" y="91439"/>
                </a:lnTo>
                <a:cubicBezTo>
                  <a:pt x="331470" y="85153"/>
                  <a:pt x="326327" y="80010"/>
                  <a:pt x="320040" y="80010"/>
                </a:cubicBezTo>
                <a:lnTo>
                  <a:pt x="204741" y="80010"/>
                </a:lnTo>
                <a:cubicBezTo>
                  <a:pt x="197170" y="80010"/>
                  <a:pt x="189881" y="77011"/>
                  <a:pt x="184526" y="71650"/>
                </a:cubicBezTo>
                <a:lnTo>
                  <a:pt x="152237" y="39288"/>
                </a:lnTo>
                <a:cubicBezTo>
                  <a:pt x="149022" y="36075"/>
                  <a:pt x="144665" y="34289"/>
                  <a:pt x="140093" y="34289"/>
                </a:cubicBezTo>
                <a:lnTo>
                  <a:pt x="45720" y="34289"/>
                </a:lnTo>
                <a:close/>
              </a:path>
            </a:pathLst>
          </a:custGeom>
          <a:solidFill>
            <a:srgbClr val="4780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133806" y="2815082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4283" y="182844"/>
                </a:moveTo>
                <a:cubicBezTo>
                  <a:pt x="34283" y="100780"/>
                  <a:pt x="100778" y="34283"/>
                  <a:pt x="182843" y="34283"/>
                </a:cubicBezTo>
                <a:cubicBezTo>
                  <a:pt x="264909" y="34283"/>
                  <a:pt x="331404" y="100780"/>
                  <a:pt x="331404" y="182844"/>
                </a:cubicBezTo>
                <a:lnTo>
                  <a:pt x="331404" y="285767"/>
                </a:lnTo>
                <a:cubicBezTo>
                  <a:pt x="331404" y="301550"/>
                  <a:pt x="318621" y="314339"/>
                  <a:pt x="302835" y="314339"/>
                </a:cubicBezTo>
                <a:lnTo>
                  <a:pt x="223984" y="314265"/>
                </a:lnTo>
                <a:cubicBezTo>
                  <a:pt x="218055" y="303982"/>
                  <a:pt x="206984" y="297126"/>
                  <a:pt x="194274" y="297126"/>
                </a:cubicBezTo>
                <a:lnTo>
                  <a:pt x="171417" y="297126"/>
                </a:lnTo>
                <a:cubicBezTo>
                  <a:pt x="152489" y="297126"/>
                  <a:pt x="137134" y="312481"/>
                  <a:pt x="137134" y="331409"/>
                </a:cubicBezTo>
                <a:cubicBezTo>
                  <a:pt x="137134" y="350337"/>
                  <a:pt x="152489" y="365692"/>
                  <a:pt x="171417" y="365692"/>
                </a:cubicBezTo>
                <a:lnTo>
                  <a:pt x="194274" y="365692"/>
                </a:lnTo>
                <a:cubicBezTo>
                  <a:pt x="206987" y="365692"/>
                  <a:pt x="218059" y="358762"/>
                  <a:pt x="223984" y="348552"/>
                </a:cubicBezTo>
                <a:lnTo>
                  <a:pt x="302835" y="348626"/>
                </a:lnTo>
                <a:cubicBezTo>
                  <a:pt x="337545" y="348626"/>
                  <a:pt x="365760" y="320486"/>
                  <a:pt x="365760" y="285775"/>
                </a:cubicBezTo>
                <a:lnTo>
                  <a:pt x="365687" y="182852"/>
                </a:lnTo>
                <a:cubicBezTo>
                  <a:pt x="365687" y="81859"/>
                  <a:pt x="283837" y="7"/>
                  <a:pt x="182844" y="7"/>
                </a:cubicBezTo>
                <a:cubicBezTo>
                  <a:pt x="81850" y="7"/>
                  <a:pt x="0" y="81859"/>
                  <a:pt x="0" y="182852"/>
                </a:cubicBezTo>
                <a:lnTo>
                  <a:pt x="0" y="211423"/>
                </a:lnTo>
                <a:cubicBezTo>
                  <a:pt x="0" y="220924"/>
                  <a:pt x="7641" y="228566"/>
                  <a:pt x="17143" y="228566"/>
                </a:cubicBezTo>
                <a:cubicBezTo>
                  <a:pt x="26642" y="228566"/>
                  <a:pt x="34286" y="220924"/>
                  <a:pt x="34286" y="211427"/>
                </a:cubicBezTo>
                <a:lnTo>
                  <a:pt x="34283" y="182844"/>
                </a:lnTo>
                <a:close/>
                <a:moveTo>
                  <a:pt x="114278" y="159989"/>
                </a:moveTo>
                <a:lnTo>
                  <a:pt x="114278" y="239983"/>
                </a:lnTo>
                <a:cubicBezTo>
                  <a:pt x="101637" y="239983"/>
                  <a:pt x="91422" y="229769"/>
                  <a:pt x="91422" y="217128"/>
                </a:cubicBezTo>
                <a:lnTo>
                  <a:pt x="91422" y="182844"/>
                </a:lnTo>
                <a:cubicBezTo>
                  <a:pt x="91422" y="170202"/>
                  <a:pt x="101634" y="159989"/>
                  <a:pt x="114278" y="159989"/>
                </a:cubicBezTo>
                <a:lnTo>
                  <a:pt x="114278" y="159989"/>
                </a:lnTo>
                <a:close/>
                <a:moveTo>
                  <a:pt x="57139" y="182844"/>
                </a:moveTo>
                <a:lnTo>
                  <a:pt x="57139" y="217128"/>
                </a:lnTo>
                <a:cubicBezTo>
                  <a:pt x="57139" y="248697"/>
                  <a:pt x="82709" y="274266"/>
                  <a:pt x="114278" y="274266"/>
                </a:cubicBezTo>
                <a:lnTo>
                  <a:pt x="125704" y="274266"/>
                </a:lnTo>
                <a:cubicBezTo>
                  <a:pt x="138345" y="274266"/>
                  <a:pt x="148561" y="264053"/>
                  <a:pt x="148561" y="251411"/>
                </a:cubicBezTo>
                <a:lnTo>
                  <a:pt x="148561" y="148561"/>
                </a:lnTo>
                <a:cubicBezTo>
                  <a:pt x="148561" y="135919"/>
                  <a:pt x="138349" y="125706"/>
                  <a:pt x="125704" y="125706"/>
                </a:cubicBezTo>
                <a:lnTo>
                  <a:pt x="114278" y="125706"/>
                </a:lnTo>
                <a:cubicBezTo>
                  <a:pt x="82709" y="125706"/>
                  <a:pt x="57139" y="151274"/>
                  <a:pt x="57139" y="182844"/>
                </a:cubicBezTo>
                <a:lnTo>
                  <a:pt x="57139" y="182844"/>
                </a:lnTo>
                <a:close/>
                <a:moveTo>
                  <a:pt x="251412" y="159989"/>
                </a:moveTo>
                <a:cubicBezTo>
                  <a:pt x="264053" y="159989"/>
                  <a:pt x="274269" y="170202"/>
                  <a:pt x="274269" y="182844"/>
                </a:cubicBezTo>
                <a:lnTo>
                  <a:pt x="274269" y="217128"/>
                </a:lnTo>
                <a:cubicBezTo>
                  <a:pt x="274269" y="229769"/>
                  <a:pt x="264057" y="239983"/>
                  <a:pt x="251412" y="239983"/>
                </a:cubicBezTo>
                <a:lnTo>
                  <a:pt x="251412" y="159989"/>
                </a:lnTo>
                <a:close/>
                <a:moveTo>
                  <a:pt x="308552" y="182844"/>
                </a:moveTo>
                <a:cubicBezTo>
                  <a:pt x="308552" y="151274"/>
                  <a:pt x="282981" y="125705"/>
                  <a:pt x="251412" y="125705"/>
                </a:cubicBezTo>
                <a:lnTo>
                  <a:pt x="239986" y="125705"/>
                </a:lnTo>
                <a:cubicBezTo>
                  <a:pt x="227345" y="125705"/>
                  <a:pt x="217130" y="135919"/>
                  <a:pt x="217130" y="148561"/>
                </a:cubicBezTo>
                <a:lnTo>
                  <a:pt x="217130" y="251411"/>
                </a:lnTo>
                <a:cubicBezTo>
                  <a:pt x="217130" y="264053"/>
                  <a:pt x="227342" y="274266"/>
                  <a:pt x="239986" y="274266"/>
                </a:cubicBezTo>
                <a:lnTo>
                  <a:pt x="251412" y="274266"/>
                </a:lnTo>
                <a:cubicBezTo>
                  <a:pt x="282981" y="274266"/>
                  <a:pt x="308552" y="248697"/>
                  <a:pt x="308552" y="217128"/>
                </a:cubicBezTo>
                <a:lnTo>
                  <a:pt x="308552" y="182844"/>
                </a:lnTo>
                <a:close/>
              </a:path>
            </a:pathLst>
          </a:custGeom>
          <a:solidFill>
            <a:srgbClr val="1750F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10269583" y="2815046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28599" y="45720"/>
                </a:moveTo>
                <a:lnTo>
                  <a:pt x="200023" y="45720"/>
                </a:lnTo>
                <a:lnTo>
                  <a:pt x="193165" y="45720"/>
                </a:lnTo>
                <a:cubicBezTo>
                  <a:pt x="187879" y="19645"/>
                  <a:pt x="164803" y="0"/>
                  <a:pt x="137157" y="0"/>
                </a:cubicBezTo>
                <a:cubicBezTo>
                  <a:pt x="109511" y="0"/>
                  <a:pt x="86435" y="19645"/>
                  <a:pt x="81149" y="45720"/>
                </a:cubicBezTo>
                <a:lnTo>
                  <a:pt x="74291" y="45720"/>
                </a:lnTo>
                <a:lnTo>
                  <a:pt x="45715" y="45720"/>
                </a:lnTo>
                <a:cubicBezTo>
                  <a:pt x="20497" y="45720"/>
                  <a:pt x="-6" y="66221"/>
                  <a:pt x="-6" y="91440"/>
                </a:cubicBezTo>
                <a:lnTo>
                  <a:pt x="-6" y="320040"/>
                </a:lnTo>
                <a:cubicBezTo>
                  <a:pt x="-6" y="345259"/>
                  <a:pt x="20497" y="365760"/>
                  <a:pt x="45715" y="365760"/>
                </a:cubicBezTo>
                <a:lnTo>
                  <a:pt x="228596" y="365760"/>
                </a:lnTo>
                <a:cubicBezTo>
                  <a:pt x="253814" y="365760"/>
                  <a:pt x="274317" y="345259"/>
                  <a:pt x="274317" y="320040"/>
                </a:cubicBezTo>
                <a:lnTo>
                  <a:pt x="274317" y="91440"/>
                </a:lnTo>
                <a:cubicBezTo>
                  <a:pt x="274317" y="66221"/>
                  <a:pt x="253814" y="45720"/>
                  <a:pt x="228596" y="45720"/>
                </a:cubicBezTo>
                <a:lnTo>
                  <a:pt x="228599" y="45720"/>
                </a:lnTo>
                <a:close/>
                <a:moveTo>
                  <a:pt x="57149" y="80010"/>
                </a:moveTo>
                <a:lnTo>
                  <a:pt x="57149" y="97157"/>
                </a:lnTo>
                <a:cubicBezTo>
                  <a:pt x="57149" y="106659"/>
                  <a:pt x="64792" y="114304"/>
                  <a:pt x="74294" y="114304"/>
                </a:cubicBezTo>
                <a:lnTo>
                  <a:pt x="137160" y="114304"/>
                </a:lnTo>
                <a:lnTo>
                  <a:pt x="200026" y="114304"/>
                </a:lnTo>
                <a:cubicBezTo>
                  <a:pt x="209528" y="114304"/>
                  <a:pt x="217171" y="106659"/>
                  <a:pt x="217171" y="97160"/>
                </a:cubicBezTo>
                <a:lnTo>
                  <a:pt x="217171" y="80017"/>
                </a:lnTo>
                <a:lnTo>
                  <a:pt x="228602" y="80017"/>
                </a:lnTo>
                <a:cubicBezTo>
                  <a:pt x="234889" y="80017"/>
                  <a:pt x="240033" y="85160"/>
                  <a:pt x="240033" y="91447"/>
                </a:cubicBezTo>
                <a:lnTo>
                  <a:pt x="240033" y="320047"/>
                </a:lnTo>
                <a:cubicBezTo>
                  <a:pt x="240033" y="326335"/>
                  <a:pt x="234889" y="331477"/>
                  <a:pt x="228602" y="331477"/>
                </a:cubicBezTo>
                <a:lnTo>
                  <a:pt x="45721" y="331477"/>
                </a:lnTo>
                <a:cubicBezTo>
                  <a:pt x="39434" y="331477"/>
                  <a:pt x="34290" y="326335"/>
                  <a:pt x="34290" y="320047"/>
                </a:cubicBezTo>
                <a:lnTo>
                  <a:pt x="34290" y="91447"/>
                </a:lnTo>
                <a:cubicBezTo>
                  <a:pt x="34290" y="85160"/>
                  <a:pt x="39434" y="80017"/>
                  <a:pt x="45721" y="80017"/>
                </a:cubicBezTo>
                <a:lnTo>
                  <a:pt x="57149" y="80010"/>
                </a:lnTo>
                <a:close/>
                <a:moveTo>
                  <a:pt x="120015" y="57150"/>
                </a:moveTo>
                <a:cubicBezTo>
                  <a:pt x="120015" y="47680"/>
                  <a:pt x="127690" y="40007"/>
                  <a:pt x="137160" y="40007"/>
                </a:cubicBezTo>
                <a:cubicBezTo>
                  <a:pt x="146630" y="40007"/>
                  <a:pt x="154305" y="47684"/>
                  <a:pt x="154305" y="57154"/>
                </a:cubicBezTo>
                <a:cubicBezTo>
                  <a:pt x="154305" y="66623"/>
                  <a:pt x="146630" y="74300"/>
                  <a:pt x="137160" y="74300"/>
                </a:cubicBezTo>
                <a:cubicBezTo>
                  <a:pt x="127690" y="74300"/>
                  <a:pt x="120015" y="66623"/>
                  <a:pt x="120015" y="57157"/>
                </a:cubicBezTo>
                <a:lnTo>
                  <a:pt x="120015" y="57150"/>
                </a:lnTo>
                <a:close/>
                <a:moveTo>
                  <a:pt x="122371" y="168092"/>
                </a:moveTo>
                <a:cubicBezTo>
                  <a:pt x="126802" y="163663"/>
                  <a:pt x="126802" y="156377"/>
                  <a:pt x="122371" y="151948"/>
                </a:cubicBezTo>
                <a:cubicBezTo>
                  <a:pt x="117941" y="147518"/>
                  <a:pt x="110655" y="147518"/>
                  <a:pt x="106228" y="151948"/>
                </a:cubicBezTo>
                <a:lnTo>
                  <a:pt x="80011" y="178165"/>
                </a:lnTo>
                <a:lnTo>
                  <a:pt x="70939" y="169094"/>
                </a:lnTo>
                <a:cubicBezTo>
                  <a:pt x="66509" y="164665"/>
                  <a:pt x="59223" y="164665"/>
                  <a:pt x="54795" y="169094"/>
                </a:cubicBezTo>
                <a:cubicBezTo>
                  <a:pt x="50365" y="173524"/>
                  <a:pt x="50365" y="180810"/>
                  <a:pt x="54795" y="185239"/>
                </a:cubicBezTo>
                <a:lnTo>
                  <a:pt x="71940" y="202386"/>
                </a:lnTo>
                <a:cubicBezTo>
                  <a:pt x="76371" y="206815"/>
                  <a:pt x="83657" y="206815"/>
                  <a:pt x="88084" y="202386"/>
                </a:cubicBezTo>
                <a:lnTo>
                  <a:pt x="122371" y="168092"/>
                </a:lnTo>
                <a:close/>
                <a:moveTo>
                  <a:pt x="137160" y="194310"/>
                </a:moveTo>
                <a:cubicBezTo>
                  <a:pt x="137160" y="200597"/>
                  <a:pt x="142304" y="205740"/>
                  <a:pt x="148591" y="205740"/>
                </a:cubicBezTo>
                <a:lnTo>
                  <a:pt x="194312" y="205740"/>
                </a:lnTo>
                <a:cubicBezTo>
                  <a:pt x="200599" y="205740"/>
                  <a:pt x="205743" y="200597"/>
                  <a:pt x="205743" y="194310"/>
                </a:cubicBezTo>
                <a:cubicBezTo>
                  <a:pt x="205743" y="188023"/>
                  <a:pt x="200599" y="182880"/>
                  <a:pt x="194312" y="182880"/>
                </a:cubicBezTo>
                <a:lnTo>
                  <a:pt x="148591" y="182880"/>
                </a:lnTo>
                <a:cubicBezTo>
                  <a:pt x="142304" y="182880"/>
                  <a:pt x="137160" y="188023"/>
                  <a:pt x="137160" y="194310"/>
                </a:cubicBezTo>
                <a:lnTo>
                  <a:pt x="137160" y="194310"/>
                </a:lnTo>
                <a:close/>
                <a:moveTo>
                  <a:pt x="114301" y="262890"/>
                </a:moveTo>
                <a:cubicBezTo>
                  <a:pt x="114301" y="269177"/>
                  <a:pt x="119444" y="274320"/>
                  <a:pt x="125732" y="274320"/>
                </a:cubicBezTo>
                <a:lnTo>
                  <a:pt x="194312" y="274320"/>
                </a:lnTo>
                <a:cubicBezTo>
                  <a:pt x="200599" y="274320"/>
                  <a:pt x="205743" y="269177"/>
                  <a:pt x="205743" y="262890"/>
                </a:cubicBezTo>
                <a:cubicBezTo>
                  <a:pt x="205743" y="256603"/>
                  <a:pt x="200599" y="251460"/>
                  <a:pt x="194312" y="251460"/>
                </a:cubicBezTo>
                <a:lnTo>
                  <a:pt x="125732" y="251460"/>
                </a:lnTo>
                <a:cubicBezTo>
                  <a:pt x="119444" y="251460"/>
                  <a:pt x="114301" y="256603"/>
                  <a:pt x="114301" y="262890"/>
                </a:cubicBezTo>
                <a:close/>
                <a:moveTo>
                  <a:pt x="80011" y="280037"/>
                </a:moveTo>
                <a:cubicBezTo>
                  <a:pt x="89481" y="280037"/>
                  <a:pt x="97156" y="272359"/>
                  <a:pt x="97156" y="262894"/>
                </a:cubicBezTo>
                <a:cubicBezTo>
                  <a:pt x="97156" y="253424"/>
                  <a:pt x="89481" y="245750"/>
                  <a:pt x="80011" y="245750"/>
                </a:cubicBezTo>
                <a:cubicBezTo>
                  <a:pt x="70541" y="245750"/>
                  <a:pt x="62866" y="253428"/>
                  <a:pt x="62866" y="262897"/>
                </a:cubicBezTo>
                <a:cubicBezTo>
                  <a:pt x="62866" y="272367"/>
                  <a:pt x="70541" y="280044"/>
                  <a:pt x="80011" y="280044"/>
                </a:cubicBezTo>
                <a:lnTo>
                  <a:pt x="80011" y="280037"/>
                </a:lnTo>
                <a:close/>
              </a:path>
            </a:pathLst>
          </a:custGeom>
          <a:solidFill>
            <a:srgbClr val="E63D5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3879" y="1677245"/>
          <a:ext cx="11064240" cy="4263392"/>
        </p:xfrm>
        <a:graphic>
          <a:graphicData uri="http://schemas.openxmlformats.org/drawingml/2006/table">
            <a:tbl>
              <a:tblPr/>
              <a:tblGrid>
                <a:gridCol w="3688080"/>
                <a:gridCol w="3688080"/>
                <a:gridCol w="3688080"/>
              </a:tblGrid>
              <a:tr h="106584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Friction Point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Mitigation Tactic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Owner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</a:tr>
              <a:tr h="106584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Unclear process ownership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Publish RACI, run role walk-throughs, and confirm handoffs in working sessions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Transformation Lead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584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Tool adoption anxiety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Provide guided labs, super-user coverage, and a rapid help escalation lane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Enablement Manager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</a:tr>
              <a:tr h="106584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Change fatigue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Simplify rollout scope, batch communications, and protect time for training practice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Program Director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533400" y="533400"/>
            <a:ext cx="1049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6041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Resistance Management &amp; Risk Matrix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281160" y="4304625"/>
            <a:ext cx="2392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hypercare wrap-up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process refinement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281160" y="3709143"/>
            <a:ext cx="239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Phase 4: Stabilize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365240" y="4304625"/>
            <a:ext cx="2392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controlled cutover with monitoring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issue triage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365240" y="3750205"/>
            <a:ext cx="239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Phase 3: Go-live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49320" y="4304625"/>
            <a:ext cx="2392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role training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pilot usage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49320" y="3750205"/>
            <a:ext cx="239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Phase 2: Enablement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33400" y="4304625"/>
            <a:ext cx="2392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stakeholder alignment</a:t>
            </a:r>
            <a:endParaRPr lang="en-US" sz="1200" dirty="0"/>
          </a:p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training development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33400" y="3709143"/>
            <a:ext cx="239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Phase 1: Readiness build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0524" y="3065423"/>
            <a:ext cx="11612880" cy="9525"/>
          </a:xfrm>
          <a:custGeom>
            <a:avLst/>
            <a:gdLst/>
            <a:ahLst/>
            <a:cxnLst/>
            <a:rect l="l" t="t" r="r" b="b"/>
            <a:pathLst>
              <a:path w="11612880" h="9525">
                <a:moveTo>
                  <a:pt x="0" y="4763"/>
                </a:moveTo>
                <a:lnTo>
                  <a:pt x="11612880" y="4763"/>
                </a:lnTo>
              </a:path>
            </a:pathLst>
          </a:custGeom>
          <a:noFill/>
          <a:ln w="25400">
            <a:solidFill>
              <a:srgbClr val="D6DCE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33400" y="26972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gradFill>
            <a:gsLst>
              <a:gs pos="15000">
                <a:srgbClr val="04B2C4">
                  <a:alpha val="100000"/>
                </a:srgbClr>
              </a:gs>
              <a:gs pos="100000">
                <a:srgbClr val="038693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16280" y="2912926"/>
            <a:ext cx="365760" cy="300111"/>
          </a:xfrm>
          <a:custGeom>
            <a:avLst/>
            <a:gdLst/>
            <a:ahLst/>
            <a:cxnLst/>
            <a:rect l="l" t="t" r="r" b="b"/>
            <a:pathLst>
              <a:path w="365760" h="300111">
                <a:moveTo>
                  <a:pt x="89103" y="56271"/>
                </a:moveTo>
                <a:cubicBezTo>
                  <a:pt x="104640" y="56271"/>
                  <a:pt x="117237" y="43675"/>
                  <a:pt x="117237" y="28136"/>
                </a:cubicBezTo>
                <a:cubicBezTo>
                  <a:pt x="117237" y="12596"/>
                  <a:pt x="104640" y="0"/>
                  <a:pt x="89103" y="0"/>
                </a:cubicBezTo>
                <a:cubicBezTo>
                  <a:pt x="73565" y="0"/>
                  <a:pt x="60968" y="12596"/>
                  <a:pt x="60968" y="28136"/>
                </a:cubicBezTo>
                <a:cubicBezTo>
                  <a:pt x="60968" y="43675"/>
                  <a:pt x="73565" y="56271"/>
                  <a:pt x="89103" y="56271"/>
                </a:cubicBezTo>
                <a:close/>
                <a:moveTo>
                  <a:pt x="81071" y="103163"/>
                </a:moveTo>
                <a:lnTo>
                  <a:pt x="97190" y="103163"/>
                </a:lnTo>
                <a:cubicBezTo>
                  <a:pt x="97658" y="103163"/>
                  <a:pt x="98068" y="103163"/>
                  <a:pt x="98539" y="103223"/>
                </a:cubicBezTo>
                <a:lnTo>
                  <a:pt x="98481" y="178191"/>
                </a:lnTo>
                <a:lnTo>
                  <a:pt x="79725" y="178191"/>
                </a:lnTo>
                <a:lnTo>
                  <a:pt x="79725" y="103223"/>
                </a:lnTo>
                <a:cubicBezTo>
                  <a:pt x="80134" y="103223"/>
                  <a:pt x="80603" y="103163"/>
                  <a:pt x="81075" y="103163"/>
                </a:cubicBezTo>
                <a:lnTo>
                  <a:pt x="81071" y="103163"/>
                </a:lnTo>
                <a:close/>
                <a:moveTo>
                  <a:pt x="79725" y="286045"/>
                </a:moveTo>
                <a:lnTo>
                  <a:pt x="79725" y="206330"/>
                </a:lnTo>
                <a:lnTo>
                  <a:pt x="98481" y="206330"/>
                </a:lnTo>
                <a:lnTo>
                  <a:pt x="98481" y="286048"/>
                </a:lnTo>
                <a:cubicBezTo>
                  <a:pt x="98481" y="293845"/>
                  <a:pt x="104754" y="300118"/>
                  <a:pt x="112548" y="300118"/>
                </a:cubicBezTo>
                <a:cubicBezTo>
                  <a:pt x="120342" y="300118"/>
                  <a:pt x="126615" y="293845"/>
                  <a:pt x="126615" y="286051"/>
                </a:cubicBezTo>
                <a:lnTo>
                  <a:pt x="126615" y="131071"/>
                </a:lnTo>
                <a:lnTo>
                  <a:pt x="151878" y="175736"/>
                </a:lnTo>
                <a:cubicBezTo>
                  <a:pt x="155689" y="182477"/>
                  <a:pt x="164303" y="184881"/>
                  <a:pt x="171044" y="181069"/>
                </a:cubicBezTo>
                <a:cubicBezTo>
                  <a:pt x="177785" y="177258"/>
                  <a:pt x="180188" y="168642"/>
                  <a:pt x="176377" y="161901"/>
                </a:cubicBezTo>
                <a:lnTo>
                  <a:pt x="142028" y="101234"/>
                </a:lnTo>
                <a:cubicBezTo>
                  <a:pt x="132884" y="85055"/>
                  <a:pt x="115708" y="75034"/>
                  <a:pt x="97128" y="75034"/>
                </a:cubicBezTo>
                <a:lnTo>
                  <a:pt x="81009" y="75034"/>
                </a:lnTo>
                <a:cubicBezTo>
                  <a:pt x="62428" y="75034"/>
                  <a:pt x="45252" y="85058"/>
                  <a:pt x="36108" y="101234"/>
                </a:cubicBezTo>
                <a:lnTo>
                  <a:pt x="1818" y="161901"/>
                </a:lnTo>
                <a:cubicBezTo>
                  <a:pt x="-1993" y="168642"/>
                  <a:pt x="351" y="177258"/>
                  <a:pt x="7151" y="181069"/>
                </a:cubicBezTo>
                <a:cubicBezTo>
                  <a:pt x="13950" y="184881"/>
                  <a:pt x="22509" y="182534"/>
                  <a:pt x="26316" y="175736"/>
                </a:cubicBezTo>
                <a:lnTo>
                  <a:pt x="51579" y="131071"/>
                </a:lnTo>
                <a:lnTo>
                  <a:pt x="51579" y="286051"/>
                </a:lnTo>
                <a:cubicBezTo>
                  <a:pt x="51579" y="293848"/>
                  <a:pt x="57852" y="300120"/>
                  <a:pt x="65647" y="300120"/>
                </a:cubicBezTo>
                <a:cubicBezTo>
                  <a:pt x="73441" y="300120"/>
                  <a:pt x="79714" y="293848"/>
                  <a:pt x="79714" y="286054"/>
                </a:cubicBezTo>
                <a:lnTo>
                  <a:pt x="79725" y="286045"/>
                </a:lnTo>
                <a:close/>
                <a:moveTo>
                  <a:pt x="276672" y="56271"/>
                </a:moveTo>
                <a:cubicBezTo>
                  <a:pt x="292209" y="56271"/>
                  <a:pt x="304806" y="43675"/>
                  <a:pt x="304806" y="28136"/>
                </a:cubicBezTo>
                <a:cubicBezTo>
                  <a:pt x="304806" y="12596"/>
                  <a:pt x="292209" y="0"/>
                  <a:pt x="276672" y="0"/>
                </a:cubicBezTo>
                <a:cubicBezTo>
                  <a:pt x="261134" y="0"/>
                  <a:pt x="248538" y="12596"/>
                  <a:pt x="248538" y="28136"/>
                </a:cubicBezTo>
                <a:cubicBezTo>
                  <a:pt x="248538" y="43675"/>
                  <a:pt x="261134" y="56271"/>
                  <a:pt x="276672" y="56271"/>
                </a:cubicBezTo>
                <a:lnTo>
                  <a:pt x="276672" y="56271"/>
                </a:lnTo>
                <a:close/>
                <a:moveTo>
                  <a:pt x="339447" y="175730"/>
                </a:moveTo>
                <a:cubicBezTo>
                  <a:pt x="343258" y="182471"/>
                  <a:pt x="351872" y="184875"/>
                  <a:pt x="358613" y="181063"/>
                </a:cubicBezTo>
                <a:cubicBezTo>
                  <a:pt x="365354" y="177252"/>
                  <a:pt x="367757" y="168636"/>
                  <a:pt x="363946" y="161895"/>
                </a:cubicBezTo>
                <a:lnTo>
                  <a:pt x="333584" y="108262"/>
                </a:lnTo>
                <a:cubicBezTo>
                  <a:pt x="321979" y="87747"/>
                  <a:pt x="300230" y="75085"/>
                  <a:pt x="276668" y="75085"/>
                </a:cubicBezTo>
                <a:cubicBezTo>
                  <a:pt x="253106" y="75085"/>
                  <a:pt x="231358" y="87747"/>
                  <a:pt x="219752" y="108262"/>
                </a:cubicBezTo>
                <a:lnTo>
                  <a:pt x="189391" y="161895"/>
                </a:lnTo>
                <a:cubicBezTo>
                  <a:pt x="185579" y="168636"/>
                  <a:pt x="187924" y="177252"/>
                  <a:pt x="194723" y="181063"/>
                </a:cubicBezTo>
                <a:cubicBezTo>
                  <a:pt x="201523" y="184875"/>
                  <a:pt x="210082" y="182528"/>
                  <a:pt x="213889" y="175730"/>
                </a:cubicBezTo>
                <a:lnTo>
                  <a:pt x="241965" y="126143"/>
                </a:lnTo>
                <a:lnTo>
                  <a:pt x="214826" y="212893"/>
                </a:lnTo>
                <a:cubicBezTo>
                  <a:pt x="212949" y="218931"/>
                  <a:pt x="217463" y="225087"/>
                  <a:pt x="223794" y="225087"/>
                </a:cubicBezTo>
                <a:lnTo>
                  <a:pt x="239152" y="225087"/>
                </a:lnTo>
                <a:lnTo>
                  <a:pt x="239152" y="286048"/>
                </a:lnTo>
                <a:cubicBezTo>
                  <a:pt x="239152" y="293845"/>
                  <a:pt x="245425" y="300114"/>
                  <a:pt x="253219" y="300114"/>
                </a:cubicBezTo>
                <a:cubicBezTo>
                  <a:pt x="261014" y="300114"/>
                  <a:pt x="267286" y="293842"/>
                  <a:pt x="267286" y="286048"/>
                </a:cubicBezTo>
                <a:lnTo>
                  <a:pt x="267286" y="225089"/>
                </a:lnTo>
                <a:lnTo>
                  <a:pt x="286043" y="225089"/>
                </a:lnTo>
                <a:lnTo>
                  <a:pt x="286043" y="286051"/>
                </a:lnTo>
                <a:cubicBezTo>
                  <a:pt x="286043" y="293848"/>
                  <a:pt x="292315" y="300120"/>
                  <a:pt x="300110" y="300120"/>
                </a:cubicBezTo>
                <a:cubicBezTo>
                  <a:pt x="307904" y="300120"/>
                  <a:pt x="314177" y="293848"/>
                  <a:pt x="314177" y="286054"/>
                </a:cubicBezTo>
                <a:lnTo>
                  <a:pt x="314177" y="225095"/>
                </a:lnTo>
                <a:lnTo>
                  <a:pt x="329535" y="225095"/>
                </a:lnTo>
                <a:cubicBezTo>
                  <a:pt x="335866" y="225095"/>
                  <a:pt x="340380" y="218940"/>
                  <a:pt x="338504" y="212902"/>
                </a:cubicBezTo>
                <a:lnTo>
                  <a:pt x="311364" y="126152"/>
                </a:lnTo>
                <a:lnTo>
                  <a:pt x="339447" y="175730"/>
                </a:lnTo>
                <a:close/>
                <a:moveTo>
                  <a:pt x="304045" y="196948"/>
                </a:moveTo>
                <a:lnTo>
                  <a:pt x="249298" y="196948"/>
                </a:lnTo>
                <a:lnTo>
                  <a:pt x="276672" y="109319"/>
                </a:lnTo>
                <a:lnTo>
                  <a:pt x="304045" y="19694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08441" y="26972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gradFill>
            <a:gsLst>
              <a:gs pos="15000">
                <a:srgbClr val="4B37E1">
                  <a:alpha val="100000"/>
                </a:srgbClr>
              </a:gs>
              <a:gs pos="100000">
                <a:srgbClr val="2E1BB7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76802" y="26972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gradFill>
            <a:gsLst>
              <a:gs pos="15000">
                <a:srgbClr val="4780FF">
                  <a:alpha val="100000"/>
                </a:srgbClr>
              </a:gs>
              <a:gs pos="100000">
                <a:srgbClr val="004CF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240215" y="26972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gradFill>
            <a:gsLst>
              <a:gs pos="15000">
                <a:srgbClr val="E63D54">
                  <a:alpha val="100000"/>
                </a:srgbClr>
              </a:gs>
              <a:gs pos="100000">
                <a:srgbClr val="C11930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433582" y="2880102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close/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559753" y="2880102"/>
            <a:ext cx="365617" cy="365760"/>
          </a:xfrm>
          <a:custGeom>
            <a:avLst/>
            <a:gdLst/>
            <a:ahLst/>
            <a:cxnLst/>
            <a:rect l="l" t="t" r="r" b="b"/>
            <a:pathLst>
              <a:path w="365617" h="365760">
                <a:moveTo>
                  <a:pt x="263007" y="189241"/>
                </a:moveTo>
                <a:cubicBezTo>
                  <a:pt x="231227" y="210736"/>
                  <a:pt x="170663" y="237949"/>
                  <a:pt x="137527" y="252089"/>
                </a:cubicBezTo>
                <a:lnTo>
                  <a:pt x="112530" y="227093"/>
                </a:lnTo>
                <a:cubicBezTo>
                  <a:pt x="127100" y="194171"/>
                  <a:pt x="154810" y="134248"/>
                  <a:pt x="176304" y="102541"/>
                </a:cubicBezTo>
                <a:cubicBezTo>
                  <a:pt x="220727" y="37121"/>
                  <a:pt x="284501" y="29839"/>
                  <a:pt x="329710" y="35907"/>
                </a:cubicBezTo>
                <a:cubicBezTo>
                  <a:pt x="335779" y="81115"/>
                  <a:pt x="328496" y="144892"/>
                  <a:pt x="263076" y="189241"/>
                </a:cubicBezTo>
                <a:lnTo>
                  <a:pt x="263007" y="189241"/>
                </a:lnTo>
                <a:close/>
                <a:moveTo>
                  <a:pt x="84604" y="205667"/>
                </a:moveTo>
                <a:cubicBezTo>
                  <a:pt x="82033" y="211380"/>
                  <a:pt x="79748" y="216523"/>
                  <a:pt x="77891" y="220809"/>
                </a:cubicBezTo>
                <a:cubicBezTo>
                  <a:pt x="74176" y="229310"/>
                  <a:pt x="76107" y="239163"/>
                  <a:pt x="82677" y="245736"/>
                </a:cubicBezTo>
                <a:lnTo>
                  <a:pt x="118888" y="281946"/>
                </a:lnTo>
                <a:cubicBezTo>
                  <a:pt x="125388" y="288446"/>
                  <a:pt x="135099" y="290446"/>
                  <a:pt x="143527" y="286873"/>
                </a:cubicBezTo>
                <a:cubicBezTo>
                  <a:pt x="148170" y="284945"/>
                  <a:pt x="153738" y="282586"/>
                  <a:pt x="159954" y="279872"/>
                </a:cubicBezTo>
                <a:lnTo>
                  <a:pt x="159954" y="348577"/>
                </a:lnTo>
                <a:cubicBezTo>
                  <a:pt x="159954" y="354718"/>
                  <a:pt x="163241" y="360431"/>
                  <a:pt x="168597" y="363503"/>
                </a:cubicBezTo>
                <a:cubicBezTo>
                  <a:pt x="173953" y="366576"/>
                  <a:pt x="180524" y="366502"/>
                  <a:pt x="185810" y="363361"/>
                </a:cubicBezTo>
                <a:lnTo>
                  <a:pt x="249015" y="325867"/>
                </a:lnTo>
                <a:cubicBezTo>
                  <a:pt x="264656" y="316584"/>
                  <a:pt x="274224" y="299799"/>
                  <a:pt x="274224" y="281657"/>
                </a:cubicBezTo>
                <a:lnTo>
                  <a:pt x="274224" y="223022"/>
                </a:lnTo>
                <a:cubicBezTo>
                  <a:pt x="277079" y="221237"/>
                  <a:pt x="279723" y="219522"/>
                  <a:pt x="282293" y="217810"/>
                </a:cubicBezTo>
                <a:cubicBezTo>
                  <a:pt x="368568" y="159175"/>
                  <a:pt x="371423" y="72047"/>
                  <a:pt x="361852" y="20055"/>
                </a:cubicBezTo>
                <a:cubicBezTo>
                  <a:pt x="360352" y="11770"/>
                  <a:pt x="353852" y="5344"/>
                  <a:pt x="345567" y="3771"/>
                </a:cubicBezTo>
                <a:cubicBezTo>
                  <a:pt x="293576" y="-5797"/>
                  <a:pt x="206446" y="-2941"/>
                  <a:pt x="147954" y="83331"/>
                </a:cubicBezTo>
                <a:cubicBezTo>
                  <a:pt x="146240" y="85902"/>
                  <a:pt x="144456" y="88543"/>
                  <a:pt x="142741" y="91400"/>
                </a:cubicBezTo>
                <a:lnTo>
                  <a:pt x="84107" y="91400"/>
                </a:lnTo>
                <a:cubicBezTo>
                  <a:pt x="65965" y="91400"/>
                  <a:pt x="49114" y="100968"/>
                  <a:pt x="39900" y="116612"/>
                </a:cubicBezTo>
                <a:lnTo>
                  <a:pt x="2406" y="179815"/>
                </a:lnTo>
                <a:cubicBezTo>
                  <a:pt x="-735" y="185100"/>
                  <a:pt x="-808" y="191669"/>
                  <a:pt x="2263" y="197027"/>
                </a:cubicBezTo>
                <a:cubicBezTo>
                  <a:pt x="5335" y="202382"/>
                  <a:pt x="10976" y="205670"/>
                  <a:pt x="17118" y="205670"/>
                </a:cubicBezTo>
                <a:lnTo>
                  <a:pt x="84604" y="205667"/>
                </a:lnTo>
                <a:close/>
                <a:moveTo>
                  <a:pt x="291360" y="102826"/>
                </a:moveTo>
                <a:cubicBezTo>
                  <a:pt x="291360" y="87047"/>
                  <a:pt x="278571" y="74260"/>
                  <a:pt x="262795" y="74260"/>
                </a:cubicBezTo>
                <a:cubicBezTo>
                  <a:pt x="247018" y="74260"/>
                  <a:pt x="234229" y="87051"/>
                  <a:pt x="234229" y="102826"/>
                </a:cubicBezTo>
                <a:cubicBezTo>
                  <a:pt x="234229" y="118605"/>
                  <a:pt x="247018" y="131392"/>
                  <a:pt x="262795" y="131392"/>
                </a:cubicBezTo>
                <a:cubicBezTo>
                  <a:pt x="278571" y="131392"/>
                  <a:pt x="291360" y="118601"/>
                  <a:pt x="291360" y="102826"/>
                </a:cubicBezTo>
                <a:lnTo>
                  <a:pt x="291360" y="10282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714229" y="2880102"/>
            <a:ext cx="319944" cy="365760"/>
          </a:xfrm>
          <a:custGeom>
            <a:avLst/>
            <a:gdLst/>
            <a:ahLst/>
            <a:cxnLst/>
            <a:rect l="l" t="t" r="r" b="b"/>
            <a:pathLst>
              <a:path w="319944" h="365760">
                <a:moveTo>
                  <a:pt x="155685" y="519"/>
                </a:moveTo>
                <a:lnTo>
                  <a:pt x="47083" y="29100"/>
                </a:lnTo>
                <a:cubicBezTo>
                  <a:pt x="40937" y="30742"/>
                  <a:pt x="36151" y="35603"/>
                  <a:pt x="34724" y="41817"/>
                </a:cubicBezTo>
                <a:cubicBezTo>
                  <a:pt x="33293" y="48032"/>
                  <a:pt x="35437" y="54535"/>
                  <a:pt x="40297" y="58679"/>
                </a:cubicBezTo>
                <a:lnTo>
                  <a:pt x="57158" y="73181"/>
                </a:lnTo>
                <a:lnTo>
                  <a:pt x="57158" y="79183"/>
                </a:lnTo>
                <a:cubicBezTo>
                  <a:pt x="57158" y="86828"/>
                  <a:pt x="60946" y="94044"/>
                  <a:pt x="67947" y="97190"/>
                </a:cubicBezTo>
                <a:cubicBezTo>
                  <a:pt x="85166" y="104907"/>
                  <a:pt x="116959" y="114337"/>
                  <a:pt x="160042" y="114337"/>
                </a:cubicBezTo>
                <a:cubicBezTo>
                  <a:pt x="203126" y="114337"/>
                  <a:pt x="234919" y="104904"/>
                  <a:pt x="252138" y="97190"/>
                </a:cubicBezTo>
                <a:cubicBezTo>
                  <a:pt x="259139" y="94044"/>
                  <a:pt x="262927" y="86831"/>
                  <a:pt x="262927" y="79183"/>
                </a:cubicBezTo>
                <a:lnTo>
                  <a:pt x="262927" y="73181"/>
                </a:lnTo>
                <a:lnTo>
                  <a:pt x="279788" y="58748"/>
                </a:lnTo>
                <a:cubicBezTo>
                  <a:pt x="284648" y="54604"/>
                  <a:pt x="286788" y="48101"/>
                  <a:pt x="285361" y="41887"/>
                </a:cubicBezTo>
                <a:cubicBezTo>
                  <a:pt x="283931" y="35673"/>
                  <a:pt x="279145" y="30742"/>
                  <a:pt x="273002" y="29169"/>
                </a:cubicBezTo>
                <a:lnTo>
                  <a:pt x="164400" y="589"/>
                </a:lnTo>
                <a:cubicBezTo>
                  <a:pt x="161543" y="-197"/>
                  <a:pt x="158542" y="-197"/>
                  <a:pt x="155685" y="589"/>
                </a:cubicBezTo>
                <a:lnTo>
                  <a:pt x="155685" y="519"/>
                </a:lnTo>
                <a:close/>
                <a:moveTo>
                  <a:pt x="130892" y="46887"/>
                </a:moveTo>
                <a:lnTo>
                  <a:pt x="160042" y="61462"/>
                </a:lnTo>
                <a:lnTo>
                  <a:pt x="189193" y="46887"/>
                </a:lnTo>
                <a:cubicBezTo>
                  <a:pt x="194836" y="44030"/>
                  <a:pt x="201696" y="46386"/>
                  <a:pt x="204553" y="52029"/>
                </a:cubicBezTo>
                <a:cubicBezTo>
                  <a:pt x="207410" y="57673"/>
                  <a:pt x="205052" y="64531"/>
                  <a:pt x="199408" y="67391"/>
                </a:cubicBezTo>
                <a:lnTo>
                  <a:pt x="165113" y="84538"/>
                </a:lnTo>
                <a:cubicBezTo>
                  <a:pt x="161898" y="86180"/>
                  <a:pt x="158113" y="86180"/>
                  <a:pt x="154898" y="84538"/>
                </a:cubicBezTo>
                <a:lnTo>
                  <a:pt x="120603" y="67391"/>
                </a:lnTo>
                <a:cubicBezTo>
                  <a:pt x="114959" y="64535"/>
                  <a:pt x="112672" y="57673"/>
                  <a:pt x="115458" y="52029"/>
                </a:cubicBezTo>
                <a:cubicBezTo>
                  <a:pt x="118245" y="46386"/>
                  <a:pt x="125175" y="44100"/>
                  <a:pt x="130819" y="46887"/>
                </a:cubicBezTo>
                <a:lnTo>
                  <a:pt x="130892" y="46887"/>
                </a:lnTo>
                <a:close/>
                <a:moveTo>
                  <a:pt x="68590" y="137127"/>
                </a:moveTo>
                <a:cubicBezTo>
                  <a:pt x="68590" y="187642"/>
                  <a:pt x="109530" y="228582"/>
                  <a:pt x="160042" y="228582"/>
                </a:cubicBezTo>
                <a:cubicBezTo>
                  <a:pt x="210555" y="228582"/>
                  <a:pt x="251495" y="187642"/>
                  <a:pt x="251495" y="137127"/>
                </a:cubicBezTo>
                <a:cubicBezTo>
                  <a:pt x="251495" y="131483"/>
                  <a:pt x="250996" y="125909"/>
                  <a:pt x="249995" y="120551"/>
                </a:cubicBezTo>
                <a:cubicBezTo>
                  <a:pt x="239993" y="124410"/>
                  <a:pt x="229633" y="127625"/>
                  <a:pt x="219059" y="130126"/>
                </a:cubicBezTo>
                <a:cubicBezTo>
                  <a:pt x="219344" y="132412"/>
                  <a:pt x="219488" y="134772"/>
                  <a:pt x="219488" y="137127"/>
                </a:cubicBezTo>
                <a:cubicBezTo>
                  <a:pt x="219488" y="169994"/>
                  <a:pt x="192910" y="196570"/>
                  <a:pt x="160042" y="196570"/>
                </a:cubicBezTo>
                <a:cubicBezTo>
                  <a:pt x="127178" y="196570"/>
                  <a:pt x="100597" y="169991"/>
                  <a:pt x="100597" y="137127"/>
                </a:cubicBezTo>
                <a:cubicBezTo>
                  <a:pt x="100597" y="134768"/>
                  <a:pt x="100741" y="132412"/>
                  <a:pt x="101025" y="130126"/>
                </a:cubicBezTo>
                <a:cubicBezTo>
                  <a:pt x="90451" y="127555"/>
                  <a:pt x="80091" y="124340"/>
                  <a:pt x="70090" y="120551"/>
                </a:cubicBezTo>
                <a:cubicBezTo>
                  <a:pt x="69089" y="125909"/>
                  <a:pt x="68589" y="131483"/>
                  <a:pt x="68589" y="137127"/>
                </a:cubicBezTo>
                <a:lnTo>
                  <a:pt x="68590" y="137127"/>
                </a:lnTo>
                <a:close/>
                <a:moveTo>
                  <a:pt x="134037" y="268018"/>
                </a:moveTo>
                <a:lnTo>
                  <a:pt x="148614" y="297169"/>
                </a:lnTo>
                <a:lnTo>
                  <a:pt x="139899" y="332106"/>
                </a:lnTo>
                <a:lnTo>
                  <a:pt x="139899" y="332106"/>
                </a:lnTo>
                <a:lnTo>
                  <a:pt x="139540" y="331463"/>
                </a:lnTo>
                <a:lnTo>
                  <a:pt x="139540" y="331463"/>
                </a:lnTo>
                <a:lnTo>
                  <a:pt x="95030" y="257371"/>
                </a:lnTo>
                <a:cubicBezTo>
                  <a:pt x="92886" y="253797"/>
                  <a:pt x="88884" y="251584"/>
                  <a:pt x="84740" y="252082"/>
                </a:cubicBezTo>
                <a:cubicBezTo>
                  <a:pt x="37014" y="257726"/>
                  <a:pt x="3" y="298237"/>
                  <a:pt x="3" y="347465"/>
                </a:cubicBezTo>
                <a:cubicBezTo>
                  <a:pt x="3" y="357538"/>
                  <a:pt x="8219" y="365756"/>
                  <a:pt x="18294" y="365756"/>
                </a:cubicBezTo>
                <a:lnTo>
                  <a:pt x="120037" y="365756"/>
                </a:lnTo>
                <a:lnTo>
                  <a:pt x="120037" y="365756"/>
                </a:lnTo>
                <a:lnTo>
                  <a:pt x="120750" y="365756"/>
                </a:lnTo>
                <a:lnTo>
                  <a:pt x="135896" y="365756"/>
                </a:lnTo>
                <a:lnTo>
                  <a:pt x="137112" y="365756"/>
                </a:lnTo>
                <a:lnTo>
                  <a:pt x="137112" y="365756"/>
                </a:lnTo>
                <a:lnTo>
                  <a:pt x="182838" y="365756"/>
                </a:lnTo>
                <a:lnTo>
                  <a:pt x="182838" y="365756"/>
                </a:lnTo>
                <a:lnTo>
                  <a:pt x="184054" y="365756"/>
                </a:lnTo>
                <a:lnTo>
                  <a:pt x="199200" y="365756"/>
                </a:lnTo>
                <a:lnTo>
                  <a:pt x="199914" y="365756"/>
                </a:lnTo>
                <a:lnTo>
                  <a:pt x="199914" y="365756"/>
                </a:lnTo>
                <a:lnTo>
                  <a:pt x="301656" y="365756"/>
                </a:lnTo>
                <a:cubicBezTo>
                  <a:pt x="311731" y="365756"/>
                  <a:pt x="319947" y="357541"/>
                  <a:pt x="319947" y="347465"/>
                </a:cubicBezTo>
                <a:cubicBezTo>
                  <a:pt x="319947" y="298237"/>
                  <a:pt x="282936" y="257726"/>
                  <a:pt x="235210" y="252082"/>
                </a:cubicBezTo>
                <a:cubicBezTo>
                  <a:pt x="231067" y="251581"/>
                  <a:pt x="227064" y="253797"/>
                  <a:pt x="224921" y="257371"/>
                </a:cubicBezTo>
                <a:lnTo>
                  <a:pt x="180625" y="331463"/>
                </a:lnTo>
                <a:lnTo>
                  <a:pt x="180625" y="331463"/>
                </a:lnTo>
                <a:lnTo>
                  <a:pt x="180266" y="332106"/>
                </a:lnTo>
                <a:lnTo>
                  <a:pt x="180266" y="332106"/>
                </a:lnTo>
                <a:lnTo>
                  <a:pt x="171477" y="297169"/>
                </a:lnTo>
                <a:lnTo>
                  <a:pt x="186054" y="268018"/>
                </a:lnTo>
                <a:cubicBezTo>
                  <a:pt x="189842" y="260443"/>
                  <a:pt x="184339" y="251442"/>
                  <a:pt x="175838" y="251442"/>
                </a:cubicBezTo>
                <a:lnTo>
                  <a:pt x="144260" y="251442"/>
                </a:lnTo>
                <a:cubicBezTo>
                  <a:pt x="135759" y="251442"/>
                  <a:pt x="130256" y="260374"/>
                  <a:pt x="134044" y="268018"/>
                </a:cubicBezTo>
                <a:lnTo>
                  <a:pt x="134037" y="268018"/>
                </a:lnTo>
                <a:close/>
                <a:moveTo>
                  <a:pt x="99455" y="331466"/>
                </a:moveTo>
                <a:lnTo>
                  <a:pt x="36365" y="331466"/>
                </a:lnTo>
                <a:cubicBezTo>
                  <a:pt x="41510" y="312176"/>
                  <a:pt x="55869" y="296598"/>
                  <a:pt x="74374" y="289671"/>
                </a:cubicBezTo>
                <a:lnTo>
                  <a:pt x="99455" y="331466"/>
                </a:lnTo>
                <a:close/>
                <a:moveTo>
                  <a:pt x="283650" y="331466"/>
                </a:moveTo>
                <a:lnTo>
                  <a:pt x="220560" y="331466"/>
                </a:lnTo>
                <a:lnTo>
                  <a:pt x="245637" y="289671"/>
                </a:lnTo>
                <a:cubicBezTo>
                  <a:pt x="264143" y="296602"/>
                  <a:pt x="278431" y="312176"/>
                  <a:pt x="283646" y="331466"/>
                </a:cubicBezTo>
                <a:lnTo>
                  <a:pt x="283650" y="33146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3399" y="533401"/>
            <a:ext cx="9895841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Roadmap (Phased Rollout)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0" y="0"/>
            <a:ext cx="2926080" cy="6858000"/>
          </a:xfrm>
          <a:prstGeom prst="rect">
            <a:avLst/>
          </a:prstGeom>
          <a:gradFill>
            <a:gsLst>
              <a:gs pos="0">
                <a:srgbClr val="0D0D0D">
                  <a:alpha val="75000"/>
                </a:srgbClr>
              </a:gs>
              <a:gs pos="56000">
                <a:srgbClr val="0D0D0D">
                  <a:alpha val="85000"/>
                </a:srgbClr>
              </a:gs>
              <a:gs pos="100000">
                <a:srgbClr val="0D0D0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095999" y="0"/>
            <a:ext cx="2926080" cy="6858000"/>
          </a:xfrm>
          <a:prstGeom prst="rect">
            <a:avLst/>
          </a:prstGeom>
          <a:gradFill>
            <a:gsLst>
              <a:gs pos="0">
                <a:srgbClr val="04B2C4">
                  <a:alpha val="76000"/>
                </a:srgbClr>
              </a:gs>
              <a:gs pos="52000">
                <a:srgbClr val="4B37E1">
                  <a:alpha val="78000"/>
                </a:srgbClr>
              </a:gs>
              <a:gs pos="100000">
                <a:srgbClr val="1750F1">
                  <a:alpha val="80000"/>
                </a:srgbClr>
              </a:gs>
            </a:gsLst>
            <a:path path="circle">
              <a:fillToRect l="50000" t="50000" r="50000" b="50000"/>
            </a:path>
          </a:gra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281160" y="4712367"/>
            <a:ext cx="2392680" cy="1329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readiness sign-off</a:t>
            </a:r>
            <a:endParaRPr lang="en-US" sz="12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go-live readiness</a:t>
            </a:r>
            <a:endParaRPr lang="en-US" sz="12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stabilization completion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281160" y="3998087"/>
            <a:ext cx="2400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Milestone targets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281160" y="3059668"/>
            <a:ext cx="2423160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70319" y="4712367"/>
            <a:ext cx="2392680" cy="1329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feedback sentiment</a:t>
            </a:r>
            <a:endParaRPr lang="en-US" sz="12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ticket resolution time</a:t>
            </a:r>
            <a:endParaRPr lang="en-US" sz="12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repeat issue rate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70319" y="3998087"/>
            <a:ext cx="2400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Experience KPI set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370319" y="3059668"/>
            <a:ext cx="2423160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392829" y="4712367"/>
            <a:ext cx="2392680" cy="1329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assessment scores</a:t>
            </a:r>
            <a:endParaRPr lang="en-US" sz="12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 success rate</a:t>
            </a:r>
            <a:endParaRPr lang="en-US" sz="12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time-to-complete reduction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392829" y="3998087"/>
            <a:ext cx="2400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Proficiency KPI set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392829" y="3059668"/>
            <a:ext cx="2423160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33400" y="4712367"/>
            <a:ext cx="2392680" cy="1329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% trained</a:t>
            </a:r>
            <a:endParaRPr lang="en-US" sz="12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% active users</a:t>
            </a:r>
            <a:endParaRPr lang="en-US" sz="1200" dirty="0"/>
          </a:p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% process compliance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33400" y="3998087"/>
            <a:ext cx="2400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KPI set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33400" y="3059668"/>
            <a:ext cx="2423160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33400" y="533400"/>
            <a:ext cx="5174317" cy="1880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569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Milestones &amp; Success Metrics</a:t>
            </a:r>
            <a:endParaRPr lang="en-US" sz="4569" dirty="0"/>
          </a:p>
        </p:txBody>
      </p:sp>
      <p:sp>
        <p:nvSpPr>
          <p:cNvPr id="17" name="Text 15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398" y="533400"/>
            <a:ext cx="9936481" cy="1191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Executive Close: What We Deliver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6096001" y="2044089"/>
            <a:ext cx="5562600" cy="2044089"/>
          </a:xfrm>
          <a:prstGeom prst="rect">
            <a:avLst/>
          </a:pr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399" y="4076821"/>
            <a:ext cx="5562600" cy="2044089"/>
          </a:xfrm>
          <a:prstGeom prst="rect">
            <a:avLst/>
          </a:pr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33399" y="2044089"/>
            <a:ext cx="5562601" cy="2044089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04875" dist="889000" dir="162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096001" y="4076821"/>
            <a:ext cx="5562600" cy="2044089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54141" y="4976948"/>
            <a:ext cx="48641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Resistance mitigation and risk ownership that protect adoption during rollout and stabilization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54141" y="4350469"/>
            <a:ext cx="4869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Resistance Mitigation and Risk Ownership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91539" y="4976948"/>
            <a:ext cx="48641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2F2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communication and training pathways with measurable readiness and proficiency outcomes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91539" y="4350469"/>
            <a:ext cx="4869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 Communication and Training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54141" y="2948650"/>
            <a:ext cx="48641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2F2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Targeted stakeholder support that reduces disruption and accelerates confident usage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54141" y="2322171"/>
            <a:ext cx="4869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Targeted Stakeholder Support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91539" y="2947313"/>
            <a:ext cx="48641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repeatable change management plan that drives awareness, desire, knowledge, ability, and reinforcement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91539" y="2320834"/>
            <a:ext cx="4869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Repeatable Change Management Plan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Change Management Strategy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2026-09-10T17:49:45Z</dcterms:created>
  <dcterms:modified xsi:type="dcterms:W3CDTF">2026-09-10T17:49:45Z</dcterms:modified>
</cp:coreProperties>
</file>