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Podkova" pitchFamily="2" charset="0"/>
      <p:regular r:id="rId16"/>
      <p:bold r:id="rId18"/>
    </p:embeddedFont>
    <p:embeddedFont>
      <p:font typeface="Forum" pitchFamily="2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
    <Relationship Id="rId18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0547f86ceae187bb42ba2a6ca730eb68d0ed2d3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504a29fe6f8dbda72b571925820e438fe574035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Literary Analysis and Contextual Study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56841" y="1725733"/>
            <a:ext cx="7065039" cy="3909750"/>
          </a:xfrm>
          <a:prstGeom prst="rect">
            <a:avLst/>
          </a:pr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0100" y="2507128"/>
            <a:ext cx="6007382" cy="183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838"/>
              </a:spcBef>
              <a:buNone/>
            </a:pPr>
            <a:r>
              <a:rPr lang="en-US" sz="4022" dirty="0">
                <a:solidFill>
                  <a:srgbClr val="FFFFFF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Comprehensive Literary Analysis and Contextual Study</a:t>
            </a:r>
            <a:endParaRPr lang="en-US" sz="4022" dirty="0"/>
          </a:p>
        </p:txBody>
      </p:sp>
      <p:sp>
        <p:nvSpPr>
          <p:cNvPr id="6" name="Text 4"/>
          <p:cNvSpPr/>
          <p:nvPr/>
        </p:nvSpPr>
        <p:spPr>
          <a:xfrm>
            <a:off x="800100" y="4573134"/>
            <a:ext cx="5974203" cy="472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881"/>
              </a:spcBef>
              <a:buNone/>
            </a:pPr>
            <a:r>
              <a:rPr lang="en-US" sz="1410" dirty="0">
                <a:solidFill>
                  <a:srgbClr val="FFFFFF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An In-Depth Exploration of Authorial Biography, Narrative Structure, Themes, and Cultural Impact</a:t>
            </a:r>
            <a:endParaRPr lang="en-US" sz="1410" dirty="0"/>
          </a:p>
        </p:txBody>
      </p:sp>
      <p:sp>
        <p:nvSpPr>
          <p:cNvPr id="7" name="Text 5"/>
          <p:cNvSpPr/>
          <p:nvPr/>
        </p:nvSpPr>
        <p:spPr>
          <a:xfrm>
            <a:off x="7203440" y="137160"/>
            <a:ext cx="4846320" cy="6583680"/>
          </a:xfrm>
          <a:prstGeom prst="rect">
            <a:avLst/>
          </a:prstGeom>
          <a:blipFill>
            <a:blip r:embed="rId1"/>
            <a:srcRect/>
            <a:stretch>
              <a:fillRect l="-17925" r="-17925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46240" y="1725733"/>
            <a:ext cx="457200" cy="390146"/>
          </a:xfrm>
          <a:custGeom>
            <a:avLst/>
            <a:gdLst/>
            <a:ahLst/>
            <a:cxnLst/>
            <a:rect l="l" t="t" r="r" b="b"/>
            <a:pathLst>
              <a:path w="457200" h="390146">
                <a:moveTo>
                  <a:pt x="0" y="0"/>
                </a:moveTo>
                <a:lnTo>
                  <a:pt x="0" y="390146"/>
                </a:lnTo>
                <a:lnTo>
                  <a:pt x="457200" y="390146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ACE5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6841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Literary Analysis and Contextual Study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56842" y="2517169"/>
            <a:ext cx="10392238" cy="3659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Cover: Book Snapshot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Author Profile &amp; Historical Context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Plot Overview &amp; Narrative Arc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Key Characters &amp; Dynamics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Major Themes &amp; Motifs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Literary Style &amp; Critical Excerpts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Critical Reception, Impact &amp; Conclusion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56841" y="1421717"/>
            <a:ext cx="10430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dirty="0">
                <a:solidFill>
                  <a:srgbClr val="124A3B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Table of Contents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11041859" y="2517169"/>
            <a:ext cx="715801" cy="3659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249477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03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249477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04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249477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05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249477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06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249477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07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249477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08</a:t>
            </a:r>
            <a:endParaRPr lang="en-US" sz="1800" dirty="0"/>
          </a:p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249477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09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734800" y="0"/>
            <a:ext cx="457200" cy="54864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277600" y="0"/>
            <a:ext cx="457200" cy="1097280"/>
          </a:xfrm>
          <a:prstGeom prst="rect">
            <a:avLst/>
          </a:prstGeom>
          <a:solidFill>
            <a:srgbClr val="FE7AB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820400" y="1097280"/>
            <a:ext cx="457200" cy="548640"/>
          </a:xfrm>
          <a:custGeom>
            <a:avLst/>
            <a:gdLst/>
            <a:ahLst/>
            <a:cxnLst/>
            <a:rect l="l" t="t" r="r" b="b"/>
            <a:pathLst>
              <a:path w="457200" h="548640">
                <a:moveTo>
                  <a:pt x="0" y="0"/>
                </a:moveTo>
                <a:lnTo>
                  <a:pt x="0" y="548640"/>
                </a:lnTo>
                <a:lnTo>
                  <a:pt x="457200" y="548640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ACE5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6841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Literary Analysis and Contextual Study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328158" y="1498294"/>
            <a:ext cx="6949440" cy="2293383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328158" y="3791678"/>
            <a:ext cx="3474720" cy="2485751"/>
          </a:xfrm>
          <a:prstGeom prst="rect">
            <a:avLst/>
          </a:prstGeom>
          <a:solidFill>
            <a:srgbClr val="FFE4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341257" y="1902261"/>
            <a:ext cx="561866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75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Book title and subtitle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341257" y="2389257"/>
            <a:ext cx="561612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57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Book title and subtitle (if any) for instant context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17900" y="4956809"/>
            <a:ext cx="28672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Author and genre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617900" y="5443805"/>
            <a:ext cx="2864759" cy="572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Author name plus genre classification (e.g., literary fiction, memoir, speculative)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6840" y="1498295"/>
            <a:ext cx="3525520" cy="451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124A3B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Cover: Book Snapshot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7802878" y="3791678"/>
            <a:ext cx="3474720" cy="2485751"/>
          </a:xfrm>
          <a:prstGeom prst="rect">
            <a:avLst/>
          </a:prstGeom>
          <a:solidFill>
            <a:srgbClr val="FE7AB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92620" y="4956809"/>
            <a:ext cx="28672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Publication and presentation details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092620" y="5443805"/>
            <a:ext cx="2864759" cy="572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Publication year, presenter name, and a one-line editorial hook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121195" y="4129631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close/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17900" y="416171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278535" y="148308"/>
                </a:moveTo>
                <a:lnTo>
                  <a:pt x="100049" y="326883"/>
                </a:lnTo>
                <a:lnTo>
                  <a:pt x="100049" y="294742"/>
                </a:lnTo>
                <a:cubicBezTo>
                  <a:pt x="100049" y="245455"/>
                  <a:pt x="119604" y="198221"/>
                  <a:pt x="154424" y="163401"/>
                </a:cubicBezTo>
                <a:lnTo>
                  <a:pt x="247103" y="70719"/>
                </a:lnTo>
                <a:cubicBezTo>
                  <a:pt x="264961" y="52861"/>
                  <a:pt x="289156" y="42860"/>
                  <a:pt x="314339" y="42860"/>
                </a:cubicBezTo>
                <a:cubicBezTo>
                  <a:pt x="339517" y="42860"/>
                  <a:pt x="363716" y="52861"/>
                  <a:pt x="381575" y="70719"/>
                </a:cubicBezTo>
                <a:lnTo>
                  <a:pt x="386485" y="75628"/>
                </a:lnTo>
                <a:cubicBezTo>
                  <a:pt x="404343" y="93486"/>
                  <a:pt x="414342" y="117684"/>
                  <a:pt x="414342" y="142864"/>
                </a:cubicBezTo>
                <a:cubicBezTo>
                  <a:pt x="414342" y="157865"/>
                  <a:pt x="410771" y="172597"/>
                  <a:pt x="404165" y="185724"/>
                </a:cubicBezTo>
                <a:lnTo>
                  <a:pt x="301839" y="185724"/>
                </a:lnTo>
                <a:lnTo>
                  <a:pt x="308893" y="178671"/>
                </a:lnTo>
                <a:cubicBezTo>
                  <a:pt x="317288" y="170280"/>
                  <a:pt x="317288" y="156704"/>
                  <a:pt x="308893" y="148404"/>
                </a:cubicBezTo>
                <a:cubicBezTo>
                  <a:pt x="300499" y="140099"/>
                  <a:pt x="286930" y="140012"/>
                  <a:pt x="278627" y="148404"/>
                </a:cubicBezTo>
                <a:lnTo>
                  <a:pt x="278535" y="148308"/>
                </a:lnTo>
                <a:close/>
                <a:moveTo>
                  <a:pt x="258890" y="228580"/>
                </a:moveTo>
                <a:lnTo>
                  <a:pt x="368000" y="228580"/>
                </a:lnTo>
                <a:lnTo>
                  <a:pt x="325142" y="271440"/>
                </a:lnTo>
                <a:lnTo>
                  <a:pt x="216032" y="271440"/>
                </a:lnTo>
                <a:lnTo>
                  <a:pt x="258890" y="228580"/>
                </a:lnTo>
                <a:close/>
                <a:moveTo>
                  <a:pt x="281123" y="314295"/>
                </a:moveTo>
                <a:cubicBezTo>
                  <a:pt x="247908" y="341885"/>
                  <a:pt x="205941" y="357156"/>
                  <a:pt x="162461" y="357156"/>
                </a:cubicBezTo>
                <a:lnTo>
                  <a:pt x="130316" y="357156"/>
                </a:lnTo>
                <a:lnTo>
                  <a:pt x="173174" y="314295"/>
                </a:lnTo>
                <a:lnTo>
                  <a:pt x="281123" y="314295"/>
                </a:lnTo>
                <a:close/>
                <a:moveTo>
                  <a:pt x="57191" y="294650"/>
                </a:moveTo>
                <a:lnTo>
                  <a:pt x="57191" y="369652"/>
                </a:lnTo>
                <a:lnTo>
                  <a:pt x="6296" y="420548"/>
                </a:lnTo>
                <a:cubicBezTo>
                  <a:pt x="-2099" y="428940"/>
                  <a:pt x="-2099" y="442515"/>
                  <a:pt x="6296" y="450815"/>
                </a:cubicBezTo>
                <a:cubicBezTo>
                  <a:pt x="14690" y="459121"/>
                  <a:pt x="28260" y="459207"/>
                  <a:pt x="36562" y="450815"/>
                </a:cubicBezTo>
                <a:lnTo>
                  <a:pt x="87458" y="399920"/>
                </a:lnTo>
                <a:lnTo>
                  <a:pt x="162461" y="399920"/>
                </a:lnTo>
                <a:cubicBezTo>
                  <a:pt x="223086" y="399920"/>
                  <a:pt x="281215" y="375814"/>
                  <a:pt x="324073" y="332953"/>
                </a:cubicBezTo>
                <a:lnTo>
                  <a:pt x="416752" y="240450"/>
                </a:lnTo>
                <a:cubicBezTo>
                  <a:pt x="442647" y="214557"/>
                  <a:pt x="457200" y="179467"/>
                  <a:pt x="457200" y="142860"/>
                </a:cubicBezTo>
                <a:cubicBezTo>
                  <a:pt x="457200" y="106252"/>
                  <a:pt x="442647" y="71162"/>
                  <a:pt x="416752" y="45269"/>
                </a:cubicBezTo>
                <a:lnTo>
                  <a:pt x="411841" y="40360"/>
                </a:lnTo>
                <a:cubicBezTo>
                  <a:pt x="386037" y="14558"/>
                  <a:pt x="350947" y="0"/>
                  <a:pt x="314339" y="0"/>
                </a:cubicBezTo>
                <a:cubicBezTo>
                  <a:pt x="277731" y="0"/>
                  <a:pt x="242641" y="14553"/>
                  <a:pt x="216745" y="40447"/>
                </a:cubicBezTo>
                <a:lnTo>
                  <a:pt x="124153" y="133037"/>
                </a:lnTo>
                <a:cubicBezTo>
                  <a:pt x="81295" y="175897"/>
                  <a:pt x="57187" y="234024"/>
                  <a:pt x="57187" y="294650"/>
                </a:cubicBezTo>
                <a:lnTo>
                  <a:pt x="57191" y="29465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46475" y="190226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close/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close/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close/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close/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4A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Literary Analysis and Contextual Study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328158" y="453433"/>
            <a:ext cx="3657600" cy="283464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328159" y="3569927"/>
            <a:ext cx="3657600" cy="283464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17900" y="1585557"/>
            <a:ext cx="31318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Short Biography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617900" y="2074822"/>
            <a:ext cx="31267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Short biography focused on what shaped the author’s craft and worldview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602479" y="4643665"/>
            <a:ext cx="31318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Major Influences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02479" y="5130661"/>
            <a:ext cx="3126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Major influences (people, places, events, or traditions) that echo through the text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6840" y="1498295"/>
            <a:ext cx="3554760" cy="4779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3ACE5D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Author Profile &amp; Historical Context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8177559" y="3569927"/>
            <a:ext cx="3657600" cy="283464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1879" y="4643665"/>
            <a:ext cx="31318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Cultural Context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451879" y="5130661"/>
            <a:ext cx="3126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Background notes for cultural context: themes the author was responding to and why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80454" y="3816938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close/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close/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close/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close/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  <a:close/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59629" y="381693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85749" y="42863"/>
                </a:moveTo>
                <a:lnTo>
                  <a:pt x="57148" y="42863"/>
                </a:lnTo>
                <a:cubicBezTo>
                  <a:pt x="49288" y="42863"/>
                  <a:pt x="42859" y="49291"/>
                  <a:pt x="42859" y="57150"/>
                </a:cubicBezTo>
                <a:lnTo>
                  <a:pt x="42859" y="400050"/>
                </a:lnTo>
                <a:cubicBezTo>
                  <a:pt x="42859" y="407909"/>
                  <a:pt x="49288" y="414338"/>
                  <a:pt x="57148" y="414338"/>
                </a:cubicBezTo>
                <a:lnTo>
                  <a:pt x="285749" y="414338"/>
                </a:lnTo>
                <a:cubicBezTo>
                  <a:pt x="293608" y="414338"/>
                  <a:pt x="300038" y="407909"/>
                  <a:pt x="300038" y="400050"/>
                </a:cubicBezTo>
                <a:lnTo>
                  <a:pt x="300038" y="57150"/>
                </a:lnTo>
                <a:cubicBezTo>
                  <a:pt x="300038" y="49291"/>
                  <a:pt x="293608" y="42863"/>
                  <a:pt x="285749" y="42863"/>
                </a:cubicBezTo>
                <a:close/>
                <a:moveTo>
                  <a:pt x="285749" y="0"/>
                </a:moveTo>
                <a:cubicBezTo>
                  <a:pt x="317272" y="0"/>
                  <a:pt x="342900" y="25626"/>
                  <a:pt x="342900" y="57150"/>
                </a:cubicBezTo>
                <a:lnTo>
                  <a:pt x="342900" y="400050"/>
                </a:lnTo>
                <a:cubicBezTo>
                  <a:pt x="342900" y="431574"/>
                  <a:pt x="317272" y="457200"/>
                  <a:pt x="285749" y="457200"/>
                </a:cubicBezTo>
                <a:lnTo>
                  <a:pt x="57148" y="457200"/>
                </a:lnTo>
                <a:cubicBezTo>
                  <a:pt x="25625" y="457200"/>
                  <a:pt x="-3" y="431574"/>
                  <a:pt x="-3" y="400050"/>
                </a:cubicBezTo>
                <a:lnTo>
                  <a:pt x="-3" y="57150"/>
                </a:lnTo>
                <a:cubicBezTo>
                  <a:pt x="-3" y="25626"/>
                  <a:pt x="25625" y="0"/>
                  <a:pt x="57148" y="0"/>
                </a:cubicBezTo>
                <a:lnTo>
                  <a:pt x="285749" y="0"/>
                </a:lnTo>
                <a:close/>
                <a:moveTo>
                  <a:pt x="114299" y="171450"/>
                </a:moveTo>
                <a:cubicBezTo>
                  <a:pt x="114299" y="139885"/>
                  <a:pt x="139886" y="114300"/>
                  <a:pt x="171450" y="114300"/>
                </a:cubicBezTo>
                <a:cubicBezTo>
                  <a:pt x="203014" y="114300"/>
                  <a:pt x="228601" y="139885"/>
                  <a:pt x="228601" y="171450"/>
                </a:cubicBezTo>
                <a:cubicBezTo>
                  <a:pt x="228601" y="203015"/>
                  <a:pt x="203014" y="228600"/>
                  <a:pt x="171450" y="228600"/>
                </a:cubicBezTo>
                <a:cubicBezTo>
                  <a:pt x="139886" y="228600"/>
                  <a:pt x="114299" y="203015"/>
                  <a:pt x="114299" y="171450"/>
                </a:cubicBezTo>
                <a:lnTo>
                  <a:pt x="114299" y="171450"/>
                </a:lnTo>
                <a:close/>
                <a:moveTo>
                  <a:pt x="71436" y="318431"/>
                </a:moveTo>
                <a:cubicBezTo>
                  <a:pt x="71436" y="284589"/>
                  <a:pt x="98851" y="257175"/>
                  <a:pt x="132695" y="257175"/>
                </a:cubicBezTo>
                <a:lnTo>
                  <a:pt x="210294" y="257175"/>
                </a:lnTo>
                <a:cubicBezTo>
                  <a:pt x="244138" y="257175"/>
                  <a:pt x="271553" y="284589"/>
                  <a:pt x="271553" y="318431"/>
                </a:cubicBezTo>
                <a:cubicBezTo>
                  <a:pt x="271553" y="331913"/>
                  <a:pt x="260570" y="342900"/>
                  <a:pt x="247087" y="342900"/>
                </a:cubicBezTo>
                <a:lnTo>
                  <a:pt x="96087" y="342900"/>
                </a:lnTo>
                <a:cubicBezTo>
                  <a:pt x="82426" y="342900"/>
                  <a:pt x="71440" y="331918"/>
                  <a:pt x="71440" y="318431"/>
                </a:cubicBezTo>
                <a:lnTo>
                  <a:pt x="71436" y="318431"/>
                </a:lnTo>
                <a:close/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17898" y="777301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278535" y="148308"/>
                </a:moveTo>
                <a:lnTo>
                  <a:pt x="100049" y="326883"/>
                </a:lnTo>
                <a:lnTo>
                  <a:pt x="100049" y="294742"/>
                </a:lnTo>
                <a:cubicBezTo>
                  <a:pt x="100049" y="245455"/>
                  <a:pt x="119604" y="198221"/>
                  <a:pt x="154424" y="163401"/>
                </a:cubicBezTo>
                <a:lnTo>
                  <a:pt x="247103" y="70719"/>
                </a:lnTo>
                <a:cubicBezTo>
                  <a:pt x="264961" y="52861"/>
                  <a:pt x="289156" y="42860"/>
                  <a:pt x="314339" y="42860"/>
                </a:cubicBezTo>
                <a:cubicBezTo>
                  <a:pt x="339517" y="42860"/>
                  <a:pt x="363716" y="52861"/>
                  <a:pt x="381575" y="70719"/>
                </a:cubicBezTo>
                <a:lnTo>
                  <a:pt x="386485" y="75628"/>
                </a:lnTo>
                <a:cubicBezTo>
                  <a:pt x="404343" y="93486"/>
                  <a:pt x="414342" y="117684"/>
                  <a:pt x="414342" y="142864"/>
                </a:cubicBezTo>
                <a:cubicBezTo>
                  <a:pt x="414342" y="157865"/>
                  <a:pt x="410771" y="172597"/>
                  <a:pt x="404165" y="185724"/>
                </a:cubicBezTo>
                <a:lnTo>
                  <a:pt x="301839" y="185724"/>
                </a:lnTo>
                <a:lnTo>
                  <a:pt x="308893" y="178671"/>
                </a:lnTo>
                <a:cubicBezTo>
                  <a:pt x="317288" y="170280"/>
                  <a:pt x="317288" y="156704"/>
                  <a:pt x="308893" y="148404"/>
                </a:cubicBezTo>
                <a:cubicBezTo>
                  <a:pt x="300499" y="140099"/>
                  <a:pt x="286930" y="140012"/>
                  <a:pt x="278627" y="148404"/>
                </a:cubicBezTo>
                <a:lnTo>
                  <a:pt x="278535" y="148308"/>
                </a:lnTo>
                <a:close/>
                <a:moveTo>
                  <a:pt x="258890" y="228580"/>
                </a:moveTo>
                <a:lnTo>
                  <a:pt x="368000" y="228580"/>
                </a:lnTo>
                <a:lnTo>
                  <a:pt x="325142" y="271440"/>
                </a:lnTo>
                <a:lnTo>
                  <a:pt x="216032" y="271440"/>
                </a:lnTo>
                <a:lnTo>
                  <a:pt x="258890" y="228580"/>
                </a:lnTo>
                <a:close/>
                <a:moveTo>
                  <a:pt x="281123" y="314295"/>
                </a:moveTo>
                <a:cubicBezTo>
                  <a:pt x="247908" y="341885"/>
                  <a:pt x="205941" y="357156"/>
                  <a:pt x="162461" y="357156"/>
                </a:cubicBezTo>
                <a:lnTo>
                  <a:pt x="130316" y="357156"/>
                </a:lnTo>
                <a:lnTo>
                  <a:pt x="173174" y="314295"/>
                </a:lnTo>
                <a:lnTo>
                  <a:pt x="281123" y="314295"/>
                </a:lnTo>
                <a:close/>
                <a:moveTo>
                  <a:pt x="57191" y="294650"/>
                </a:moveTo>
                <a:lnTo>
                  <a:pt x="57191" y="369652"/>
                </a:lnTo>
                <a:lnTo>
                  <a:pt x="6296" y="420548"/>
                </a:lnTo>
                <a:cubicBezTo>
                  <a:pt x="-2099" y="428940"/>
                  <a:pt x="-2099" y="442515"/>
                  <a:pt x="6296" y="450815"/>
                </a:cubicBezTo>
                <a:cubicBezTo>
                  <a:pt x="14690" y="459121"/>
                  <a:pt x="28260" y="459207"/>
                  <a:pt x="36562" y="450815"/>
                </a:cubicBezTo>
                <a:lnTo>
                  <a:pt x="87458" y="399920"/>
                </a:lnTo>
                <a:lnTo>
                  <a:pt x="162461" y="399920"/>
                </a:lnTo>
                <a:cubicBezTo>
                  <a:pt x="223086" y="399920"/>
                  <a:pt x="281215" y="375814"/>
                  <a:pt x="324073" y="332953"/>
                </a:cubicBezTo>
                <a:lnTo>
                  <a:pt x="416752" y="240450"/>
                </a:lnTo>
                <a:cubicBezTo>
                  <a:pt x="442647" y="214557"/>
                  <a:pt x="457200" y="179467"/>
                  <a:pt x="457200" y="142860"/>
                </a:cubicBezTo>
                <a:cubicBezTo>
                  <a:pt x="457200" y="106252"/>
                  <a:pt x="442647" y="71162"/>
                  <a:pt x="416752" y="45269"/>
                </a:cubicBezTo>
                <a:lnTo>
                  <a:pt x="411841" y="40360"/>
                </a:lnTo>
                <a:cubicBezTo>
                  <a:pt x="386037" y="14558"/>
                  <a:pt x="350947" y="0"/>
                  <a:pt x="314339" y="0"/>
                </a:cubicBezTo>
                <a:cubicBezTo>
                  <a:pt x="277731" y="0"/>
                  <a:pt x="242641" y="14553"/>
                  <a:pt x="216745" y="40447"/>
                </a:cubicBezTo>
                <a:lnTo>
                  <a:pt x="124153" y="133037"/>
                </a:lnTo>
                <a:cubicBezTo>
                  <a:pt x="81295" y="175897"/>
                  <a:pt x="57187" y="234024"/>
                  <a:pt x="57187" y="294650"/>
                </a:cubicBezTo>
                <a:lnTo>
                  <a:pt x="57191" y="294650"/>
                </a:lnTo>
                <a:close/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177559" y="453432"/>
            <a:ext cx="3657600" cy="283464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451879" y="1585557"/>
            <a:ext cx="31318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Literary Era and Movements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51879" y="2074822"/>
            <a:ext cx="31267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Literary era and movements the work aligns with, including key stylistic expectations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451879" y="828040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38098" y="63499"/>
                </a:moveTo>
                <a:cubicBezTo>
                  <a:pt x="38098" y="49450"/>
                  <a:pt x="49451" y="38099"/>
                  <a:pt x="63501" y="38099"/>
                </a:cubicBezTo>
                <a:cubicBezTo>
                  <a:pt x="77550" y="38099"/>
                  <a:pt x="88903" y="49450"/>
                  <a:pt x="88903" y="63499"/>
                </a:cubicBezTo>
                <a:lnTo>
                  <a:pt x="88903" y="292101"/>
                </a:lnTo>
                <a:cubicBezTo>
                  <a:pt x="88903" y="327184"/>
                  <a:pt x="117318" y="355600"/>
                  <a:pt x="152403" y="355600"/>
                </a:cubicBezTo>
                <a:lnTo>
                  <a:pt x="393704" y="355600"/>
                </a:lnTo>
                <a:cubicBezTo>
                  <a:pt x="428790" y="355600"/>
                  <a:pt x="457205" y="327184"/>
                  <a:pt x="457205" y="292101"/>
                </a:cubicBezTo>
                <a:lnTo>
                  <a:pt x="457205" y="254002"/>
                </a:lnTo>
                <a:cubicBezTo>
                  <a:pt x="457205" y="232968"/>
                  <a:pt x="440137" y="215903"/>
                  <a:pt x="419106" y="215903"/>
                </a:cubicBezTo>
                <a:lnTo>
                  <a:pt x="418631" y="215903"/>
                </a:lnTo>
                <a:lnTo>
                  <a:pt x="418155" y="215903"/>
                </a:lnTo>
                <a:lnTo>
                  <a:pt x="417680" y="215903"/>
                </a:lnTo>
                <a:lnTo>
                  <a:pt x="417204" y="215903"/>
                </a:lnTo>
                <a:lnTo>
                  <a:pt x="416729" y="215903"/>
                </a:lnTo>
                <a:lnTo>
                  <a:pt x="416253" y="215903"/>
                </a:lnTo>
                <a:lnTo>
                  <a:pt x="415778" y="215903"/>
                </a:lnTo>
                <a:lnTo>
                  <a:pt x="415302" y="215903"/>
                </a:lnTo>
                <a:lnTo>
                  <a:pt x="414827" y="215903"/>
                </a:lnTo>
                <a:lnTo>
                  <a:pt x="414351" y="215903"/>
                </a:lnTo>
                <a:lnTo>
                  <a:pt x="413876" y="215903"/>
                </a:lnTo>
                <a:lnTo>
                  <a:pt x="413400" y="215903"/>
                </a:lnTo>
                <a:lnTo>
                  <a:pt x="412925" y="215903"/>
                </a:lnTo>
                <a:lnTo>
                  <a:pt x="412449" y="215903"/>
                </a:lnTo>
                <a:lnTo>
                  <a:pt x="411974" y="215903"/>
                </a:lnTo>
                <a:lnTo>
                  <a:pt x="411498" y="215903"/>
                </a:lnTo>
                <a:lnTo>
                  <a:pt x="411023" y="215903"/>
                </a:lnTo>
                <a:lnTo>
                  <a:pt x="410547" y="215903"/>
                </a:lnTo>
                <a:lnTo>
                  <a:pt x="410072" y="215903"/>
                </a:lnTo>
                <a:lnTo>
                  <a:pt x="409596" y="215903"/>
                </a:lnTo>
                <a:lnTo>
                  <a:pt x="409199" y="215903"/>
                </a:lnTo>
                <a:lnTo>
                  <a:pt x="408723" y="215903"/>
                </a:lnTo>
                <a:lnTo>
                  <a:pt x="408325" y="215903"/>
                </a:lnTo>
                <a:lnTo>
                  <a:pt x="407850" y="215903"/>
                </a:lnTo>
                <a:lnTo>
                  <a:pt x="407452" y="215903"/>
                </a:lnTo>
                <a:lnTo>
                  <a:pt x="407054" y="215903"/>
                </a:lnTo>
                <a:lnTo>
                  <a:pt x="406657" y="215903"/>
                </a:lnTo>
                <a:lnTo>
                  <a:pt x="406259" y="215903"/>
                </a:lnTo>
                <a:lnTo>
                  <a:pt x="405861" y="215903"/>
                </a:lnTo>
                <a:lnTo>
                  <a:pt x="405463" y="215903"/>
                </a:lnTo>
                <a:lnTo>
                  <a:pt x="405065" y="215903"/>
                </a:lnTo>
                <a:lnTo>
                  <a:pt x="404668" y="215903"/>
                </a:lnTo>
                <a:lnTo>
                  <a:pt x="404270" y="215903"/>
                </a:lnTo>
                <a:lnTo>
                  <a:pt x="403872" y="215903"/>
                </a:lnTo>
                <a:lnTo>
                  <a:pt x="403474" y="215903"/>
                </a:lnTo>
                <a:lnTo>
                  <a:pt x="403077" y="215903"/>
                </a:lnTo>
                <a:lnTo>
                  <a:pt x="402679" y="215903"/>
                </a:lnTo>
                <a:lnTo>
                  <a:pt x="402281" y="215903"/>
                </a:lnTo>
                <a:lnTo>
                  <a:pt x="401883" y="215903"/>
                </a:lnTo>
                <a:lnTo>
                  <a:pt x="401486" y="215903"/>
                </a:lnTo>
                <a:lnTo>
                  <a:pt x="401088" y="215903"/>
                </a:lnTo>
                <a:lnTo>
                  <a:pt x="400690" y="215903"/>
                </a:lnTo>
                <a:lnTo>
                  <a:pt x="400292" y="215903"/>
                </a:lnTo>
                <a:lnTo>
                  <a:pt x="399895" y="215903"/>
                </a:lnTo>
                <a:lnTo>
                  <a:pt x="399497" y="215903"/>
                </a:lnTo>
                <a:lnTo>
                  <a:pt x="399099" y="215903"/>
                </a:lnTo>
                <a:lnTo>
                  <a:pt x="398701" y="215903"/>
                </a:lnTo>
                <a:lnTo>
                  <a:pt x="398303" y="215903"/>
                </a:lnTo>
                <a:lnTo>
                  <a:pt x="397906" y="215903"/>
                </a:lnTo>
                <a:lnTo>
                  <a:pt x="397508" y="215903"/>
                </a:lnTo>
                <a:lnTo>
                  <a:pt x="397110" y="215903"/>
                </a:lnTo>
                <a:lnTo>
                  <a:pt x="396712" y="215903"/>
                </a:lnTo>
                <a:lnTo>
                  <a:pt x="396315" y="215903"/>
                </a:lnTo>
                <a:lnTo>
                  <a:pt x="395917" y="215903"/>
                </a:lnTo>
                <a:lnTo>
                  <a:pt x="395519" y="215903"/>
                </a:lnTo>
                <a:lnTo>
                  <a:pt x="395121" y="215903"/>
                </a:lnTo>
                <a:lnTo>
                  <a:pt x="394724" y="215903"/>
                </a:lnTo>
                <a:lnTo>
                  <a:pt x="394326" y="215903"/>
                </a:lnTo>
                <a:lnTo>
                  <a:pt x="393928" y="215903"/>
                </a:lnTo>
                <a:lnTo>
                  <a:pt x="393530" y="215903"/>
                </a:lnTo>
                <a:lnTo>
                  <a:pt x="393133" y="215903"/>
                </a:lnTo>
                <a:lnTo>
                  <a:pt x="392735" y="215903"/>
                </a:lnTo>
                <a:lnTo>
                  <a:pt x="392337" y="215903"/>
                </a:lnTo>
                <a:lnTo>
                  <a:pt x="391939" y="215903"/>
                </a:lnTo>
                <a:lnTo>
                  <a:pt x="391542" y="215903"/>
                </a:lnTo>
                <a:lnTo>
                  <a:pt x="391144" y="215903"/>
                </a:lnTo>
                <a:lnTo>
                  <a:pt x="390746" y="215903"/>
                </a:lnTo>
                <a:lnTo>
                  <a:pt x="390348" y="215903"/>
                </a:lnTo>
                <a:lnTo>
                  <a:pt x="389950" y="215903"/>
                </a:lnTo>
                <a:lnTo>
                  <a:pt x="389553" y="215903"/>
                </a:lnTo>
                <a:lnTo>
                  <a:pt x="389155" y="215903"/>
                </a:lnTo>
                <a:lnTo>
                  <a:pt x="388757" y="215903"/>
                </a:lnTo>
                <a:lnTo>
                  <a:pt x="388359" y="215903"/>
                </a:lnTo>
                <a:lnTo>
                  <a:pt x="387962" y="215903"/>
                </a:lnTo>
                <a:lnTo>
                  <a:pt x="387564" y="215903"/>
                </a:lnTo>
                <a:lnTo>
                  <a:pt x="387166" y="215903"/>
                </a:lnTo>
                <a:lnTo>
                  <a:pt x="386768" y="215903"/>
                </a:lnTo>
                <a:lnTo>
                  <a:pt x="386371" y="215903"/>
                </a:lnTo>
                <a:lnTo>
                  <a:pt x="385973" y="215903"/>
                </a:lnTo>
                <a:lnTo>
                  <a:pt x="385575" y="215903"/>
                </a:lnTo>
                <a:lnTo>
                  <a:pt x="385177" y="215903"/>
                </a:lnTo>
                <a:lnTo>
                  <a:pt x="384780" y="215903"/>
                </a:lnTo>
                <a:lnTo>
                  <a:pt x="384382" y="215903"/>
                </a:lnTo>
                <a:lnTo>
                  <a:pt x="383984" y="215903"/>
                </a:lnTo>
                <a:lnTo>
                  <a:pt x="383586" y="215903"/>
                </a:lnTo>
                <a:lnTo>
                  <a:pt x="383188" y="215903"/>
                </a:lnTo>
                <a:lnTo>
                  <a:pt x="382791" y="215903"/>
                </a:lnTo>
                <a:lnTo>
                  <a:pt x="382393" y="215903"/>
                </a:lnTo>
                <a:lnTo>
                  <a:pt x="381995" y="215903"/>
                </a:lnTo>
                <a:lnTo>
                  <a:pt x="381597" y="215903"/>
                </a:lnTo>
                <a:lnTo>
                  <a:pt x="381200" y="215903"/>
                </a:lnTo>
                <a:lnTo>
                  <a:pt x="380802" y="215903"/>
                </a:lnTo>
                <a:lnTo>
                  <a:pt x="380404" y="215903"/>
                </a:lnTo>
                <a:lnTo>
                  <a:pt x="380006" y="215903"/>
                </a:lnTo>
                <a:lnTo>
                  <a:pt x="379609" y="215903"/>
                </a:lnTo>
                <a:lnTo>
                  <a:pt x="379211" y="215903"/>
                </a:lnTo>
                <a:lnTo>
                  <a:pt x="378813" y="215903"/>
                </a:lnTo>
                <a:lnTo>
                  <a:pt x="378415" y="215903"/>
                </a:lnTo>
                <a:lnTo>
                  <a:pt x="378018" y="215903"/>
                </a:lnTo>
                <a:lnTo>
                  <a:pt x="377620" y="215903"/>
                </a:lnTo>
                <a:lnTo>
                  <a:pt x="377222" y="215903"/>
                </a:lnTo>
                <a:lnTo>
                  <a:pt x="376824" y="215903"/>
                </a:lnTo>
                <a:lnTo>
                  <a:pt x="376426" y="215903"/>
                </a:lnTo>
                <a:lnTo>
                  <a:pt x="376029" y="215903"/>
                </a:lnTo>
                <a:lnTo>
                  <a:pt x="375631" y="215903"/>
                </a:lnTo>
                <a:lnTo>
                  <a:pt x="375233" y="215903"/>
                </a:lnTo>
                <a:lnTo>
                  <a:pt x="374835" y="215903"/>
                </a:lnTo>
                <a:lnTo>
                  <a:pt x="374438" y="215903"/>
                </a:lnTo>
                <a:lnTo>
                  <a:pt x="374040" y="215903"/>
                </a:lnTo>
                <a:lnTo>
                  <a:pt x="373642" y="215903"/>
                </a:lnTo>
                <a:lnTo>
                  <a:pt x="373244" y="215903"/>
                </a:lnTo>
                <a:lnTo>
                  <a:pt x="372847" y="215903"/>
                </a:lnTo>
                <a:lnTo>
                  <a:pt x="372449" y="215903"/>
                </a:lnTo>
                <a:lnTo>
                  <a:pt x="372051" y="215903"/>
                </a:lnTo>
                <a:lnTo>
                  <a:pt x="371653" y="215903"/>
                </a:lnTo>
                <a:lnTo>
                  <a:pt x="371256" y="215903"/>
                </a:lnTo>
                <a:lnTo>
                  <a:pt x="370858" y="215903"/>
                </a:lnTo>
                <a:lnTo>
                  <a:pt x="370460" y="215903"/>
                </a:lnTo>
                <a:lnTo>
                  <a:pt x="370062" y="215903"/>
                </a:lnTo>
                <a:lnTo>
                  <a:pt x="369664" y="215903"/>
                </a:lnTo>
                <a:lnTo>
                  <a:pt x="369267" y="215903"/>
                </a:lnTo>
                <a:lnTo>
                  <a:pt x="368869" y="215903"/>
                </a:lnTo>
                <a:lnTo>
                  <a:pt x="368471" y="215903"/>
                </a:lnTo>
                <a:lnTo>
                  <a:pt x="368073" y="215903"/>
                </a:lnTo>
                <a:lnTo>
                  <a:pt x="367676" y="215903"/>
                </a:lnTo>
                <a:lnTo>
                  <a:pt x="367278" y="215903"/>
                </a:lnTo>
                <a:lnTo>
                  <a:pt x="366880" y="215903"/>
                </a:lnTo>
                <a:lnTo>
                  <a:pt x="366482" y="215903"/>
                </a:lnTo>
                <a:lnTo>
                  <a:pt x="366085" y="215903"/>
                </a:lnTo>
                <a:lnTo>
                  <a:pt x="365687" y="215903"/>
                </a:lnTo>
                <a:lnTo>
                  <a:pt x="365289" y="215903"/>
                </a:lnTo>
                <a:lnTo>
                  <a:pt x="364891" y="215903"/>
                </a:lnTo>
                <a:lnTo>
                  <a:pt x="364494" y="215903"/>
                </a:lnTo>
                <a:lnTo>
                  <a:pt x="364096" y="215903"/>
                </a:lnTo>
                <a:lnTo>
                  <a:pt x="363698" y="215903"/>
                </a:lnTo>
                <a:lnTo>
                  <a:pt x="363300" y="215903"/>
                </a:lnTo>
                <a:lnTo>
                  <a:pt x="362903" y="215903"/>
                </a:lnTo>
                <a:lnTo>
                  <a:pt x="362505" y="215903"/>
                </a:lnTo>
                <a:lnTo>
                  <a:pt x="362107" y="215903"/>
                </a:lnTo>
                <a:lnTo>
                  <a:pt x="361709" y="215903"/>
                </a:lnTo>
                <a:lnTo>
                  <a:pt x="361311" y="215903"/>
                </a:lnTo>
                <a:lnTo>
                  <a:pt x="360914" y="215903"/>
                </a:lnTo>
                <a:lnTo>
                  <a:pt x="360516" y="215903"/>
                </a:lnTo>
                <a:lnTo>
                  <a:pt x="360118" y="215903"/>
                </a:lnTo>
                <a:lnTo>
                  <a:pt x="359720" y="215903"/>
                </a:lnTo>
                <a:lnTo>
                  <a:pt x="359323" y="215903"/>
                </a:lnTo>
                <a:lnTo>
                  <a:pt x="358925" y="215903"/>
                </a:lnTo>
                <a:lnTo>
                  <a:pt x="358527" y="215903"/>
                </a:lnTo>
                <a:lnTo>
                  <a:pt x="358129" y="215903"/>
                </a:lnTo>
                <a:lnTo>
                  <a:pt x="357732" y="215903"/>
                </a:lnTo>
                <a:lnTo>
                  <a:pt x="357334" y="215903"/>
                </a:lnTo>
                <a:lnTo>
                  <a:pt x="356936" y="215903"/>
                </a:lnTo>
                <a:lnTo>
                  <a:pt x="356538" y="215903"/>
                </a:lnTo>
                <a:lnTo>
                  <a:pt x="356141" y="215903"/>
                </a:lnTo>
                <a:lnTo>
                  <a:pt x="355743" y="215903"/>
                </a:lnTo>
                <a:lnTo>
                  <a:pt x="355345" y="215903"/>
                </a:lnTo>
                <a:lnTo>
                  <a:pt x="354947" y="215903"/>
                </a:lnTo>
                <a:lnTo>
                  <a:pt x="354549" y="215903"/>
                </a:lnTo>
                <a:lnTo>
                  <a:pt x="354152" y="215903"/>
                </a:lnTo>
                <a:lnTo>
                  <a:pt x="353754" y="215903"/>
                </a:lnTo>
                <a:lnTo>
                  <a:pt x="353356" y="215903"/>
                </a:lnTo>
                <a:lnTo>
                  <a:pt x="352958" y="215903"/>
                </a:lnTo>
                <a:lnTo>
                  <a:pt x="352561" y="215903"/>
                </a:lnTo>
                <a:lnTo>
                  <a:pt x="352163" y="215903"/>
                </a:lnTo>
                <a:lnTo>
                  <a:pt x="351765" y="215903"/>
                </a:lnTo>
                <a:lnTo>
                  <a:pt x="351367" y="215903"/>
                </a:lnTo>
                <a:lnTo>
                  <a:pt x="350970" y="215903"/>
                </a:lnTo>
                <a:lnTo>
                  <a:pt x="350572" y="215903"/>
                </a:lnTo>
                <a:lnTo>
                  <a:pt x="350174" y="215903"/>
                </a:lnTo>
                <a:lnTo>
                  <a:pt x="349776" y="215903"/>
                </a:lnTo>
                <a:lnTo>
                  <a:pt x="349379" y="215903"/>
                </a:lnTo>
                <a:lnTo>
                  <a:pt x="348981" y="215903"/>
                </a:lnTo>
                <a:lnTo>
                  <a:pt x="348583" y="215903"/>
                </a:lnTo>
                <a:lnTo>
                  <a:pt x="348185" y="215903"/>
                </a:lnTo>
                <a:lnTo>
                  <a:pt x="347787" y="215903"/>
                </a:lnTo>
                <a:lnTo>
                  <a:pt x="347390" y="215903"/>
                </a:lnTo>
                <a:lnTo>
                  <a:pt x="346992" y="215903"/>
                </a:lnTo>
                <a:lnTo>
                  <a:pt x="346594" y="215903"/>
                </a:lnTo>
                <a:lnTo>
                  <a:pt x="346196" y="215903"/>
                </a:lnTo>
                <a:lnTo>
                  <a:pt x="345799" y="215903"/>
                </a:lnTo>
                <a:lnTo>
                  <a:pt x="345401" y="215903"/>
                </a:lnTo>
                <a:lnTo>
                  <a:pt x="345003" y="215903"/>
                </a:lnTo>
                <a:lnTo>
                  <a:pt x="344605" y="215903"/>
                </a:lnTo>
                <a:lnTo>
                  <a:pt x="344208" y="215903"/>
                </a:lnTo>
                <a:lnTo>
                  <a:pt x="343810" y="215903"/>
                </a:lnTo>
                <a:lnTo>
                  <a:pt x="343412" y="215903"/>
                </a:lnTo>
                <a:lnTo>
                  <a:pt x="343014" y="215903"/>
                </a:lnTo>
                <a:lnTo>
                  <a:pt x="342617" y="215903"/>
                </a:lnTo>
                <a:lnTo>
                  <a:pt x="342219" y="215903"/>
                </a:lnTo>
                <a:lnTo>
                  <a:pt x="341821" y="215903"/>
                </a:lnTo>
                <a:lnTo>
                  <a:pt x="341423" y="215903"/>
                </a:lnTo>
                <a:lnTo>
                  <a:pt x="341025" y="215903"/>
                </a:lnTo>
                <a:lnTo>
                  <a:pt x="340628" y="215903"/>
                </a:lnTo>
                <a:lnTo>
                  <a:pt x="340230" y="215903"/>
                </a:lnTo>
                <a:lnTo>
                  <a:pt x="339832" y="215903"/>
                </a:lnTo>
                <a:lnTo>
                  <a:pt x="339434" y="215903"/>
                </a:lnTo>
                <a:lnTo>
                  <a:pt x="339037" y="215903"/>
                </a:lnTo>
                <a:lnTo>
                  <a:pt x="338639" y="215903"/>
                </a:lnTo>
                <a:lnTo>
                  <a:pt x="338241" y="215903"/>
                </a:lnTo>
                <a:lnTo>
                  <a:pt x="337843" y="215903"/>
                </a:lnTo>
                <a:lnTo>
                  <a:pt x="337446" y="215903"/>
                </a:lnTo>
                <a:lnTo>
                  <a:pt x="337048" y="215903"/>
                </a:lnTo>
                <a:lnTo>
                  <a:pt x="336650" y="215903"/>
                </a:lnTo>
                <a:lnTo>
                  <a:pt x="336252" y="215903"/>
                </a:lnTo>
                <a:lnTo>
                  <a:pt x="335855" y="215903"/>
                </a:lnTo>
                <a:lnTo>
                  <a:pt x="335457" y="215903"/>
                </a:lnTo>
                <a:lnTo>
                  <a:pt x="335059" y="215903"/>
                </a:lnTo>
                <a:lnTo>
                  <a:pt x="334661" y="215903"/>
                </a:lnTo>
                <a:lnTo>
                  <a:pt x="334263" y="215903"/>
                </a:lnTo>
                <a:lnTo>
                  <a:pt x="333866" y="215903"/>
                </a:lnTo>
                <a:lnTo>
                  <a:pt x="333468" y="215903"/>
                </a:lnTo>
                <a:lnTo>
                  <a:pt x="333070" y="215903"/>
                </a:lnTo>
                <a:lnTo>
                  <a:pt x="332672" y="215903"/>
                </a:lnTo>
                <a:lnTo>
                  <a:pt x="332275" y="215903"/>
                </a:lnTo>
                <a:lnTo>
                  <a:pt x="331877" y="215903"/>
                </a:lnTo>
                <a:lnTo>
                  <a:pt x="331479" y="215903"/>
                </a:lnTo>
                <a:lnTo>
                  <a:pt x="331081" y="215903"/>
                </a:lnTo>
                <a:lnTo>
                  <a:pt x="330684" y="215903"/>
                </a:lnTo>
                <a:lnTo>
                  <a:pt x="330286" y="215903"/>
                </a:lnTo>
                <a:lnTo>
                  <a:pt x="329888" y="215903"/>
                </a:lnTo>
                <a:lnTo>
                  <a:pt x="329490" y="215903"/>
                </a:lnTo>
                <a:lnTo>
                  <a:pt x="329093" y="215903"/>
                </a:lnTo>
                <a:lnTo>
                  <a:pt x="328695" y="215903"/>
                </a:lnTo>
                <a:lnTo>
                  <a:pt x="328297" y="215903"/>
                </a:lnTo>
                <a:lnTo>
                  <a:pt x="327899" y="215903"/>
                </a:lnTo>
                <a:lnTo>
                  <a:pt x="327502" y="215903"/>
                </a:lnTo>
                <a:lnTo>
                  <a:pt x="327104" y="215903"/>
                </a:lnTo>
                <a:lnTo>
                  <a:pt x="326706" y="215903"/>
                </a:lnTo>
                <a:lnTo>
                  <a:pt x="326308" y="215903"/>
                </a:lnTo>
                <a:lnTo>
                  <a:pt x="325910" y="215903"/>
                </a:lnTo>
                <a:lnTo>
                  <a:pt x="325513" y="215903"/>
                </a:lnTo>
                <a:lnTo>
                  <a:pt x="325115" y="215903"/>
                </a:lnTo>
                <a:lnTo>
                  <a:pt x="324717" y="215903"/>
                </a:lnTo>
                <a:lnTo>
                  <a:pt x="324319" y="215903"/>
                </a:lnTo>
                <a:lnTo>
                  <a:pt x="323922" y="215903"/>
                </a:lnTo>
                <a:lnTo>
                  <a:pt x="323524" y="215903"/>
                </a:lnTo>
                <a:lnTo>
                  <a:pt x="323126" y="215903"/>
                </a:lnTo>
                <a:lnTo>
                  <a:pt x="322728" y="215903"/>
                </a:lnTo>
                <a:lnTo>
                  <a:pt x="322331" y="215903"/>
                </a:lnTo>
                <a:lnTo>
                  <a:pt x="321933" y="215903"/>
                </a:lnTo>
                <a:lnTo>
                  <a:pt x="321535" y="215903"/>
                </a:lnTo>
                <a:lnTo>
                  <a:pt x="321137" y="215903"/>
                </a:lnTo>
                <a:lnTo>
                  <a:pt x="320740" y="215903"/>
                </a:lnTo>
                <a:lnTo>
                  <a:pt x="320342" y="215903"/>
                </a:lnTo>
                <a:lnTo>
                  <a:pt x="319944" y="215903"/>
                </a:lnTo>
                <a:lnTo>
                  <a:pt x="319546" y="215903"/>
                </a:lnTo>
                <a:lnTo>
                  <a:pt x="319148" y="215903"/>
                </a:lnTo>
                <a:lnTo>
                  <a:pt x="318751" y="215903"/>
                </a:lnTo>
                <a:lnTo>
                  <a:pt x="318353" y="215903"/>
                </a:lnTo>
                <a:lnTo>
                  <a:pt x="317955" y="215903"/>
                </a:lnTo>
                <a:lnTo>
                  <a:pt x="317557" y="215903"/>
                </a:lnTo>
                <a:lnTo>
                  <a:pt x="317160" y="215903"/>
                </a:lnTo>
                <a:lnTo>
                  <a:pt x="316762" y="215903"/>
                </a:lnTo>
                <a:lnTo>
                  <a:pt x="316364" y="215903"/>
                </a:lnTo>
                <a:lnTo>
                  <a:pt x="315966" y="215903"/>
                </a:lnTo>
                <a:lnTo>
                  <a:pt x="315569" y="215903"/>
                </a:lnTo>
                <a:lnTo>
                  <a:pt x="315171" y="215903"/>
                </a:lnTo>
                <a:lnTo>
                  <a:pt x="314773" y="215903"/>
                </a:lnTo>
                <a:lnTo>
                  <a:pt x="314375" y="215903"/>
                </a:lnTo>
                <a:lnTo>
                  <a:pt x="313978" y="215903"/>
                </a:lnTo>
                <a:lnTo>
                  <a:pt x="313580" y="215903"/>
                </a:lnTo>
                <a:lnTo>
                  <a:pt x="313182" y="215903"/>
                </a:lnTo>
                <a:lnTo>
                  <a:pt x="312784" y="215903"/>
                </a:lnTo>
                <a:lnTo>
                  <a:pt x="312386" y="215903"/>
                </a:lnTo>
                <a:lnTo>
                  <a:pt x="311989" y="215903"/>
                </a:lnTo>
                <a:lnTo>
                  <a:pt x="311591" y="215903"/>
                </a:lnTo>
                <a:lnTo>
                  <a:pt x="311193" y="215903"/>
                </a:lnTo>
                <a:lnTo>
                  <a:pt x="310795" y="215903"/>
                </a:lnTo>
                <a:lnTo>
                  <a:pt x="310398" y="215903"/>
                </a:lnTo>
                <a:lnTo>
                  <a:pt x="310000" y="215903"/>
                </a:lnTo>
                <a:lnTo>
                  <a:pt x="309602" y="215903"/>
                </a:lnTo>
                <a:lnTo>
                  <a:pt x="309204" y="215903"/>
                </a:lnTo>
                <a:lnTo>
                  <a:pt x="308807" y="215903"/>
                </a:lnTo>
                <a:lnTo>
                  <a:pt x="308409" y="215903"/>
                </a:lnTo>
                <a:lnTo>
                  <a:pt x="308011" y="215903"/>
                </a:lnTo>
                <a:lnTo>
                  <a:pt x="307613" y="215903"/>
                </a:lnTo>
                <a:lnTo>
                  <a:pt x="307216" y="215903"/>
                </a:lnTo>
                <a:lnTo>
                  <a:pt x="306818" y="215903"/>
                </a:lnTo>
                <a:lnTo>
                  <a:pt x="306420" y="215903"/>
                </a:lnTo>
                <a:lnTo>
                  <a:pt x="306022" y="215903"/>
                </a:lnTo>
                <a:lnTo>
                  <a:pt x="305624" y="215903"/>
                </a:lnTo>
                <a:lnTo>
                  <a:pt x="305227" y="215903"/>
                </a:lnTo>
                <a:lnTo>
                  <a:pt x="304829" y="215903"/>
                </a:lnTo>
                <a:lnTo>
                  <a:pt x="304431" y="215903"/>
                </a:lnTo>
                <a:lnTo>
                  <a:pt x="304033" y="215903"/>
                </a:lnTo>
                <a:lnTo>
                  <a:pt x="303636" y="215903"/>
                </a:lnTo>
                <a:lnTo>
                  <a:pt x="303238" y="215903"/>
                </a:lnTo>
                <a:lnTo>
                  <a:pt x="302840" y="215903"/>
                </a:lnTo>
                <a:lnTo>
                  <a:pt x="302442" y="215903"/>
                </a:lnTo>
                <a:lnTo>
                  <a:pt x="302045" y="215903"/>
                </a:lnTo>
                <a:lnTo>
                  <a:pt x="301647" y="215903"/>
                </a:lnTo>
                <a:lnTo>
                  <a:pt x="301249" y="215903"/>
                </a:lnTo>
                <a:lnTo>
                  <a:pt x="300851" y="215903"/>
                </a:lnTo>
                <a:lnTo>
                  <a:pt x="300454" y="215903"/>
                </a:lnTo>
                <a:lnTo>
                  <a:pt x="300056" y="215903"/>
                </a:lnTo>
                <a:lnTo>
                  <a:pt x="299658" y="215903"/>
                </a:lnTo>
                <a:lnTo>
                  <a:pt x="299260" y="215903"/>
                </a:lnTo>
                <a:lnTo>
                  <a:pt x="298862" y="215903"/>
                </a:lnTo>
                <a:lnTo>
                  <a:pt x="298465" y="215903"/>
                </a:lnTo>
                <a:lnTo>
                  <a:pt x="298067" y="215903"/>
                </a:lnTo>
                <a:lnTo>
                  <a:pt x="297669" y="215903"/>
                </a:lnTo>
                <a:lnTo>
                  <a:pt x="297271" y="215903"/>
                </a:lnTo>
                <a:lnTo>
                  <a:pt x="296874" y="215903"/>
                </a:lnTo>
                <a:lnTo>
                  <a:pt x="296476" y="215903"/>
                </a:lnTo>
                <a:lnTo>
                  <a:pt x="296078" y="215903"/>
                </a:lnTo>
                <a:lnTo>
                  <a:pt x="295680" y="215903"/>
                </a:lnTo>
                <a:lnTo>
                  <a:pt x="295283" y="215903"/>
                </a:lnTo>
                <a:lnTo>
                  <a:pt x="294885" y="215903"/>
                </a:lnTo>
                <a:lnTo>
                  <a:pt x="294487" y="215903"/>
                </a:lnTo>
                <a:lnTo>
                  <a:pt x="294089" y="215903"/>
                </a:lnTo>
                <a:lnTo>
                  <a:pt x="293692" y="215903"/>
                </a:lnTo>
                <a:lnTo>
                  <a:pt x="293294" y="215903"/>
                </a:lnTo>
                <a:lnTo>
                  <a:pt x="292896" y="215903"/>
                </a:lnTo>
                <a:lnTo>
                  <a:pt x="292498" y="215903"/>
                </a:lnTo>
                <a:lnTo>
                  <a:pt x="292101" y="215903"/>
                </a:lnTo>
                <a:lnTo>
                  <a:pt x="291703" y="215903"/>
                </a:lnTo>
                <a:lnTo>
                  <a:pt x="291305" y="215903"/>
                </a:lnTo>
                <a:lnTo>
                  <a:pt x="290907" y="215903"/>
                </a:lnTo>
                <a:lnTo>
                  <a:pt x="290509" y="215903"/>
                </a:lnTo>
                <a:lnTo>
                  <a:pt x="290112" y="215903"/>
                </a:lnTo>
                <a:lnTo>
                  <a:pt x="289714" y="215903"/>
                </a:lnTo>
                <a:lnTo>
                  <a:pt x="289316" y="215903"/>
                </a:lnTo>
                <a:lnTo>
                  <a:pt x="288918" y="215903"/>
                </a:lnTo>
                <a:lnTo>
                  <a:pt x="288521" y="215903"/>
                </a:lnTo>
                <a:lnTo>
                  <a:pt x="288123" y="215903"/>
                </a:lnTo>
                <a:lnTo>
                  <a:pt x="287725" y="215903"/>
                </a:lnTo>
                <a:lnTo>
                  <a:pt x="287327" y="215903"/>
                </a:lnTo>
                <a:lnTo>
                  <a:pt x="286930" y="215903"/>
                </a:lnTo>
                <a:lnTo>
                  <a:pt x="286532" y="215903"/>
                </a:lnTo>
                <a:lnTo>
                  <a:pt x="286134" y="215903"/>
                </a:lnTo>
                <a:lnTo>
                  <a:pt x="285736" y="215903"/>
                </a:lnTo>
                <a:lnTo>
                  <a:pt x="285339" y="215903"/>
                </a:lnTo>
                <a:lnTo>
                  <a:pt x="284941" y="215903"/>
                </a:lnTo>
                <a:lnTo>
                  <a:pt x="284543" y="215903"/>
                </a:lnTo>
                <a:lnTo>
                  <a:pt x="284145" y="215903"/>
                </a:lnTo>
                <a:lnTo>
                  <a:pt x="283747" y="215903"/>
                </a:lnTo>
                <a:lnTo>
                  <a:pt x="283350" y="215903"/>
                </a:lnTo>
                <a:lnTo>
                  <a:pt x="282952" y="215903"/>
                </a:lnTo>
                <a:lnTo>
                  <a:pt x="282554" y="215903"/>
                </a:lnTo>
                <a:lnTo>
                  <a:pt x="282156" y="215903"/>
                </a:lnTo>
                <a:lnTo>
                  <a:pt x="281759" y="215903"/>
                </a:lnTo>
                <a:lnTo>
                  <a:pt x="281361" y="215903"/>
                </a:lnTo>
                <a:lnTo>
                  <a:pt x="280963" y="215903"/>
                </a:lnTo>
                <a:lnTo>
                  <a:pt x="280565" y="215903"/>
                </a:lnTo>
                <a:lnTo>
                  <a:pt x="280168" y="215903"/>
                </a:lnTo>
                <a:lnTo>
                  <a:pt x="279770" y="215903"/>
                </a:lnTo>
                <a:lnTo>
                  <a:pt x="279372" y="215903"/>
                </a:lnTo>
                <a:lnTo>
                  <a:pt x="278974" y="215903"/>
                </a:lnTo>
                <a:lnTo>
                  <a:pt x="278577" y="215903"/>
                </a:lnTo>
                <a:lnTo>
                  <a:pt x="278179" y="215903"/>
                </a:lnTo>
                <a:lnTo>
                  <a:pt x="277781" y="215903"/>
                </a:lnTo>
                <a:lnTo>
                  <a:pt x="277383" y="215903"/>
                </a:lnTo>
                <a:lnTo>
                  <a:pt x="276985" y="215903"/>
                </a:lnTo>
                <a:lnTo>
                  <a:pt x="276588" y="215903"/>
                </a:lnTo>
                <a:lnTo>
                  <a:pt x="276190" y="215903"/>
                </a:lnTo>
                <a:lnTo>
                  <a:pt x="275792" y="215903"/>
                </a:lnTo>
                <a:lnTo>
                  <a:pt x="275394" y="215903"/>
                </a:lnTo>
                <a:lnTo>
                  <a:pt x="274997" y="215903"/>
                </a:lnTo>
                <a:lnTo>
                  <a:pt x="274599" y="215903"/>
                </a:lnTo>
                <a:lnTo>
                  <a:pt x="274201" y="215903"/>
                </a:lnTo>
                <a:lnTo>
                  <a:pt x="273803" y="215903"/>
                </a:lnTo>
                <a:lnTo>
                  <a:pt x="273406" y="215903"/>
                </a:lnTo>
                <a:lnTo>
                  <a:pt x="273008" y="215903"/>
                </a:lnTo>
                <a:lnTo>
                  <a:pt x="272610" y="215903"/>
                </a:lnTo>
                <a:lnTo>
                  <a:pt x="272212" y="215903"/>
                </a:lnTo>
                <a:lnTo>
                  <a:pt x="271815" y="215903"/>
                </a:lnTo>
                <a:lnTo>
                  <a:pt x="271417" y="215903"/>
                </a:lnTo>
                <a:lnTo>
                  <a:pt x="271019" y="215903"/>
                </a:lnTo>
                <a:lnTo>
                  <a:pt x="270621" y="215903"/>
                </a:lnTo>
                <a:lnTo>
                  <a:pt x="270223" y="215903"/>
                </a:lnTo>
                <a:lnTo>
                  <a:pt x="269826" y="215903"/>
                </a:lnTo>
                <a:lnTo>
                  <a:pt x="269428" y="215903"/>
                </a:lnTo>
                <a:lnTo>
                  <a:pt x="269030" y="215903"/>
                </a:lnTo>
                <a:lnTo>
                  <a:pt x="268632" y="215903"/>
                </a:lnTo>
                <a:lnTo>
                  <a:pt x="268235" y="215903"/>
                </a:lnTo>
                <a:lnTo>
                  <a:pt x="267837" y="215903"/>
                </a:lnTo>
                <a:lnTo>
                  <a:pt x="267439" y="215903"/>
                </a:lnTo>
                <a:lnTo>
                  <a:pt x="267041" y="215903"/>
                </a:lnTo>
                <a:lnTo>
                  <a:pt x="266644" y="215903"/>
                </a:lnTo>
                <a:lnTo>
                  <a:pt x="266246" y="215903"/>
                </a:lnTo>
                <a:lnTo>
                  <a:pt x="265848" y="215903"/>
                </a:lnTo>
                <a:lnTo>
                  <a:pt x="265450" y="215903"/>
                </a:lnTo>
                <a:lnTo>
                  <a:pt x="265053" y="215903"/>
                </a:lnTo>
                <a:lnTo>
                  <a:pt x="264655" y="215903"/>
                </a:lnTo>
                <a:lnTo>
                  <a:pt x="264257" y="215903"/>
                </a:lnTo>
                <a:lnTo>
                  <a:pt x="263859" y="215903"/>
                </a:lnTo>
                <a:lnTo>
                  <a:pt x="263462" y="215903"/>
                </a:lnTo>
                <a:lnTo>
                  <a:pt x="263064" y="215903"/>
                </a:lnTo>
                <a:lnTo>
                  <a:pt x="262666" y="215903"/>
                </a:lnTo>
                <a:lnTo>
                  <a:pt x="262268" y="215903"/>
                </a:lnTo>
                <a:lnTo>
                  <a:pt x="261870" y="215903"/>
                </a:lnTo>
                <a:lnTo>
                  <a:pt x="261473" y="215903"/>
                </a:lnTo>
                <a:lnTo>
                  <a:pt x="261075" y="215903"/>
                </a:lnTo>
                <a:lnTo>
                  <a:pt x="260677" y="215903"/>
                </a:lnTo>
                <a:lnTo>
                  <a:pt x="260279" y="215903"/>
                </a:lnTo>
                <a:lnTo>
                  <a:pt x="259882" y="215903"/>
                </a:lnTo>
                <a:lnTo>
                  <a:pt x="259484" y="215903"/>
                </a:lnTo>
                <a:lnTo>
                  <a:pt x="259086" y="215903"/>
                </a:lnTo>
                <a:lnTo>
                  <a:pt x="258688" y="215903"/>
                </a:lnTo>
                <a:lnTo>
                  <a:pt x="258291" y="215903"/>
                </a:lnTo>
                <a:lnTo>
                  <a:pt x="257893" y="215903"/>
                </a:lnTo>
                <a:lnTo>
                  <a:pt x="257495" y="215903"/>
                </a:lnTo>
                <a:lnTo>
                  <a:pt x="257097" y="215903"/>
                </a:lnTo>
                <a:lnTo>
                  <a:pt x="256700" y="215903"/>
                </a:lnTo>
                <a:lnTo>
                  <a:pt x="256302" y="215903"/>
                </a:lnTo>
                <a:lnTo>
                  <a:pt x="255904" y="215903"/>
                </a:lnTo>
                <a:lnTo>
                  <a:pt x="255506" y="215903"/>
                </a:lnTo>
                <a:lnTo>
                  <a:pt x="255108" y="215903"/>
                </a:lnTo>
                <a:lnTo>
                  <a:pt x="254711" y="215903"/>
                </a:lnTo>
                <a:lnTo>
                  <a:pt x="254313" y="215903"/>
                </a:lnTo>
                <a:lnTo>
                  <a:pt x="253915" y="215903"/>
                </a:lnTo>
                <a:lnTo>
                  <a:pt x="253517" y="215903"/>
                </a:lnTo>
                <a:lnTo>
                  <a:pt x="253120" y="215903"/>
                </a:lnTo>
                <a:lnTo>
                  <a:pt x="252722" y="215903"/>
                </a:lnTo>
                <a:lnTo>
                  <a:pt x="252324" y="215903"/>
                </a:lnTo>
                <a:lnTo>
                  <a:pt x="251926" y="215903"/>
                </a:lnTo>
                <a:lnTo>
                  <a:pt x="251529" y="215903"/>
                </a:lnTo>
                <a:lnTo>
                  <a:pt x="251131" y="215903"/>
                </a:lnTo>
                <a:lnTo>
                  <a:pt x="250733" y="215903"/>
                </a:lnTo>
                <a:lnTo>
                  <a:pt x="250335" y="215903"/>
                </a:lnTo>
                <a:lnTo>
                  <a:pt x="249938" y="215903"/>
                </a:lnTo>
                <a:lnTo>
                  <a:pt x="249540" y="215903"/>
                </a:lnTo>
                <a:lnTo>
                  <a:pt x="249142" y="215903"/>
                </a:lnTo>
                <a:lnTo>
                  <a:pt x="248744" y="215903"/>
                </a:lnTo>
                <a:lnTo>
                  <a:pt x="248346" y="215903"/>
                </a:lnTo>
                <a:lnTo>
                  <a:pt x="247949" y="215903"/>
                </a:lnTo>
                <a:lnTo>
                  <a:pt x="247551" y="215903"/>
                </a:lnTo>
                <a:lnTo>
                  <a:pt x="247153" y="215903"/>
                </a:lnTo>
                <a:lnTo>
                  <a:pt x="246755" y="215903"/>
                </a:lnTo>
                <a:lnTo>
                  <a:pt x="246358" y="215903"/>
                </a:lnTo>
                <a:lnTo>
                  <a:pt x="245960" y="215903"/>
                </a:lnTo>
                <a:lnTo>
                  <a:pt x="245562" y="215903"/>
                </a:lnTo>
                <a:lnTo>
                  <a:pt x="245164" y="215903"/>
                </a:lnTo>
                <a:lnTo>
                  <a:pt x="244767" y="215903"/>
                </a:lnTo>
                <a:lnTo>
                  <a:pt x="244369" y="215903"/>
                </a:lnTo>
                <a:lnTo>
                  <a:pt x="243971" y="215903"/>
                </a:lnTo>
                <a:lnTo>
                  <a:pt x="243573" y="215903"/>
                </a:lnTo>
                <a:lnTo>
                  <a:pt x="243176" y="215903"/>
                </a:lnTo>
                <a:lnTo>
                  <a:pt x="242778" y="215903"/>
                </a:lnTo>
                <a:lnTo>
                  <a:pt x="242380" y="215903"/>
                </a:lnTo>
                <a:lnTo>
                  <a:pt x="241982" y="215903"/>
                </a:lnTo>
                <a:lnTo>
                  <a:pt x="241584" y="215903"/>
                </a:lnTo>
                <a:lnTo>
                  <a:pt x="241187" y="215903"/>
                </a:lnTo>
                <a:lnTo>
                  <a:pt x="240789" y="215903"/>
                </a:lnTo>
                <a:lnTo>
                  <a:pt x="240391" y="215903"/>
                </a:lnTo>
                <a:lnTo>
                  <a:pt x="239993" y="215903"/>
                </a:lnTo>
                <a:lnTo>
                  <a:pt x="239596" y="215903"/>
                </a:lnTo>
                <a:lnTo>
                  <a:pt x="239198" y="215903"/>
                </a:lnTo>
                <a:lnTo>
                  <a:pt x="238800" y="215903"/>
                </a:lnTo>
                <a:lnTo>
                  <a:pt x="238402" y="215903"/>
                </a:lnTo>
                <a:lnTo>
                  <a:pt x="238005" y="215903"/>
                </a:lnTo>
                <a:lnTo>
                  <a:pt x="237607" y="215903"/>
                </a:lnTo>
                <a:lnTo>
                  <a:pt x="237209" y="215903"/>
                </a:lnTo>
                <a:lnTo>
                  <a:pt x="236811" y="215903"/>
                </a:lnTo>
                <a:lnTo>
                  <a:pt x="236414" y="215903"/>
                </a:lnTo>
                <a:lnTo>
                  <a:pt x="236016" y="215903"/>
                </a:lnTo>
                <a:lnTo>
                  <a:pt x="235618" y="215903"/>
                </a:lnTo>
                <a:lnTo>
                  <a:pt x="235220" y="215903"/>
                </a:lnTo>
                <a:lnTo>
                  <a:pt x="234822" y="215903"/>
                </a:lnTo>
                <a:lnTo>
                  <a:pt x="234425" y="215903"/>
                </a:lnTo>
                <a:lnTo>
                  <a:pt x="234027" y="215903"/>
                </a:lnTo>
                <a:lnTo>
                  <a:pt x="233629" y="215903"/>
                </a:lnTo>
                <a:lnTo>
                  <a:pt x="233231" y="215903"/>
                </a:lnTo>
                <a:lnTo>
                  <a:pt x="232834" y="215903"/>
                </a:lnTo>
                <a:lnTo>
                  <a:pt x="232436" y="215903"/>
                </a:lnTo>
                <a:lnTo>
                  <a:pt x="232038" y="215903"/>
                </a:lnTo>
                <a:lnTo>
                  <a:pt x="231640" y="215903"/>
                </a:lnTo>
                <a:lnTo>
                  <a:pt x="231243" y="215903"/>
                </a:lnTo>
                <a:lnTo>
                  <a:pt x="230845" y="215903"/>
                </a:lnTo>
                <a:lnTo>
                  <a:pt x="230447" y="215903"/>
                </a:lnTo>
                <a:lnTo>
                  <a:pt x="230049" y="215903"/>
                </a:lnTo>
                <a:lnTo>
                  <a:pt x="229652" y="215903"/>
                </a:lnTo>
                <a:lnTo>
                  <a:pt x="229254" y="215903"/>
                </a:lnTo>
                <a:lnTo>
                  <a:pt x="228856" y="215903"/>
                </a:lnTo>
                <a:lnTo>
                  <a:pt x="228458" y="215903"/>
                </a:lnTo>
                <a:lnTo>
                  <a:pt x="228061" y="215903"/>
                </a:lnTo>
                <a:lnTo>
                  <a:pt x="227663" y="215903"/>
                </a:lnTo>
                <a:lnTo>
                  <a:pt x="227265" y="215903"/>
                </a:lnTo>
                <a:lnTo>
                  <a:pt x="226867" y="215903"/>
                </a:lnTo>
                <a:lnTo>
                  <a:pt x="226469" y="215903"/>
                </a:lnTo>
                <a:lnTo>
                  <a:pt x="226072" y="215903"/>
                </a:lnTo>
                <a:lnTo>
                  <a:pt x="225674" y="215903"/>
                </a:lnTo>
                <a:lnTo>
                  <a:pt x="225276" y="215903"/>
                </a:lnTo>
                <a:lnTo>
                  <a:pt x="224878" y="215903"/>
                </a:lnTo>
                <a:lnTo>
                  <a:pt x="224481" y="215903"/>
                </a:lnTo>
                <a:lnTo>
                  <a:pt x="224083" y="215903"/>
                </a:lnTo>
                <a:lnTo>
                  <a:pt x="223685" y="215903"/>
                </a:lnTo>
                <a:lnTo>
                  <a:pt x="223287" y="215903"/>
                </a:lnTo>
                <a:lnTo>
                  <a:pt x="222890" y="215903"/>
                </a:lnTo>
                <a:lnTo>
                  <a:pt x="222492" y="215903"/>
                </a:lnTo>
                <a:lnTo>
                  <a:pt x="222094" y="215903"/>
                </a:lnTo>
                <a:lnTo>
                  <a:pt x="221696" y="215903"/>
                </a:lnTo>
                <a:lnTo>
                  <a:pt x="221221" y="215903"/>
                </a:lnTo>
                <a:lnTo>
                  <a:pt x="220745" y="215903"/>
                </a:lnTo>
                <a:lnTo>
                  <a:pt x="220270" y="215903"/>
                </a:lnTo>
                <a:lnTo>
                  <a:pt x="219794" y="215903"/>
                </a:lnTo>
                <a:lnTo>
                  <a:pt x="219319" y="215903"/>
                </a:lnTo>
                <a:lnTo>
                  <a:pt x="218843" y="215903"/>
                </a:lnTo>
                <a:lnTo>
                  <a:pt x="218368" y="215903"/>
                </a:lnTo>
                <a:lnTo>
                  <a:pt x="217892" y="215903"/>
                </a:lnTo>
                <a:lnTo>
                  <a:pt x="217417" y="215903"/>
                </a:lnTo>
                <a:lnTo>
                  <a:pt x="216941" y="215903"/>
                </a:lnTo>
                <a:lnTo>
                  <a:pt x="216466" y="215903"/>
                </a:lnTo>
                <a:lnTo>
                  <a:pt x="215990" y="215903"/>
                </a:lnTo>
                <a:lnTo>
                  <a:pt x="215515" y="215903"/>
                </a:lnTo>
                <a:lnTo>
                  <a:pt x="215039" y="215903"/>
                </a:lnTo>
                <a:lnTo>
                  <a:pt x="214564" y="215903"/>
                </a:lnTo>
                <a:lnTo>
                  <a:pt x="214088" y="215903"/>
                </a:lnTo>
                <a:lnTo>
                  <a:pt x="213613" y="215903"/>
                </a:lnTo>
                <a:lnTo>
                  <a:pt x="213137" y="215903"/>
                </a:lnTo>
                <a:lnTo>
                  <a:pt x="212662" y="215903"/>
                </a:lnTo>
                <a:lnTo>
                  <a:pt x="212187" y="215903"/>
                </a:lnTo>
                <a:cubicBezTo>
                  <a:pt x="191151" y="215903"/>
                  <a:pt x="174088" y="232968"/>
                  <a:pt x="174088" y="254002"/>
                </a:cubicBezTo>
                <a:lnTo>
                  <a:pt x="174088" y="292101"/>
                </a:lnTo>
                <a:cubicBezTo>
                  <a:pt x="174088" y="306150"/>
                  <a:pt x="162736" y="317501"/>
                  <a:pt x="148686" y="317501"/>
                </a:cubicBezTo>
                <a:cubicBezTo>
                  <a:pt x="134636" y="317501"/>
                  <a:pt x="123284" y="306150"/>
                  <a:pt x="123284" y="292101"/>
                </a:cubicBezTo>
                <a:lnTo>
                  <a:pt x="123284" y="63499"/>
                </a:lnTo>
                <a:cubicBezTo>
                  <a:pt x="123284" y="54449"/>
                  <a:pt x="121377" y="45879"/>
                  <a:pt x="117967" y="38099"/>
                </a:cubicBezTo>
                <a:lnTo>
                  <a:pt x="317118" y="38099"/>
                </a:lnTo>
                <a:cubicBezTo>
                  <a:pt x="331168" y="38099"/>
                  <a:pt x="342521" y="49450"/>
                  <a:pt x="342521" y="63499"/>
                </a:cubicBezTo>
                <a:lnTo>
                  <a:pt x="342521" y="190498"/>
                </a:lnTo>
                <a:lnTo>
                  <a:pt x="380619" y="190498"/>
                </a:lnTo>
                <a:lnTo>
                  <a:pt x="380619" y="63499"/>
                </a:lnTo>
                <a:cubicBezTo>
                  <a:pt x="380619" y="28416"/>
                  <a:pt x="352204" y="0"/>
                  <a:pt x="317118" y="0"/>
                </a:cubicBezTo>
                <a:lnTo>
                  <a:pt x="63116" y="0"/>
                </a:lnTo>
                <a:cubicBezTo>
                  <a:pt x="28031" y="0"/>
                  <a:pt x="-384" y="28416"/>
                  <a:pt x="-384" y="63499"/>
                </a:cubicBezTo>
                <a:lnTo>
                  <a:pt x="-384" y="101598"/>
                </a:lnTo>
                <a:cubicBezTo>
                  <a:pt x="-384" y="122632"/>
                  <a:pt x="16683" y="139697"/>
                  <a:pt x="37714" y="139697"/>
                </a:cubicBezTo>
                <a:lnTo>
                  <a:pt x="63116" y="139697"/>
                </a:lnTo>
                <a:lnTo>
                  <a:pt x="63116" y="101598"/>
                </a:lnTo>
                <a:lnTo>
                  <a:pt x="37714" y="101598"/>
                </a:lnTo>
                <a:lnTo>
                  <a:pt x="38098" y="63499"/>
                </a:lnTo>
                <a:close/>
                <a:moveTo>
                  <a:pt x="393699" y="317501"/>
                </a:moveTo>
                <a:lnTo>
                  <a:pt x="210582" y="317501"/>
                </a:lnTo>
                <a:cubicBezTo>
                  <a:pt x="213997" y="309724"/>
                  <a:pt x="215899" y="301150"/>
                  <a:pt x="215899" y="292101"/>
                </a:cubicBezTo>
                <a:lnTo>
                  <a:pt x="215899" y="254002"/>
                </a:lnTo>
                <a:lnTo>
                  <a:pt x="215899" y="254002"/>
                </a:lnTo>
                <a:lnTo>
                  <a:pt x="216374" y="254002"/>
                </a:lnTo>
                <a:lnTo>
                  <a:pt x="216850" y="254002"/>
                </a:lnTo>
                <a:lnTo>
                  <a:pt x="217325" y="254002"/>
                </a:lnTo>
                <a:lnTo>
                  <a:pt x="217801" y="254002"/>
                </a:lnTo>
                <a:lnTo>
                  <a:pt x="218276" y="254002"/>
                </a:lnTo>
                <a:lnTo>
                  <a:pt x="218752" y="254002"/>
                </a:lnTo>
                <a:lnTo>
                  <a:pt x="219227" y="254002"/>
                </a:lnTo>
                <a:lnTo>
                  <a:pt x="219703" y="254002"/>
                </a:lnTo>
                <a:lnTo>
                  <a:pt x="220178" y="254002"/>
                </a:lnTo>
                <a:lnTo>
                  <a:pt x="220654" y="254002"/>
                </a:lnTo>
                <a:lnTo>
                  <a:pt x="221129" y="254002"/>
                </a:lnTo>
                <a:lnTo>
                  <a:pt x="221605" y="254002"/>
                </a:lnTo>
                <a:lnTo>
                  <a:pt x="222080" y="254002"/>
                </a:lnTo>
                <a:lnTo>
                  <a:pt x="222556" y="254002"/>
                </a:lnTo>
                <a:lnTo>
                  <a:pt x="223031" y="254002"/>
                </a:lnTo>
                <a:lnTo>
                  <a:pt x="223507" y="254002"/>
                </a:lnTo>
                <a:lnTo>
                  <a:pt x="223982" y="254002"/>
                </a:lnTo>
                <a:lnTo>
                  <a:pt x="224458" y="254002"/>
                </a:lnTo>
                <a:lnTo>
                  <a:pt x="224933" y="254002"/>
                </a:lnTo>
                <a:lnTo>
                  <a:pt x="225409" y="254002"/>
                </a:lnTo>
                <a:lnTo>
                  <a:pt x="225807" y="254002"/>
                </a:lnTo>
                <a:lnTo>
                  <a:pt x="226204" y="254002"/>
                </a:lnTo>
                <a:lnTo>
                  <a:pt x="226602" y="254002"/>
                </a:lnTo>
                <a:lnTo>
                  <a:pt x="227000" y="254002"/>
                </a:lnTo>
                <a:lnTo>
                  <a:pt x="227398" y="254002"/>
                </a:lnTo>
                <a:lnTo>
                  <a:pt x="227795" y="254002"/>
                </a:lnTo>
                <a:lnTo>
                  <a:pt x="228193" y="254002"/>
                </a:lnTo>
                <a:lnTo>
                  <a:pt x="228591" y="254002"/>
                </a:lnTo>
                <a:lnTo>
                  <a:pt x="228989" y="254002"/>
                </a:lnTo>
                <a:lnTo>
                  <a:pt x="229386" y="254002"/>
                </a:lnTo>
                <a:lnTo>
                  <a:pt x="229784" y="254002"/>
                </a:lnTo>
                <a:lnTo>
                  <a:pt x="230182" y="254002"/>
                </a:lnTo>
                <a:lnTo>
                  <a:pt x="230580" y="254002"/>
                </a:lnTo>
                <a:lnTo>
                  <a:pt x="230977" y="254002"/>
                </a:lnTo>
                <a:lnTo>
                  <a:pt x="231375" y="254002"/>
                </a:lnTo>
                <a:lnTo>
                  <a:pt x="231773" y="254002"/>
                </a:lnTo>
                <a:lnTo>
                  <a:pt x="232171" y="254002"/>
                </a:lnTo>
                <a:lnTo>
                  <a:pt x="232568" y="254002"/>
                </a:lnTo>
                <a:lnTo>
                  <a:pt x="232966" y="254002"/>
                </a:lnTo>
                <a:lnTo>
                  <a:pt x="233364" y="254002"/>
                </a:lnTo>
                <a:lnTo>
                  <a:pt x="233762" y="254002"/>
                </a:lnTo>
                <a:lnTo>
                  <a:pt x="234160" y="254002"/>
                </a:lnTo>
                <a:lnTo>
                  <a:pt x="234557" y="254002"/>
                </a:lnTo>
                <a:lnTo>
                  <a:pt x="234955" y="254002"/>
                </a:lnTo>
                <a:lnTo>
                  <a:pt x="235353" y="254002"/>
                </a:lnTo>
                <a:lnTo>
                  <a:pt x="235751" y="254002"/>
                </a:lnTo>
                <a:lnTo>
                  <a:pt x="236148" y="254002"/>
                </a:lnTo>
                <a:lnTo>
                  <a:pt x="236546" y="254002"/>
                </a:lnTo>
                <a:lnTo>
                  <a:pt x="236944" y="254002"/>
                </a:lnTo>
                <a:lnTo>
                  <a:pt x="237342" y="254002"/>
                </a:lnTo>
                <a:lnTo>
                  <a:pt x="237739" y="254002"/>
                </a:lnTo>
                <a:lnTo>
                  <a:pt x="238137" y="254002"/>
                </a:lnTo>
                <a:lnTo>
                  <a:pt x="238535" y="254002"/>
                </a:lnTo>
                <a:lnTo>
                  <a:pt x="238933" y="254002"/>
                </a:lnTo>
                <a:lnTo>
                  <a:pt x="239330" y="254002"/>
                </a:lnTo>
                <a:lnTo>
                  <a:pt x="239728" y="254002"/>
                </a:lnTo>
                <a:lnTo>
                  <a:pt x="240126" y="254002"/>
                </a:lnTo>
                <a:lnTo>
                  <a:pt x="240524" y="254002"/>
                </a:lnTo>
                <a:lnTo>
                  <a:pt x="240922" y="254002"/>
                </a:lnTo>
                <a:lnTo>
                  <a:pt x="241319" y="254002"/>
                </a:lnTo>
                <a:lnTo>
                  <a:pt x="241717" y="254002"/>
                </a:lnTo>
                <a:lnTo>
                  <a:pt x="242115" y="254002"/>
                </a:lnTo>
                <a:lnTo>
                  <a:pt x="242513" y="254002"/>
                </a:lnTo>
                <a:lnTo>
                  <a:pt x="242910" y="254002"/>
                </a:lnTo>
                <a:lnTo>
                  <a:pt x="243308" y="254002"/>
                </a:lnTo>
                <a:lnTo>
                  <a:pt x="243706" y="254002"/>
                </a:lnTo>
                <a:lnTo>
                  <a:pt x="244104" y="254002"/>
                </a:lnTo>
                <a:lnTo>
                  <a:pt x="244501" y="254002"/>
                </a:lnTo>
                <a:lnTo>
                  <a:pt x="244899" y="254002"/>
                </a:lnTo>
                <a:lnTo>
                  <a:pt x="245297" y="254002"/>
                </a:lnTo>
                <a:lnTo>
                  <a:pt x="245695" y="254002"/>
                </a:lnTo>
                <a:lnTo>
                  <a:pt x="246092" y="254002"/>
                </a:lnTo>
                <a:lnTo>
                  <a:pt x="246490" y="254002"/>
                </a:lnTo>
                <a:lnTo>
                  <a:pt x="246888" y="254002"/>
                </a:lnTo>
                <a:lnTo>
                  <a:pt x="247286" y="254002"/>
                </a:lnTo>
                <a:lnTo>
                  <a:pt x="247684" y="254002"/>
                </a:lnTo>
                <a:lnTo>
                  <a:pt x="248081" y="254002"/>
                </a:lnTo>
                <a:lnTo>
                  <a:pt x="248479" y="254002"/>
                </a:lnTo>
                <a:lnTo>
                  <a:pt x="248877" y="254002"/>
                </a:lnTo>
                <a:lnTo>
                  <a:pt x="249275" y="254002"/>
                </a:lnTo>
                <a:lnTo>
                  <a:pt x="249672" y="254002"/>
                </a:lnTo>
                <a:lnTo>
                  <a:pt x="250070" y="254002"/>
                </a:lnTo>
                <a:lnTo>
                  <a:pt x="250468" y="254002"/>
                </a:lnTo>
                <a:lnTo>
                  <a:pt x="250866" y="254002"/>
                </a:lnTo>
                <a:lnTo>
                  <a:pt x="251263" y="254002"/>
                </a:lnTo>
                <a:lnTo>
                  <a:pt x="251661" y="254002"/>
                </a:lnTo>
                <a:lnTo>
                  <a:pt x="252059" y="254002"/>
                </a:lnTo>
                <a:lnTo>
                  <a:pt x="252457" y="254002"/>
                </a:lnTo>
                <a:lnTo>
                  <a:pt x="252854" y="254002"/>
                </a:lnTo>
                <a:lnTo>
                  <a:pt x="253252" y="254002"/>
                </a:lnTo>
                <a:lnTo>
                  <a:pt x="253650" y="254002"/>
                </a:lnTo>
                <a:lnTo>
                  <a:pt x="254048" y="254002"/>
                </a:lnTo>
                <a:lnTo>
                  <a:pt x="254446" y="254002"/>
                </a:lnTo>
                <a:lnTo>
                  <a:pt x="254843" y="254002"/>
                </a:lnTo>
                <a:lnTo>
                  <a:pt x="255241" y="254002"/>
                </a:lnTo>
                <a:lnTo>
                  <a:pt x="255639" y="254002"/>
                </a:lnTo>
                <a:lnTo>
                  <a:pt x="256037" y="254002"/>
                </a:lnTo>
                <a:lnTo>
                  <a:pt x="256434" y="254002"/>
                </a:lnTo>
                <a:lnTo>
                  <a:pt x="256832" y="254002"/>
                </a:lnTo>
                <a:lnTo>
                  <a:pt x="257230" y="254002"/>
                </a:lnTo>
                <a:lnTo>
                  <a:pt x="257628" y="254002"/>
                </a:lnTo>
                <a:lnTo>
                  <a:pt x="258025" y="254002"/>
                </a:lnTo>
                <a:lnTo>
                  <a:pt x="258423" y="254002"/>
                </a:lnTo>
                <a:lnTo>
                  <a:pt x="258821" y="254002"/>
                </a:lnTo>
                <a:lnTo>
                  <a:pt x="259219" y="254002"/>
                </a:lnTo>
                <a:lnTo>
                  <a:pt x="259616" y="254002"/>
                </a:lnTo>
                <a:lnTo>
                  <a:pt x="260014" y="254002"/>
                </a:lnTo>
                <a:lnTo>
                  <a:pt x="260412" y="254002"/>
                </a:lnTo>
                <a:lnTo>
                  <a:pt x="260810" y="254002"/>
                </a:lnTo>
                <a:lnTo>
                  <a:pt x="261208" y="254002"/>
                </a:lnTo>
                <a:lnTo>
                  <a:pt x="261605" y="254002"/>
                </a:lnTo>
                <a:lnTo>
                  <a:pt x="262003" y="254002"/>
                </a:lnTo>
                <a:lnTo>
                  <a:pt x="262401" y="254002"/>
                </a:lnTo>
                <a:lnTo>
                  <a:pt x="262799" y="254002"/>
                </a:lnTo>
                <a:lnTo>
                  <a:pt x="263196" y="254002"/>
                </a:lnTo>
                <a:lnTo>
                  <a:pt x="263594" y="254002"/>
                </a:lnTo>
                <a:lnTo>
                  <a:pt x="263992" y="254002"/>
                </a:lnTo>
                <a:lnTo>
                  <a:pt x="264390" y="254002"/>
                </a:lnTo>
                <a:lnTo>
                  <a:pt x="264787" y="254002"/>
                </a:lnTo>
                <a:lnTo>
                  <a:pt x="265185" y="254002"/>
                </a:lnTo>
                <a:lnTo>
                  <a:pt x="265583" y="254002"/>
                </a:lnTo>
                <a:lnTo>
                  <a:pt x="265981" y="254002"/>
                </a:lnTo>
                <a:lnTo>
                  <a:pt x="266378" y="254002"/>
                </a:lnTo>
                <a:lnTo>
                  <a:pt x="266776" y="254002"/>
                </a:lnTo>
                <a:lnTo>
                  <a:pt x="267174" y="254002"/>
                </a:lnTo>
                <a:lnTo>
                  <a:pt x="267572" y="254002"/>
                </a:lnTo>
                <a:lnTo>
                  <a:pt x="267969" y="254002"/>
                </a:lnTo>
                <a:lnTo>
                  <a:pt x="268367" y="254002"/>
                </a:lnTo>
                <a:lnTo>
                  <a:pt x="268765" y="254002"/>
                </a:lnTo>
                <a:lnTo>
                  <a:pt x="269163" y="254002"/>
                </a:lnTo>
                <a:lnTo>
                  <a:pt x="269561" y="254002"/>
                </a:lnTo>
                <a:lnTo>
                  <a:pt x="269958" y="254002"/>
                </a:lnTo>
                <a:lnTo>
                  <a:pt x="270356" y="254002"/>
                </a:lnTo>
                <a:lnTo>
                  <a:pt x="270754" y="254002"/>
                </a:lnTo>
                <a:lnTo>
                  <a:pt x="271152" y="254002"/>
                </a:lnTo>
                <a:lnTo>
                  <a:pt x="271549" y="254002"/>
                </a:lnTo>
                <a:lnTo>
                  <a:pt x="271947" y="254002"/>
                </a:lnTo>
                <a:lnTo>
                  <a:pt x="272345" y="254002"/>
                </a:lnTo>
                <a:lnTo>
                  <a:pt x="272743" y="254002"/>
                </a:lnTo>
                <a:lnTo>
                  <a:pt x="273140" y="254002"/>
                </a:lnTo>
                <a:lnTo>
                  <a:pt x="273538" y="254002"/>
                </a:lnTo>
                <a:lnTo>
                  <a:pt x="273936" y="254002"/>
                </a:lnTo>
                <a:lnTo>
                  <a:pt x="274334" y="254002"/>
                </a:lnTo>
                <a:lnTo>
                  <a:pt x="274731" y="254002"/>
                </a:lnTo>
                <a:lnTo>
                  <a:pt x="275129" y="254002"/>
                </a:lnTo>
                <a:lnTo>
                  <a:pt x="275527" y="254002"/>
                </a:lnTo>
                <a:lnTo>
                  <a:pt x="275925" y="254002"/>
                </a:lnTo>
                <a:lnTo>
                  <a:pt x="276323" y="254002"/>
                </a:lnTo>
                <a:lnTo>
                  <a:pt x="276720" y="254002"/>
                </a:lnTo>
                <a:lnTo>
                  <a:pt x="277118" y="254002"/>
                </a:lnTo>
                <a:lnTo>
                  <a:pt x="277516" y="254002"/>
                </a:lnTo>
                <a:lnTo>
                  <a:pt x="277914" y="254002"/>
                </a:lnTo>
                <a:lnTo>
                  <a:pt x="278311" y="254002"/>
                </a:lnTo>
                <a:lnTo>
                  <a:pt x="278709" y="254002"/>
                </a:lnTo>
                <a:lnTo>
                  <a:pt x="279107" y="254002"/>
                </a:lnTo>
                <a:lnTo>
                  <a:pt x="279505" y="254002"/>
                </a:lnTo>
                <a:lnTo>
                  <a:pt x="279902" y="254002"/>
                </a:lnTo>
                <a:lnTo>
                  <a:pt x="280300" y="254002"/>
                </a:lnTo>
                <a:lnTo>
                  <a:pt x="280698" y="254002"/>
                </a:lnTo>
                <a:lnTo>
                  <a:pt x="281096" y="254002"/>
                </a:lnTo>
                <a:lnTo>
                  <a:pt x="281493" y="254002"/>
                </a:lnTo>
                <a:lnTo>
                  <a:pt x="281891" y="254002"/>
                </a:lnTo>
                <a:lnTo>
                  <a:pt x="282289" y="254002"/>
                </a:lnTo>
                <a:lnTo>
                  <a:pt x="282687" y="254002"/>
                </a:lnTo>
                <a:lnTo>
                  <a:pt x="283085" y="254002"/>
                </a:lnTo>
                <a:lnTo>
                  <a:pt x="283482" y="254002"/>
                </a:lnTo>
                <a:lnTo>
                  <a:pt x="283880" y="254002"/>
                </a:lnTo>
                <a:lnTo>
                  <a:pt x="284278" y="254002"/>
                </a:lnTo>
                <a:lnTo>
                  <a:pt x="284676" y="254002"/>
                </a:lnTo>
                <a:lnTo>
                  <a:pt x="285073" y="254002"/>
                </a:lnTo>
                <a:lnTo>
                  <a:pt x="285471" y="254002"/>
                </a:lnTo>
                <a:lnTo>
                  <a:pt x="285869" y="254002"/>
                </a:lnTo>
                <a:lnTo>
                  <a:pt x="286267" y="254002"/>
                </a:lnTo>
                <a:lnTo>
                  <a:pt x="286664" y="254002"/>
                </a:lnTo>
                <a:lnTo>
                  <a:pt x="287062" y="254002"/>
                </a:lnTo>
                <a:lnTo>
                  <a:pt x="287460" y="254002"/>
                </a:lnTo>
                <a:lnTo>
                  <a:pt x="287858" y="254002"/>
                </a:lnTo>
                <a:lnTo>
                  <a:pt x="288255" y="254002"/>
                </a:lnTo>
                <a:lnTo>
                  <a:pt x="288653" y="254002"/>
                </a:lnTo>
                <a:lnTo>
                  <a:pt x="289051" y="254002"/>
                </a:lnTo>
                <a:lnTo>
                  <a:pt x="289449" y="254002"/>
                </a:lnTo>
                <a:lnTo>
                  <a:pt x="289847" y="254002"/>
                </a:lnTo>
                <a:lnTo>
                  <a:pt x="290244" y="254002"/>
                </a:lnTo>
                <a:lnTo>
                  <a:pt x="290642" y="254002"/>
                </a:lnTo>
                <a:lnTo>
                  <a:pt x="291040" y="254002"/>
                </a:lnTo>
                <a:lnTo>
                  <a:pt x="291438" y="254002"/>
                </a:lnTo>
                <a:lnTo>
                  <a:pt x="291835" y="254002"/>
                </a:lnTo>
                <a:lnTo>
                  <a:pt x="292233" y="254002"/>
                </a:lnTo>
                <a:lnTo>
                  <a:pt x="292631" y="254002"/>
                </a:lnTo>
                <a:lnTo>
                  <a:pt x="293029" y="254002"/>
                </a:lnTo>
                <a:lnTo>
                  <a:pt x="293426" y="254002"/>
                </a:lnTo>
                <a:lnTo>
                  <a:pt x="293824" y="254002"/>
                </a:lnTo>
                <a:lnTo>
                  <a:pt x="294222" y="254002"/>
                </a:lnTo>
                <a:lnTo>
                  <a:pt x="294620" y="254002"/>
                </a:lnTo>
                <a:lnTo>
                  <a:pt x="295017" y="254002"/>
                </a:lnTo>
                <a:lnTo>
                  <a:pt x="295415" y="254002"/>
                </a:lnTo>
                <a:lnTo>
                  <a:pt x="295813" y="254002"/>
                </a:lnTo>
                <a:lnTo>
                  <a:pt x="296211" y="254002"/>
                </a:lnTo>
                <a:lnTo>
                  <a:pt x="296609" y="254002"/>
                </a:lnTo>
                <a:lnTo>
                  <a:pt x="297006" y="254002"/>
                </a:lnTo>
                <a:lnTo>
                  <a:pt x="297404" y="254002"/>
                </a:lnTo>
                <a:lnTo>
                  <a:pt x="297802" y="254002"/>
                </a:lnTo>
                <a:lnTo>
                  <a:pt x="298200" y="254002"/>
                </a:lnTo>
                <a:lnTo>
                  <a:pt x="298597" y="254002"/>
                </a:lnTo>
                <a:lnTo>
                  <a:pt x="298995" y="254002"/>
                </a:lnTo>
                <a:lnTo>
                  <a:pt x="299393" y="254002"/>
                </a:lnTo>
                <a:lnTo>
                  <a:pt x="299791" y="254002"/>
                </a:lnTo>
                <a:lnTo>
                  <a:pt x="300188" y="254002"/>
                </a:lnTo>
                <a:lnTo>
                  <a:pt x="300586" y="254002"/>
                </a:lnTo>
                <a:lnTo>
                  <a:pt x="300984" y="254002"/>
                </a:lnTo>
                <a:lnTo>
                  <a:pt x="301382" y="254002"/>
                </a:lnTo>
                <a:lnTo>
                  <a:pt x="301779" y="254002"/>
                </a:lnTo>
                <a:lnTo>
                  <a:pt x="302177" y="254002"/>
                </a:lnTo>
                <a:lnTo>
                  <a:pt x="302575" y="254002"/>
                </a:lnTo>
                <a:lnTo>
                  <a:pt x="302973" y="254002"/>
                </a:lnTo>
                <a:lnTo>
                  <a:pt x="303370" y="254002"/>
                </a:lnTo>
                <a:lnTo>
                  <a:pt x="303768" y="254002"/>
                </a:lnTo>
                <a:lnTo>
                  <a:pt x="304166" y="254002"/>
                </a:lnTo>
                <a:lnTo>
                  <a:pt x="304564" y="254002"/>
                </a:lnTo>
                <a:lnTo>
                  <a:pt x="304962" y="254002"/>
                </a:lnTo>
                <a:lnTo>
                  <a:pt x="305359" y="254002"/>
                </a:lnTo>
                <a:lnTo>
                  <a:pt x="305757" y="254002"/>
                </a:lnTo>
                <a:lnTo>
                  <a:pt x="306155" y="254002"/>
                </a:lnTo>
                <a:lnTo>
                  <a:pt x="306553" y="254002"/>
                </a:lnTo>
                <a:lnTo>
                  <a:pt x="306950" y="254002"/>
                </a:lnTo>
                <a:lnTo>
                  <a:pt x="307348" y="254002"/>
                </a:lnTo>
                <a:lnTo>
                  <a:pt x="307746" y="254002"/>
                </a:lnTo>
                <a:lnTo>
                  <a:pt x="308144" y="254002"/>
                </a:lnTo>
                <a:lnTo>
                  <a:pt x="308541" y="254002"/>
                </a:lnTo>
                <a:lnTo>
                  <a:pt x="308939" y="254002"/>
                </a:lnTo>
                <a:lnTo>
                  <a:pt x="309337" y="254002"/>
                </a:lnTo>
                <a:lnTo>
                  <a:pt x="309735" y="254002"/>
                </a:lnTo>
                <a:lnTo>
                  <a:pt x="310132" y="254002"/>
                </a:lnTo>
                <a:lnTo>
                  <a:pt x="310530" y="254002"/>
                </a:lnTo>
                <a:lnTo>
                  <a:pt x="310928" y="254002"/>
                </a:lnTo>
                <a:lnTo>
                  <a:pt x="311326" y="254002"/>
                </a:lnTo>
                <a:lnTo>
                  <a:pt x="311724" y="254002"/>
                </a:lnTo>
                <a:lnTo>
                  <a:pt x="312121" y="254002"/>
                </a:lnTo>
                <a:lnTo>
                  <a:pt x="312519" y="254002"/>
                </a:lnTo>
                <a:lnTo>
                  <a:pt x="312917" y="254002"/>
                </a:lnTo>
                <a:lnTo>
                  <a:pt x="313315" y="254002"/>
                </a:lnTo>
                <a:lnTo>
                  <a:pt x="313712" y="254002"/>
                </a:lnTo>
                <a:lnTo>
                  <a:pt x="314110" y="254002"/>
                </a:lnTo>
                <a:lnTo>
                  <a:pt x="314508" y="254002"/>
                </a:lnTo>
                <a:lnTo>
                  <a:pt x="314906" y="254002"/>
                </a:lnTo>
                <a:lnTo>
                  <a:pt x="315303" y="254002"/>
                </a:lnTo>
                <a:lnTo>
                  <a:pt x="315701" y="254002"/>
                </a:lnTo>
                <a:lnTo>
                  <a:pt x="316099" y="254002"/>
                </a:lnTo>
                <a:lnTo>
                  <a:pt x="316497" y="254002"/>
                </a:lnTo>
                <a:lnTo>
                  <a:pt x="316894" y="254002"/>
                </a:lnTo>
                <a:lnTo>
                  <a:pt x="317292" y="254002"/>
                </a:lnTo>
                <a:lnTo>
                  <a:pt x="317690" y="254002"/>
                </a:lnTo>
                <a:lnTo>
                  <a:pt x="318088" y="254002"/>
                </a:lnTo>
                <a:lnTo>
                  <a:pt x="318486" y="254002"/>
                </a:lnTo>
                <a:lnTo>
                  <a:pt x="318883" y="254002"/>
                </a:lnTo>
                <a:lnTo>
                  <a:pt x="319281" y="254002"/>
                </a:lnTo>
                <a:lnTo>
                  <a:pt x="319679" y="254002"/>
                </a:lnTo>
                <a:lnTo>
                  <a:pt x="320077" y="254002"/>
                </a:lnTo>
                <a:lnTo>
                  <a:pt x="320474" y="254002"/>
                </a:lnTo>
                <a:lnTo>
                  <a:pt x="320872" y="254002"/>
                </a:lnTo>
                <a:lnTo>
                  <a:pt x="321270" y="254002"/>
                </a:lnTo>
                <a:lnTo>
                  <a:pt x="321668" y="254002"/>
                </a:lnTo>
                <a:lnTo>
                  <a:pt x="322065" y="254002"/>
                </a:lnTo>
                <a:lnTo>
                  <a:pt x="322463" y="254002"/>
                </a:lnTo>
                <a:lnTo>
                  <a:pt x="322861" y="254002"/>
                </a:lnTo>
                <a:lnTo>
                  <a:pt x="323259" y="254002"/>
                </a:lnTo>
                <a:lnTo>
                  <a:pt x="323656" y="254002"/>
                </a:lnTo>
                <a:lnTo>
                  <a:pt x="324054" y="254002"/>
                </a:lnTo>
                <a:lnTo>
                  <a:pt x="324452" y="254002"/>
                </a:lnTo>
                <a:lnTo>
                  <a:pt x="324850" y="254002"/>
                </a:lnTo>
                <a:lnTo>
                  <a:pt x="325248" y="254002"/>
                </a:lnTo>
                <a:lnTo>
                  <a:pt x="325645" y="254002"/>
                </a:lnTo>
                <a:lnTo>
                  <a:pt x="326043" y="254002"/>
                </a:lnTo>
                <a:lnTo>
                  <a:pt x="326441" y="254002"/>
                </a:lnTo>
                <a:lnTo>
                  <a:pt x="326839" y="254002"/>
                </a:lnTo>
                <a:lnTo>
                  <a:pt x="327236" y="254002"/>
                </a:lnTo>
                <a:lnTo>
                  <a:pt x="327634" y="254002"/>
                </a:lnTo>
                <a:lnTo>
                  <a:pt x="328032" y="254002"/>
                </a:lnTo>
                <a:lnTo>
                  <a:pt x="328430" y="254002"/>
                </a:lnTo>
                <a:lnTo>
                  <a:pt x="328827" y="254002"/>
                </a:lnTo>
                <a:lnTo>
                  <a:pt x="329225" y="254002"/>
                </a:lnTo>
                <a:lnTo>
                  <a:pt x="329623" y="254002"/>
                </a:lnTo>
                <a:lnTo>
                  <a:pt x="330021" y="254002"/>
                </a:lnTo>
                <a:lnTo>
                  <a:pt x="330418" y="254002"/>
                </a:lnTo>
                <a:lnTo>
                  <a:pt x="330816" y="254002"/>
                </a:lnTo>
                <a:lnTo>
                  <a:pt x="331214" y="254002"/>
                </a:lnTo>
                <a:lnTo>
                  <a:pt x="331612" y="254002"/>
                </a:lnTo>
                <a:lnTo>
                  <a:pt x="332009" y="254002"/>
                </a:lnTo>
                <a:lnTo>
                  <a:pt x="332407" y="254002"/>
                </a:lnTo>
                <a:lnTo>
                  <a:pt x="332805" y="254002"/>
                </a:lnTo>
                <a:lnTo>
                  <a:pt x="333203" y="254002"/>
                </a:lnTo>
                <a:lnTo>
                  <a:pt x="333601" y="254002"/>
                </a:lnTo>
                <a:lnTo>
                  <a:pt x="333998" y="254002"/>
                </a:lnTo>
                <a:lnTo>
                  <a:pt x="334396" y="254002"/>
                </a:lnTo>
                <a:lnTo>
                  <a:pt x="334794" y="254002"/>
                </a:lnTo>
                <a:lnTo>
                  <a:pt x="335192" y="254002"/>
                </a:lnTo>
                <a:lnTo>
                  <a:pt x="335589" y="254002"/>
                </a:lnTo>
                <a:lnTo>
                  <a:pt x="335987" y="254002"/>
                </a:lnTo>
                <a:lnTo>
                  <a:pt x="336385" y="254002"/>
                </a:lnTo>
                <a:lnTo>
                  <a:pt x="336783" y="254002"/>
                </a:lnTo>
                <a:lnTo>
                  <a:pt x="337180" y="254002"/>
                </a:lnTo>
                <a:lnTo>
                  <a:pt x="337578" y="254002"/>
                </a:lnTo>
                <a:lnTo>
                  <a:pt x="337976" y="254002"/>
                </a:lnTo>
                <a:lnTo>
                  <a:pt x="338374" y="254002"/>
                </a:lnTo>
                <a:lnTo>
                  <a:pt x="338771" y="254002"/>
                </a:lnTo>
                <a:lnTo>
                  <a:pt x="339169" y="254002"/>
                </a:lnTo>
                <a:lnTo>
                  <a:pt x="339567" y="254002"/>
                </a:lnTo>
                <a:lnTo>
                  <a:pt x="339965" y="254002"/>
                </a:lnTo>
                <a:lnTo>
                  <a:pt x="340363" y="254002"/>
                </a:lnTo>
                <a:lnTo>
                  <a:pt x="340760" y="254002"/>
                </a:lnTo>
                <a:lnTo>
                  <a:pt x="341158" y="254002"/>
                </a:lnTo>
                <a:lnTo>
                  <a:pt x="341556" y="254002"/>
                </a:lnTo>
                <a:lnTo>
                  <a:pt x="341954" y="254002"/>
                </a:lnTo>
                <a:lnTo>
                  <a:pt x="342351" y="254002"/>
                </a:lnTo>
                <a:lnTo>
                  <a:pt x="342749" y="254002"/>
                </a:lnTo>
                <a:lnTo>
                  <a:pt x="343147" y="254002"/>
                </a:lnTo>
                <a:lnTo>
                  <a:pt x="343545" y="254002"/>
                </a:lnTo>
                <a:lnTo>
                  <a:pt x="343942" y="254002"/>
                </a:lnTo>
                <a:lnTo>
                  <a:pt x="344340" y="254002"/>
                </a:lnTo>
                <a:lnTo>
                  <a:pt x="344738" y="254002"/>
                </a:lnTo>
                <a:lnTo>
                  <a:pt x="345136" y="254002"/>
                </a:lnTo>
                <a:lnTo>
                  <a:pt x="345533" y="254002"/>
                </a:lnTo>
                <a:lnTo>
                  <a:pt x="345931" y="254002"/>
                </a:lnTo>
                <a:lnTo>
                  <a:pt x="346329" y="254002"/>
                </a:lnTo>
                <a:lnTo>
                  <a:pt x="346727" y="254002"/>
                </a:lnTo>
                <a:lnTo>
                  <a:pt x="347125" y="254002"/>
                </a:lnTo>
                <a:lnTo>
                  <a:pt x="347522" y="254002"/>
                </a:lnTo>
                <a:lnTo>
                  <a:pt x="347920" y="254002"/>
                </a:lnTo>
                <a:lnTo>
                  <a:pt x="348318" y="254002"/>
                </a:lnTo>
                <a:lnTo>
                  <a:pt x="348716" y="254002"/>
                </a:lnTo>
                <a:lnTo>
                  <a:pt x="349113" y="254002"/>
                </a:lnTo>
                <a:lnTo>
                  <a:pt x="349511" y="254002"/>
                </a:lnTo>
                <a:lnTo>
                  <a:pt x="349909" y="254002"/>
                </a:lnTo>
                <a:lnTo>
                  <a:pt x="350307" y="254002"/>
                </a:lnTo>
                <a:lnTo>
                  <a:pt x="350704" y="254002"/>
                </a:lnTo>
                <a:lnTo>
                  <a:pt x="351102" y="254002"/>
                </a:lnTo>
                <a:lnTo>
                  <a:pt x="351500" y="254002"/>
                </a:lnTo>
                <a:lnTo>
                  <a:pt x="351898" y="254002"/>
                </a:lnTo>
                <a:lnTo>
                  <a:pt x="352295" y="254002"/>
                </a:lnTo>
                <a:lnTo>
                  <a:pt x="352693" y="254002"/>
                </a:lnTo>
                <a:lnTo>
                  <a:pt x="353091" y="254002"/>
                </a:lnTo>
                <a:lnTo>
                  <a:pt x="353489" y="254002"/>
                </a:lnTo>
                <a:lnTo>
                  <a:pt x="353887" y="254002"/>
                </a:lnTo>
                <a:lnTo>
                  <a:pt x="354284" y="254002"/>
                </a:lnTo>
                <a:lnTo>
                  <a:pt x="354682" y="254002"/>
                </a:lnTo>
                <a:lnTo>
                  <a:pt x="355080" y="254002"/>
                </a:lnTo>
                <a:lnTo>
                  <a:pt x="355478" y="254002"/>
                </a:lnTo>
                <a:lnTo>
                  <a:pt x="355875" y="254002"/>
                </a:lnTo>
                <a:lnTo>
                  <a:pt x="356273" y="254002"/>
                </a:lnTo>
                <a:lnTo>
                  <a:pt x="356671" y="254002"/>
                </a:lnTo>
                <a:lnTo>
                  <a:pt x="357069" y="254002"/>
                </a:lnTo>
                <a:lnTo>
                  <a:pt x="357466" y="254002"/>
                </a:lnTo>
                <a:lnTo>
                  <a:pt x="357864" y="254002"/>
                </a:lnTo>
                <a:lnTo>
                  <a:pt x="358262" y="254002"/>
                </a:lnTo>
                <a:lnTo>
                  <a:pt x="358660" y="254002"/>
                </a:lnTo>
                <a:lnTo>
                  <a:pt x="359057" y="254002"/>
                </a:lnTo>
                <a:lnTo>
                  <a:pt x="359455" y="254002"/>
                </a:lnTo>
                <a:lnTo>
                  <a:pt x="359853" y="254002"/>
                </a:lnTo>
                <a:lnTo>
                  <a:pt x="360251" y="254002"/>
                </a:lnTo>
                <a:lnTo>
                  <a:pt x="360649" y="254002"/>
                </a:lnTo>
                <a:lnTo>
                  <a:pt x="361046" y="254002"/>
                </a:lnTo>
                <a:lnTo>
                  <a:pt x="361444" y="254002"/>
                </a:lnTo>
                <a:lnTo>
                  <a:pt x="361842" y="254002"/>
                </a:lnTo>
                <a:lnTo>
                  <a:pt x="362240" y="254002"/>
                </a:lnTo>
                <a:lnTo>
                  <a:pt x="362637" y="254002"/>
                </a:lnTo>
                <a:lnTo>
                  <a:pt x="363035" y="254002"/>
                </a:lnTo>
                <a:lnTo>
                  <a:pt x="363433" y="254002"/>
                </a:lnTo>
                <a:lnTo>
                  <a:pt x="363831" y="254002"/>
                </a:lnTo>
                <a:lnTo>
                  <a:pt x="364228" y="254002"/>
                </a:lnTo>
                <a:lnTo>
                  <a:pt x="364626" y="254002"/>
                </a:lnTo>
                <a:lnTo>
                  <a:pt x="365024" y="254002"/>
                </a:lnTo>
                <a:lnTo>
                  <a:pt x="365422" y="254002"/>
                </a:lnTo>
                <a:lnTo>
                  <a:pt x="365819" y="254002"/>
                </a:lnTo>
                <a:lnTo>
                  <a:pt x="366217" y="254002"/>
                </a:lnTo>
                <a:lnTo>
                  <a:pt x="366615" y="254002"/>
                </a:lnTo>
                <a:lnTo>
                  <a:pt x="367013" y="254002"/>
                </a:lnTo>
                <a:lnTo>
                  <a:pt x="367410" y="254002"/>
                </a:lnTo>
                <a:lnTo>
                  <a:pt x="367808" y="254002"/>
                </a:lnTo>
                <a:lnTo>
                  <a:pt x="368206" y="254002"/>
                </a:lnTo>
                <a:lnTo>
                  <a:pt x="368604" y="254002"/>
                </a:lnTo>
                <a:lnTo>
                  <a:pt x="369002" y="254002"/>
                </a:lnTo>
                <a:lnTo>
                  <a:pt x="369399" y="254002"/>
                </a:lnTo>
                <a:lnTo>
                  <a:pt x="369797" y="254002"/>
                </a:lnTo>
                <a:lnTo>
                  <a:pt x="370195" y="254002"/>
                </a:lnTo>
                <a:lnTo>
                  <a:pt x="370593" y="254002"/>
                </a:lnTo>
                <a:lnTo>
                  <a:pt x="370990" y="254002"/>
                </a:lnTo>
                <a:lnTo>
                  <a:pt x="371388" y="254002"/>
                </a:lnTo>
                <a:lnTo>
                  <a:pt x="371786" y="254002"/>
                </a:lnTo>
                <a:lnTo>
                  <a:pt x="372184" y="254002"/>
                </a:lnTo>
                <a:lnTo>
                  <a:pt x="372581" y="254002"/>
                </a:lnTo>
                <a:lnTo>
                  <a:pt x="372979" y="254002"/>
                </a:lnTo>
                <a:lnTo>
                  <a:pt x="373377" y="254002"/>
                </a:lnTo>
                <a:lnTo>
                  <a:pt x="373775" y="254002"/>
                </a:lnTo>
                <a:lnTo>
                  <a:pt x="374172" y="254002"/>
                </a:lnTo>
                <a:lnTo>
                  <a:pt x="374570" y="254002"/>
                </a:lnTo>
                <a:lnTo>
                  <a:pt x="374968" y="254002"/>
                </a:lnTo>
                <a:lnTo>
                  <a:pt x="375366" y="254002"/>
                </a:lnTo>
                <a:lnTo>
                  <a:pt x="375764" y="254002"/>
                </a:lnTo>
                <a:lnTo>
                  <a:pt x="376161" y="254002"/>
                </a:lnTo>
                <a:lnTo>
                  <a:pt x="376559" y="254002"/>
                </a:lnTo>
                <a:lnTo>
                  <a:pt x="376957" y="254002"/>
                </a:lnTo>
                <a:lnTo>
                  <a:pt x="377355" y="254002"/>
                </a:lnTo>
                <a:lnTo>
                  <a:pt x="377752" y="254002"/>
                </a:lnTo>
                <a:lnTo>
                  <a:pt x="378150" y="254002"/>
                </a:lnTo>
                <a:lnTo>
                  <a:pt x="378548" y="254002"/>
                </a:lnTo>
                <a:lnTo>
                  <a:pt x="378946" y="254002"/>
                </a:lnTo>
                <a:lnTo>
                  <a:pt x="379343" y="254002"/>
                </a:lnTo>
                <a:lnTo>
                  <a:pt x="379741" y="254002"/>
                </a:lnTo>
                <a:lnTo>
                  <a:pt x="380139" y="254002"/>
                </a:lnTo>
                <a:lnTo>
                  <a:pt x="380537" y="254002"/>
                </a:lnTo>
                <a:lnTo>
                  <a:pt x="380934" y="254002"/>
                </a:lnTo>
                <a:lnTo>
                  <a:pt x="381332" y="254002"/>
                </a:lnTo>
                <a:lnTo>
                  <a:pt x="381730" y="254002"/>
                </a:lnTo>
                <a:lnTo>
                  <a:pt x="382128" y="254002"/>
                </a:lnTo>
                <a:lnTo>
                  <a:pt x="382526" y="254002"/>
                </a:lnTo>
                <a:lnTo>
                  <a:pt x="382923" y="254002"/>
                </a:lnTo>
                <a:lnTo>
                  <a:pt x="383321" y="254002"/>
                </a:lnTo>
                <a:lnTo>
                  <a:pt x="383719" y="254002"/>
                </a:lnTo>
                <a:lnTo>
                  <a:pt x="384117" y="254002"/>
                </a:lnTo>
                <a:lnTo>
                  <a:pt x="384514" y="254002"/>
                </a:lnTo>
                <a:lnTo>
                  <a:pt x="384912" y="254002"/>
                </a:lnTo>
                <a:lnTo>
                  <a:pt x="385310" y="254002"/>
                </a:lnTo>
                <a:lnTo>
                  <a:pt x="385708" y="254002"/>
                </a:lnTo>
                <a:lnTo>
                  <a:pt x="386105" y="254002"/>
                </a:lnTo>
                <a:lnTo>
                  <a:pt x="386503" y="254002"/>
                </a:lnTo>
                <a:lnTo>
                  <a:pt x="386901" y="254002"/>
                </a:lnTo>
                <a:lnTo>
                  <a:pt x="387299" y="254002"/>
                </a:lnTo>
                <a:lnTo>
                  <a:pt x="387696" y="254002"/>
                </a:lnTo>
                <a:lnTo>
                  <a:pt x="388094" y="254002"/>
                </a:lnTo>
                <a:lnTo>
                  <a:pt x="388492" y="254002"/>
                </a:lnTo>
                <a:lnTo>
                  <a:pt x="388890" y="254002"/>
                </a:lnTo>
                <a:lnTo>
                  <a:pt x="389288" y="254002"/>
                </a:lnTo>
                <a:lnTo>
                  <a:pt x="389685" y="254002"/>
                </a:lnTo>
                <a:lnTo>
                  <a:pt x="390083" y="254002"/>
                </a:lnTo>
                <a:lnTo>
                  <a:pt x="390481" y="254002"/>
                </a:lnTo>
                <a:lnTo>
                  <a:pt x="390879" y="254002"/>
                </a:lnTo>
                <a:lnTo>
                  <a:pt x="391276" y="254002"/>
                </a:lnTo>
                <a:lnTo>
                  <a:pt x="391674" y="254002"/>
                </a:lnTo>
                <a:lnTo>
                  <a:pt x="392072" y="254002"/>
                </a:lnTo>
                <a:lnTo>
                  <a:pt x="392470" y="254002"/>
                </a:lnTo>
                <a:lnTo>
                  <a:pt x="392867" y="254002"/>
                </a:lnTo>
                <a:lnTo>
                  <a:pt x="393265" y="254002"/>
                </a:lnTo>
                <a:lnTo>
                  <a:pt x="393663" y="254002"/>
                </a:lnTo>
                <a:lnTo>
                  <a:pt x="394061" y="254002"/>
                </a:lnTo>
                <a:lnTo>
                  <a:pt x="394458" y="254002"/>
                </a:lnTo>
                <a:lnTo>
                  <a:pt x="394856" y="254002"/>
                </a:lnTo>
                <a:lnTo>
                  <a:pt x="395254" y="254002"/>
                </a:lnTo>
                <a:lnTo>
                  <a:pt x="395652" y="254002"/>
                </a:lnTo>
                <a:lnTo>
                  <a:pt x="396049" y="254002"/>
                </a:lnTo>
                <a:lnTo>
                  <a:pt x="396447" y="254002"/>
                </a:lnTo>
                <a:lnTo>
                  <a:pt x="396845" y="254002"/>
                </a:lnTo>
                <a:lnTo>
                  <a:pt x="397243" y="254002"/>
                </a:lnTo>
                <a:lnTo>
                  <a:pt x="397641" y="254002"/>
                </a:lnTo>
                <a:lnTo>
                  <a:pt x="398038" y="254002"/>
                </a:lnTo>
                <a:lnTo>
                  <a:pt x="398436" y="254002"/>
                </a:lnTo>
                <a:lnTo>
                  <a:pt x="398834" y="254002"/>
                </a:lnTo>
                <a:lnTo>
                  <a:pt x="399232" y="254002"/>
                </a:lnTo>
                <a:lnTo>
                  <a:pt x="399629" y="254002"/>
                </a:lnTo>
                <a:lnTo>
                  <a:pt x="400027" y="254002"/>
                </a:lnTo>
                <a:lnTo>
                  <a:pt x="400425" y="254002"/>
                </a:lnTo>
                <a:lnTo>
                  <a:pt x="400823" y="254002"/>
                </a:lnTo>
                <a:lnTo>
                  <a:pt x="401220" y="254002"/>
                </a:lnTo>
                <a:lnTo>
                  <a:pt x="401618" y="254002"/>
                </a:lnTo>
                <a:lnTo>
                  <a:pt x="402016" y="254002"/>
                </a:lnTo>
                <a:lnTo>
                  <a:pt x="402414" y="254002"/>
                </a:lnTo>
                <a:lnTo>
                  <a:pt x="402811" y="254002"/>
                </a:lnTo>
                <a:lnTo>
                  <a:pt x="403209" y="254002"/>
                </a:lnTo>
                <a:lnTo>
                  <a:pt x="403607" y="254002"/>
                </a:lnTo>
                <a:lnTo>
                  <a:pt x="404005" y="254002"/>
                </a:lnTo>
                <a:lnTo>
                  <a:pt x="404403" y="254002"/>
                </a:lnTo>
                <a:lnTo>
                  <a:pt x="404800" y="254002"/>
                </a:lnTo>
                <a:lnTo>
                  <a:pt x="405198" y="254002"/>
                </a:lnTo>
                <a:lnTo>
                  <a:pt x="405596" y="254002"/>
                </a:lnTo>
                <a:lnTo>
                  <a:pt x="405994" y="254002"/>
                </a:lnTo>
                <a:lnTo>
                  <a:pt x="406391" y="254002"/>
                </a:lnTo>
                <a:lnTo>
                  <a:pt x="406789" y="254002"/>
                </a:lnTo>
                <a:lnTo>
                  <a:pt x="407187" y="254002"/>
                </a:lnTo>
                <a:lnTo>
                  <a:pt x="407585" y="254002"/>
                </a:lnTo>
                <a:lnTo>
                  <a:pt x="407982" y="254002"/>
                </a:lnTo>
                <a:lnTo>
                  <a:pt x="408380" y="254002"/>
                </a:lnTo>
                <a:lnTo>
                  <a:pt x="408778" y="254002"/>
                </a:lnTo>
                <a:lnTo>
                  <a:pt x="409176" y="254002"/>
                </a:lnTo>
                <a:lnTo>
                  <a:pt x="409573" y="254002"/>
                </a:lnTo>
                <a:lnTo>
                  <a:pt x="409971" y="254002"/>
                </a:lnTo>
                <a:lnTo>
                  <a:pt x="410369" y="254002"/>
                </a:lnTo>
                <a:lnTo>
                  <a:pt x="410767" y="254002"/>
                </a:lnTo>
                <a:lnTo>
                  <a:pt x="411165" y="254002"/>
                </a:lnTo>
                <a:lnTo>
                  <a:pt x="411562" y="254002"/>
                </a:lnTo>
                <a:lnTo>
                  <a:pt x="412038" y="254002"/>
                </a:lnTo>
                <a:lnTo>
                  <a:pt x="412436" y="254002"/>
                </a:lnTo>
                <a:lnTo>
                  <a:pt x="412911" y="254002"/>
                </a:lnTo>
                <a:lnTo>
                  <a:pt x="413309" y="254002"/>
                </a:lnTo>
                <a:lnTo>
                  <a:pt x="413784" y="254002"/>
                </a:lnTo>
                <a:lnTo>
                  <a:pt x="414260" y="254002"/>
                </a:lnTo>
                <a:lnTo>
                  <a:pt x="414735" y="254002"/>
                </a:lnTo>
                <a:lnTo>
                  <a:pt x="415211" y="254002"/>
                </a:lnTo>
                <a:lnTo>
                  <a:pt x="415686" y="254002"/>
                </a:lnTo>
                <a:lnTo>
                  <a:pt x="416162" y="254002"/>
                </a:lnTo>
                <a:lnTo>
                  <a:pt x="416637" y="254002"/>
                </a:lnTo>
                <a:lnTo>
                  <a:pt x="417113" y="254002"/>
                </a:lnTo>
                <a:lnTo>
                  <a:pt x="417588" y="254002"/>
                </a:lnTo>
                <a:lnTo>
                  <a:pt x="418064" y="254002"/>
                </a:lnTo>
                <a:lnTo>
                  <a:pt x="418539" y="254002"/>
                </a:lnTo>
                <a:lnTo>
                  <a:pt x="419015" y="254002"/>
                </a:lnTo>
                <a:lnTo>
                  <a:pt x="419490" y="254002"/>
                </a:lnTo>
                <a:lnTo>
                  <a:pt x="419966" y="254002"/>
                </a:lnTo>
                <a:lnTo>
                  <a:pt x="420441" y="254002"/>
                </a:lnTo>
                <a:lnTo>
                  <a:pt x="420917" y="254002"/>
                </a:lnTo>
                <a:lnTo>
                  <a:pt x="421392" y="254002"/>
                </a:lnTo>
                <a:lnTo>
                  <a:pt x="421868" y="254002"/>
                </a:lnTo>
                <a:lnTo>
                  <a:pt x="422343" y="254002"/>
                </a:lnTo>
                <a:lnTo>
                  <a:pt x="422819" y="254002"/>
                </a:lnTo>
                <a:lnTo>
                  <a:pt x="422819" y="254002"/>
                </a:lnTo>
                <a:lnTo>
                  <a:pt x="422819" y="292101"/>
                </a:lnTo>
                <a:cubicBezTo>
                  <a:pt x="422819" y="306150"/>
                  <a:pt x="411466" y="317501"/>
                  <a:pt x="397417" y="317501"/>
                </a:cubicBezTo>
                <a:lnTo>
                  <a:pt x="393699" y="317501"/>
                </a:lnTo>
                <a:close/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4A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Literary Analysis and Contextual Study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56840" y="1584251"/>
            <a:ext cx="6936323" cy="114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179" dirty="0">
                <a:solidFill>
                  <a:srgbClr val="FFFFFF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Plot Overview &amp; Narrative Arc</a:t>
            </a:r>
            <a:endParaRPr lang="en-US" sz="4179" dirty="0"/>
          </a:p>
        </p:txBody>
      </p:sp>
      <p:sp>
        <p:nvSpPr>
          <p:cNvPr id="5" name="Text 3"/>
          <p:cNvSpPr/>
          <p:nvPr/>
        </p:nvSpPr>
        <p:spPr>
          <a:xfrm>
            <a:off x="11094720" y="1"/>
            <a:ext cx="1097280" cy="109728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88291" y="725854"/>
            <a:ext cx="3746870" cy="1977359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4040" y="3283717"/>
            <a:ext cx="2194560" cy="2848429"/>
          </a:xfrm>
          <a:prstGeom prst="rect">
            <a:avLst/>
          </a:prstGeom>
          <a:solidFill>
            <a:srgbClr val="CBF2E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56227" y="3283716"/>
            <a:ext cx="2194560" cy="2848430"/>
          </a:xfrm>
          <a:prstGeom prst="rect">
            <a:avLst/>
          </a:prstGeom>
          <a:solidFill>
            <a:srgbClr val="FFE4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42640" y="3545111"/>
            <a:ext cx="1757680" cy="473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Beginning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42640" y="4198116"/>
            <a:ext cx="1755140" cy="1672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Set-up of the premise, world rules, and the inciting pressure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6840" y="3283716"/>
            <a:ext cx="457200" cy="45720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299026" y="3283716"/>
            <a:ext cx="457200" cy="457200"/>
          </a:xfrm>
          <a:prstGeom prst="rect">
            <a:avLst/>
          </a:prstGeom>
          <a:solidFill>
            <a:srgbClr val="FE7AB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984827" y="3545111"/>
            <a:ext cx="1757680" cy="473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Middle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984827" y="4198116"/>
            <a:ext cx="1755140" cy="1672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Escalation through turning points, reversals, and rising moral or emotional stakes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698414" y="3283716"/>
            <a:ext cx="2194560" cy="2848430"/>
          </a:xfrm>
          <a:prstGeom prst="rect">
            <a:avLst/>
          </a:prstGeom>
          <a:solidFill>
            <a:srgbClr val="D8F5D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241212" y="3283716"/>
            <a:ext cx="457200" cy="457200"/>
          </a:xfrm>
          <a:prstGeom prst="rect">
            <a:avLst/>
          </a:prstGeom>
          <a:solidFill>
            <a:srgbClr val="3ACE5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927014" y="3545111"/>
            <a:ext cx="1757680" cy="473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Climax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927014" y="4198116"/>
            <a:ext cx="1755140" cy="1672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The decisive conflict and the moment the narrative meaning crystallizes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640600" y="3283716"/>
            <a:ext cx="2194560" cy="2848430"/>
          </a:xfrm>
          <a:prstGeom prst="rect">
            <a:avLst/>
          </a:prstGeom>
          <a:solidFill>
            <a:srgbClr val="FFE2C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183400" y="3283716"/>
            <a:ext cx="457200" cy="457200"/>
          </a:xfrm>
          <a:prstGeom prst="rect">
            <a:avLst/>
          </a:prstGeom>
          <a:solidFill>
            <a:srgbClr val="FF6E0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869200" y="3545111"/>
            <a:ext cx="1757680" cy="473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Resolution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869200" y="4198116"/>
            <a:ext cx="1755140" cy="1672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Aftermath, character transformation, and lingering questions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274840" y="3420876"/>
            <a:ext cx="274320" cy="182880"/>
          </a:xfrm>
          <a:custGeom>
            <a:avLst/>
            <a:gdLst/>
            <a:ahLst/>
            <a:cxnLst/>
            <a:rect l="l" t="t" r="r" b="b"/>
            <a:pathLst>
              <a:path w="274320" h="182880">
                <a:moveTo>
                  <a:pt x="43529" y="46815"/>
                </a:moveTo>
                <a:cubicBezTo>
                  <a:pt x="29050" y="59293"/>
                  <a:pt x="22859" y="76771"/>
                  <a:pt x="22859" y="99061"/>
                </a:cubicBezTo>
                <a:cubicBezTo>
                  <a:pt x="22859" y="119967"/>
                  <a:pt x="30145" y="134684"/>
                  <a:pt x="40385" y="144305"/>
                </a:cubicBezTo>
                <a:cubicBezTo>
                  <a:pt x="50862" y="154117"/>
                  <a:pt x="65960" y="160022"/>
                  <a:pt x="83818" y="160022"/>
                </a:cubicBezTo>
                <a:lnTo>
                  <a:pt x="87818" y="160022"/>
                </a:lnTo>
                <a:cubicBezTo>
                  <a:pt x="90723" y="160022"/>
                  <a:pt x="93343" y="158403"/>
                  <a:pt x="94629" y="155830"/>
                </a:cubicBezTo>
                <a:lnTo>
                  <a:pt x="105679" y="133781"/>
                </a:lnTo>
                <a:lnTo>
                  <a:pt x="124253" y="143067"/>
                </a:lnTo>
                <a:lnTo>
                  <a:pt x="105679" y="133781"/>
                </a:lnTo>
                <a:cubicBezTo>
                  <a:pt x="111632" y="121828"/>
                  <a:pt x="123825" y="114302"/>
                  <a:pt x="137160" y="114302"/>
                </a:cubicBezTo>
                <a:cubicBezTo>
                  <a:pt x="150495" y="114302"/>
                  <a:pt x="162688" y="121828"/>
                  <a:pt x="168641" y="133733"/>
                </a:cubicBezTo>
                <a:lnTo>
                  <a:pt x="179690" y="155783"/>
                </a:lnTo>
                <a:cubicBezTo>
                  <a:pt x="180977" y="158354"/>
                  <a:pt x="183597" y="159974"/>
                  <a:pt x="186502" y="159974"/>
                </a:cubicBezTo>
                <a:lnTo>
                  <a:pt x="190501" y="159974"/>
                </a:lnTo>
                <a:cubicBezTo>
                  <a:pt x="208313" y="159974"/>
                  <a:pt x="223458" y="154069"/>
                  <a:pt x="233934" y="144258"/>
                </a:cubicBezTo>
                <a:cubicBezTo>
                  <a:pt x="244175" y="134638"/>
                  <a:pt x="251461" y="119922"/>
                  <a:pt x="251461" y="99013"/>
                </a:cubicBezTo>
                <a:cubicBezTo>
                  <a:pt x="251461" y="76724"/>
                  <a:pt x="245269" y="59246"/>
                  <a:pt x="230791" y="46768"/>
                </a:cubicBezTo>
                <a:cubicBezTo>
                  <a:pt x="215695" y="33767"/>
                  <a:pt x="187785" y="22860"/>
                  <a:pt x="137160" y="22860"/>
                </a:cubicBezTo>
                <a:cubicBezTo>
                  <a:pt x="86534" y="22860"/>
                  <a:pt x="58627" y="33767"/>
                  <a:pt x="43529" y="46815"/>
                </a:cubicBezTo>
                <a:lnTo>
                  <a:pt x="43529" y="46815"/>
                </a:lnTo>
                <a:close/>
                <a:moveTo>
                  <a:pt x="0" y="99061"/>
                </a:moveTo>
                <a:cubicBezTo>
                  <a:pt x="0" y="45720"/>
                  <a:pt x="30480" y="0"/>
                  <a:pt x="137160" y="0"/>
                </a:cubicBezTo>
                <a:cubicBezTo>
                  <a:pt x="243840" y="0"/>
                  <a:pt x="274320" y="45720"/>
                  <a:pt x="274320" y="99061"/>
                </a:cubicBezTo>
                <a:cubicBezTo>
                  <a:pt x="274320" y="152401"/>
                  <a:pt x="236220" y="182880"/>
                  <a:pt x="190499" y="182880"/>
                </a:cubicBezTo>
                <a:lnTo>
                  <a:pt x="186499" y="182880"/>
                </a:lnTo>
                <a:cubicBezTo>
                  <a:pt x="174975" y="182880"/>
                  <a:pt x="164400" y="176355"/>
                  <a:pt x="159256" y="166020"/>
                </a:cubicBezTo>
                <a:lnTo>
                  <a:pt x="148207" y="143970"/>
                </a:lnTo>
                <a:cubicBezTo>
                  <a:pt x="146111" y="139779"/>
                  <a:pt x="141873" y="137160"/>
                  <a:pt x="137157" y="137160"/>
                </a:cubicBezTo>
                <a:cubicBezTo>
                  <a:pt x="132442" y="137160"/>
                  <a:pt x="128204" y="139779"/>
                  <a:pt x="126108" y="143970"/>
                </a:cubicBezTo>
                <a:lnTo>
                  <a:pt x="115058" y="166020"/>
                </a:lnTo>
                <a:cubicBezTo>
                  <a:pt x="109915" y="176355"/>
                  <a:pt x="99342" y="182880"/>
                  <a:pt x="87815" y="182880"/>
                </a:cubicBezTo>
                <a:lnTo>
                  <a:pt x="83816" y="182880"/>
                </a:lnTo>
                <a:cubicBezTo>
                  <a:pt x="38095" y="182880"/>
                  <a:pt x="-5" y="152399"/>
                  <a:pt x="-5" y="99061"/>
                </a:cubicBezTo>
                <a:lnTo>
                  <a:pt x="0" y="99061"/>
                </a:lnTo>
                <a:close/>
                <a:moveTo>
                  <a:pt x="45721" y="91440"/>
                </a:moveTo>
                <a:cubicBezTo>
                  <a:pt x="45721" y="74606"/>
                  <a:pt x="59368" y="60959"/>
                  <a:pt x="76201" y="60959"/>
                </a:cubicBezTo>
                <a:cubicBezTo>
                  <a:pt x="93033" y="60959"/>
                  <a:pt x="106680" y="74606"/>
                  <a:pt x="106680" y="91440"/>
                </a:cubicBezTo>
                <a:cubicBezTo>
                  <a:pt x="106680" y="108274"/>
                  <a:pt x="93033" y="121921"/>
                  <a:pt x="76201" y="121921"/>
                </a:cubicBezTo>
                <a:cubicBezTo>
                  <a:pt x="59368" y="121921"/>
                  <a:pt x="45721" y="108274"/>
                  <a:pt x="45721" y="91440"/>
                </a:cubicBezTo>
                <a:lnTo>
                  <a:pt x="45721" y="91440"/>
                </a:lnTo>
                <a:close/>
                <a:moveTo>
                  <a:pt x="198119" y="60959"/>
                </a:moveTo>
                <a:cubicBezTo>
                  <a:pt x="214952" y="60959"/>
                  <a:pt x="228599" y="74606"/>
                  <a:pt x="228599" y="91440"/>
                </a:cubicBezTo>
                <a:cubicBezTo>
                  <a:pt x="228599" y="108274"/>
                  <a:pt x="214952" y="121921"/>
                  <a:pt x="198119" y="121921"/>
                </a:cubicBezTo>
                <a:cubicBezTo>
                  <a:pt x="181287" y="121921"/>
                  <a:pt x="167640" y="108274"/>
                  <a:pt x="167640" y="91440"/>
                </a:cubicBezTo>
                <a:cubicBezTo>
                  <a:pt x="167640" y="74606"/>
                  <a:pt x="181287" y="60959"/>
                  <a:pt x="198119" y="60959"/>
                </a:cubicBezTo>
                <a:lnTo>
                  <a:pt x="198119" y="6095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332652" y="3390396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258700" y="14382"/>
                </a:moveTo>
                <a:cubicBezTo>
                  <a:pt x="260176" y="8856"/>
                  <a:pt x="257367" y="3094"/>
                  <a:pt x="252081" y="905"/>
                </a:cubicBezTo>
                <a:cubicBezTo>
                  <a:pt x="246795" y="-1285"/>
                  <a:pt x="240699" y="714"/>
                  <a:pt x="237794" y="5621"/>
                </a:cubicBezTo>
                <a:lnTo>
                  <a:pt x="164167" y="130540"/>
                </a:lnTo>
                <a:lnTo>
                  <a:pt x="148212" y="69485"/>
                </a:lnTo>
                <a:cubicBezTo>
                  <a:pt x="146926" y="64483"/>
                  <a:pt x="142356" y="60960"/>
                  <a:pt x="137163" y="60960"/>
                </a:cubicBezTo>
                <a:cubicBezTo>
                  <a:pt x="131973" y="60960"/>
                  <a:pt x="127400" y="64483"/>
                  <a:pt x="126113" y="69485"/>
                </a:cubicBezTo>
                <a:lnTo>
                  <a:pt x="108302" y="137826"/>
                </a:lnTo>
                <a:lnTo>
                  <a:pt x="69057" y="98582"/>
                </a:lnTo>
                <a:cubicBezTo>
                  <a:pt x="65439" y="94964"/>
                  <a:pt x="59818" y="94200"/>
                  <a:pt x="55341" y="96724"/>
                </a:cubicBezTo>
                <a:cubicBezTo>
                  <a:pt x="50865" y="99248"/>
                  <a:pt x="48626" y="104439"/>
                  <a:pt x="49863" y="109440"/>
                </a:cubicBezTo>
                <a:lnTo>
                  <a:pt x="61245" y="155017"/>
                </a:lnTo>
                <a:lnTo>
                  <a:pt x="27525" y="152444"/>
                </a:lnTo>
                <a:cubicBezTo>
                  <a:pt x="23144" y="152110"/>
                  <a:pt x="18953" y="154348"/>
                  <a:pt x="16714" y="158160"/>
                </a:cubicBezTo>
                <a:cubicBezTo>
                  <a:pt x="14476" y="161971"/>
                  <a:pt x="14715" y="166733"/>
                  <a:pt x="17238" y="170352"/>
                </a:cubicBezTo>
                <a:lnTo>
                  <a:pt x="41765" y="205738"/>
                </a:lnTo>
                <a:lnTo>
                  <a:pt x="69579" y="205738"/>
                </a:lnTo>
                <a:lnTo>
                  <a:pt x="49718" y="177067"/>
                </a:lnTo>
                <a:lnTo>
                  <a:pt x="75293" y="179020"/>
                </a:lnTo>
                <a:cubicBezTo>
                  <a:pt x="78960" y="179305"/>
                  <a:pt x="82532" y="177781"/>
                  <a:pt x="84913" y="175019"/>
                </a:cubicBezTo>
                <a:cubicBezTo>
                  <a:pt x="87294" y="172256"/>
                  <a:pt x="88153" y="168447"/>
                  <a:pt x="87248" y="164875"/>
                </a:cubicBezTo>
                <a:lnTo>
                  <a:pt x="82008" y="143968"/>
                </a:lnTo>
                <a:lnTo>
                  <a:pt x="106200" y="168113"/>
                </a:lnTo>
                <a:cubicBezTo>
                  <a:pt x="109105" y="171017"/>
                  <a:pt x="113344" y="172115"/>
                  <a:pt x="117297" y="171066"/>
                </a:cubicBezTo>
                <a:cubicBezTo>
                  <a:pt x="121250" y="170018"/>
                  <a:pt x="124344" y="166874"/>
                  <a:pt x="125345" y="162922"/>
                </a:cubicBezTo>
                <a:lnTo>
                  <a:pt x="137157" y="117677"/>
                </a:lnTo>
                <a:lnTo>
                  <a:pt x="148970" y="162922"/>
                </a:lnTo>
                <a:cubicBezTo>
                  <a:pt x="150114" y="167399"/>
                  <a:pt x="153874" y="170732"/>
                  <a:pt x="158447" y="171351"/>
                </a:cubicBezTo>
                <a:cubicBezTo>
                  <a:pt x="163020" y="171971"/>
                  <a:pt x="167544" y="169827"/>
                  <a:pt x="169878" y="165826"/>
                </a:cubicBezTo>
                <a:lnTo>
                  <a:pt x="214883" y="89531"/>
                </a:lnTo>
                <a:lnTo>
                  <a:pt x="194691" y="164682"/>
                </a:lnTo>
                <a:cubicBezTo>
                  <a:pt x="193739" y="168301"/>
                  <a:pt x="194595" y="172158"/>
                  <a:pt x="196976" y="175016"/>
                </a:cubicBezTo>
                <a:cubicBezTo>
                  <a:pt x="199357" y="177874"/>
                  <a:pt x="203024" y="179398"/>
                  <a:pt x="206739" y="179018"/>
                </a:cubicBezTo>
                <a:lnTo>
                  <a:pt x="224312" y="177399"/>
                </a:lnTo>
                <a:lnTo>
                  <a:pt x="204739" y="205735"/>
                </a:lnTo>
                <a:lnTo>
                  <a:pt x="232552" y="205735"/>
                </a:lnTo>
                <a:lnTo>
                  <a:pt x="257079" y="170349"/>
                </a:lnTo>
                <a:cubicBezTo>
                  <a:pt x="259603" y="166682"/>
                  <a:pt x="259795" y="161920"/>
                  <a:pt x="257556" y="158062"/>
                </a:cubicBezTo>
                <a:cubicBezTo>
                  <a:pt x="255318" y="154205"/>
                  <a:pt x="251080" y="152015"/>
                  <a:pt x="246649" y="152442"/>
                </a:cubicBezTo>
                <a:lnTo>
                  <a:pt x="221028" y="154775"/>
                </a:lnTo>
                <a:lnTo>
                  <a:pt x="258700" y="14382"/>
                </a:lnTo>
                <a:close/>
                <a:moveTo>
                  <a:pt x="221884" y="220980"/>
                </a:moveTo>
                <a:lnTo>
                  <a:pt x="204835" y="220980"/>
                </a:lnTo>
                <a:lnTo>
                  <a:pt x="204835" y="220980"/>
                </a:lnTo>
                <a:lnTo>
                  <a:pt x="185355" y="220980"/>
                </a:lnTo>
                <a:cubicBezTo>
                  <a:pt x="180212" y="199120"/>
                  <a:pt x="160590" y="182880"/>
                  <a:pt x="137160" y="182880"/>
                </a:cubicBezTo>
                <a:cubicBezTo>
                  <a:pt x="113728" y="182880"/>
                  <a:pt x="94108" y="199120"/>
                  <a:pt x="88965" y="220980"/>
                </a:cubicBezTo>
                <a:lnTo>
                  <a:pt x="69485" y="220980"/>
                </a:lnTo>
                <a:lnTo>
                  <a:pt x="69485" y="220980"/>
                </a:lnTo>
                <a:lnTo>
                  <a:pt x="52436" y="220980"/>
                </a:lnTo>
                <a:lnTo>
                  <a:pt x="52436" y="220980"/>
                </a:lnTo>
                <a:lnTo>
                  <a:pt x="11431" y="220980"/>
                </a:lnTo>
                <a:cubicBezTo>
                  <a:pt x="5097" y="220980"/>
                  <a:pt x="0" y="226076"/>
                  <a:pt x="0" y="232411"/>
                </a:cubicBezTo>
                <a:cubicBezTo>
                  <a:pt x="0" y="238746"/>
                  <a:pt x="5097" y="243842"/>
                  <a:pt x="11431" y="243842"/>
                </a:cubicBezTo>
                <a:lnTo>
                  <a:pt x="262892" y="243842"/>
                </a:lnTo>
                <a:cubicBezTo>
                  <a:pt x="269226" y="243842"/>
                  <a:pt x="274323" y="238746"/>
                  <a:pt x="274323" y="232414"/>
                </a:cubicBezTo>
                <a:cubicBezTo>
                  <a:pt x="274323" y="226079"/>
                  <a:pt x="269226" y="220985"/>
                  <a:pt x="262892" y="220985"/>
                </a:cubicBezTo>
                <a:lnTo>
                  <a:pt x="221887" y="220985"/>
                </a:lnTo>
                <a:lnTo>
                  <a:pt x="221884" y="220980"/>
                </a:lnTo>
                <a:close/>
                <a:moveTo>
                  <a:pt x="113061" y="220980"/>
                </a:moveTo>
                <a:cubicBezTo>
                  <a:pt x="117349" y="211980"/>
                  <a:pt x="126538" y="205740"/>
                  <a:pt x="137160" y="205740"/>
                </a:cubicBezTo>
                <a:cubicBezTo>
                  <a:pt x="147782" y="205740"/>
                  <a:pt x="156971" y="211980"/>
                  <a:pt x="161259" y="220980"/>
                </a:cubicBezTo>
                <a:lnTo>
                  <a:pt x="113061" y="220980"/>
                </a:lnTo>
                <a:close/>
                <a:moveTo>
                  <a:pt x="148591" y="11431"/>
                </a:moveTo>
                <a:cubicBezTo>
                  <a:pt x="148591" y="5096"/>
                  <a:pt x="143494" y="2"/>
                  <a:pt x="137160" y="2"/>
                </a:cubicBezTo>
                <a:cubicBezTo>
                  <a:pt x="130826" y="2"/>
                  <a:pt x="125729" y="5099"/>
                  <a:pt x="125729" y="11434"/>
                </a:cubicBezTo>
                <a:lnTo>
                  <a:pt x="125729" y="34294"/>
                </a:lnTo>
                <a:cubicBezTo>
                  <a:pt x="125729" y="40629"/>
                  <a:pt x="130826" y="45725"/>
                  <a:pt x="137160" y="45725"/>
                </a:cubicBezTo>
                <a:cubicBezTo>
                  <a:pt x="143494" y="45725"/>
                  <a:pt x="148591" y="40629"/>
                  <a:pt x="148591" y="34296"/>
                </a:cubicBezTo>
                <a:lnTo>
                  <a:pt x="148591" y="11431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390466" y="3402588"/>
            <a:ext cx="274320" cy="219456"/>
          </a:xfrm>
          <a:custGeom>
            <a:avLst/>
            <a:gdLst/>
            <a:ahLst/>
            <a:cxnLst/>
            <a:rect l="l" t="t" r="r" b="b"/>
            <a:pathLst>
              <a:path w="274320" h="219456">
                <a:moveTo>
                  <a:pt x="89154" y="20574"/>
                </a:moveTo>
                <a:cubicBezTo>
                  <a:pt x="89154" y="9211"/>
                  <a:pt x="98366" y="0"/>
                  <a:pt x="109728" y="0"/>
                </a:cubicBezTo>
                <a:cubicBezTo>
                  <a:pt x="121090" y="0"/>
                  <a:pt x="130302" y="9211"/>
                  <a:pt x="130302" y="20574"/>
                </a:cubicBezTo>
                <a:cubicBezTo>
                  <a:pt x="130302" y="31937"/>
                  <a:pt x="121090" y="41148"/>
                  <a:pt x="109728" y="41148"/>
                </a:cubicBezTo>
                <a:cubicBezTo>
                  <a:pt x="98366" y="41148"/>
                  <a:pt x="89154" y="31937"/>
                  <a:pt x="89154" y="20574"/>
                </a:cubicBezTo>
                <a:close/>
                <a:moveTo>
                  <a:pt x="167206" y="57350"/>
                </a:moveTo>
                <a:cubicBezTo>
                  <a:pt x="174064" y="51351"/>
                  <a:pt x="182895" y="48006"/>
                  <a:pt x="192024" y="48006"/>
                </a:cubicBezTo>
                <a:lnTo>
                  <a:pt x="236601" y="48006"/>
                </a:lnTo>
                <a:cubicBezTo>
                  <a:pt x="257433" y="48006"/>
                  <a:pt x="274320" y="64893"/>
                  <a:pt x="274320" y="85724"/>
                </a:cubicBezTo>
                <a:cubicBezTo>
                  <a:pt x="274320" y="106555"/>
                  <a:pt x="257433" y="123444"/>
                  <a:pt x="236601" y="123444"/>
                </a:cubicBezTo>
                <a:lnTo>
                  <a:pt x="206212" y="123444"/>
                </a:lnTo>
                <a:lnTo>
                  <a:pt x="107114" y="210112"/>
                </a:lnTo>
                <a:cubicBezTo>
                  <a:pt x="100256" y="216111"/>
                  <a:pt x="91425" y="219456"/>
                  <a:pt x="82296" y="219456"/>
                </a:cubicBezTo>
                <a:lnTo>
                  <a:pt x="37719" y="219456"/>
                </a:lnTo>
                <a:cubicBezTo>
                  <a:pt x="16887" y="219456"/>
                  <a:pt x="0" y="202569"/>
                  <a:pt x="0" y="181738"/>
                </a:cubicBezTo>
                <a:cubicBezTo>
                  <a:pt x="0" y="160907"/>
                  <a:pt x="16887" y="144020"/>
                  <a:pt x="37719" y="144020"/>
                </a:cubicBezTo>
                <a:lnTo>
                  <a:pt x="68108" y="144020"/>
                </a:lnTo>
                <a:lnTo>
                  <a:pt x="167206" y="57350"/>
                </a:lnTo>
                <a:close/>
                <a:moveTo>
                  <a:pt x="192024" y="68580"/>
                </a:moveTo>
                <a:cubicBezTo>
                  <a:pt x="187865" y="68580"/>
                  <a:pt x="183879" y="70081"/>
                  <a:pt x="180752" y="72824"/>
                </a:cubicBezTo>
                <a:lnTo>
                  <a:pt x="78782" y="162064"/>
                </a:lnTo>
                <a:cubicBezTo>
                  <a:pt x="76895" y="163692"/>
                  <a:pt x="74497" y="164592"/>
                  <a:pt x="72009" y="164592"/>
                </a:cubicBezTo>
                <a:lnTo>
                  <a:pt x="37719" y="164592"/>
                </a:lnTo>
                <a:cubicBezTo>
                  <a:pt x="28247" y="164592"/>
                  <a:pt x="20574" y="172264"/>
                  <a:pt x="20574" y="181738"/>
                </a:cubicBezTo>
                <a:cubicBezTo>
                  <a:pt x="20574" y="191210"/>
                  <a:pt x="28247" y="198884"/>
                  <a:pt x="37719" y="198884"/>
                </a:cubicBezTo>
                <a:lnTo>
                  <a:pt x="82296" y="198884"/>
                </a:lnTo>
                <a:cubicBezTo>
                  <a:pt x="86455" y="198884"/>
                  <a:pt x="90441" y="197383"/>
                  <a:pt x="93568" y="194640"/>
                </a:cubicBezTo>
                <a:lnTo>
                  <a:pt x="195538" y="105400"/>
                </a:lnTo>
                <a:cubicBezTo>
                  <a:pt x="197423" y="103772"/>
                  <a:pt x="199826" y="102872"/>
                  <a:pt x="202311" y="102872"/>
                </a:cubicBezTo>
                <a:lnTo>
                  <a:pt x="236601" y="102872"/>
                </a:lnTo>
                <a:cubicBezTo>
                  <a:pt x="246073" y="102872"/>
                  <a:pt x="253746" y="95200"/>
                  <a:pt x="253746" y="85728"/>
                </a:cubicBezTo>
                <a:cubicBezTo>
                  <a:pt x="253746" y="76257"/>
                  <a:pt x="246073" y="68585"/>
                  <a:pt x="236601" y="68585"/>
                </a:cubicBezTo>
                <a:lnTo>
                  <a:pt x="192024" y="68580"/>
                </a:lnTo>
                <a:close/>
                <a:moveTo>
                  <a:pt x="109728" y="54864"/>
                </a:moveTo>
                <a:cubicBezTo>
                  <a:pt x="119886" y="54864"/>
                  <a:pt x="128758" y="60394"/>
                  <a:pt x="133517" y="68580"/>
                </a:cubicBezTo>
                <a:lnTo>
                  <a:pt x="82296" y="113371"/>
                </a:lnTo>
                <a:lnTo>
                  <a:pt x="82296" y="82296"/>
                </a:lnTo>
                <a:cubicBezTo>
                  <a:pt x="82296" y="67164"/>
                  <a:pt x="94596" y="54864"/>
                  <a:pt x="109728" y="54864"/>
                </a:cubicBezTo>
                <a:lnTo>
                  <a:pt x="109728" y="54864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448280" y="3375183"/>
            <a:ext cx="274320" cy="274266"/>
          </a:xfrm>
          <a:custGeom>
            <a:avLst/>
            <a:gdLst/>
            <a:ahLst/>
            <a:cxnLst/>
            <a:rect l="l" t="t" r="r" b="b"/>
            <a:pathLst>
              <a:path w="274320" h="274266">
                <a:moveTo>
                  <a:pt x="111421" y="94279"/>
                </a:moveTo>
                <a:cubicBezTo>
                  <a:pt x="111421" y="56406"/>
                  <a:pt x="142114" y="25713"/>
                  <a:pt x="179987" y="25713"/>
                </a:cubicBezTo>
                <a:cubicBezTo>
                  <a:pt x="217860" y="25713"/>
                  <a:pt x="248553" y="56406"/>
                  <a:pt x="248553" y="94279"/>
                </a:cubicBezTo>
                <a:cubicBezTo>
                  <a:pt x="248553" y="132153"/>
                  <a:pt x="217860" y="162846"/>
                  <a:pt x="179987" y="162846"/>
                </a:cubicBezTo>
                <a:cubicBezTo>
                  <a:pt x="174415" y="162846"/>
                  <a:pt x="169006" y="162204"/>
                  <a:pt x="163862" y="160918"/>
                </a:cubicBezTo>
                <a:cubicBezTo>
                  <a:pt x="159523" y="159845"/>
                  <a:pt x="154917" y="161132"/>
                  <a:pt x="151757" y="164346"/>
                </a:cubicBezTo>
                <a:lnTo>
                  <a:pt x="136115" y="179987"/>
                </a:lnTo>
                <a:lnTo>
                  <a:pt x="107136" y="179987"/>
                </a:lnTo>
                <a:cubicBezTo>
                  <a:pt x="100012" y="179987"/>
                  <a:pt x="94278" y="185719"/>
                  <a:pt x="94278" y="192845"/>
                </a:cubicBezTo>
                <a:lnTo>
                  <a:pt x="94278" y="214273"/>
                </a:lnTo>
                <a:lnTo>
                  <a:pt x="72851" y="214273"/>
                </a:lnTo>
                <a:cubicBezTo>
                  <a:pt x="65727" y="214273"/>
                  <a:pt x="59994" y="220005"/>
                  <a:pt x="59994" y="227131"/>
                </a:cubicBezTo>
                <a:lnTo>
                  <a:pt x="59994" y="248559"/>
                </a:lnTo>
                <a:lnTo>
                  <a:pt x="25709" y="248559"/>
                </a:lnTo>
                <a:lnTo>
                  <a:pt x="25709" y="206723"/>
                </a:lnTo>
                <a:lnTo>
                  <a:pt x="109917" y="122515"/>
                </a:lnTo>
                <a:cubicBezTo>
                  <a:pt x="113078" y="119355"/>
                  <a:pt x="114364" y="114747"/>
                  <a:pt x="113346" y="110409"/>
                </a:cubicBezTo>
                <a:cubicBezTo>
                  <a:pt x="112115" y="105266"/>
                  <a:pt x="111418" y="99855"/>
                  <a:pt x="111418" y="94285"/>
                </a:cubicBezTo>
                <a:lnTo>
                  <a:pt x="111421" y="94279"/>
                </a:lnTo>
                <a:close/>
                <a:moveTo>
                  <a:pt x="179987" y="0"/>
                </a:moveTo>
                <a:cubicBezTo>
                  <a:pt x="127918" y="0"/>
                  <a:pt x="85709" y="42212"/>
                  <a:pt x="85709" y="94279"/>
                </a:cubicBezTo>
                <a:cubicBezTo>
                  <a:pt x="85709" y="99367"/>
                  <a:pt x="86084" y="104350"/>
                  <a:pt x="86888" y="109224"/>
                </a:cubicBezTo>
                <a:lnTo>
                  <a:pt x="3750" y="192307"/>
                </a:lnTo>
                <a:cubicBezTo>
                  <a:pt x="1339" y="194718"/>
                  <a:pt x="0" y="197985"/>
                  <a:pt x="0" y="201413"/>
                </a:cubicBezTo>
                <a:lnTo>
                  <a:pt x="0" y="261409"/>
                </a:lnTo>
                <a:cubicBezTo>
                  <a:pt x="0" y="268534"/>
                  <a:pt x="5731" y="274266"/>
                  <a:pt x="12857" y="274266"/>
                </a:cubicBezTo>
                <a:lnTo>
                  <a:pt x="72854" y="274266"/>
                </a:lnTo>
                <a:cubicBezTo>
                  <a:pt x="79978" y="274266"/>
                  <a:pt x="85711" y="268534"/>
                  <a:pt x="85711" y="261412"/>
                </a:cubicBezTo>
                <a:lnTo>
                  <a:pt x="85711" y="239986"/>
                </a:lnTo>
                <a:lnTo>
                  <a:pt x="107139" y="239986"/>
                </a:lnTo>
                <a:cubicBezTo>
                  <a:pt x="114263" y="239986"/>
                  <a:pt x="119996" y="234254"/>
                  <a:pt x="119996" y="227131"/>
                </a:cubicBezTo>
                <a:lnTo>
                  <a:pt x="119996" y="205705"/>
                </a:lnTo>
                <a:lnTo>
                  <a:pt x="141423" y="205705"/>
                </a:lnTo>
                <a:cubicBezTo>
                  <a:pt x="144852" y="205705"/>
                  <a:pt x="148119" y="204367"/>
                  <a:pt x="150531" y="201956"/>
                </a:cubicBezTo>
                <a:lnTo>
                  <a:pt x="165100" y="187387"/>
                </a:lnTo>
                <a:cubicBezTo>
                  <a:pt x="169974" y="188136"/>
                  <a:pt x="174956" y="188566"/>
                  <a:pt x="180045" y="188566"/>
                </a:cubicBezTo>
                <a:cubicBezTo>
                  <a:pt x="232113" y="188566"/>
                  <a:pt x="274323" y="146354"/>
                  <a:pt x="274323" y="94287"/>
                </a:cubicBezTo>
                <a:cubicBezTo>
                  <a:pt x="274323" y="42221"/>
                  <a:pt x="232058" y="8"/>
                  <a:pt x="179990" y="8"/>
                </a:cubicBezTo>
                <a:lnTo>
                  <a:pt x="179987" y="0"/>
                </a:lnTo>
                <a:close/>
                <a:moveTo>
                  <a:pt x="197129" y="94279"/>
                </a:moveTo>
                <a:cubicBezTo>
                  <a:pt x="206596" y="94279"/>
                  <a:pt x="214271" y="86605"/>
                  <a:pt x="214271" y="77137"/>
                </a:cubicBezTo>
                <a:cubicBezTo>
                  <a:pt x="214271" y="67670"/>
                  <a:pt x="206596" y="59996"/>
                  <a:pt x="197129" y="59996"/>
                </a:cubicBezTo>
                <a:cubicBezTo>
                  <a:pt x="187662" y="59996"/>
                  <a:pt x="179987" y="67670"/>
                  <a:pt x="179987" y="77137"/>
                </a:cubicBezTo>
                <a:cubicBezTo>
                  <a:pt x="179987" y="86605"/>
                  <a:pt x="187662" y="94279"/>
                  <a:pt x="197129" y="94279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Literary Analysis and Contextual Study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8055428" y="0"/>
            <a:ext cx="4136571" cy="6858000"/>
          </a:xfrm>
          <a:prstGeom prst="rect">
            <a:avLst/>
          </a:prstGeom>
          <a:solidFill>
            <a:srgbClr val="124A3B">
              <a:alpha val="4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0918" y="1893732"/>
            <a:ext cx="45719" cy="73152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8879" y="3058654"/>
            <a:ext cx="45719" cy="731520"/>
          </a:xfrm>
          <a:prstGeom prst="rect">
            <a:avLst/>
          </a:prstGeom>
          <a:solidFill>
            <a:srgbClr val="FE7AB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60918" y="4223576"/>
            <a:ext cx="45719" cy="731520"/>
          </a:xfrm>
          <a:prstGeom prst="rect">
            <a:avLst/>
          </a:prstGeom>
          <a:solidFill>
            <a:srgbClr val="3ACE5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52437" y="2281990"/>
            <a:ext cx="531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what they want, what blocks them, and what changes them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2437" y="1893732"/>
            <a:ext cx="532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Core Protagonist and Goal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0398" y="3423623"/>
            <a:ext cx="531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person, system, ideology, or inner contradiction shaping conflict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0398" y="3035365"/>
            <a:ext cx="532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Antagonistic Forces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2437" y="4588759"/>
            <a:ext cx="531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allies and foils with clear motivations and emotional roles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52437" y="4200501"/>
            <a:ext cx="532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Supporting Cast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800298" y="1810323"/>
            <a:ext cx="5030393" cy="4336545"/>
          </a:xfrm>
          <a:custGeom>
            <a:avLst/>
            <a:gdLst/>
            <a:ahLst/>
            <a:cxnLst/>
            <a:rect l="l" t="t" r="r" b="b"/>
            <a:pathLst>
              <a:path w="5030393" h="4336545">
                <a:moveTo>
                  <a:pt x="0" y="4336545"/>
                </a:moveTo>
                <a:lnTo>
                  <a:pt x="2515196" y="0"/>
                </a:lnTo>
                <a:lnTo>
                  <a:pt x="5030393" y="4336545"/>
                </a:lnTo>
                <a:lnTo>
                  <a:pt x="0" y="4336545"/>
                </a:lnTo>
                <a:close/>
              </a:path>
            </a:pathLst>
          </a:custGeom>
          <a:solidFill>
            <a:srgbClr val="FE7AB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800297" y="3978595"/>
            <a:ext cx="2517627" cy="2170368"/>
          </a:xfrm>
          <a:custGeom>
            <a:avLst/>
            <a:gdLst/>
            <a:ahLst/>
            <a:cxnLst/>
            <a:rect l="l" t="t" r="r" b="b"/>
            <a:pathLst>
              <a:path w="2517627" h="2170368">
                <a:moveTo>
                  <a:pt x="0" y="2170368"/>
                </a:moveTo>
                <a:lnTo>
                  <a:pt x="1258814" y="0"/>
                </a:lnTo>
                <a:lnTo>
                  <a:pt x="2517627" y="2170368"/>
                </a:lnTo>
                <a:lnTo>
                  <a:pt x="0" y="2170368"/>
                </a:lnTo>
                <a:close/>
              </a:path>
            </a:pathLst>
          </a:custGeom>
          <a:solidFill>
            <a:srgbClr val="3ACE5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315494" y="3978595"/>
            <a:ext cx="2517627" cy="2170368"/>
          </a:xfrm>
          <a:custGeom>
            <a:avLst/>
            <a:gdLst/>
            <a:ahLst/>
            <a:cxnLst/>
            <a:rect l="l" t="t" r="r" b="b"/>
            <a:pathLst>
              <a:path w="2517627" h="2170368">
                <a:moveTo>
                  <a:pt x="0" y="2170368"/>
                </a:moveTo>
                <a:lnTo>
                  <a:pt x="1258814" y="0"/>
                </a:lnTo>
                <a:lnTo>
                  <a:pt x="2517627" y="2170368"/>
                </a:lnTo>
                <a:lnTo>
                  <a:pt x="0" y="2170368"/>
                </a:lnTo>
                <a:close/>
              </a:path>
            </a:pathLst>
          </a:custGeom>
          <a:solidFill>
            <a:srgbClr val="A02B9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981201" y="739977"/>
            <a:ext cx="9900290" cy="725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Key Characters &amp; Dynamics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056681" y="1810323"/>
            <a:ext cx="2517627" cy="2170368"/>
          </a:xfrm>
          <a:custGeom>
            <a:avLst/>
            <a:gdLst/>
            <a:ahLst/>
            <a:cxnLst/>
            <a:rect l="l" t="t" r="r" b="b"/>
            <a:pathLst>
              <a:path w="2517627" h="2170368">
                <a:moveTo>
                  <a:pt x="0" y="2170368"/>
                </a:moveTo>
                <a:lnTo>
                  <a:pt x="1258814" y="0"/>
                </a:lnTo>
                <a:lnTo>
                  <a:pt x="2517627" y="2170368"/>
                </a:lnTo>
                <a:lnTo>
                  <a:pt x="0" y="2170368"/>
                </a:lnTo>
                <a:close/>
              </a:path>
            </a:pathLst>
          </a:cu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0918" y="5388497"/>
            <a:ext cx="45719" cy="731520"/>
          </a:xfrm>
          <a:prstGeom prst="rect">
            <a:avLst/>
          </a:prstGeom>
          <a:solidFill>
            <a:srgbClr val="A02B9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2437" y="5776755"/>
            <a:ext cx="531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how power, loyalty, and ideology shift across key scenes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52437" y="5388497"/>
            <a:ext cx="532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Relationship Map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0203767" y="5103937"/>
            <a:ext cx="731520" cy="569119"/>
          </a:xfrm>
          <a:custGeom>
            <a:avLst/>
            <a:gdLst/>
            <a:ahLst/>
            <a:cxnLst/>
            <a:rect l="l" t="t" r="r" b="b"/>
            <a:pathLst>
              <a:path w="731520" h="569119">
                <a:moveTo>
                  <a:pt x="718309" y="5412"/>
                </a:moveTo>
                <a:cubicBezTo>
                  <a:pt x="726560" y="11126"/>
                  <a:pt x="731520" y="20528"/>
                  <a:pt x="731520" y="30556"/>
                </a:cubicBezTo>
                <a:lnTo>
                  <a:pt x="731520" y="457276"/>
                </a:lnTo>
                <a:cubicBezTo>
                  <a:pt x="731520" y="469979"/>
                  <a:pt x="723649" y="481281"/>
                  <a:pt x="711835" y="485726"/>
                </a:cubicBezTo>
                <a:lnTo>
                  <a:pt x="498472" y="567008"/>
                </a:lnTo>
                <a:cubicBezTo>
                  <a:pt x="491867" y="569546"/>
                  <a:pt x="484632" y="569677"/>
                  <a:pt x="478026" y="567389"/>
                </a:cubicBezTo>
                <a:lnTo>
                  <a:pt x="244474" y="489664"/>
                </a:lnTo>
                <a:lnTo>
                  <a:pt x="41272" y="567133"/>
                </a:lnTo>
                <a:cubicBezTo>
                  <a:pt x="31872" y="570690"/>
                  <a:pt x="21331" y="569421"/>
                  <a:pt x="13080" y="563701"/>
                </a:cubicBezTo>
                <a:cubicBezTo>
                  <a:pt x="4828" y="557987"/>
                  <a:pt x="0" y="548585"/>
                  <a:pt x="0" y="538558"/>
                </a:cubicBezTo>
                <a:lnTo>
                  <a:pt x="0" y="111838"/>
                </a:lnTo>
                <a:cubicBezTo>
                  <a:pt x="0" y="99135"/>
                  <a:pt x="7747" y="87832"/>
                  <a:pt x="19685" y="83387"/>
                </a:cubicBezTo>
                <a:lnTo>
                  <a:pt x="233048" y="2106"/>
                </a:lnTo>
                <a:cubicBezTo>
                  <a:pt x="239653" y="-433"/>
                  <a:pt x="246888" y="-563"/>
                  <a:pt x="253494" y="1724"/>
                </a:cubicBezTo>
                <a:lnTo>
                  <a:pt x="487046" y="79449"/>
                </a:lnTo>
                <a:lnTo>
                  <a:pt x="690248" y="1981"/>
                </a:lnTo>
                <a:cubicBezTo>
                  <a:pt x="699648" y="-1576"/>
                  <a:pt x="710189" y="-307"/>
                  <a:pt x="718440" y="5412"/>
                </a:cubicBezTo>
                <a:lnTo>
                  <a:pt x="718309" y="5412"/>
                </a:lnTo>
                <a:close/>
                <a:moveTo>
                  <a:pt x="60958" y="132793"/>
                </a:moveTo>
                <a:lnTo>
                  <a:pt x="60958" y="494235"/>
                </a:lnTo>
                <a:lnTo>
                  <a:pt x="213355" y="436196"/>
                </a:lnTo>
                <a:lnTo>
                  <a:pt x="213355" y="74754"/>
                </a:lnTo>
                <a:lnTo>
                  <a:pt x="60958" y="132793"/>
                </a:lnTo>
                <a:close/>
                <a:moveTo>
                  <a:pt x="457200" y="496266"/>
                </a:moveTo>
                <a:lnTo>
                  <a:pt x="457200" y="133806"/>
                </a:lnTo>
                <a:lnTo>
                  <a:pt x="274320" y="72847"/>
                </a:lnTo>
                <a:lnTo>
                  <a:pt x="274320" y="435308"/>
                </a:lnTo>
                <a:lnTo>
                  <a:pt x="457200" y="496266"/>
                </a:lnTo>
                <a:close/>
                <a:moveTo>
                  <a:pt x="518158" y="494366"/>
                </a:moveTo>
                <a:lnTo>
                  <a:pt x="670555" y="436327"/>
                </a:lnTo>
                <a:lnTo>
                  <a:pt x="670555" y="74885"/>
                </a:lnTo>
                <a:lnTo>
                  <a:pt x="518158" y="132798"/>
                </a:lnTo>
                <a:lnTo>
                  <a:pt x="518158" y="494240"/>
                </a:lnTo>
                <a:lnTo>
                  <a:pt x="518158" y="49436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956616" y="4547980"/>
            <a:ext cx="731520" cy="585202"/>
          </a:xfrm>
          <a:custGeom>
            <a:avLst/>
            <a:gdLst/>
            <a:ahLst/>
            <a:cxnLst/>
            <a:rect l="l" t="t" r="r" b="b"/>
            <a:pathLst>
              <a:path w="731520" h="585202">
                <a:moveTo>
                  <a:pt x="429870" y="36639"/>
                </a:moveTo>
                <a:cubicBezTo>
                  <a:pt x="382782" y="37441"/>
                  <a:pt x="347809" y="45552"/>
                  <a:pt x="322096" y="55729"/>
                </a:cubicBezTo>
                <a:cubicBezTo>
                  <a:pt x="295695" y="53441"/>
                  <a:pt x="260494" y="54131"/>
                  <a:pt x="214657" y="61674"/>
                </a:cubicBezTo>
                <a:cubicBezTo>
                  <a:pt x="109282" y="78932"/>
                  <a:pt x="69392" y="111961"/>
                  <a:pt x="56364" y="126480"/>
                </a:cubicBezTo>
                <a:lnTo>
                  <a:pt x="87797" y="310719"/>
                </a:lnTo>
                <a:cubicBezTo>
                  <a:pt x="93401" y="343519"/>
                  <a:pt x="107797" y="370380"/>
                  <a:pt x="129055" y="387521"/>
                </a:cubicBezTo>
                <a:cubicBezTo>
                  <a:pt x="152259" y="406264"/>
                  <a:pt x="180715" y="426378"/>
                  <a:pt x="209859" y="440323"/>
                </a:cubicBezTo>
                <a:cubicBezTo>
                  <a:pt x="221746" y="446041"/>
                  <a:pt x="232719" y="450155"/>
                  <a:pt x="242777" y="453010"/>
                </a:cubicBezTo>
                <a:cubicBezTo>
                  <a:pt x="244723" y="456551"/>
                  <a:pt x="246661" y="459980"/>
                  <a:pt x="248834" y="463527"/>
                </a:cubicBezTo>
                <a:cubicBezTo>
                  <a:pt x="258095" y="478385"/>
                  <a:pt x="269295" y="494958"/>
                  <a:pt x="282096" y="511642"/>
                </a:cubicBezTo>
                <a:cubicBezTo>
                  <a:pt x="215806" y="517242"/>
                  <a:pt x="141176" y="468442"/>
                  <a:pt x="93518" y="429696"/>
                </a:cubicBezTo>
                <a:cubicBezTo>
                  <a:pt x="59575" y="402268"/>
                  <a:pt x="40029" y="362263"/>
                  <a:pt x="32714" y="319748"/>
                </a:cubicBezTo>
                <a:lnTo>
                  <a:pt x="944" y="132654"/>
                </a:lnTo>
                <a:cubicBezTo>
                  <a:pt x="-1002" y="121453"/>
                  <a:pt x="-197" y="109907"/>
                  <a:pt x="6313" y="100649"/>
                </a:cubicBezTo>
                <a:cubicBezTo>
                  <a:pt x="23460" y="76533"/>
                  <a:pt x="72720" y="29559"/>
                  <a:pt x="205528" y="7842"/>
                </a:cubicBezTo>
                <a:cubicBezTo>
                  <a:pt x="338335" y="-13875"/>
                  <a:pt x="400624" y="14583"/>
                  <a:pt x="424743" y="31958"/>
                </a:cubicBezTo>
                <a:cubicBezTo>
                  <a:pt x="426688" y="33327"/>
                  <a:pt x="428400" y="34814"/>
                  <a:pt x="429885" y="36528"/>
                </a:cubicBezTo>
                <a:lnTo>
                  <a:pt x="429870" y="36639"/>
                </a:lnTo>
                <a:close/>
                <a:moveTo>
                  <a:pt x="221738" y="322604"/>
                </a:moveTo>
                <a:cubicBezTo>
                  <a:pt x="203911" y="329234"/>
                  <a:pt x="187796" y="338604"/>
                  <a:pt x="173619" y="350261"/>
                </a:cubicBezTo>
                <a:cubicBezTo>
                  <a:pt x="166077" y="356435"/>
                  <a:pt x="154417" y="352204"/>
                  <a:pt x="155792" y="342718"/>
                </a:cubicBezTo>
                <a:cubicBezTo>
                  <a:pt x="161966" y="302713"/>
                  <a:pt x="191563" y="268883"/>
                  <a:pt x="232594" y="257799"/>
                </a:cubicBezTo>
                <a:lnTo>
                  <a:pt x="222880" y="314487"/>
                </a:lnTo>
                <a:cubicBezTo>
                  <a:pt x="222426" y="317115"/>
                  <a:pt x="221965" y="319860"/>
                  <a:pt x="221621" y="322487"/>
                </a:cubicBezTo>
                <a:lnTo>
                  <a:pt x="221738" y="322604"/>
                </a:lnTo>
                <a:close/>
                <a:moveTo>
                  <a:pt x="201965" y="175619"/>
                </a:moveTo>
                <a:cubicBezTo>
                  <a:pt x="207108" y="171961"/>
                  <a:pt x="214650" y="173103"/>
                  <a:pt x="215908" y="179159"/>
                </a:cubicBezTo>
                <a:cubicBezTo>
                  <a:pt x="216025" y="179733"/>
                  <a:pt x="216135" y="180418"/>
                  <a:pt x="216252" y="180985"/>
                </a:cubicBezTo>
                <a:cubicBezTo>
                  <a:pt x="220480" y="205786"/>
                  <a:pt x="203450" y="229218"/>
                  <a:pt x="178081" y="233332"/>
                </a:cubicBezTo>
                <a:cubicBezTo>
                  <a:pt x="152705" y="237445"/>
                  <a:pt x="128821" y="220761"/>
                  <a:pt x="124593" y="195961"/>
                </a:cubicBezTo>
                <a:cubicBezTo>
                  <a:pt x="124475" y="195387"/>
                  <a:pt x="124366" y="194702"/>
                  <a:pt x="124366" y="194135"/>
                </a:cubicBezTo>
                <a:cubicBezTo>
                  <a:pt x="123568" y="187961"/>
                  <a:pt x="130423" y="184532"/>
                  <a:pt x="136370" y="186246"/>
                </a:cubicBezTo>
                <a:cubicBezTo>
                  <a:pt x="146999" y="189447"/>
                  <a:pt x="158659" y="190360"/>
                  <a:pt x="170430" y="188417"/>
                </a:cubicBezTo>
                <a:cubicBezTo>
                  <a:pt x="182200" y="186474"/>
                  <a:pt x="192829" y="181904"/>
                  <a:pt x="201863" y="175502"/>
                </a:cubicBezTo>
                <a:lnTo>
                  <a:pt x="201965" y="175619"/>
                </a:lnTo>
                <a:close/>
                <a:moveTo>
                  <a:pt x="440156" y="583528"/>
                </a:moveTo>
                <a:cubicBezTo>
                  <a:pt x="371583" y="572327"/>
                  <a:pt x="313866" y="498264"/>
                  <a:pt x="280033" y="444092"/>
                </a:cubicBezTo>
                <a:cubicBezTo>
                  <a:pt x="257063" y="407289"/>
                  <a:pt x="251804" y="363287"/>
                  <a:pt x="259119" y="320772"/>
                </a:cubicBezTo>
                <a:lnTo>
                  <a:pt x="291006" y="133678"/>
                </a:lnTo>
                <a:cubicBezTo>
                  <a:pt x="292952" y="122477"/>
                  <a:pt x="297407" y="111850"/>
                  <a:pt x="306778" y="105219"/>
                </a:cubicBezTo>
                <a:cubicBezTo>
                  <a:pt x="330896" y="87734"/>
                  <a:pt x="393185" y="59158"/>
                  <a:pt x="525992" y="80992"/>
                </a:cubicBezTo>
                <a:cubicBezTo>
                  <a:pt x="658800" y="102820"/>
                  <a:pt x="708060" y="149683"/>
                  <a:pt x="725207" y="173799"/>
                </a:cubicBezTo>
                <a:cubicBezTo>
                  <a:pt x="731835" y="183057"/>
                  <a:pt x="732522" y="194603"/>
                  <a:pt x="730576" y="205804"/>
                </a:cubicBezTo>
                <a:lnTo>
                  <a:pt x="698689" y="392899"/>
                </a:lnTo>
                <a:cubicBezTo>
                  <a:pt x="691374" y="435414"/>
                  <a:pt x="671828" y="475418"/>
                  <a:pt x="637885" y="502846"/>
                </a:cubicBezTo>
                <a:cubicBezTo>
                  <a:pt x="587937" y="543307"/>
                  <a:pt x="508619" y="594852"/>
                  <a:pt x="440163" y="583651"/>
                </a:cubicBezTo>
                <a:lnTo>
                  <a:pt x="440156" y="583528"/>
                </a:lnTo>
                <a:close/>
                <a:moveTo>
                  <a:pt x="386433" y="491294"/>
                </a:moveTo>
                <a:cubicBezTo>
                  <a:pt x="410090" y="514498"/>
                  <a:pt x="431575" y="526722"/>
                  <a:pt x="449292" y="529695"/>
                </a:cubicBezTo>
                <a:cubicBezTo>
                  <a:pt x="467010" y="532668"/>
                  <a:pt x="491464" y="527869"/>
                  <a:pt x="521523" y="513468"/>
                </a:cubicBezTo>
                <a:cubicBezTo>
                  <a:pt x="550666" y="499522"/>
                  <a:pt x="579122" y="479409"/>
                  <a:pt x="602326" y="460665"/>
                </a:cubicBezTo>
                <a:cubicBezTo>
                  <a:pt x="623584" y="443407"/>
                  <a:pt x="637988" y="416547"/>
                  <a:pt x="643584" y="383746"/>
                </a:cubicBezTo>
                <a:lnTo>
                  <a:pt x="675017" y="199507"/>
                </a:lnTo>
                <a:cubicBezTo>
                  <a:pt x="662099" y="185105"/>
                  <a:pt x="622216" y="152076"/>
                  <a:pt x="516724" y="134819"/>
                </a:cubicBezTo>
                <a:cubicBezTo>
                  <a:pt x="411231" y="117561"/>
                  <a:pt x="362541" y="135960"/>
                  <a:pt x="345402" y="145563"/>
                </a:cubicBezTo>
                <a:lnTo>
                  <a:pt x="313968" y="329802"/>
                </a:lnTo>
                <a:cubicBezTo>
                  <a:pt x="308365" y="362603"/>
                  <a:pt x="313054" y="392547"/>
                  <a:pt x="327458" y="415634"/>
                </a:cubicBezTo>
                <a:cubicBezTo>
                  <a:pt x="343112" y="440780"/>
                  <a:pt x="363463" y="468893"/>
                  <a:pt x="386316" y="491294"/>
                </a:cubicBezTo>
                <a:lnTo>
                  <a:pt x="386433" y="491294"/>
                </a:lnTo>
                <a:close/>
                <a:moveTo>
                  <a:pt x="451926" y="270258"/>
                </a:moveTo>
                <a:cubicBezTo>
                  <a:pt x="442899" y="263856"/>
                  <a:pt x="432270" y="259285"/>
                  <a:pt x="420492" y="257342"/>
                </a:cubicBezTo>
                <a:cubicBezTo>
                  <a:pt x="408722" y="255399"/>
                  <a:pt x="397179" y="256312"/>
                  <a:pt x="386433" y="259513"/>
                </a:cubicBezTo>
                <a:cubicBezTo>
                  <a:pt x="380376" y="261339"/>
                  <a:pt x="373631" y="257799"/>
                  <a:pt x="374428" y="251625"/>
                </a:cubicBezTo>
                <a:cubicBezTo>
                  <a:pt x="374545" y="251051"/>
                  <a:pt x="374655" y="250367"/>
                  <a:pt x="374655" y="249799"/>
                </a:cubicBezTo>
                <a:cubicBezTo>
                  <a:pt x="378883" y="224998"/>
                  <a:pt x="402767" y="208308"/>
                  <a:pt x="428144" y="212428"/>
                </a:cubicBezTo>
                <a:cubicBezTo>
                  <a:pt x="453520" y="216542"/>
                  <a:pt x="470543" y="239974"/>
                  <a:pt x="466315" y="264774"/>
                </a:cubicBezTo>
                <a:cubicBezTo>
                  <a:pt x="466198" y="265348"/>
                  <a:pt x="466088" y="266033"/>
                  <a:pt x="465971" y="266600"/>
                </a:cubicBezTo>
                <a:cubicBezTo>
                  <a:pt x="464713" y="272657"/>
                  <a:pt x="457054" y="273798"/>
                  <a:pt x="452028" y="270141"/>
                </a:cubicBezTo>
                <a:lnTo>
                  <a:pt x="451926" y="270258"/>
                </a:lnTo>
                <a:close/>
                <a:moveTo>
                  <a:pt x="612392" y="290716"/>
                </a:moveTo>
                <a:cubicBezTo>
                  <a:pt x="611134" y="296773"/>
                  <a:pt x="603475" y="297914"/>
                  <a:pt x="598449" y="294257"/>
                </a:cubicBezTo>
                <a:cubicBezTo>
                  <a:pt x="589422" y="287855"/>
                  <a:pt x="578793" y="283284"/>
                  <a:pt x="567016" y="281341"/>
                </a:cubicBezTo>
                <a:cubicBezTo>
                  <a:pt x="555246" y="279399"/>
                  <a:pt x="543702" y="280312"/>
                  <a:pt x="532956" y="283513"/>
                </a:cubicBezTo>
                <a:cubicBezTo>
                  <a:pt x="526899" y="285338"/>
                  <a:pt x="520155" y="281798"/>
                  <a:pt x="520952" y="275624"/>
                </a:cubicBezTo>
                <a:cubicBezTo>
                  <a:pt x="521069" y="275051"/>
                  <a:pt x="521179" y="274366"/>
                  <a:pt x="521179" y="273798"/>
                </a:cubicBezTo>
                <a:cubicBezTo>
                  <a:pt x="525407" y="248997"/>
                  <a:pt x="549291" y="232307"/>
                  <a:pt x="574667" y="236427"/>
                </a:cubicBezTo>
                <a:cubicBezTo>
                  <a:pt x="600044" y="240541"/>
                  <a:pt x="617066" y="263973"/>
                  <a:pt x="612838" y="288774"/>
                </a:cubicBezTo>
                <a:cubicBezTo>
                  <a:pt x="612721" y="289347"/>
                  <a:pt x="612611" y="290032"/>
                  <a:pt x="612494" y="290599"/>
                </a:cubicBezTo>
                <a:lnTo>
                  <a:pt x="612392" y="290716"/>
                </a:lnTo>
                <a:close/>
                <a:moveTo>
                  <a:pt x="589188" y="355405"/>
                </a:moveTo>
                <a:cubicBezTo>
                  <a:pt x="598215" y="351747"/>
                  <a:pt x="608047" y="359407"/>
                  <a:pt x="603819" y="368092"/>
                </a:cubicBezTo>
                <a:cubicBezTo>
                  <a:pt x="579700" y="418723"/>
                  <a:pt x="523468" y="449470"/>
                  <a:pt x="464493" y="439867"/>
                </a:cubicBezTo>
                <a:cubicBezTo>
                  <a:pt x="405518" y="430264"/>
                  <a:pt x="362541" y="383061"/>
                  <a:pt x="356601" y="327631"/>
                </a:cubicBezTo>
                <a:cubicBezTo>
                  <a:pt x="355570" y="318145"/>
                  <a:pt x="367347" y="313914"/>
                  <a:pt x="374663" y="320316"/>
                </a:cubicBezTo>
                <a:cubicBezTo>
                  <a:pt x="402438" y="344543"/>
                  <a:pt x="437295" y="361690"/>
                  <a:pt x="476724" y="368092"/>
                </a:cubicBezTo>
                <a:cubicBezTo>
                  <a:pt x="516153" y="374494"/>
                  <a:pt x="554785" y="369461"/>
                  <a:pt x="589071" y="355405"/>
                </a:cubicBezTo>
                <a:lnTo>
                  <a:pt x="589188" y="35540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781108" y="5022737"/>
            <a:ext cx="548640" cy="731520"/>
          </a:xfrm>
          <a:custGeom>
            <a:avLst/>
            <a:gdLst/>
            <a:ahLst/>
            <a:cxnLst/>
            <a:rect l="l" t="t" r="r" b="b"/>
            <a:pathLst>
              <a:path w="548640" h="731520">
                <a:moveTo>
                  <a:pt x="114298" y="114300"/>
                </a:moveTo>
                <a:cubicBezTo>
                  <a:pt x="126873" y="114300"/>
                  <a:pt x="137160" y="124585"/>
                  <a:pt x="137160" y="137160"/>
                </a:cubicBezTo>
                <a:lnTo>
                  <a:pt x="137160" y="251460"/>
                </a:lnTo>
                <a:lnTo>
                  <a:pt x="114298" y="251460"/>
                </a:lnTo>
                <a:cubicBezTo>
                  <a:pt x="106442" y="251460"/>
                  <a:pt x="98870" y="252316"/>
                  <a:pt x="91436" y="253742"/>
                </a:cubicBezTo>
                <a:lnTo>
                  <a:pt x="91436" y="137160"/>
                </a:lnTo>
                <a:cubicBezTo>
                  <a:pt x="91436" y="124585"/>
                  <a:pt x="101723" y="114300"/>
                  <a:pt x="114298" y="114300"/>
                </a:cubicBezTo>
                <a:lnTo>
                  <a:pt x="114298" y="114300"/>
                </a:lnTo>
                <a:close/>
                <a:moveTo>
                  <a:pt x="114298" y="320040"/>
                </a:moveTo>
                <a:lnTo>
                  <a:pt x="171450" y="320040"/>
                </a:lnTo>
                <a:lnTo>
                  <a:pt x="228602" y="320040"/>
                </a:lnTo>
                <a:cubicBezTo>
                  <a:pt x="241177" y="320040"/>
                  <a:pt x="251464" y="330325"/>
                  <a:pt x="251464" y="342900"/>
                </a:cubicBezTo>
                <a:cubicBezTo>
                  <a:pt x="251464" y="355475"/>
                  <a:pt x="241177" y="365760"/>
                  <a:pt x="228602" y="365760"/>
                </a:cubicBezTo>
                <a:lnTo>
                  <a:pt x="171450" y="365760"/>
                </a:lnTo>
                <a:cubicBezTo>
                  <a:pt x="152445" y="365760"/>
                  <a:pt x="137160" y="381049"/>
                  <a:pt x="137160" y="400054"/>
                </a:cubicBezTo>
                <a:cubicBezTo>
                  <a:pt x="137160" y="419058"/>
                  <a:pt x="152445" y="434347"/>
                  <a:pt x="171450" y="434347"/>
                </a:cubicBezTo>
                <a:lnTo>
                  <a:pt x="228602" y="434347"/>
                </a:lnTo>
                <a:cubicBezTo>
                  <a:pt x="279038" y="434347"/>
                  <a:pt x="320044" y="393346"/>
                  <a:pt x="320044" y="342907"/>
                </a:cubicBezTo>
                <a:cubicBezTo>
                  <a:pt x="320044" y="341905"/>
                  <a:pt x="320044" y="340910"/>
                  <a:pt x="320044" y="340047"/>
                </a:cubicBezTo>
                <a:cubicBezTo>
                  <a:pt x="327330" y="341905"/>
                  <a:pt x="335043" y="342907"/>
                  <a:pt x="342905" y="342907"/>
                </a:cubicBezTo>
                <a:cubicBezTo>
                  <a:pt x="354191" y="342907"/>
                  <a:pt x="364906" y="340910"/>
                  <a:pt x="374908" y="337194"/>
                </a:cubicBezTo>
                <a:cubicBezTo>
                  <a:pt x="389765" y="367625"/>
                  <a:pt x="421054" y="388627"/>
                  <a:pt x="457204" y="388627"/>
                </a:cubicBezTo>
                <a:cubicBezTo>
                  <a:pt x="464632" y="388627"/>
                  <a:pt x="471776" y="387771"/>
                  <a:pt x="478634" y="386052"/>
                </a:cubicBezTo>
                <a:cubicBezTo>
                  <a:pt x="472346" y="432343"/>
                  <a:pt x="444629" y="471918"/>
                  <a:pt x="405626" y="494493"/>
                </a:cubicBezTo>
                <a:cubicBezTo>
                  <a:pt x="395054" y="500638"/>
                  <a:pt x="388481" y="511925"/>
                  <a:pt x="388481" y="524214"/>
                </a:cubicBezTo>
                <a:lnTo>
                  <a:pt x="388624" y="697234"/>
                </a:lnTo>
                <a:cubicBezTo>
                  <a:pt x="388624" y="716238"/>
                  <a:pt x="403909" y="731527"/>
                  <a:pt x="422914" y="731527"/>
                </a:cubicBezTo>
                <a:cubicBezTo>
                  <a:pt x="441919" y="731527"/>
                  <a:pt x="457204" y="716238"/>
                  <a:pt x="457204" y="697241"/>
                </a:cubicBezTo>
                <a:lnTo>
                  <a:pt x="457204" y="542795"/>
                </a:lnTo>
                <a:cubicBezTo>
                  <a:pt x="512496" y="503505"/>
                  <a:pt x="548646" y="438780"/>
                  <a:pt x="548646" y="365774"/>
                </a:cubicBezTo>
                <a:lnTo>
                  <a:pt x="548646" y="297194"/>
                </a:lnTo>
                <a:lnTo>
                  <a:pt x="548646" y="274334"/>
                </a:lnTo>
                <a:lnTo>
                  <a:pt x="548646" y="228614"/>
                </a:lnTo>
                <a:cubicBezTo>
                  <a:pt x="548646" y="178176"/>
                  <a:pt x="507640" y="137174"/>
                  <a:pt x="457204" y="137174"/>
                </a:cubicBezTo>
                <a:cubicBezTo>
                  <a:pt x="449347" y="137174"/>
                  <a:pt x="441628" y="138177"/>
                  <a:pt x="434342" y="140035"/>
                </a:cubicBezTo>
                <a:lnTo>
                  <a:pt x="434342" y="137174"/>
                </a:lnTo>
                <a:cubicBezTo>
                  <a:pt x="434342" y="86736"/>
                  <a:pt x="393337" y="45734"/>
                  <a:pt x="342900" y="45734"/>
                </a:cubicBezTo>
                <a:cubicBezTo>
                  <a:pt x="331615" y="45734"/>
                  <a:pt x="320900" y="47731"/>
                  <a:pt x="310898" y="51448"/>
                </a:cubicBezTo>
                <a:cubicBezTo>
                  <a:pt x="296041" y="21016"/>
                  <a:pt x="264752" y="14"/>
                  <a:pt x="228602" y="14"/>
                </a:cubicBezTo>
                <a:cubicBezTo>
                  <a:pt x="192452" y="14"/>
                  <a:pt x="161163" y="21016"/>
                  <a:pt x="146306" y="51448"/>
                </a:cubicBezTo>
                <a:cubicBezTo>
                  <a:pt x="136304" y="47732"/>
                  <a:pt x="125589" y="45734"/>
                  <a:pt x="114304" y="45734"/>
                </a:cubicBezTo>
                <a:cubicBezTo>
                  <a:pt x="63867" y="45734"/>
                  <a:pt x="22862" y="86736"/>
                  <a:pt x="22862" y="137174"/>
                </a:cubicBezTo>
                <a:lnTo>
                  <a:pt x="22862" y="285768"/>
                </a:lnTo>
                <a:cubicBezTo>
                  <a:pt x="22862" y="289053"/>
                  <a:pt x="23290" y="292337"/>
                  <a:pt x="24288" y="295344"/>
                </a:cubicBezTo>
                <a:cubicBezTo>
                  <a:pt x="9003" y="314773"/>
                  <a:pt x="0" y="339206"/>
                  <a:pt x="0" y="365782"/>
                </a:cubicBezTo>
                <a:cubicBezTo>
                  <a:pt x="0" y="457507"/>
                  <a:pt x="56867" y="535802"/>
                  <a:pt x="137160" y="567667"/>
                </a:cubicBezTo>
                <a:lnTo>
                  <a:pt x="137160" y="697255"/>
                </a:lnTo>
                <a:cubicBezTo>
                  <a:pt x="137160" y="716260"/>
                  <a:pt x="152445" y="731549"/>
                  <a:pt x="171450" y="731549"/>
                </a:cubicBezTo>
                <a:cubicBezTo>
                  <a:pt x="190455" y="731549"/>
                  <a:pt x="205740" y="716260"/>
                  <a:pt x="205740" y="697263"/>
                </a:cubicBezTo>
                <a:lnTo>
                  <a:pt x="205740" y="542956"/>
                </a:lnTo>
                <a:cubicBezTo>
                  <a:pt x="205740" y="527243"/>
                  <a:pt x="195168" y="513666"/>
                  <a:pt x="180025" y="509811"/>
                </a:cubicBezTo>
                <a:cubicBezTo>
                  <a:pt x="115873" y="493234"/>
                  <a:pt x="68586" y="434947"/>
                  <a:pt x="68586" y="365789"/>
                </a:cubicBezTo>
                <a:cubicBezTo>
                  <a:pt x="68586" y="340500"/>
                  <a:pt x="89017" y="320069"/>
                  <a:pt x="114304" y="320069"/>
                </a:cubicBezTo>
                <a:lnTo>
                  <a:pt x="114298" y="320040"/>
                </a:lnTo>
                <a:close/>
                <a:moveTo>
                  <a:pt x="480060" y="274320"/>
                </a:moveTo>
                <a:lnTo>
                  <a:pt x="480060" y="297180"/>
                </a:lnTo>
                <a:cubicBezTo>
                  <a:pt x="480060" y="309755"/>
                  <a:pt x="469773" y="320040"/>
                  <a:pt x="457198" y="320040"/>
                </a:cubicBezTo>
                <a:cubicBezTo>
                  <a:pt x="444623" y="320040"/>
                  <a:pt x="434336" y="309755"/>
                  <a:pt x="434336" y="297180"/>
                </a:cubicBezTo>
                <a:lnTo>
                  <a:pt x="434336" y="251460"/>
                </a:lnTo>
                <a:lnTo>
                  <a:pt x="434336" y="228600"/>
                </a:lnTo>
                <a:cubicBezTo>
                  <a:pt x="434336" y="216025"/>
                  <a:pt x="444623" y="205740"/>
                  <a:pt x="457198" y="205740"/>
                </a:cubicBezTo>
                <a:cubicBezTo>
                  <a:pt x="469773" y="205740"/>
                  <a:pt x="480060" y="216025"/>
                  <a:pt x="480060" y="228600"/>
                </a:cubicBezTo>
                <a:lnTo>
                  <a:pt x="480060" y="274320"/>
                </a:lnTo>
                <a:close/>
                <a:moveTo>
                  <a:pt x="205740" y="251460"/>
                </a:moveTo>
                <a:lnTo>
                  <a:pt x="205740" y="137160"/>
                </a:lnTo>
                <a:lnTo>
                  <a:pt x="205740" y="91440"/>
                </a:lnTo>
                <a:cubicBezTo>
                  <a:pt x="205740" y="78865"/>
                  <a:pt x="216027" y="68580"/>
                  <a:pt x="228602" y="68580"/>
                </a:cubicBezTo>
                <a:cubicBezTo>
                  <a:pt x="241177" y="68580"/>
                  <a:pt x="251464" y="78865"/>
                  <a:pt x="251464" y="91440"/>
                </a:cubicBezTo>
                <a:lnTo>
                  <a:pt x="251464" y="137160"/>
                </a:lnTo>
                <a:lnTo>
                  <a:pt x="251464" y="251460"/>
                </a:lnTo>
                <a:lnTo>
                  <a:pt x="251464" y="254320"/>
                </a:lnTo>
                <a:cubicBezTo>
                  <a:pt x="244178" y="252462"/>
                  <a:pt x="236464" y="251460"/>
                  <a:pt x="228602" y="251460"/>
                </a:cubicBezTo>
                <a:lnTo>
                  <a:pt x="205740" y="251460"/>
                </a:lnTo>
                <a:close/>
                <a:moveTo>
                  <a:pt x="320038" y="251460"/>
                </a:moveTo>
                <a:lnTo>
                  <a:pt x="320038" y="137160"/>
                </a:lnTo>
                <a:cubicBezTo>
                  <a:pt x="320038" y="124585"/>
                  <a:pt x="330325" y="114300"/>
                  <a:pt x="342900" y="114300"/>
                </a:cubicBezTo>
                <a:cubicBezTo>
                  <a:pt x="355475" y="114300"/>
                  <a:pt x="365762" y="124585"/>
                  <a:pt x="365762" y="137160"/>
                </a:cubicBezTo>
                <a:lnTo>
                  <a:pt x="365762" y="228600"/>
                </a:lnTo>
                <a:lnTo>
                  <a:pt x="365762" y="251460"/>
                </a:lnTo>
                <a:cubicBezTo>
                  <a:pt x="365762" y="264035"/>
                  <a:pt x="355475" y="274320"/>
                  <a:pt x="342900" y="274320"/>
                </a:cubicBezTo>
                <a:cubicBezTo>
                  <a:pt x="330325" y="274320"/>
                  <a:pt x="320038" y="264035"/>
                  <a:pt x="320038" y="25146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949734" y="287013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662940" y="365760"/>
                </a:moveTo>
                <a:cubicBezTo>
                  <a:pt x="662940" y="201629"/>
                  <a:pt x="529891" y="68580"/>
                  <a:pt x="365760" y="68580"/>
                </a:cubicBezTo>
                <a:cubicBezTo>
                  <a:pt x="201629" y="68580"/>
                  <a:pt x="68580" y="201629"/>
                  <a:pt x="68580" y="365760"/>
                </a:cubicBezTo>
                <a:cubicBezTo>
                  <a:pt x="68580" y="529891"/>
                  <a:pt x="201629" y="662940"/>
                  <a:pt x="365760" y="662940"/>
                </a:cubicBezTo>
                <a:cubicBezTo>
                  <a:pt x="529891" y="662940"/>
                  <a:pt x="662940" y="529891"/>
                  <a:pt x="662940" y="365760"/>
                </a:cubicBezTo>
                <a:lnTo>
                  <a:pt x="662940" y="365760"/>
                </a:lnTo>
                <a:close/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  <a:moveTo>
                  <a:pt x="365760" y="525780"/>
                </a:moveTo>
                <a:cubicBezTo>
                  <a:pt x="454135" y="525780"/>
                  <a:pt x="525780" y="454135"/>
                  <a:pt x="525780" y="365760"/>
                </a:cubicBezTo>
                <a:cubicBezTo>
                  <a:pt x="525780" y="277385"/>
                  <a:pt x="454135" y="205740"/>
                  <a:pt x="365760" y="205740"/>
                </a:cubicBezTo>
                <a:cubicBezTo>
                  <a:pt x="277385" y="205740"/>
                  <a:pt x="205740" y="277385"/>
                  <a:pt x="205740" y="365760"/>
                </a:cubicBezTo>
                <a:cubicBezTo>
                  <a:pt x="205740" y="454135"/>
                  <a:pt x="277385" y="525780"/>
                  <a:pt x="365760" y="525780"/>
                </a:cubicBezTo>
                <a:lnTo>
                  <a:pt x="365760" y="525780"/>
                </a:lnTo>
                <a:close/>
                <a:moveTo>
                  <a:pt x="365760" y="137160"/>
                </a:moveTo>
                <a:cubicBezTo>
                  <a:pt x="492013" y="137160"/>
                  <a:pt x="594360" y="239507"/>
                  <a:pt x="594360" y="365760"/>
                </a:cubicBezTo>
                <a:cubicBezTo>
                  <a:pt x="594360" y="492013"/>
                  <a:pt x="492013" y="594360"/>
                  <a:pt x="365760" y="594360"/>
                </a:cubicBezTo>
                <a:cubicBezTo>
                  <a:pt x="239507" y="594360"/>
                  <a:pt x="137160" y="492013"/>
                  <a:pt x="137160" y="365760"/>
                </a:cubicBezTo>
                <a:cubicBezTo>
                  <a:pt x="137160" y="239507"/>
                  <a:pt x="239507" y="137160"/>
                  <a:pt x="365760" y="137160"/>
                </a:cubicBezTo>
                <a:lnTo>
                  <a:pt x="365760" y="137160"/>
                </a:lnTo>
                <a:close/>
                <a:moveTo>
                  <a:pt x="365760" y="388620"/>
                </a:moveTo>
                <a:cubicBezTo>
                  <a:pt x="378386" y="388620"/>
                  <a:pt x="388620" y="378386"/>
                  <a:pt x="388620" y="365760"/>
                </a:cubicBezTo>
                <a:cubicBezTo>
                  <a:pt x="388620" y="353134"/>
                  <a:pt x="378386" y="342900"/>
                  <a:pt x="365760" y="342900"/>
                </a:cubicBezTo>
                <a:cubicBezTo>
                  <a:pt x="353134" y="342900"/>
                  <a:pt x="342900" y="353134"/>
                  <a:pt x="342900" y="365760"/>
                </a:cubicBezTo>
                <a:cubicBezTo>
                  <a:pt x="342900" y="378386"/>
                  <a:pt x="353134" y="388620"/>
                  <a:pt x="365760" y="388620"/>
                </a:cubicBezTo>
                <a:close/>
                <a:moveTo>
                  <a:pt x="365760" y="274320"/>
                </a:moveTo>
                <a:cubicBezTo>
                  <a:pt x="416264" y="274320"/>
                  <a:pt x="457200" y="315256"/>
                  <a:pt x="457200" y="365760"/>
                </a:cubicBezTo>
                <a:cubicBezTo>
                  <a:pt x="457200" y="416264"/>
                  <a:pt x="416264" y="457200"/>
                  <a:pt x="365760" y="457200"/>
                </a:cubicBezTo>
                <a:cubicBezTo>
                  <a:pt x="315256" y="457200"/>
                  <a:pt x="274320" y="416264"/>
                  <a:pt x="274320" y="365760"/>
                </a:cubicBezTo>
                <a:cubicBezTo>
                  <a:pt x="274320" y="315256"/>
                  <a:pt x="315256" y="274320"/>
                  <a:pt x="365760" y="274320"/>
                </a:cubicBezTo>
                <a:lnTo>
                  <a:pt x="365760" y="27432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4A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Literary Analysis and Contextual Study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56839" y="3283717"/>
            <a:ext cx="2651760" cy="2848429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299026" y="3283716"/>
            <a:ext cx="2651760" cy="284843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41213" y="3283716"/>
            <a:ext cx="2651760" cy="284843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83401" y="3283716"/>
            <a:ext cx="2651760" cy="284843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557985" y="3618045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close/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  <a:close/>
              </a:path>
            </a:pathLst>
          </a:custGeom>
          <a:solidFill>
            <a:srgbClr val="3ACE5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28110" y="3646620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414338" y="350132"/>
                </a:moveTo>
                <a:cubicBezTo>
                  <a:pt x="414338" y="354060"/>
                  <a:pt x="411210" y="357185"/>
                  <a:pt x="407283" y="357185"/>
                </a:cubicBezTo>
                <a:lnTo>
                  <a:pt x="49917" y="357185"/>
                </a:lnTo>
                <a:cubicBezTo>
                  <a:pt x="45990" y="357185"/>
                  <a:pt x="42862" y="354060"/>
                  <a:pt x="42862" y="350132"/>
                </a:cubicBezTo>
                <a:cubicBezTo>
                  <a:pt x="42862" y="348792"/>
                  <a:pt x="43219" y="347543"/>
                  <a:pt x="43932" y="346383"/>
                </a:cubicBezTo>
                <a:lnTo>
                  <a:pt x="133585" y="203597"/>
                </a:lnTo>
                <a:lnTo>
                  <a:pt x="168858" y="248959"/>
                </a:lnTo>
                <a:cubicBezTo>
                  <a:pt x="172963" y="254228"/>
                  <a:pt x="179305" y="257264"/>
                  <a:pt x="186003" y="257264"/>
                </a:cubicBezTo>
                <a:cubicBezTo>
                  <a:pt x="192701" y="257264"/>
                  <a:pt x="198951" y="254048"/>
                  <a:pt x="202969" y="248691"/>
                </a:cubicBezTo>
                <a:lnTo>
                  <a:pt x="239312" y="200025"/>
                </a:lnTo>
                <a:lnTo>
                  <a:pt x="321466" y="200025"/>
                </a:lnTo>
                <a:lnTo>
                  <a:pt x="413263" y="346383"/>
                </a:lnTo>
                <a:cubicBezTo>
                  <a:pt x="413976" y="347543"/>
                  <a:pt x="414333" y="348796"/>
                  <a:pt x="414333" y="350136"/>
                </a:cubicBezTo>
                <a:lnTo>
                  <a:pt x="414338" y="350132"/>
                </a:lnTo>
                <a:close/>
                <a:moveTo>
                  <a:pt x="294501" y="157164"/>
                </a:moveTo>
                <a:lnTo>
                  <a:pt x="228600" y="157164"/>
                </a:lnTo>
                <a:cubicBezTo>
                  <a:pt x="221815" y="157164"/>
                  <a:pt x="215474" y="160380"/>
                  <a:pt x="211455" y="165737"/>
                </a:cubicBezTo>
                <a:lnTo>
                  <a:pt x="185468" y="200473"/>
                </a:lnTo>
                <a:lnTo>
                  <a:pt x="157876" y="164933"/>
                </a:lnTo>
                <a:lnTo>
                  <a:pt x="228600" y="52063"/>
                </a:lnTo>
                <a:lnTo>
                  <a:pt x="294501" y="157164"/>
                </a:lnTo>
                <a:close/>
                <a:moveTo>
                  <a:pt x="49917" y="400050"/>
                </a:moveTo>
                <a:lnTo>
                  <a:pt x="407283" y="400050"/>
                </a:lnTo>
                <a:cubicBezTo>
                  <a:pt x="434875" y="400050"/>
                  <a:pt x="457200" y="377727"/>
                  <a:pt x="457200" y="350132"/>
                </a:cubicBezTo>
                <a:cubicBezTo>
                  <a:pt x="457200" y="340755"/>
                  <a:pt x="454521" y="331557"/>
                  <a:pt x="449519" y="323612"/>
                </a:cubicBezTo>
                <a:lnTo>
                  <a:pt x="256101" y="15182"/>
                </a:lnTo>
                <a:cubicBezTo>
                  <a:pt x="250207" y="5717"/>
                  <a:pt x="239760" y="0"/>
                  <a:pt x="228595" y="0"/>
                </a:cubicBezTo>
                <a:cubicBezTo>
                  <a:pt x="217435" y="0"/>
                  <a:pt x="207075" y="5717"/>
                  <a:pt x="201090" y="15182"/>
                </a:cubicBezTo>
                <a:lnTo>
                  <a:pt x="7672" y="323612"/>
                </a:lnTo>
                <a:cubicBezTo>
                  <a:pt x="2670" y="331561"/>
                  <a:pt x="-9" y="340759"/>
                  <a:pt x="-9" y="350132"/>
                </a:cubicBezTo>
                <a:cubicBezTo>
                  <a:pt x="-9" y="377723"/>
                  <a:pt x="22316" y="400050"/>
                  <a:pt x="49908" y="400050"/>
                </a:cubicBezTo>
                <a:lnTo>
                  <a:pt x="49917" y="400050"/>
                </a:lnTo>
                <a:close/>
              </a:path>
            </a:pathLst>
          </a:custGeom>
          <a:solidFill>
            <a:srgbClr val="FE7AB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5047" y="361804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  <a:close/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  <a:close/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  <a:close/>
              </a:path>
            </a:pathLst>
          </a:custGeom>
          <a:solidFill>
            <a:srgbClr val="1B6F5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15497" y="3618090"/>
            <a:ext cx="457200" cy="457111"/>
          </a:xfrm>
          <a:custGeom>
            <a:avLst/>
            <a:gdLst/>
            <a:ahLst/>
            <a:cxnLst/>
            <a:rect l="l" t="t" r="r" b="b"/>
            <a:pathLst>
              <a:path w="457200" h="457111">
                <a:moveTo>
                  <a:pt x="185701" y="157132"/>
                </a:moveTo>
                <a:cubicBezTo>
                  <a:pt x="185701" y="94009"/>
                  <a:pt x="236857" y="42854"/>
                  <a:pt x="299978" y="42854"/>
                </a:cubicBezTo>
                <a:cubicBezTo>
                  <a:pt x="363099" y="42854"/>
                  <a:pt x="414255" y="94009"/>
                  <a:pt x="414255" y="157132"/>
                </a:cubicBezTo>
                <a:cubicBezTo>
                  <a:pt x="414255" y="220254"/>
                  <a:pt x="363099" y="271410"/>
                  <a:pt x="299978" y="271410"/>
                </a:cubicBezTo>
                <a:cubicBezTo>
                  <a:pt x="290692" y="271410"/>
                  <a:pt x="281676" y="270340"/>
                  <a:pt x="273104" y="268196"/>
                </a:cubicBezTo>
                <a:cubicBezTo>
                  <a:pt x="265871" y="266409"/>
                  <a:pt x="258195" y="268553"/>
                  <a:pt x="252928" y="273910"/>
                </a:cubicBezTo>
                <a:lnTo>
                  <a:pt x="226858" y="299979"/>
                </a:lnTo>
                <a:lnTo>
                  <a:pt x="178559" y="299979"/>
                </a:lnTo>
                <a:cubicBezTo>
                  <a:pt x="166686" y="299979"/>
                  <a:pt x="157130" y="309533"/>
                  <a:pt x="157130" y="321408"/>
                </a:cubicBezTo>
                <a:lnTo>
                  <a:pt x="157130" y="357122"/>
                </a:lnTo>
                <a:lnTo>
                  <a:pt x="121419" y="357122"/>
                </a:lnTo>
                <a:cubicBezTo>
                  <a:pt x="109545" y="357122"/>
                  <a:pt x="99990" y="366676"/>
                  <a:pt x="99990" y="378552"/>
                </a:cubicBezTo>
                <a:lnTo>
                  <a:pt x="99990" y="414266"/>
                </a:lnTo>
                <a:lnTo>
                  <a:pt x="42849" y="414266"/>
                </a:lnTo>
                <a:lnTo>
                  <a:pt x="42849" y="344538"/>
                </a:lnTo>
                <a:lnTo>
                  <a:pt x="183195" y="204192"/>
                </a:lnTo>
                <a:cubicBezTo>
                  <a:pt x="188462" y="198926"/>
                  <a:pt x="190607" y="191246"/>
                  <a:pt x="188910" y="184015"/>
                </a:cubicBezTo>
                <a:cubicBezTo>
                  <a:pt x="186858" y="175444"/>
                  <a:pt x="185696" y="166425"/>
                  <a:pt x="185696" y="157141"/>
                </a:cubicBezTo>
                <a:lnTo>
                  <a:pt x="185701" y="157132"/>
                </a:lnTo>
                <a:close/>
                <a:moveTo>
                  <a:pt x="299978" y="0"/>
                </a:moveTo>
                <a:cubicBezTo>
                  <a:pt x="213197" y="0"/>
                  <a:pt x="142848" y="70354"/>
                  <a:pt x="142848" y="157132"/>
                </a:cubicBezTo>
                <a:cubicBezTo>
                  <a:pt x="142848" y="165611"/>
                  <a:pt x="143474" y="173917"/>
                  <a:pt x="144814" y="182040"/>
                </a:cubicBezTo>
                <a:lnTo>
                  <a:pt x="6250" y="320512"/>
                </a:lnTo>
                <a:cubicBezTo>
                  <a:pt x="2231" y="324530"/>
                  <a:pt x="0" y="329975"/>
                  <a:pt x="0" y="335688"/>
                </a:cubicBezTo>
                <a:lnTo>
                  <a:pt x="0" y="435681"/>
                </a:lnTo>
                <a:cubicBezTo>
                  <a:pt x="0" y="447557"/>
                  <a:pt x="9551" y="457111"/>
                  <a:pt x="21429" y="457111"/>
                </a:cubicBezTo>
                <a:lnTo>
                  <a:pt x="121423" y="457111"/>
                </a:lnTo>
                <a:cubicBezTo>
                  <a:pt x="133297" y="457111"/>
                  <a:pt x="142852" y="447557"/>
                  <a:pt x="142852" y="435686"/>
                </a:cubicBezTo>
                <a:lnTo>
                  <a:pt x="142852" y="399976"/>
                </a:lnTo>
                <a:lnTo>
                  <a:pt x="178564" y="399976"/>
                </a:lnTo>
                <a:cubicBezTo>
                  <a:pt x="190438" y="399976"/>
                  <a:pt x="199993" y="390423"/>
                  <a:pt x="199993" y="378552"/>
                </a:cubicBezTo>
                <a:lnTo>
                  <a:pt x="199993" y="342842"/>
                </a:lnTo>
                <a:lnTo>
                  <a:pt x="235705" y="342842"/>
                </a:lnTo>
                <a:cubicBezTo>
                  <a:pt x="241420" y="342842"/>
                  <a:pt x="246865" y="340612"/>
                  <a:pt x="250884" y="336593"/>
                </a:cubicBezTo>
                <a:lnTo>
                  <a:pt x="275166" y="312312"/>
                </a:lnTo>
                <a:cubicBezTo>
                  <a:pt x="283290" y="313560"/>
                  <a:pt x="291593" y="314277"/>
                  <a:pt x="300074" y="314277"/>
                </a:cubicBezTo>
                <a:cubicBezTo>
                  <a:pt x="386855" y="314277"/>
                  <a:pt x="457205" y="243923"/>
                  <a:pt x="457205" y="157146"/>
                </a:cubicBezTo>
                <a:cubicBezTo>
                  <a:pt x="457205" y="70368"/>
                  <a:pt x="386764" y="14"/>
                  <a:pt x="299983" y="14"/>
                </a:cubicBezTo>
                <a:lnTo>
                  <a:pt x="299978" y="0"/>
                </a:lnTo>
                <a:close/>
                <a:moveTo>
                  <a:pt x="328548" y="157132"/>
                </a:moveTo>
                <a:cubicBezTo>
                  <a:pt x="344326" y="157132"/>
                  <a:pt x="357119" y="144342"/>
                  <a:pt x="357119" y="128562"/>
                </a:cubicBezTo>
                <a:cubicBezTo>
                  <a:pt x="357119" y="112783"/>
                  <a:pt x="344326" y="99993"/>
                  <a:pt x="328548" y="99993"/>
                </a:cubicBezTo>
                <a:cubicBezTo>
                  <a:pt x="312771" y="99993"/>
                  <a:pt x="299978" y="112783"/>
                  <a:pt x="299978" y="128562"/>
                </a:cubicBezTo>
                <a:cubicBezTo>
                  <a:pt x="299978" y="144342"/>
                  <a:pt x="312771" y="157132"/>
                  <a:pt x="328548" y="157132"/>
                </a:cubicBezTo>
                <a:close/>
              </a:path>
            </a:pathLst>
          </a:custGeom>
          <a:solidFill>
            <a:srgbClr val="FF6E0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83609" y="4655749"/>
            <a:ext cx="22185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Theme pillar 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83609" y="5128847"/>
            <a:ext cx="2213460" cy="741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Name the idea and explain how recurring images or moments reinforce 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28110" y="4655747"/>
            <a:ext cx="22139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Theme pillar 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28110" y="5128845"/>
            <a:ext cx="2208833" cy="741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Show the tension driving the narrative and where it peaks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56839" y="1378858"/>
            <a:ext cx="5639667" cy="1288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3ACE5D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Major Themes &amp; Motifs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6470297" y="4655747"/>
            <a:ext cx="22139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Theme pillar 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70297" y="5128845"/>
            <a:ext cx="2208833" cy="741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Highlight the moral or cultural question the book keeps returning to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412485" y="4655747"/>
            <a:ext cx="22139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Motifs checklist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412485" y="5128845"/>
            <a:ext cx="2208833" cy="741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2–3 repeating symbols (objects, settings, phrases) with brief meaning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241213" y="725854"/>
            <a:ext cx="5593947" cy="1977359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Literary Analysis and Contextual Study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0557901" y="-27707"/>
            <a:ext cx="1277258" cy="1901371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6840" y="1498295"/>
            <a:ext cx="5297821" cy="1185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Literary Style &amp; Critical Excerpts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3226421" y="4079545"/>
            <a:ext cx="23952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Narrative Structure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226421" y="4604642"/>
            <a:ext cx="2395220" cy="152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Point of view, pacing strategy, and how form supports theme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56843" y="4079545"/>
            <a:ext cx="23952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Tone and Voice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56843" y="4604642"/>
            <a:ext cx="2395220" cy="152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How diction, humor, restraint, or lyricism shapes reader alignment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096000" y="4079545"/>
            <a:ext cx="23952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Critical Excerpts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096000" y="4604642"/>
            <a:ext cx="2395220" cy="152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2–3 short representative passages with your editorial commentary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5579" y="4079545"/>
            <a:ext cx="23952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Editor’s Note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965579" y="4604642"/>
            <a:ext cx="2395220" cy="152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What the craft choices reveal about cultural stakes or subtext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096000" y="3314087"/>
            <a:ext cx="457200" cy="457180"/>
          </a:xfrm>
          <a:custGeom>
            <a:avLst/>
            <a:gdLst/>
            <a:ahLst/>
            <a:cxnLst/>
            <a:rect l="l" t="t" r="r" b="b"/>
            <a:pathLst>
              <a:path w="457200" h="457180">
                <a:moveTo>
                  <a:pt x="185738" y="371473"/>
                </a:moveTo>
                <a:cubicBezTo>
                  <a:pt x="185738" y="347809"/>
                  <a:pt x="166540" y="328612"/>
                  <a:pt x="142875" y="328612"/>
                </a:cubicBezTo>
                <a:lnTo>
                  <a:pt x="57150" y="328612"/>
                </a:lnTo>
                <a:cubicBezTo>
                  <a:pt x="49291" y="328612"/>
                  <a:pt x="42863" y="322184"/>
                  <a:pt x="42863" y="314325"/>
                </a:cubicBezTo>
                <a:lnTo>
                  <a:pt x="42863" y="57152"/>
                </a:lnTo>
                <a:cubicBezTo>
                  <a:pt x="42863" y="49293"/>
                  <a:pt x="49291" y="42865"/>
                  <a:pt x="57150" y="42865"/>
                </a:cubicBezTo>
                <a:lnTo>
                  <a:pt x="400050" y="42865"/>
                </a:lnTo>
                <a:cubicBezTo>
                  <a:pt x="407909" y="42865"/>
                  <a:pt x="414338" y="49293"/>
                  <a:pt x="414338" y="57152"/>
                </a:cubicBezTo>
                <a:lnTo>
                  <a:pt x="414338" y="314325"/>
                </a:lnTo>
                <a:cubicBezTo>
                  <a:pt x="414338" y="322184"/>
                  <a:pt x="407909" y="328612"/>
                  <a:pt x="400050" y="328612"/>
                </a:cubicBezTo>
                <a:lnTo>
                  <a:pt x="276195" y="328612"/>
                </a:lnTo>
                <a:cubicBezTo>
                  <a:pt x="266909" y="328612"/>
                  <a:pt x="257888" y="331648"/>
                  <a:pt x="250477" y="337184"/>
                </a:cubicBezTo>
                <a:lnTo>
                  <a:pt x="185738" y="385760"/>
                </a:lnTo>
                <a:lnTo>
                  <a:pt x="185738" y="371473"/>
                </a:lnTo>
                <a:close/>
                <a:moveTo>
                  <a:pt x="185559" y="439519"/>
                </a:moveTo>
                <a:lnTo>
                  <a:pt x="185738" y="439341"/>
                </a:lnTo>
                <a:lnTo>
                  <a:pt x="276195" y="371477"/>
                </a:lnTo>
                <a:lnTo>
                  <a:pt x="400050" y="371477"/>
                </a:lnTo>
                <a:cubicBezTo>
                  <a:pt x="431574" y="371477"/>
                  <a:pt x="457200" y="345848"/>
                  <a:pt x="457200" y="314325"/>
                </a:cubicBezTo>
                <a:lnTo>
                  <a:pt x="457200" y="57152"/>
                </a:lnTo>
                <a:cubicBezTo>
                  <a:pt x="457200" y="25629"/>
                  <a:pt x="431574" y="0"/>
                  <a:pt x="400050" y="0"/>
                </a:cubicBezTo>
                <a:lnTo>
                  <a:pt x="57150" y="0"/>
                </a:lnTo>
                <a:cubicBezTo>
                  <a:pt x="25626" y="0"/>
                  <a:pt x="0" y="25629"/>
                  <a:pt x="0" y="57152"/>
                </a:cubicBezTo>
                <a:lnTo>
                  <a:pt x="0" y="314325"/>
                </a:lnTo>
                <a:cubicBezTo>
                  <a:pt x="0" y="345848"/>
                  <a:pt x="25626" y="371477"/>
                  <a:pt x="57150" y="371477"/>
                </a:cubicBezTo>
                <a:lnTo>
                  <a:pt x="100013" y="371477"/>
                </a:lnTo>
                <a:lnTo>
                  <a:pt x="142875" y="371477"/>
                </a:lnTo>
                <a:lnTo>
                  <a:pt x="142875" y="414338"/>
                </a:lnTo>
                <a:lnTo>
                  <a:pt x="142875" y="417909"/>
                </a:lnTo>
                <a:lnTo>
                  <a:pt x="142875" y="418178"/>
                </a:lnTo>
                <a:lnTo>
                  <a:pt x="142875" y="423893"/>
                </a:lnTo>
                <a:lnTo>
                  <a:pt x="142875" y="442912"/>
                </a:lnTo>
                <a:cubicBezTo>
                  <a:pt x="142875" y="448357"/>
                  <a:pt x="145911" y="453271"/>
                  <a:pt x="150734" y="455681"/>
                </a:cubicBezTo>
                <a:cubicBezTo>
                  <a:pt x="155558" y="458090"/>
                  <a:pt x="161360" y="457555"/>
                  <a:pt x="165735" y="454341"/>
                </a:cubicBezTo>
                <a:lnTo>
                  <a:pt x="181005" y="442912"/>
                </a:lnTo>
                <a:lnTo>
                  <a:pt x="185559" y="439519"/>
                </a:lnTo>
                <a:close/>
                <a:moveTo>
                  <a:pt x="142875" y="100013"/>
                </a:moveTo>
                <a:cubicBezTo>
                  <a:pt x="127070" y="100013"/>
                  <a:pt x="114300" y="112782"/>
                  <a:pt x="114300" y="128587"/>
                </a:cubicBezTo>
                <a:lnTo>
                  <a:pt x="114300" y="171447"/>
                </a:lnTo>
                <a:cubicBezTo>
                  <a:pt x="114300" y="187252"/>
                  <a:pt x="127070" y="200021"/>
                  <a:pt x="142875" y="200021"/>
                </a:cubicBezTo>
                <a:lnTo>
                  <a:pt x="171450" y="200021"/>
                </a:lnTo>
                <a:lnTo>
                  <a:pt x="171450" y="206540"/>
                </a:lnTo>
                <a:cubicBezTo>
                  <a:pt x="171450" y="216987"/>
                  <a:pt x="163860" y="225916"/>
                  <a:pt x="153500" y="227703"/>
                </a:cubicBezTo>
                <a:lnTo>
                  <a:pt x="146446" y="228864"/>
                </a:lnTo>
                <a:cubicBezTo>
                  <a:pt x="134746" y="230830"/>
                  <a:pt x="126891" y="241812"/>
                  <a:pt x="128853" y="253511"/>
                </a:cubicBezTo>
                <a:cubicBezTo>
                  <a:pt x="130819" y="265210"/>
                  <a:pt x="141801" y="273069"/>
                  <a:pt x="153500" y="271103"/>
                </a:cubicBezTo>
                <a:lnTo>
                  <a:pt x="160555" y="269942"/>
                </a:lnTo>
                <a:cubicBezTo>
                  <a:pt x="191539" y="264762"/>
                  <a:pt x="214313" y="237976"/>
                  <a:pt x="214313" y="206540"/>
                </a:cubicBezTo>
                <a:lnTo>
                  <a:pt x="214313" y="171447"/>
                </a:lnTo>
                <a:lnTo>
                  <a:pt x="214313" y="150015"/>
                </a:lnTo>
                <a:lnTo>
                  <a:pt x="214313" y="128582"/>
                </a:lnTo>
                <a:cubicBezTo>
                  <a:pt x="214313" y="112777"/>
                  <a:pt x="201543" y="100008"/>
                  <a:pt x="185738" y="100008"/>
                </a:cubicBezTo>
                <a:lnTo>
                  <a:pt x="142875" y="100013"/>
                </a:lnTo>
                <a:close/>
                <a:moveTo>
                  <a:pt x="342900" y="171452"/>
                </a:moveTo>
                <a:lnTo>
                  <a:pt x="342900" y="150019"/>
                </a:lnTo>
                <a:lnTo>
                  <a:pt x="342900" y="128587"/>
                </a:lnTo>
                <a:cubicBezTo>
                  <a:pt x="342900" y="112782"/>
                  <a:pt x="330130" y="100013"/>
                  <a:pt x="314325" y="100013"/>
                </a:cubicBezTo>
                <a:lnTo>
                  <a:pt x="271463" y="100013"/>
                </a:lnTo>
                <a:cubicBezTo>
                  <a:pt x="255657" y="100013"/>
                  <a:pt x="242888" y="112782"/>
                  <a:pt x="242888" y="128587"/>
                </a:cubicBezTo>
                <a:lnTo>
                  <a:pt x="242888" y="171447"/>
                </a:lnTo>
                <a:cubicBezTo>
                  <a:pt x="242888" y="187252"/>
                  <a:pt x="255657" y="200021"/>
                  <a:pt x="271463" y="200021"/>
                </a:cubicBezTo>
                <a:lnTo>
                  <a:pt x="300038" y="200021"/>
                </a:lnTo>
                <a:lnTo>
                  <a:pt x="300038" y="206540"/>
                </a:lnTo>
                <a:cubicBezTo>
                  <a:pt x="300038" y="216987"/>
                  <a:pt x="292448" y="225916"/>
                  <a:pt x="282088" y="227703"/>
                </a:cubicBezTo>
                <a:lnTo>
                  <a:pt x="275033" y="228864"/>
                </a:lnTo>
                <a:cubicBezTo>
                  <a:pt x="263333" y="230830"/>
                  <a:pt x="255479" y="241812"/>
                  <a:pt x="257440" y="253511"/>
                </a:cubicBezTo>
                <a:cubicBezTo>
                  <a:pt x="259406" y="265210"/>
                  <a:pt x="270388" y="273069"/>
                  <a:pt x="282088" y="271103"/>
                </a:cubicBezTo>
                <a:lnTo>
                  <a:pt x="289142" y="269942"/>
                </a:lnTo>
                <a:cubicBezTo>
                  <a:pt x="320127" y="264762"/>
                  <a:pt x="342900" y="237976"/>
                  <a:pt x="342900" y="206540"/>
                </a:cubicBezTo>
                <a:lnTo>
                  <a:pt x="342900" y="171452"/>
                </a:lnTo>
                <a:close/>
              </a:path>
            </a:pathLst>
          </a:custGeom>
          <a:solidFill>
            <a:srgbClr val="3ACE5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226421" y="3364892"/>
            <a:ext cx="457200" cy="355569"/>
          </a:xfrm>
          <a:custGeom>
            <a:avLst/>
            <a:gdLst/>
            <a:ahLst/>
            <a:cxnLst/>
            <a:rect l="l" t="t" r="r" b="b"/>
            <a:pathLst>
              <a:path w="457200" h="355569">
                <a:moveTo>
                  <a:pt x="228559" y="38096"/>
                </a:moveTo>
                <a:cubicBezTo>
                  <a:pt x="176813" y="38096"/>
                  <a:pt x="134270" y="61588"/>
                  <a:pt x="101649" y="91829"/>
                </a:cubicBezTo>
                <a:cubicBezTo>
                  <a:pt x="71095" y="120243"/>
                  <a:pt x="49981" y="153976"/>
                  <a:pt x="39187" y="177785"/>
                </a:cubicBezTo>
                <a:cubicBezTo>
                  <a:pt x="49981" y="201593"/>
                  <a:pt x="71095" y="235326"/>
                  <a:pt x="101572" y="263740"/>
                </a:cubicBezTo>
                <a:cubicBezTo>
                  <a:pt x="134270" y="293978"/>
                  <a:pt x="176813" y="317473"/>
                  <a:pt x="228559" y="317473"/>
                </a:cubicBezTo>
                <a:cubicBezTo>
                  <a:pt x="280305" y="317473"/>
                  <a:pt x="322847" y="293981"/>
                  <a:pt x="355468" y="263740"/>
                </a:cubicBezTo>
                <a:cubicBezTo>
                  <a:pt x="386023" y="235326"/>
                  <a:pt x="407137" y="201594"/>
                  <a:pt x="417931" y="177785"/>
                </a:cubicBezTo>
                <a:cubicBezTo>
                  <a:pt x="407137" y="153976"/>
                  <a:pt x="386023" y="120243"/>
                  <a:pt x="355546" y="91829"/>
                </a:cubicBezTo>
                <a:cubicBezTo>
                  <a:pt x="322847" y="61592"/>
                  <a:pt x="280305" y="38096"/>
                  <a:pt x="228559" y="38096"/>
                </a:cubicBezTo>
                <a:lnTo>
                  <a:pt x="228559" y="38096"/>
                </a:lnTo>
                <a:close/>
                <a:moveTo>
                  <a:pt x="75699" y="63970"/>
                </a:moveTo>
                <a:cubicBezTo>
                  <a:pt x="113079" y="29207"/>
                  <a:pt x="164432" y="0"/>
                  <a:pt x="228563" y="0"/>
                </a:cubicBezTo>
                <a:cubicBezTo>
                  <a:pt x="292695" y="0"/>
                  <a:pt x="344043" y="29206"/>
                  <a:pt x="381428" y="63970"/>
                </a:cubicBezTo>
                <a:cubicBezTo>
                  <a:pt x="418571" y="98496"/>
                  <a:pt x="443415" y="139689"/>
                  <a:pt x="455239" y="168021"/>
                </a:cubicBezTo>
                <a:cubicBezTo>
                  <a:pt x="457858" y="174289"/>
                  <a:pt x="457858" y="181276"/>
                  <a:pt x="455239" y="187545"/>
                </a:cubicBezTo>
                <a:cubicBezTo>
                  <a:pt x="443411" y="215880"/>
                  <a:pt x="418571" y="257151"/>
                  <a:pt x="381428" y="291595"/>
                </a:cubicBezTo>
                <a:cubicBezTo>
                  <a:pt x="344048" y="326359"/>
                  <a:pt x="292695" y="355566"/>
                  <a:pt x="228563" y="355566"/>
                </a:cubicBezTo>
                <a:cubicBezTo>
                  <a:pt x="164432" y="355566"/>
                  <a:pt x="113084" y="326359"/>
                  <a:pt x="75699" y="291595"/>
                </a:cubicBezTo>
                <a:cubicBezTo>
                  <a:pt x="38556" y="257151"/>
                  <a:pt x="13711" y="215877"/>
                  <a:pt x="1966" y="187545"/>
                </a:cubicBezTo>
                <a:cubicBezTo>
                  <a:pt x="-654" y="181276"/>
                  <a:pt x="-654" y="174289"/>
                  <a:pt x="1966" y="168021"/>
                </a:cubicBezTo>
                <a:cubicBezTo>
                  <a:pt x="13711" y="139685"/>
                  <a:pt x="38556" y="98414"/>
                  <a:pt x="75699" y="63970"/>
                </a:cubicBezTo>
                <a:lnTo>
                  <a:pt x="75699" y="63970"/>
                </a:lnTo>
                <a:close/>
                <a:moveTo>
                  <a:pt x="228559" y="241279"/>
                </a:moveTo>
                <a:cubicBezTo>
                  <a:pt x="263640" y="241279"/>
                  <a:pt x="292055" y="212865"/>
                  <a:pt x="292055" y="177785"/>
                </a:cubicBezTo>
                <a:cubicBezTo>
                  <a:pt x="292055" y="142704"/>
                  <a:pt x="263640" y="114291"/>
                  <a:pt x="228559" y="114291"/>
                </a:cubicBezTo>
                <a:cubicBezTo>
                  <a:pt x="228001" y="114291"/>
                  <a:pt x="227526" y="114291"/>
                  <a:pt x="226972" y="114291"/>
                </a:cubicBezTo>
                <a:cubicBezTo>
                  <a:pt x="228006" y="118337"/>
                  <a:pt x="228559" y="122625"/>
                  <a:pt x="228559" y="126988"/>
                </a:cubicBezTo>
                <a:cubicBezTo>
                  <a:pt x="228559" y="155003"/>
                  <a:pt x="205781" y="177785"/>
                  <a:pt x="177764" y="177785"/>
                </a:cubicBezTo>
                <a:cubicBezTo>
                  <a:pt x="173398" y="177785"/>
                  <a:pt x="169114" y="177230"/>
                  <a:pt x="165063" y="176199"/>
                </a:cubicBezTo>
                <a:cubicBezTo>
                  <a:pt x="165063" y="176754"/>
                  <a:pt x="165063" y="177230"/>
                  <a:pt x="165063" y="177785"/>
                </a:cubicBezTo>
                <a:cubicBezTo>
                  <a:pt x="165063" y="212865"/>
                  <a:pt x="193478" y="241279"/>
                  <a:pt x="228559" y="241279"/>
                </a:cubicBezTo>
                <a:lnTo>
                  <a:pt x="228559" y="241279"/>
                </a:lnTo>
                <a:close/>
                <a:moveTo>
                  <a:pt x="228559" y="76195"/>
                </a:moveTo>
                <a:cubicBezTo>
                  <a:pt x="284666" y="76195"/>
                  <a:pt x="330149" y="121679"/>
                  <a:pt x="330149" y="177785"/>
                </a:cubicBezTo>
                <a:cubicBezTo>
                  <a:pt x="330149" y="233893"/>
                  <a:pt x="284666" y="279374"/>
                  <a:pt x="228559" y="279374"/>
                </a:cubicBezTo>
                <a:cubicBezTo>
                  <a:pt x="172451" y="279374"/>
                  <a:pt x="126969" y="233890"/>
                  <a:pt x="126969" y="177785"/>
                </a:cubicBezTo>
                <a:cubicBezTo>
                  <a:pt x="126969" y="121676"/>
                  <a:pt x="172451" y="76195"/>
                  <a:pt x="228559" y="76195"/>
                </a:cubicBezTo>
                <a:lnTo>
                  <a:pt x="228559" y="76195"/>
                </a:lnTo>
                <a:close/>
              </a:path>
            </a:pathLst>
          </a:custGeom>
          <a:solidFill>
            <a:srgbClr val="FE7AB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6856" y="3314077"/>
            <a:ext cx="457167" cy="457200"/>
          </a:xfrm>
          <a:custGeom>
            <a:avLst/>
            <a:gdLst/>
            <a:ahLst/>
            <a:cxnLst/>
            <a:rect l="l" t="t" r="r" b="b"/>
            <a:pathLst>
              <a:path w="457167" h="457200">
                <a:moveTo>
                  <a:pt x="32532" y="322107"/>
                </a:moveTo>
                <a:lnTo>
                  <a:pt x="11973" y="391916"/>
                </a:lnTo>
                <a:lnTo>
                  <a:pt x="891" y="429640"/>
                </a:lnTo>
                <a:cubicBezTo>
                  <a:pt x="-1344" y="437239"/>
                  <a:pt x="713" y="445372"/>
                  <a:pt x="6254" y="450914"/>
                </a:cubicBezTo>
                <a:cubicBezTo>
                  <a:pt x="11795" y="456455"/>
                  <a:pt x="19932" y="458512"/>
                  <a:pt x="27439" y="456368"/>
                </a:cubicBezTo>
                <a:lnTo>
                  <a:pt x="65251" y="445194"/>
                </a:lnTo>
                <a:lnTo>
                  <a:pt x="135061" y="424634"/>
                </a:lnTo>
                <a:cubicBezTo>
                  <a:pt x="146143" y="421415"/>
                  <a:pt x="156246" y="415782"/>
                  <a:pt x="164914" y="408188"/>
                </a:cubicBezTo>
                <a:cubicBezTo>
                  <a:pt x="166167" y="407114"/>
                  <a:pt x="167328" y="405952"/>
                  <a:pt x="168489" y="404791"/>
                </a:cubicBezTo>
                <a:lnTo>
                  <a:pt x="440403" y="132963"/>
                </a:lnTo>
                <a:cubicBezTo>
                  <a:pt x="459979" y="113386"/>
                  <a:pt x="462393" y="83265"/>
                  <a:pt x="447731" y="61004"/>
                </a:cubicBezTo>
                <a:cubicBezTo>
                  <a:pt x="445674" y="57877"/>
                  <a:pt x="443173" y="54837"/>
                  <a:pt x="440403" y="52066"/>
                </a:cubicBezTo>
                <a:lnTo>
                  <a:pt x="405183" y="16756"/>
                </a:lnTo>
                <a:cubicBezTo>
                  <a:pt x="382837" y="-5592"/>
                  <a:pt x="346633" y="-5592"/>
                  <a:pt x="324287" y="16756"/>
                </a:cubicBezTo>
                <a:lnTo>
                  <a:pt x="52373" y="288672"/>
                </a:lnTo>
                <a:cubicBezTo>
                  <a:pt x="43079" y="297966"/>
                  <a:pt x="36285" y="309497"/>
                  <a:pt x="32527" y="322102"/>
                </a:cubicBezTo>
                <a:lnTo>
                  <a:pt x="32532" y="322107"/>
                </a:lnTo>
                <a:close/>
                <a:moveTo>
                  <a:pt x="73650" y="334172"/>
                </a:moveTo>
                <a:cubicBezTo>
                  <a:pt x="75167" y="329166"/>
                  <a:pt x="77673" y="324516"/>
                  <a:pt x="81156" y="320584"/>
                </a:cubicBezTo>
                <a:cubicBezTo>
                  <a:pt x="81691" y="320049"/>
                  <a:pt x="82139" y="319510"/>
                  <a:pt x="82674" y="318975"/>
                </a:cubicBezTo>
                <a:lnTo>
                  <a:pt x="286923" y="114817"/>
                </a:lnTo>
                <a:lnTo>
                  <a:pt x="342341" y="170238"/>
                </a:lnTo>
                <a:lnTo>
                  <a:pt x="138179" y="374488"/>
                </a:lnTo>
                <a:cubicBezTo>
                  <a:pt x="133977" y="378690"/>
                  <a:pt x="128702" y="381817"/>
                  <a:pt x="122983" y="383518"/>
                </a:cubicBezTo>
                <a:lnTo>
                  <a:pt x="102067" y="389685"/>
                </a:lnTo>
                <a:lnTo>
                  <a:pt x="53082" y="404078"/>
                </a:lnTo>
                <a:lnTo>
                  <a:pt x="67473" y="355094"/>
                </a:lnTo>
                <a:lnTo>
                  <a:pt x="73650" y="334172"/>
                </a:lnTo>
                <a:close/>
              </a:path>
            </a:pathLst>
          </a:custGeom>
          <a:solidFill>
            <a:srgbClr val="1B6F5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5579" y="3314138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close/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  <a:close/>
              </a:path>
            </a:pathLst>
          </a:custGeom>
          <a:solidFill>
            <a:srgbClr val="FF6E0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241213" y="725854"/>
            <a:ext cx="5593947" cy="1977359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Literary Analysis and Contextual Study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226629" y="0"/>
            <a:ext cx="5965371" cy="6858000"/>
          </a:xfrm>
          <a:prstGeom prst="rect">
            <a:avLst/>
          </a:pr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6839" y="4014195"/>
            <a:ext cx="5542280" cy="2077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Critical Reception, Impact &amp; Conclusion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6578601" y="1634262"/>
            <a:ext cx="5271800" cy="81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Notable reviews, awards, and reader or critic consensus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578601" y="1190663"/>
            <a:ext cx="5279420" cy="304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Reception snapshot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6839" y="1634262"/>
            <a:ext cx="5486400" cy="1965281"/>
          </a:xfrm>
          <a:prstGeom prst="rect">
            <a:avLst/>
          </a:prstGeom>
          <a:blipFill>
            <a:blip r:embed="rId1"/>
            <a:srcRect l="0" t="0" r="0" b="71343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578601" y="3429000"/>
            <a:ext cx="5271800" cy="81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Sales momentum, adaptations, or influence on later works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78601" y="2985401"/>
            <a:ext cx="5279420" cy="304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Impact and traction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78601" y="5223738"/>
            <a:ext cx="5271800" cy="81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What continues to resonate and why it matters now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78601" y="4780139"/>
            <a:ext cx="5279420" cy="304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Enduring cultural significance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2026-09-09T16:04:36Z</dcterms:created>
  <dcterms:modified xsi:type="dcterms:W3CDTF">2026-09-09T16:04:36Z</dcterms:modified>
</cp:coreProperties>
</file>