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embeddedFontLst>
    <p:embeddedFont>
      <p:font typeface="DM Sans" pitchFamily="2" charset="0"/>
      <p:regular r:id="rId17"/>
      <p:bold r:id="rId19"/>
    </p:embeddedFont>
    <p:embeddedFont>
      <p:font typeface="Rubik Dirt" pitchFamily="2" charset="0"/>
      <p:regular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
    <Relationship Id="rId17" Type="http://schemas.openxmlformats.org/officeDocument/2006/relationships/font" Target="fonts/font1.fntdata"/>
    <Relationship Id="rId18" Type="http://schemas.openxmlformats.org/officeDocument/2006/relationships/font" Target="fonts/font2.fntdata"/>
    <Relationship Id="rId1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20224246ec989e805ed09b696e0c07f921c7e10.png"/><Relationship Id="rId2" Type="http://schemas.openxmlformats.org/officeDocument/2006/relationships/image" Target="../media/7cfd9bb74704a51fb6ee1de2fe33e500fc1d395e.png"/><Relationship Id="rId3" Type="http://schemas.openxmlformats.org/officeDocument/2006/relationships/image" Target="../media/718aecdf2ae797c7e883f5f8331678341c19ac37.png"/><Relationship Id="rId4" Type="http://schemas.openxmlformats.org/officeDocument/2006/relationships/image" Target="../media/0275bb7e018f626ce9a2f10671dc39219ece8f1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4149d6338c6672493c6365e91b2ba15daa51f02.png"/><Relationship Id="rId2" Type="http://schemas.openxmlformats.org/officeDocument/2006/relationships/image" Target="../media/67c13bf331fe74ed31a5984d0ae7db2e974ffcb2.png"/><Relationship Id="rId3" Type="http://schemas.openxmlformats.org/officeDocument/2006/relationships/image" Target="../media/1c18a4294c6562b44d85dd11bacd0fd42a20e1e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4149d6338c6672493c6365e91b2ba15daa51f02.png"/><Relationship Id="rId2" Type="http://schemas.openxmlformats.org/officeDocument/2006/relationships/image" Target="../media/67c13bf331fe74ed31a5984d0ae7db2e974ffcb2.png"/><Relationship Id="rId3" Type="http://schemas.openxmlformats.org/officeDocument/2006/relationships/image" Target="../media/1c18a4294c6562b44d85dd11bacd0fd42a20e1e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accd3bc329ab9b9d3a24596a0e7b206ffd6300e7.png"/><Relationship Id="rId2" Type="http://schemas.openxmlformats.org/officeDocument/2006/relationships/image" Target="../media/37038529b0c9e2b74253e35fb4b7d78d11793bc6.png"/><Relationship Id="rId3" Type="http://schemas.openxmlformats.org/officeDocument/2006/relationships/image" Target="../media/afe164d35ad9c61edf63efc0b493327804fda17a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e425cf05ca450015886203cf466f0143d59a0a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bcf1f555d6db417e8b77dccefbeb681a102b590.png"/><Relationship Id="rId2" Type="http://schemas.openxmlformats.org/officeDocument/2006/relationships/image" Target="../media/96165f5da77d468a9950cae73c308537bf95f58c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79ee079f401fa74aba92e85d466dc52fb19230a1.png"/><Relationship Id="rId2" Type="http://schemas.openxmlformats.org/officeDocument/2006/relationships/image" Target="../media/b57cce81e7c3ee30dd833f716c00cb1ad9761643.png"/><Relationship Id="rId3" Type="http://schemas.openxmlformats.org/officeDocument/2006/relationships/image" Target="../media/360323af3af7ff3f58a806de2e20234dced3073b.png"/><Relationship Id="rId4" Type="http://schemas.openxmlformats.org/officeDocument/2006/relationships/image" Target="../media/75dc01e002be982415eafc3a3ffa1c7c1830574d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66f1a45b1509697283363fc255c942a0d201df2.png"/><Relationship Id="rId2" Type="http://schemas.openxmlformats.org/officeDocument/2006/relationships/image" Target="../media/a1b87076ec17fa778a3ec567834c7bbf49a16dfa.png"/><Relationship Id="rId3" Type="http://schemas.openxmlformats.org/officeDocument/2006/relationships/image" Target="../media/aa0bd54cf50fb0a22b6170882f86f6f0e4d8d014.png"/><Relationship Id="rId4" Type="http://schemas.openxmlformats.org/officeDocument/2006/relationships/image" Target="../media/2035ce731da178485a3258dfe4932794d329ba7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878482b6120d1ba89400fc3b9dbc247f8af27d74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045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18760" y="693614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810365" y="4675022"/>
            <a:ext cx="8594130" cy="871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Exploring Early Life, Career Milestones, Key Relationships, Major Contributions, Personal Philosophy, and Enduring Impact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222603" y="2022764"/>
            <a:ext cx="9815374" cy="23206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dirty="0">
                <a:solidFill>
                  <a:srgbClr val="FFFFFF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Comprehensive Biography and Legacy of a Pioneering Figure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-657060" y="-324506"/>
            <a:ext cx="2603218" cy="2036240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458655" y="-1043976"/>
            <a:ext cx="2523963" cy="2651990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-1426445" y="4917143"/>
            <a:ext cx="2902429" cy="2320636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81635" y="5410087"/>
            <a:ext cx="2908044" cy="2591025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E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4497" y="660018"/>
            <a:ext cx="9296311" cy="706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1044038" y="1744717"/>
            <a:ext cx="624561" cy="40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F0402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04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F0402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05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F0402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06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F0402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07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F0402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08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04497" y="1744716"/>
            <a:ext cx="10209923" cy="4048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Cover: Subject Profile</a:t>
            </a:r>
            <a:endParaRPr lang="en-US" sz="2000" dirty="0"/>
          </a:p>
          <a:p>
            <a:pPr algn="l"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Early Life &amp; Formative Years</a:t>
            </a:r>
            <a:endParaRPr lang="en-US" sz="2000" dirty="0"/>
          </a:p>
          <a:p>
            <a:pPr algn="l"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Career Timeline &amp; Milestone Arc</a:t>
            </a:r>
            <a:endParaRPr lang="en-US" sz="2000" dirty="0"/>
          </a:p>
          <a:p>
            <a:pPr algn="l"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Key Relationships &amp; Collaborators</a:t>
            </a:r>
            <a:endParaRPr lang="en-US" sz="2000" dirty="0"/>
          </a:p>
          <a:p>
            <a:pPr algn="l"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Major Contributions &amp; Signature Works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304161" y="-691507"/>
            <a:ext cx="2078916" cy="185334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881246" y="5793615"/>
            <a:ext cx="1310754" cy="1085182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20392" y="5793615"/>
            <a:ext cx="768210" cy="1493742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E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4497" y="660018"/>
            <a:ext cx="9296311" cy="706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1044038" y="1744717"/>
            <a:ext cx="624561" cy="40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F0402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09</a:t>
            </a:r>
            <a:endParaRPr lang="en-US" sz="20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F0402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10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04497" y="1744716"/>
            <a:ext cx="10209923" cy="4048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Character, Philosophy &amp; Notable Quotes</a:t>
            </a:r>
            <a:endParaRPr lang="en-US" sz="2000" dirty="0"/>
          </a:p>
          <a:p>
            <a:pPr algn="l" marL="0" indent="0">
              <a:lnSpc>
                <a:spcPct val="150000"/>
              </a:lnSpc>
              <a:spcBef>
                <a:spcPts val="40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Lasting Legacy &amp; Historical Impact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304161" y="-691507"/>
            <a:ext cx="2078916" cy="185334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881246" y="5793615"/>
            <a:ext cx="1310754" cy="1085182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20392" y="5793615"/>
            <a:ext cx="768210" cy="1493742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3501" y="533400"/>
            <a:ext cx="9585960" cy="1407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Cover: Subject Profile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44675" y="2265402"/>
            <a:ext cx="3657600" cy="3940526"/>
          </a:xfrm>
          <a:custGeom>
            <a:avLst/>
            <a:gdLst/>
            <a:ahLst/>
            <a:cxnLst/>
            <a:rect l="l" t="t" r="r" b="b"/>
            <a:pathLst>
              <a:path w="3657600" h="3940526">
                <a:moveTo>
                  <a:pt x="2966204" y="265670"/>
                </a:moveTo>
                <a:cubicBezTo>
                  <a:pt x="2624438" y="101666"/>
                  <a:pt x="2098585" y="12570"/>
                  <a:pt x="1721084" y="13280"/>
                </a:cubicBezTo>
                <a:cubicBezTo>
                  <a:pt x="1523500" y="13634"/>
                  <a:pt x="1302727" y="-18166"/>
                  <a:pt x="1108033" y="15407"/>
                </a:cubicBezTo>
                <a:cubicBezTo>
                  <a:pt x="830934" y="63127"/>
                  <a:pt x="750503" y="133820"/>
                  <a:pt x="681960" y="198878"/>
                </a:cubicBezTo>
                <a:cubicBezTo>
                  <a:pt x="482437" y="388339"/>
                  <a:pt x="260055" y="696921"/>
                  <a:pt x="155448" y="948248"/>
                </a:cubicBezTo>
                <a:cubicBezTo>
                  <a:pt x="4828" y="1309870"/>
                  <a:pt x="-28968" y="1837625"/>
                  <a:pt x="22531" y="2228565"/>
                </a:cubicBezTo>
                <a:cubicBezTo>
                  <a:pt x="81747" y="2677154"/>
                  <a:pt x="236866" y="3176261"/>
                  <a:pt x="619524" y="3416279"/>
                </a:cubicBezTo>
                <a:cubicBezTo>
                  <a:pt x="960669" y="3630131"/>
                  <a:pt x="1376135" y="3830191"/>
                  <a:pt x="1773241" y="3917868"/>
                </a:cubicBezTo>
                <a:cubicBezTo>
                  <a:pt x="2560722" y="4091803"/>
                  <a:pt x="3383938" y="3231744"/>
                  <a:pt x="3579949" y="2432526"/>
                </a:cubicBezTo>
                <a:cubicBezTo>
                  <a:pt x="3751783" y="1731231"/>
                  <a:pt x="3676181" y="605698"/>
                  <a:pt x="2966570" y="265670"/>
                </a:cubicBezTo>
                <a:lnTo>
                  <a:pt x="2966204" y="265670"/>
                </a:lnTo>
                <a:close/>
              </a:path>
            </a:pathLst>
          </a:custGeom>
          <a:solidFill>
            <a:srgbClr val="FCD9D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267200" y="2265402"/>
            <a:ext cx="3657600" cy="3940526"/>
          </a:xfrm>
          <a:custGeom>
            <a:avLst/>
            <a:gdLst/>
            <a:ahLst/>
            <a:cxnLst/>
            <a:rect l="l" t="t" r="r" b="b"/>
            <a:pathLst>
              <a:path w="3657600" h="3940526">
                <a:moveTo>
                  <a:pt x="2966204" y="265670"/>
                </a:moveTo>
                <a:cubicBezTo>
                  <a:pt x="2624438" y="101666"/>
                  <a:pt x="2098585" y="12570"/>
                  <a:pt x="1721084" y="13280"/>
                </a:cubicBezTo>
                <a:cubicBezTo>
                  <a:pt x="1523500" y="13634"/>
                  <a:pt x="1302727" y="-18166"/>
                  <a:pt x="1108033" y="15407"/>
                </a:cubicBezTo>
                <a:cubicBezTo>
                  <a:pt x="830934" y="63127"/>
                  <a:pt x="750503" y="133820"/>
                  <a:pt x="681960" y="198878"/>
                </a:cubicBezTo>
                <a:cubicBezTo>
                  <a:pt x="482437" y="388339"/>
                  <a:pt x="260055" y="696921"/>
                  <a:pt x="155448" y="948248"/>
                </a:cubicBezTo>
                <a:cubicBezTo>
                  <a:pt x="4828" y="1309870"/>
                  <a:pt x="-28968" y="1837625"/>
                  <a:pt x="22531" y="2228565"/>
                </a:cubicBezTo>
                <a:cubicBezTo>
                  <a:pt x="81747" y="2677154"/>
                  <a:pt x="236866" y="3176261"/>
                  <a:pt x="619524" y="3416279"/>
                </a:cubicBezTo>
                <a:cubicBezTo>
                  <a:pt x="960669" y="3630131"/>
                  <a:pt x="1376135" y="3830191"/>
                  <a:pt x="1773241" y="3917868"/>
                </a:cubicBezTo>
                <a:cubicBezTo>
                  <a:pt x="2560722" y="4091803"/>
                  <a:pt x="3383938" y="3231744"/>
                  <a:pt x="3579949" y="2432526"/>
                </a:cubicBezTo>
                <a:cubicBezTo>
                  <a:pt x="3751783" y="1731231"/>
                  <a:pt x="3676181" y="605698"/>
                  <a:pt x="2966570" y="265670"/>
                </a:cubicBezTo>
                <a:lnTo>
                  <a:pt x="2966204" y="265670"/>
                </a:lnTo>
                <a:close/>
              </a:path>
            </a:pathLst>
          </a:custGeom>
          <a:solidFill>
            <a:srgbClr val="F5C9E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89725" y="2265402"/>
            <a:ext cx="3657600" cy="3940526"/>
          </a:xfrm>
          <a:custGeom>
            <a:avLst/>
            <a:gdLst/>
            <a:ahLst/>
            <a:cxnLst/>
            <a:rect l="l" t="t" r="r" b="b"/>
            <a:pathLst>
              <a:path w="3657600" h="3940526">
                <a:moveTo>
                  <a:pt x="2966204" y="265670"/>
                </a:moveTo>
                <a:cubicBezTo>
                  <a:pt x="2624438" y="101666"/>
                  <a:pt x="2098585" y="12570"/>
                  <a:pt x="1721084" y="13280"/>
                </a:cubicBezTo>
                <a:cubicBezTo>
                  <a:pt x="1523500" y="13634"/>
                  <a:pt x="1302727" y="-18166"/>
                  <a:pt x="1108033" y="15407"/>
                </a:cubicBezTo>
                <a:cubicBezTo>
                  <a:pt x="830934" y="63127"/>
                  <a:pt x="750503" y="133820"/>
                  <a:pt x="681960" y="198878"/>
                </a:cubicBezTo>
                <a:cubicBezTo>
                  <a:pt x="482437" y="388339"/>
                  <a:pt x="260055" y="696921"/>
                  <a:pt x="155448" y="948248"/>
                </a:cubicBezTo>
                <a:cubicBezTo>
                  <a:pt x="4828" y="1309870"/>
                  <a:pt x="-28968" y="1837625"/>
                  <a:pt x="22531" y="2228565"/>
                </a:cubicBezTo>
                <a:cubicBezTo>
                  <a:pt x="81747" y="2677154"/>
                  <a:pt x="236866" y="3176261"/>
                  <a:pt x="619524" y="3416279"/>
                </a:cubicBezTo>
                <a:cubicBezTo>
                  <a:pt x="960669" y="3630131"/>
                  <a:pt x="1376135" y="3830191"/>
                  <a:pt x="1773241" y="3917868"/>
                </a:cubicBezTo>
                <a:cubicBezTo>
                  <a:pt x="2560722" y="4091803"/>
                  <a:pt x="3383938" y="3231744"/>
                  <a:pt x="3579949" y="2432526"/>
                </a:cubicBezTo>
                <a:cubicBezTo>
                  <a:pt x="3751783" y="1731231"/>
                  <a:pt x="3676181" y="605698"/>
                  <a:pt x="2966570" y="265670"/>
                </a:cubicBezTo>
                <a:lnTo>
                  <a:pt x="2966204" y="265670"/>
                </a:lnTo>
                <a:close/>
              </a:path>
            </a:pathLst>
          </a:custGeom>
          <a:solidFill>
            <a:srgbClr val="CFD6E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10435" y="3922899"/>
            <a:ext cx="2941320" cy="1643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Subject full name placeholder plus lifespan or era label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10435" y="3328244"/>
            <a:ext cx="294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Subject Full Name and Lifespan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32960" y="3922899"/>
            <a:ext cx="2941320" cy="1643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Hero portrait placeholder in a framed, editorial container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632960" y="3328244"/>
            <a:ext cx="294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Hero Portrait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55485" y="3922899"/>
            <a:ext cx="2941320" cy="1643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Subtitle placeholder capturing the most memorable theme of the life story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55485" y="3328244"/>
            <a:ext cx="294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Memorable Life Theme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924550" y="2480266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85749" y="42863"/>
                </a:moveTo>
                <a:lnTo>
                  <a:pt x="57148" y="42863"/>
                </a:lnTo>
                <a:cubicBezTo>
                  <a:pt x="49288" y="42863"/>
                  <a:pt x="42859" y="49291"/>
                  <a:pt x="42859" y="57150"/>
                </a:cubicBezTo>
                <a:lnTo>
                  <a:pt x="42859" y="400050"/>
                </a:lnTo>
                <a:cubicBezTo>
                  <a:pt x="42859" y="407909"/>
                  <a:pt x="49288" y="414338"/>
                  <a:pt x="57148" y="414338"/>
                </a:cubicBezTo>
                <a:lnTo>
                  <a:pt x="285749" y="414338"/>
                </a:lnTo>
                <a:cubicBezTo>
                  <a:pt x="293608" y="414338"/>
                  <a:pt x="300038" y="407909"/>
                  <a:pt x="300038" y="400050"/>
                </a:cubicBezTo>
                <a:lnTo>
                  <a:pt x="300038" y="57150"/>
                </a:lnTo>
                <a:cubicBezTo>
                  <a:pt x="300038" y="49291"/>
                  <a:pt x="293608" y="42863"/>
                  <a:pt x="285749" y="42863"/>
                </a:cubicBezTo>
                <a:close/>
                <a:moveTo>
                  <a:pt x="285749" y="0"/>
                </a:moveTo>
                <a:cubicBezTo>
                  <a:pt x="317272" y="0"/>
                  <a:pt x="342900" y="25626"/>
                  <a:pt x="342900" y="57150"/>
                </a:cubicBezTo>
                <a:lnTo>
                  <a:pt x="342900" y="400050"/>
                </a:lnTo>
                <a:cubicBezTo>
                  <a:pt x="342900" y="431574"/>
                  <a:pt x="317272" y="457200"/>
                  <a:pt x="285749" y="457200"/>
                </a:cubicBezTo>
                <a:lnTo>
                  <a:pt x="57148" y="457200"/>
                </a:lnTo>
                <a:cubicBezTo>
                  <a:pt x="25625" y="457200"/>
                  <a:pt x="-3" y="431574"/>
                  <a:pt x="-3" y="400050"/>
                </a:cubicBezTo>
                <a:lnTo>
                  <a:pt x="-3" y="57150"/>
                </a:lnTo>
                <a:cubicBezTo>
                  <a:pt x="-3" y="25626"/>
                  <a:pt x="25625" y="0"/>
                  <a:pt x="57148" y="0"/>
                </a:cubicBezTo>
                <a:lnTo>
                  <a:pt x="285749" y="0"/>
                </a:lnTo>
                <a:close/>
                <a:moveTo>
                  <a:pt x="114299" y="171450"/>
                </a:moveTo>
                <a:cubicBezTo>
                  <a:pt x="114299" y="139885"/>
                  <a:pt x="139886" y="114300"/>
                  <a:pt x="171450" y="114300"/>
                </a:cubicBezTo>
                <a:cubicBezTo>
                  <a:pt x="203014" y="114300"/>
                  <a:pt x="228601" y="139885"/>
                  <a:pt x="228601" y="171450"/>
                </a:cubicBezTo>
                <a:cubicBezTo>
                  <a:pt x="228601" y="203015"/>
                  <a:pt x="203014" y="228600"/>
                  <a:pt x="171450" y="228600"/>
                </a:cubicBezTo>
                <a:cubicBezTo>
                  <a:pt x="139886" y="228600"/>
                  <a:pt x="114299" y="203015"/>
                  <a:pt x="114299" y="171450"/>
                </a:cubicBezTo>
                <a:lnTo>
                  <a:pt x="114299" y="171450"/>
                </a:lnTo>
                <a:close/>
                <a:moveTo>
                  <a:pt x="71436" y="318431"/>
                </a:moveTo>
                <a:cubicBezTo>
                  <a:pt x="71436" y="284589"/>
                  <a:pt x="98851" y="257175"/>
                  <a:pt x="132695" y="257175"/>
                </a:cubicBezTo>
                <a:lnTo>
                  <a:pt x="210294" y="257175"/>
                </a:lnTo>
                <a:cubicBezTo>
                  <a:pt x="244138" y="257175"/>
                  <a:pt x="271553" y="284589"/>
                  <a:pt x="271553" y="318431"/>
                </a:cubicBezTo>
                <a:cubicBezTo>
                  <a:pt x="271553" y="331913"/>
                  <a:pt x="260570" y="342900"/>
                  <a:pt x="247087" y="342900"/>
                </a:cubicBezTo>
                <a:lnTo>
                  <a:pt x="96087" y="342900"/>
                </a:lnTo>
                <a:cubicBezTo>
                  <a:pt x="82426" y="342900"/>
                  <a:pt x="71440" y="331918"/>
                  <a:pt x="71440" y="318431"/>
                </a:cubicBezTo>
                <a:lnTo>
                  <a:pt x="71436" y="318431"/>
                </a:lnTo>
                <a:close/>
              </a:path>
            </a:pathLst>
          </a:custGeom>
          <a:solidFill>
            <a:srgbClr val="9D1E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044875" y="2531066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19102" y="101599"/>
                </a:moveTo>
                <a:lnTo>
                  <a:pt x="419102" y="304799"/>
                </a:lnTo>
                <a:cubicBezTo>
                  <a:pt x="419102" y="311783"/>
                  <a:pt x="413387" y="317497"/>
                  <a:pt x="406401" y="317497"/>
                </a:cubicBezTo>
                <a:lnTo>
                  <a:pt x="254002" y="317497"/>
                </a:lnTo>
                <a:cubicBezTo>
                  <a:pt x="254002" y="282414"/>
                  <a:pt x="225587" y="253998"/>
                  <a:pt x="190502" y="253998"/>
                </a:cubicBezTo>
                <a:lnTo>
                  <a:pt x="139702" y="253998"/>
                </a:lnTo>
                <a:cubicBezTo>
                  <a:pt x="104617" y="253998"/>
                  <a:pt x="76202" y="282414"/>
                  <a:pt x="76202" y="317497"/>
                </a:cubicBezTo>
                <a:lnTo>
                  <a:pt x="50799" y="317497"/>
                </a:lnTo>
                <a:cubicBezTo>
                  <a:pt x="43813" y="317497"/>
                  <a:pt x="38098" y="311783"/>
                  <a:pt x="38098" y="304799"/>
                </a:cubicBezTo>
                <a:lnTo>
                  <a:pt x="38098" y="101599"/>
                </a:lnTo>
                <a:lnTo>
                  <a:pt x="419102" y="101599"/>
                </a:lnTo>
                <a:close/>
                <a:moveTo>
                  <a:pt x="50799" y="0"/>
                </a:moveTo>
                <a:cubicBezTo>
                  <a:pt x="22782" y="0"/>
                  <a:pt x="0" y="22780"/>
                  <a:pt x="0" y="50801"/>
                </a:cubicBezTo>
                <a:lnTo>
                  <a:pt x="0" y="304803"/>
                </a:lnTo>
                <a:cubicBezTo>
                  <a:pt x="0" y="332820"/>
                  <a:pt x="22782" y="355604"/>
                  <a:pt x="50799" y="355604"/>
                </a:cubicBezTo>
                <a:lnTo>
                  <a:pt x="406401" y="355604"/>
                </a:lnTo>
                <a:cubicBezTo>
                  <a:pt x="434418" y="355604"/>
                  <a:pt x="457200" y="332824"/>
                  <a:pt x="457200" y="304803"/>
                </a:cubicBezTo>
                <a:lnTo>
                  <a:pt x="457200" y="50801"/>
                </a:lnTo>
                <a:cubicBezTo>
                  <a:pt x="457200" y="22783"/>
                  <a:pt x="434418" y="0"/>
                  <a:pt x="406401" y="0"/>
                </a:cubicBezTo>
                <a:lnTo>
                  <a:pt x="50799" y="0"/>
                </a:lnTo>
                <a:close/>
                <a:moveTo>
                  <a:pt x="215899" y="177800"/>
                </a:moveTo>
                <a:cubicBezTo>
                  <a:pt x="215899" y="149743"/>
                  <a:pt x="193153" y="126999"/>
                  <a:pt x="165099" y="126999"/>
                </a:cubicBezTo>
                <a:cubicBezTo>
                  <a:pt x="137046" y="126999"/>
                  <a:pt x="114300" y="149743"/>
                  <a:pt x="114300" y="177800"/>
                </a:cubicBezTo>
                <a:cubicBezTo>
                  <a:pt x="114300" y="205857"/>
                  <a:pt x="137046" y="228601"/>
                  <a:pt x="165099" y="228601"/>
                </a:cubicBezTo>
                <a:cubicBezTo>
                  <a:pt x="193153" y="228601"/>
                  <a:pt x="215899" y="205857"/>
                  <a:pt x="215899" y="177800"/>
                </a:cubicBezTo>
                <a:lnTo>
                  <a:pt x="215899" y="177800"/>
                </a:lnTo>
                <a:close/>
                <a:moveTo>
                  <a:pt x="298451" y="139701"/>
                </a:moveTo>
                <a:cubicBezTo>
                  <a:pt x="287894" y="139701"/>
                  <a:pt x="279399" y="148193"/>
                  <a:pt x="279399" y="158751"/>
                </a:cubicBezTo>
                <a:cubicBezTo>
                  <a:pt x="279399" y="169308"/>
                  <a:pt x="287894" y="177800"/>
                  <a:pt x="298451" y="177800"/>
                </a:cubicBezTo>
                <a:lnTo>
                  <a:pt x="361952" y="177800"/>
                </a:lnTo>
                <a:cubicBezTo>
                  <a:pt x="372508" y="177800"/>
                  <a:pt x="381003" y="169308"/>
                  <a:pt x="381003" y="158751"/>
                </a:cubicBezTo>
                <a:cubicBezTo>
                  <a:pt x="381003" y="148193"/>
                  <a:pt x="372508" y="139701"/>
                  <a:pt x="361952" y="139701"/>
                </a:cubicBezTo>
                <a:lnTo>
                  <a:pt x="298451" y="139701"/>
                </a:lnTo>
                <a:close/>
                <a:moveTo>
                  <a:pt x="298451" y="215899"/>
                </a:moveTo>
                <a:cubicBezTo>
                  <a:pt x="287894" y="215899"/>
                  <a:pt x="279399" y="224391"/>
                  <a:pt x="279399" y="234949"/>
                </a:cubicBezTo>
                <a:cubicBezTo>
                  <a:pt x="279399" y="245506"/>
                  <a:pt x="287894" y="253998"/>
                  <a:pt x="298451" y="253998"/>
                </a:cubicBezTo>
                <a:lnTo>
                  <a:pt x="361952" y="253998"/>
                </a:lnTo>
                <a:cubicBezTo>
                  <a:pt x="372508" y="253998"/>
                  <a:pt x="381003" y="245506"/>
                  <a:pt x="381003" y="234949"/>
                </a:cubicBezTo>
                <a:cubicBezTo>
                  <a:pt x="381003" y="224391"/>
                  <a:pt x="372508" y="215899"/>
                  <a:pt x="361952" y="215899"/>
                </a:cubicBezTo>
                <a:lnTo>
                  <a:pt x="298451" y="215899"/>
                </a:ln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747058" y="2480266"/>
            <a:ext cx="342933" cy="457200"/>
          </a:xfrm>
          <a:custGeom>
            <a:avLst/>
            <a:gdLst/>
            <a:ahLst/>
            <a:cxnLst/>
            <a:rect l="l" t="t" r="r" b="b"/>
            <a:pathLst>
              <a:path w="342933" h="457200">
                <a:moveTo>
                  <a:pt x="0" y="42867"/>
                </a:moveTo>
                <a:cubicBezTo>
                  <a:pt x="0" y="19202"/>
                  <a:pt x="19201" y="0"/>
                  <a:pt x="42867" y="0"/>
                </a:cubicBezTo>
                <a:lnTo>
                  <a:pt x="42867" y="42867"/>
                </a:lnTo>
                <a:lnTo>
                  <a:pt x="42867" y="394193"/>
                </a:lnTo>
                <a:lnTo>
                  <a:pt x="159052" y="311230"/>
                </a:lnTo>
                <a:cubicBezTo>
                  <a:pt x="166463" y="305871"/>
                  <a:pt x="176556" y="305871"/>
                  <a:pt x="183970" y="311230"/>
                </a:cubicBezTo>
                <a:lnTo>
                  <a:pt x="300067" y="394193"/>
                </a:lnTo>
                <a:lnTo>
                  <a:pt x="300067" y="42867"/>
                </a:lnTo>
                <a:lnTo>
                  <a:pt x="42867" y="42867"/>
                </a:lnTo>
                <a:lnTo>
                  <a:pt x="42867" y="0"/>
                </a:lnTo>
                <a:lnTo>
                  <a:pt x="300067" y="0"/>
                </a:lnTo>
                <a:cubicBezTo>
                  <a:pt x="323732" y="0"/>
                  <a:pt x="342933" y="19202"/>
                  <a:pt x="342933" y="42867"/>
                </a:cubicBezTo>
                <a:lnTo>
                  <a:pt x="342933" y="435812"/>
                </a:lnTo>
                <a:cubicBezTo>
                  <a:pt x="342933" y="443850"/>
                  <a:pt x="338468" y="451174"/>
                  <a:pt x="331325" y="454836"/>
                </a:cubicBezTo>
                <a:cubicBezTo>
                  <a:pt x="324182" y="458498"/>
                  <a:pt x="315608" y="457872"/>
                  <a:pt x="309089" y="453227"/>
                </a:cubicBezTo>
                <a:lnTo>
                  <a:pt x="171470" y="354993"/>
                </a:lnTo>
                <a:lnTo>
                  <a:pt x="33851" y="453227"/>
                </a:lnTo>
                <a:cubicBezTo>
                  <a:pt x="27332" y="457872"/>
                  <a:pt x="18758" y="458494"/>
                  <a:pt x="11615" y="454836"/>
                </a:cubicBezTo>
                <a:cubicBezTo>
                  <a:pt x="4472" y="451174"/>
                  <a:pt x="7" y="443850"/>
                  <a:pt x="7" y="435812"/>
                </a:cubicBezTo>
                <a:lnTo>
                  <a:pt x="0" y="42867"/>
                </a:lnTo>
                <a:close/>
              </a:path>
            </a:pathLst>
          </a:custGeom>
          <a:solidFill>
            <a:srgbClr val="30458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48010" y="3949265"/>
            <a:ext cx="2420322" cy="4060288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51582" y="4172781"/>
            <a:ext cx="3215640" cy="19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Birthplace placeholder with context about the setting and local culture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7700" y="3583505"/>
            <a:ext cx="32194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5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Birthplace and Local Culture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47700" y="1142999"/>
            <a:ext cx="8793325" cy="12704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Early Life &amp; Formative Years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4495800" y="4172781"/>
            <a:ext cx="3215640" cy="19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Family background placeholder including key relatives and early support or tension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491918" y="3583505"/>
            <a:ext cx="32194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5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Family Background and Relationships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340018" y="4172781"/>
            <a:ext cx="3215640" cy="19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Early education, influences, and formative experiences that shaped direction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336136" y="3583505"/>
            <a:ext cx="32194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5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Early Education and Influences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20468" y="2869096"/>
            <a:ext cx="400101" cy="457200"/>
          </a:xfrm>
          <a:custGeom>
            <a:avLst/>
            <a:gdLst/>
            <a:ahLst/>
            <a:cxnLst/>
            <a:rect l="l" t="t" r="r" b="b"/>
            <a:pathLst>
              <a:path w="400101" h="457200">
                <a:moveTo>
                  <a:pt x="215927" y="7055"/>
                </a:moveTo>
                <a:cubicBezTo>
                  <a:pt x="211910" y="2588"/>
                  <a:pt x="206104" y="0"/>
                  <a:pt x="200031" y="0"/>
                </a:cubicBezTo>
                <a:cubicBezTo>
                  <a:pt x="193957" y="0"/>
                  <a:pt x="188156" y="2588"/>
                  <a:pt x="184135" y="7055"/>
                </a:cubicBezTo>
                <a:lnTo>
                  <a:pt x="55546" y="149930"/>
                </a:lnTo>
                <a:cubicBezTo>
                  <a:pt x="49921" y="156180"/>
                  <a:pt x="48492" y="165287"/>
                  <a:pt x="51885" y="172968"/>
                </a:cubicBezTo>
                <a:cubicBezTo>
                  <a:pt x="55278" y="180649"/>
                  <a:pt x="62960" y="185738"/>
                  <a:pt x="71442" y="185738"/>
                </a:cubicBezTo>
                <a:lnTo>
                  <a:pt x="81981" y="185738"/>
                </a:lnTo>
                <a:lnTo>
                  <a:pt x="26615" y="250390"/>
                </a:lnTo>
                <a:cubicBezTo>
                  <a:pt x="21169" y="256732"/>
                  <a:pt x="19917" y="265661"/>
                  <a:pt x="23402" y="273250"/>
                </a:cubicBezTo>
                <a:cubicBezTo>
                  <a:pt x="26883" y="280840"/>
                  <a:pt x="34477" y="285750"/>
                  <a:pt x="42867" y="285750"/>
                </a:cubicBezTo>
                <a:lnTo>
                  <a:pt x="64296" y="285750"/>
                </a:lnTo>
                <a:lnTo>
                  <a:pt x="4289" y="365760"/>
                </a:lnTo>
                <a:cubicBezTo>
                  <a:pt x="-624" y="372280"/>
                  <a:pt x="-1336" y="380939"/>
                  <a:pt x="2237" y="388172"/>
                </a:cubicBezTo>
                <a:cubicBezTo>
                  <a:pt x="5810" y="395405"/>
                  <a:pt x="13311" y="400050"/>
                  <a:pt x="21434" y="400050"/>
                </a:cubicBezTo>
                <a:lnTo>
                  <a:pt x="142876" y="400050"/>
                </a:lnTo>
                <a:lnTo>
                  <a:pt x="178593" y="400050"/>
                </a:lnTo>
                <a:lnTo>
                  <a:pt x="178593" y="435771"/>
                </a:lnTo>
                <a:cubicBezTo>
                  <a:pt x="178593" y="447649"/>
                  <a:pt x="188148" y="457205"/>
                  <a:pt x="200023" y="457205"/>
                </a:cubicBezTo>
                <a:cubicBezTo>
                  <a:pt x="211898" y="457205"/>
                  <a:pt x="221452" y="447649"/>
                  <a:pt x="221452" y="435776"/>
                </a:cubicBezTo>
                <a:lnTo>
                  <a:pt x="221452" y="400059"/>
                </a:lnTo>
                <a:lnTo>
                  <a:pt x="257169" y="400059"/>
                </a:lnTo>
                <a:lnTo>
                  <a:pt x="378612" y="400059"/>
                </a:lnTo>
                <a:cubicBezTo>
                  <a:pt x="386738" y="400059"/>
                  <a:pt x="394148" y="395505"/>
                  <a:pt x="397809" y="388181"/>
                </a:cubicBezTo>
                <a:cubicBezTo>
                  <a:pt x="401470" y="380857"/>
                  <a:pt x="400665" y="372197"/>
                  <a:pt x="395756" y="365769"/>
                </a:cubicBezTo>
                <a:lnTo>
                  <a:pt x="335749" y="285759"/>
                </a:lnTo>
                <a:lnTo>
                  <a:pt x="357178" y="285759"/>
                </a:lnTo>
                <a:cubicBezTo>
                  <a:pt x="365572" y="285759"/>
                  <a:pt x="373162" y="280849"/>
                  <a:pt x="376643" y="273259"/>
                </a:cubicBezTo>
                <a:cubicBezTo>
                  <a:pt x="380124" y="265670"/>
                  <a:pt x="378876" y="256741"/>
                  <a:pt x="373430" y="250399"/>
                </a:cubicBezTo>
                <a:lnTo>
                  <a:pt x="318065" y="185747"/>
                </a:lnTo>
                <a:lnTo>
                  <a:pt x="328603" y="185747"/>
                </a:lnTo>
                <a:cubicBezTo>
                  <a:pt x="337085" y="185747"/>
                  <a:pt x="344767" y="180745"/>
                  <a:pt x="348160" y="173068"/>
                </a:cubicBezTo>
                <a:cubicBezTo>
                  <a:pt x="351553" y="165388"/>
                  <a:pt x="350213" y="156280"/>
                  <a:pt x="344499" y="150030"/>
                </a:cubicBezTo>
                <a:lnTo>
                  <a:pt x="215911" y="7155"/>
                </a:lnTo>
                <a:lnTo>
                  <a:pt x="215927" y="7055"/>
                </a:lnTo>
                <a:close/>
                <a:moveTo>
                  <a:pt x="221464" y="357188"/>
                </a:moveTo>
                <a:lnTo>
                  <a:pt x="221464" y="192884"/>
                </a:lnTo>
                <a:cubicBezTo>
                  <a:pt x="221464" y="181005"/>
                  <a:pt x="211909" y="171455"/>
                  <a:pt x="200034" y="171455"/>
                </a:cubicBezTo>
                <a:cubicBezTo>
                  <a:pt x="188159" y="171455"/>
                  <a:pt x="178605" y="181010"/>
                  <a:pt x="178605" y="192888"/>
                </a:cubicBezTo>
                <a:lnTo>
                  <a:pt x="178605" y="357197"/>
                </a:lnTo>
                <a:lnTo>
                  <a:pt x="142888" y="357197"/>
                </a:lnTo>
                <a:lnTo>
                  <a:pt x="64308" y="357197"/>
                </a:lnTo>
                <a:lnTo>
                  <a:pt x="124315" y="277187"/>
                </a:lnTo>
                <a:cubicBezTo>
                  <a:pt x="129229" y="270667"/>
                  <a:pt x="129941" y="262008"/>
                  <a:pt x="126368" y="254775"/>
                </a:cubicBezTo>
                <a:cubicBezTo>
                  <a:pt x="122795" y="247542"/>
                  <a:pt x="115293" y="242897"/>
                  <a:pt x="107171" y="242897"/>
                </a:cubicBezTo>
                <a:lnTo>
                  <a:pt x="89490" y="242897"/>
                </a:lnTo>
                <a:lnTo>
                  <a:pt x="144856" y="178244"/>
                </a:lnTo>
                <a:cubicBezTo>
                  <a:pt x="150302" y="171903"/>
                  <a:pt x="151554" y="162974"/>
                  <a:pt x="148069" y="155384"/>
                </a:cubicBezTo>
                <a:cubicBezTo>
                  <a:pt x="144588" y="147794"/>
                  <a:pt x="136994" y="142884"/>
                  <a:pt x="128604" y="142884"/>
                </a:cubicBezTo>
                <a:lnTo>
                  <a:pt x="119586" y="142884"/>
                </a:lnTo>
                <a:lnTo>
                  <a:pt x="200042" y="53497"/>
                </a:lnTo>
                <a:lnTo>
                  <a:pt x="280499" y="142884"/>
                </a:lnTo>
                <a:lnTo>
                  <a:pt x="271480" y="142884"/>
                </a:lnTo>
                <a:cubicBezTo>
                  <a:pt x="263086" y="142884"/>
                  <a:pt x="255496" y="147794"/>
                  <a:pt x="252015" y="155384"/>
                </a:cubicBezTo>
                <a:cubicBezTo>
                  <a:pt x="248535" y="162974"/>
                  <a:pt x="249783" y="171903"/>
                  <a:pt x="255228" y="178244"/>
                </a:cubicBezTo>
                <a:lnTo>
                  <a:pt x="310594" y="242897"/>
                </a:lnTo>
                <a:lnTo>
                  <a:pt x="292914" y="242897"/>
                </a:lnTo>
                <a:cubicBezTo>
                  <a:pt x="284788" y="242897"/>
                  <a:pt x="277378" y="247450"/>
                  <a:pt x="273717" y="254775"/>
                </a:cubicBezTo>
                <a:cubicBezTo>
                  <a:pt x="270056" y="262099"/>
                  <a:pt x="270860" y="270758"/>
                  <a:pt x="275769" y="277187"/>
                </a:cubicBezTo>
                <a:lnTo>
                  <a:pt x="335777" y="357197"/>
                </a:lnTo>
                <a:lnTo>
                  <a:pt x="257197" y="357197"/>
                </a:lnTo>
                <a:lnTo>
                  <a:pt x="221464" y="357188"/>
                </a:ln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61918" y="2919846"/>
            <a:ext cx="457200" cy="355700"/>
          </a:xfrm>
          <a:custGeom>
            <a:avLst/>
            <a:gdLst/>
            <a:ahLst/>
            <a:cxnLst/>
            <a:rect l="l" t="t" r="r" b="b"/>
            <a:pathLst>
              <a:path w="457200" h="355700">
                <a:moveTo>
                  <a:pt x="448943" y="3383"/>
                </a:moveTo>
                <a:cubicBezTo>
                  <a:pt x="454100" y="6954"/>
                  <a:pt x="457200" y="12830"/>
                  <a:pt x="457200" y="19098"/>
                </a:cubicBezTo>
                <a:lnTo>
                  <a:pt x="457200" y="285798"/>
                </a:lnTo>
                <a:cubicBezTo>
                  <a:pt x="457200" y="293737"/>
                  <a:pt x="452281" y="300801"/>
                  <a:pt x="444897" y="303579"/>
                </a:cubicBezTo>
                <a:lnTo>
                  <a:pt x="311545" y="354380"/>
                </a:lnTo>
                <a:cubicBezTo>
                  <a:pt x="307417" y="355966"/>
                  <a:pt x="302895" y="356048"/>
                  <a:pt x="298766" y="354618"/>
                </a:cubicBezTo>
                <a:lnTo>
                  <a:pt x="152796" y="306040"/>
                </a:lnTo>
                <a:lnTo>
                  <a:pt x="25795" y="354458"/>
                </a:lnTo>
                <a:cubicBezTo>
                  <a:pt x="19920" y="356681"/>
                  <a:pt x="13332" y="355888"/>
                  <a:pt x="8175" y="352313"/>
                </a:cubicBezTo>
                <a:cubicBezTo>
                  <a:pt x="3018" y="348742"/>
                  <a:pt x="0" y="342866"/>
                  <a:pt x="0" y="336599"/>
                </a:cubicBezTo>
                <a:lnTo>
                  <a:pt x="0" y="69899"/>
                </a:lnTo>
                <a:cubicBezTo>
                  <a:pt x="0" y="61959"/>
                  <a:pt x="4842" y="54895"/>
                  <a:pt x="12303" y="52117"/>
                </a:cubicBezTo>
                <a:lnTo>
                  <a:pt x="145655" y="1316"/>
                </a:lnTo>
                <a:cubicBezTo>
                  <a:pt x="149783" y="-270"/>
                  <a:pt x="154305" y="-352"/>
                  <a:pt x="158434" y="1078"/>
                </a:cubicBezTo>
                <a:lnTo>
                  <a:pt x="304404" y="49656"/>
                </a:lnTo>
                <a:lnTo>
                  <a:pt x="431405" y="1238"/>
                </a:lnTo>
                <a:cubicBezTo>
                  <a:pt x="437280" y="-985"/>
                  <a:pt x="443868" y="-192"/>
                  <a:pt x="449025" y="3383"/>
                </a:cubicBezTo>
                <a:lnTo>
                  <a:pt x="448943" y="3383"/>
                </a:lnTo>
                <a:close/>
                <a:moveTo>
                  <a:pt x="38098" y="82995"/>
                </a:moveTo>
                <a:lnTo>
                  <a:pt x="38098" y="308897"/>
                </a:lnTo>
                <a:lnTo>
                  <a:pt x="133347" y="272622"/>
                </a:lnTo>
                <a:lnTo>
                  <a:pt x="133347" y="46721"/>
                </a:lnTo>
                <a:lnTo>
                  <a:pt x="38098" y="82995"/>
                </a:lnTo>
                <a:close/>
                <a:moveTo>
                  <a:pt x="285750" y="310166"/>
                </a:moveTo>
                <a:lnTo>
                  <a:pt x="285750" y="83629"/>
                </a:lnTo>
                <a:lnTo>
                  <a:pt x="171450" y="45530"/>
                </a:lnTo>
                <a:lnTo>
                  <a:pt x="171450" y="272068"/>
                </a:lnTo>
                <a:lnTo>
                  <a:pt x="285750" y="310166"/>
                </a:lnTo>
                <a:close/>
                <a:moveTo>
                  <a:pt x="323848" y="308978"/>
                </a:moveTo>
                <a:lnTo>
                  <a:pt x="419097" y="272704"/>
                </a:lnTo>
                <a:lnTo>
                  <a:pt x="419097" y="46803"/>
                </a:lnTo>
                <a:lnTo>
                  <a:pt x="323848" y="82999"/>
                </a:lnTo>
                <a:lnTo>
                  <a:pt x="323848" y="308900"/>
                </a:lnTo>
                <a:lnTo>
                  <a:pt x="323848" y="308978"/>
                </a:ln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21918" y="2914798"/>
            <a:ext cx="457200" cy="365796"/>
          </a:xfrm>
          <a:custGeom>
            <a:avLst/>
            <a:gdLst/>
            <a:ahLst/>
            <a:cxnLst/>
            <a:rect l="l" t="t" r="r" b="b"/>
            <a:pathLst>
              <a:path w="457200" h="365796">
                <a:moveTo>
                  <a:pt x="219099" y="2893"/>
                </a:moveTo>
                <a:cubicBezTo>
                  <a:pt x="224888" y="-966"/>
                  <a:pt x="232386" y="-966"/>
                  <a:pt x="238101" y="2893"/>
                </a:cubicBezTo>
                <a:lnTo>
                  <a:pt x="336682" y="68616"/>
                </a:lnTo>
                <a:lnTo>
                  <a:pt x="405760" y="68616"/>
                </a:lnTo>
                <a:cubicBezTo>
                  <a:pt x="434194" y="68616"/>
                  <a:pt x="457195" y="91617"/>
                  <a:pt x="457195" y="120050"/>
                </a:cubicBezTo>
                <a:lnTo>
                  <a:pt x="457195" y="314361"/>
                </a:lnTo>
                <a:cubicBezTo>
                  <a:pt x="457195" y="342794"/>
                  <a:pt x="434194" y="365796"/>
                  <a:pt x="405760" y="365796"/>
                </a:cubicBezTo>
                <a:lnTo>
                  <a:pt x="274315" y="365796"/>
                </a:lnTo>
                <a:lnTo>
                  <a:pt x="182875" y="365796"/>
                </a:lnTo>
                <a:lnTo>
                  <a:pt x="51430" y="365796"/>
                </a:lnTo>
                <a:cubicBezTo>
                  <a:pt x="22997" y="365796"/>
                  <a:pt x="-5" y="342794"/>
                  <a:pt x="-5" y="314361"/>
                </a:cubicBezTo>
                <a:lnTo>
                  <a:pt x="-5" y="120050"/>
                </a:lnTo>
                <a:cubicBezTo>
                  <a:pt x="-5" y="91617"/>
                  <a:pt x="22997" y="68616"/>
                  <a:pt x="51430" y="68616"/>
                </a:cubicBezTo>
                <a:lnTo>
                  <a:pt x="120509" y="68616"/>
                </a:lnTo>
                <a:lnTo>
                  <a:pt x="219099" y="2893"/>
                </a:lnTo>
                <a:close/>
                <a:moveTo>
                  <a:pt x="405765" y="331506"/>
                </a:moveTo>
                <a:cubicBezTo>
                  <a:pt x="415266" y="331506"/>
                  <a:pt x="422910" y="323861"/>
                  <a:pt x="422910" y="314361"/>
                </a:cubicBezTo>
                <a:lnTo>
                  <a:pt x="422910" y="120051"/>
                </a:lnTo>
                <a:cubicBezTo>
                  <a:pt x="422910" y="110551"/>
                  <a:pt x="415266" y="102906"/>
                  <a:pt x="405765" y="102906"/>
                </a:cubicBezTo>
                <a:lnTo>
                  <a:pt x="331470" y="102906"/>
                </a:lnTo>
                <a:cubicBezTo>
                  <a:pt x="328114" y="102906"/>
                  <a:pt x="324754" y="101907"/>
                  <a:pt x="321969" y="100049"/>
                </a:cubicBezTo>
                <a:lnTo>
                  <a:pt x="228600" y="37754"/>
                </a:lnTo>
                <a:lnTo>
                  <a:pt x="135231" y="100049"/>
                </a:lnTo>
                <a:cubicBezTo>
                  <a:pt x="132446" y="101907"/>
                  <a:pt x="129086" y="102906"/>
                  <a:pt x="125730" y="102906"/>
                </a:cubicBezTo>
                <a:lnTo>
                  <a:pt x="51435" y="102906"/>
                </a:lnTo>
                <a:cubicBezTo>
                  <a:pt x="41934" y="102906"/>
                  <a:pt x="34290" y="110551"/>
                  <a:pt x="34290" y="120051"/>
                </a:cubicBezTo>
                <a:lnTo>
                  <a:pt x="34290" y="314361"/>
                </a:lnTo>
                <a:cubicBezTo>
                  <a:pt x="34290" y="323861"/>
                  <a:pt x="41934" y="331506"/>
                  <a:pt x="51435" y="331506"/>
                </a:cubicBezTo>
                <a:lnTo>
                  <a:pt x="182880" y="331506"/>
                </a:lnTo>
                <a:lnTo>
                  <a:pt x="182880" y="274358"/>
                </a:lnTo>
                <a:cubicBezTo>
                  <a:pt x="182880" y="249140"/>
                  <a:pt x="203381" y="228637"/>
                  <a:pt x="228600" y="228637"/>
                </a:cubicBezTo>
                <a:cubicBezTo>
                  <a:pt x="253819" y="228637"/>
                  <a:pt x="274320" y="249140"/>
                  <a:pt x="274320" y="274358"/>
                </a:cubicBezTo>
                <a:lnTo>
                  <a:pt x="274320" y="331506"/>
                </a:lnTo>
                <a:lnTo>
                  <a:pt x="405765" y="331506"/>
                </a:lnTo>
                <a:close/>
                <a:moveTo>
                  <a:pt x="80010" y="137195"/>
                </a:moveTo>
                <a:lnTo>
                  <a:pt x="102870" y="137195"/>
                </a:lnTo>
                <a:cubicBezTo>
                  <a:pt x="109157" y="137195"/>
                  <a:pt x="114300" y="142338"/>
                  <a:pt x="114300" y="148626"/>
                </a:cubicBezTo>
                <a:lnTo>
                  <a:pt x="114300" y="194347"/>
                </a:lnTo>
                <a:cubicBezTo>
                  <a:pt x="114300" y="200635"/>
                  <a:pt x="109157" y="205778"/>
                  <a:pt x="102870" y="205778"/>
                </a:cubicBezTo>
                <a:lnTo>
                  <a:pt x="80010" y="205778"/>
                </a:lnTo>
                <a:cubicBezTo>
                  <a:pt x="73724" y="205778"/>
                  <a:pt x="68580" y="200635"/>
                  <a:pt x="68580" y="194347"/>
                </a:cubicBezTo>
                <a:lnTo>
                  <a:pt x="68580" y="148626"/>
                </a:lnTo>
                <a:cubicBezTo>
                  <a:pt x="68580" y="142338"/>
                  <a:pt x="73724" y="137195"/>
                  <a:pt x="80010" y="137195"/>
                </a:cubicBezTo>
                <a:lnTo>
                  <a:pt x="80010" y="137195"/>
                </a:lnTo>
                <a:close/>
                <a:moveTo>
                  <a:pt x="342900" y="148626"/>
                </a:moveTo>
                <a:cubicBezTo>
                  <a:pt x="342900" y="142338"/>
                  <a:pt x="348044" y="137195"/>
                  <a:pt x="354330" y="137195"/>
                </a:cubicBezTo>
                <a:lnTo>
                  <a:pt x="377190" y="137195"/>
                </a:lnTo>
                <a:cubicBezTo>
                  <a:pt x="383477" y="137195"/>
                  <a:pt x="388620" y="142338"/>
                  <a:pt x="388620" y="148626"/>
                </a:cubicBezTo>
                <a:lnTo>
                  <a:pt x="388620" y="194347"/>
                </a:lnTo>
                <a:cubicBezTo>
                  <a:pt x="388620" y="200635"/>
                  <a:pt x="383477" y="205778"/>
                  <a:pt x="377190" y="205778"/>
                </a:cubicBezTo>
                <a:lnTo>
                  <a:pt x="354330" y="205778"/>
                </a:lnTo>
                <a:cubicBezTo>
                  <a:pt x="348044" y="205778"/>
                  <a:pt x="342900" y="200635"/>
                  <a:pt x="342900" y="194347"/>
                </a:cubicBezTo>
                <a:lnTo>
                  <a:pt x="342900" y="148626"/>
                </a:lnTo>
                <a:close/>
                <a:moveTo>
                  <a:pt x="80010" y="228637"/>
                </a:moveTo>
                <a:lnTo>
                  <a:pt x="102870" y="228637"/>
                </a:lnTo>
                <a:cubicBezTo>
                  <a:pt x="109157" y="228637"/>
                  <a:pt x="114300" y="233780"/>
                  <a:pt x="114300" y="240068"/>
                </a:cubicBezTo>
                <a:lnTo>
                  <a:pt x="114300" y="285789"/>
                </a:lnTo>
                <a:cubicBezTo>
                  <a:pt x="114300" y="292077"/>
                  <a:pt x="109157" y="297220"/>
                  <a:pt x="102870" y="297220"/>
                </a:cubicBezTo>
                <a:lnTo>
                  <a:pt x="80010" y="297220"/>
                </a:lnTo>
                <a:cubicBezTo>
                  <a:pt x="73724" y="297220"/>
                  <a:pt x="68580" y="292077"/>
                  <a:pt x="68580" y="285789"/>
                </a:cubicBezTo>
                <a:lnTo>
                  <a:pt x="68580" y="240068"/>
                </a:lnTo>
                <a:cubicBezTo>
                  <a:pt x="68580" y="233780"/>
                  <a:pt x="73724" y="228637"/>
                  <a:pt x="80010" y="228637"/>
                </a:cubicBezTo>
                <a:lnTo>
                  <a:pt x="80010" y="228637"/>
                </a:lnTo>
                <a:close/>
                <a:moveTo>
                  <a:pt x="342900" y="240064"/>
                </a:moveTo>
                <a:cubicBezTo>
                  <a:pt x="342900" y="233776"/>
                  <a:pt x="348044" y="228633"/>
                  <a:pt x="354330" y="228633"/>
                </a:cubicBezTo>
                <a:lnTo>
                  <a:pt x="377190" y="228633"/>
                </a:lnTo>
                <a:cubicBezTo>
                  <a:pt x="383477" y="228633"/>
                  <a:pt x="388620" y="233776"/>
                  <a:pt x="388620" y="240064"/>
                </a:cubicBezTo>
                <a:lnTo>
                  <a:pt x="388620" y="285785"/>
                </a:lnTo>
                <a:cubicBezTo>
                  <a:pt x="388620" y="292073"/>
                  <a:pt x="383477" y="297216"/>
                  <a:pt x="377190" y="297216"/>
                </a:cubicBezTo>
                <a:lnTo>
                  <a:pt x="354330" y="297216"/>
                </a:lnTo>
                <a:cubicBezTo>
                  <a:pt x="348044" y="297216"/>
                  <a:pt x="342900" y="292073"/>
                  <a:pt x="342900" y="285785"/>
                </a:cubicBezTo>
                <a:lnTo>
                  <a:pt x="342900" y="240064"/>
                </a:lnTo>
                <a:close/>
                <a:moveTo>
                  <a:pt x="171450" y="137195"/>
                </a:moveTo>
                <a:cubicBezTo>
                  <a:pt x="171450" y="105631"/>
                  <a:pt x="197035" y="80047"/>
                  <a:pt x="228600" y="80047"/>
                </a:cubicBezTo>
                <a:cubicBezTo>
                  <a:pt x="260165" y="80047"/>
                  <a:pt x="285750" y="105634"/>
                  <a:pt x="285750" y="137195"/>
                </a:cubicBezTo>
                <a:cubicBezTo>
                  <a:pt x="285750" y="168760"/>
                  <a:pt x="260165" y="194344"/>
                  <a:pt x="228600" y="194344"/>
                </a:cubicBezTo>
                <a:cubicBezTo>
                  <a:pt x="197035" y="194344"/>
                  <a:pt x="171450" y="168756"/>
                  <a:pt x="171450" y="137195"/>
                </a:cubicBezTo>
                <a:close/>
                <a:moveTo>
                  <a:pt x="228600" y="102906"/>
                </a:moveTo>
                <a:cubicBezTo>
                  <a:pt x="222314" y="102906"/>
                  <a:pt x="217170" y="108049"/>
                  <a:pt x="217170" y="114337"/>
                </a:cubicBezTo>
                <a:lnTo>
                  <a:pt x="217170" y="137195"/>
                </a:lnTo>
                <a:cubicBezTo>
                  <a:pt x="217170" y="143483"/>
                  <a:pt x="222314" y="148626"/>
                  <a:pt x="228600" y="148626"/>
                </a:cubicBezTo>
                <a:lnTo>
                  <a:pt x="245745" y="148626"/>
                </a:lnTo>
                <a:cubicBezTo>
                  <a:pt x="252032" y="148626"/>
                  <a:pt x="257175" y="143483"/>
                  <a:pt x="257175" y="137195"/>
                </a:cubicBezTo>
                <a:cubicBezTo>
                  <a:pt x="257175" y="130907"/>
                  <a:pt x="252032" y="125764"/>
                  <a:pt x="245745" y="125764"/>
                </a:cubicBezTo>
                <a:lnTo>
                  <a:pt x="240030" y="125764"/>
                </a:lnTo>
                <a:lnTo>
                  <a:pt x="240030" y="114333"/>
                </a:lnTo>
                <a:cubicBezTo>
                  <a:pt x="240030" y="108045"/>
                  <a:pt x="234887" y="102902"/>
                  <a:pt x="228600" y="102902"/>
                </a:cubicBezTo>
                <a:lnTo>
                  <a:pt x="228600" y="102906"/>
                </a:ln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832474" y="-178240"/>
            <a:ext cx="1678840" cy="1321239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-1106075" y="5661830"/>
            <a:ext cx="1767993" cy="1847248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64942" y="-1287977"/>
            <a:ext cx="3454546" cy="3326627"/>
          </a:xfrm>
          <a:custGeom>
            <a:avLst/>
            <a:gdLst/>
            <a:ahLst/>
            <a:cxnLst/>
            <a:rect l="l" t="t" r="r" b="b"/>
            <a:pathLst>
              <a:path w="3454546" h="3326627">
                <a:moveTo>
                  <a:pt x="35236" y="1318309"/>
                </a:moveTo>
                <a:cubicBezTo>
                  <a:pt x="-76725" y="1830976"/>
                  <a:pt x="82909" y="2395138"/>
                  <a:pt x="447156" y="2773110"/>
                </a:cubicBezTo>
                <a:cubicBezTo>
                  <a:pt x="660647" y="2994863"/>
                  <a:pt x="936769" y="3152046"/>
                  <a:pt x="1231200" y="3242729"/>
                </a:cubicBezTo>
                <a:cubicBezTo>
                  <a:pt x="1612133" y="3360126"/>
                  <a:pt x="2039080" y="3364052"/>
                  <a:pt x="2398802" y="3192198"/>
                </a:cubicBezTo>
                <a:cubicBezTo>
                  <a:pt x="2599235" y="3096325"/>
                  <a:pt x="2772204" y="2949886"/>
                  <a:pt x="2923030" y="2786516"/>
                </a:cubicBezTo>
                <a:cubicBezTo>
                  <a:pt x="3204713" y="2482263"/>
                  <a:pt x="3421452" y="2099701"/>
                  <a:pt x="3451161" y="1686201"/>
                </a:cubicBezTo>
                <a:cubicBezTo>
                  <a:pt x="3489679" y="1152344"/>
                  <a:pt x="3196871" y="620117"/>
                  <a:pt x="2751995" y="322383"/>
                </a:cubicBezTo>
                <a:cubicBezTo>
                  <a:pt x="1735875" y="-357579"/>
                  <a:pt x="308146" y="67996"/>
                  <a:pt x="35236" y="1318010"/>
                </a:cubicBezTo>
                <a:lnTo>
                  <a:pt x="35236" y="1318309"/>
                </a:ln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5240" y="2993843"/>
            <a:ext cx="12161520" cy="148664"/>
          </a:xfrm>
          <a:custGeom>
            <a:avLst/>
            <a:gdLst/>
            <a:ahLst/>
            <a:cxnLst/>
            <a:rect l="l" t="t" r="r" b="b"/>
            <a:pathLst>
              <a:path w="12161520" h="148664">
                <a:moveTo>
                  <a:pt x="0" y="0"/>
                </a:moveTo>
                <a:cubicBezTo>
                  <a:pt x="552741" y="0"/>
                  <a:pt x="552741" y="148666"/>
                  <a:pt x="1105604" y="148666"/>
                </a:cubicBezTo>
                <a:cubicBezTo>
                  <a:pt x="1658467" y="148666"/>
                  <a:pt x="1658345" y="0"/>
                  <a:pt x="2211086" y="0"/>
                </a:cubicBezTo>
                <a:cubicBezTo>
                  <a:pt x="2763827" y="0"/>
                  <a:pt x="2763827" y="148666"/>
                  <a:pt x="3316690" y="148666"/>
                </a:cubicBezTo>
                <a:cubicBezTo>
                  <a:pt x="3869552" y="148666"/>
                  <a:pt x="3869431" y="0"/>
                  <a:pt x="4422172" y="0"/>
                </a:cubicBezTo>
                <a:cubicBezTo>
                  <a:pt x="4974913" y="0"/>
                  <a:pt x="4974913" y="148666"/>
                  <a:pt x="5527776" y="148666"/>
                </a:cubicBezTo>
                <a:cubicBezTo>
                  <a:pt x="6080638" y="148666"/>
                  <a:pt x="6080517" y="0"/>
                  <a:pt x="6633380" y="0"/>
                </a:cubicBezTo>
                <a:cubicBezTo>
                  <a:pt x="7186242" y="0"/>
                  <a:pt x="7186121" y="148666"/>
                  <a:pt x="7738983" y="148666"/>
                </a:cubicBezTo>
                <a:cubicBezTo>
                  <a:pt x="8291846" y="148666"/>
                  <a:pt x="8291724" y="0"/>
                  <a:pt x="8844587" y="0"/>
                </a:cubicBezTo>
                <a:cubicBezTo>
                  <a:pt x="9397450" y="0"/>
                  <a:pt x="9397328" y="148666"/>
                  <a:pt x="9950191" y="148666"/>
                </a:cubicBezTo>
                <a:cubicBezTo>
                  <a:pt x="10503054" y="148666"/>
                  <a:pt x="10503054" y="0"/>
                  <a:pt x="11055795" y="0"/>
                </a:cubicBezTo>
                <a:cubicBezTo>
                  <a:pt x="11608536" y="0"/>
                  <a:pt x="11608657" y="148666"/>
                  <a:pt x="12161399" y="148666"/>
                </a:cubicBezTo>
              </a:path>
            </a:pathLst>
          </a:custGeom>
          <a:noFill/>
          <a:ln w="38100">
            <a:solidFill>
              <a:srgbClr val="F9B3AB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164942" y="2649017"/>
            <a:ext cx="816924" cy="818558"/>
          </a:xfrm>
          <a:custGeom>
            <a:avLst/>
            <a:gdLst/>
            <a:ahLst/>
            <a:cxnLst/>
            <a:rect l="l" t="t" r="r" b="b"/>
            <a:pathLst>
              <a:path w="816924" h="818558">
                <a:moveTo>
                  <a:pt x="0" y="409279"/>
                </a:moveTo>
                <a:cubicBezTo>
                  <a:pt x="0" y="183242"/>
                  <a:pt x="182877" y="0"/>
                  <a:pt x="408462" y="0"/>
                </a:cubicBezTo>
                <a:cubicBezTo>
                  <a:pt x="634047" y="0"/>
                  <a:pt x="816924" y="183242"/>
                  <a:pt x="816924" y="409279"/>
                </a:cubicBezTo>
                <a:cubicBezTo>
                  <a:pt x="816924" y="635316"/>
                  <a:pt x="634047" y="818558"/>
                  <a:pt x="408462" y="818558"/>
                </a:cubicBezTo>
                <a:cubicBezTo>
                  <a:pt x="182877" y="818558"/>
                  <a:pt x="0" y="635315"/>
                  <a:pt x="0" y="409279"/>
                </a:cubicBez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07442" y="2649017"/>
            <a:ext cx="816924" cy="818558"/>
          </a:xfrm>
          <a:custGeom>
            <a:avLst/>
            <a:gdLst/>
            <a:ahLst/>
            <a:cxnLst/>
            <a:rect l="l" t="t" r="r" b="b"/>
            <a:pathLst>
              <a:path w="816924" h="818558">
                <a:moveTo>
                  <a:pt x="0" y="409279"/>
                </a:moveTo>
                <a:cubicBezTo>
                  <a:pt x="0" y="183242"/>
                  <a:pt x="182877" y="0"/>
                  <a:pt x="408462" y="0"/>
                </a:cubicBezTo>
                <a:cubicBezTo>
                  <a:pt x="634047" y="0"/>
                  <a:pt x="816924" y="183242"/>
                  <a:pt x="816924" y="409279"/>
                </a:cubicBezTo>
                <a:cubicBezTo>
                  <a:pt x="816924" y="635316"/>
                  <a:pt x="634047" y="818558"/>
                  <a:pt x="408462" y="818558"/>
                </a:cubicBezTo>
                <a:cubicBezTo>
                  <a:pt x="182877" y="818558"/>
                  <a:pt x="0" y="635315"/>
                  <a:pt x="0" y="409279"/>
                </a:cubicBez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42798" y="2649017"/>
            <a:ext cx="816924" cy="818558"/>
          </a:xfrm>
          <a:custGeom>
            <a:avLst/>
            <a:gdLst/>
            <a:ahLst/>
            <a:cxnLst/>
            <a:rect l="l" t="t" r="r" b="b"/>
            <a:pathLst>
              <a:path w="816924" h="818558">
                <a:moveTo>
                  <a:pt x="0" y="409279"/>
                </a:moveTo>
                <a:cubicBezTo>
                  <a:pt x="0" y="183242"/>
                  <a:pt x="182877" y="0"/>
                  <a:pt x="408462" y="0"/>
                </a:cubicBezTo>
                <a:cubicBezTo>
                  <a:pt x="634047" y="0"/>
                  <a:pt x="816924" y="183242"/>
                  <a:pt x="816924" y="409279"/>
                </a:cubicBezTo>
                <a:cubicBezTo>
                  <a:pt x="816924" y="635316"/>
                  <a:pt x="634047" y="818558"/>
                  <a:pt x="408462" y="818558"/>
                </a:cubicBezTo>
                <a:cubicBezTo>
                  <a:pt x="182877" y="818558"/>
                  <a:pt x="0" y="635315"/>
                  <a:pt x="0" y="409279"/>
                </a:cubicBez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66860" y="4625340"/>
            <a:ext cx="2392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Later-career transition placeholder describing how priorities evolved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166860" y="4029858"/>
            <a:ext cx="239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Later-Career Transition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27140" y="4625340"/>
            <a:ext cx="2392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Signature achievement placeholder marking peak impact or recognition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27140" y="4070920"/>
            <a:ext cx="239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Signature Achievement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487420" y="4625340"/>
            <a:ext cx="2392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Major turning point placeholder showing a pivot in goals, craft, or public role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487420" y="4070920"/>
            <a:ext cx="239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Major Turning Point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7700" y="4625340"/>
            <a:ext cx="2392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First breakthrough moment placeholder that starts the milestone arc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7700" y="4029858"/>
            <a:ext cx="239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First Breakthrough Moment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392444" y="2886427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close/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close/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close/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34944" y="2895317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57986" y="196659"/>
                </a:moveTo>
                <a:cubicBezTo>
                  <a:pt x="140459" y="177418"/>
                  <a:pt x="116392" y="132522"/>
                  <a:pt x="112394" y="30480"/>
                </a:cubicBezTo>
                <a:lnTo>
                  <a:pt x="253490" y="30480"/>
                </a:lnTo>
                <a:cubicBezTo>
                  <a:pt x="249426" y="132525"/>
                  <a:pt x="225359" y="177418"/>
                  <a:pt x="207898" y="196659"/>
                </a:cubicBezTo>
                <a:cubicBezTo>
                  <a:pt x="199200" y="206246"/>
                  <a:pt x="191450" y="210249"/>
                  <a:pt x="186878" y="211962"/>
                </a:cubicBezTo>
                <a:cubicBezTo>
                  <a:pt x="185228" y="212596"/>
                  <a:pt x="183893" y="212915"/>
                  <a:pt x="183004" y="213168"/>
                </a:cubicBezTo>
                <a:cubicBezTo>
                  <a:pt x="182116" y="212976"/>
                  <a:pt x="180780" y="212596"/>
                  <a:pt x="179131" y="211962"/>
                </a:cubicBezTo>
                <a:cubicBezTo>
                  <a:pt x="174559" y="210249"/>
                  <a:pt x="166812" y="206246"/>
                  <a:pt x="158111" y="196659"/>
                </a:cubicBezTo>
                <a:lnTo>
                  <a:pt x="157986" y="196659"/>
                </a:lnTo>
                <a:close/>
                <a:moveTo>
                  <a:pt x="253998" y="0"/>
                </a:moveTo>
                <a:lnTo>
                  <a:pt x="111758" y="0"/>
                </a:lnTo>
                <a:cubicBezTo>
                  <a:pt x="94929" y="0"/>
                  <a:pt x="81213" y="13844"/>
                  <a:pt x="81850" y="30607"/>
                </a:cubicBezTo>
                <a:cubicBezTo>
                  <a:pt x="81978" y="33972"/>
                  <a:pt x="82102" y="37337"/>
                  <a:pt x="82296" y="40640"/>
                </a:cubicBezTo>
                <a:lnTo>
                  <a:pt x="15241" y="40640"/>
                </a:lnTo>
                <a:cubicBezTo>
                  <a:pt x="6796" y="40640"/>
                  <a:pt x="0" y="47435"/>
                  <a:pt x="0" y="55882"/>
                </a:cubicBezTo>
                <a:cubicBezTo>
                  <a:pt x="0" y="124778"/>
                  <a:pt x="29147" y="168721"/>
                  <a:pt x="64454" y="195963"/>
                </a:cubicBezTo>
                <a:cubicBezTo>
                  <a:pt x="98682" y="222444"/>
                  <a:pt x="137924" y="232539"/>
                  <a:pt x="159387" y="236411"/>
                </a:cubicBezTo>
                <a:cubicBezTo>
                  <a:pt x="162372" y="237998"/>
                  <a:pt x="165166" y="239269"/>
                  <a:pt x="167705" y="240283"/>
                </a:cubicBezTo>
                <a:lnTo>
                  <a:pt x="167705" y="294640"/>
                </a:lnTo>
                <a:lnTo>
                  <a:pt x="116904" y="294640"/>
                </a:lnTo>
                <a:cubicBezTo>
                  <a:pt x="108459" y="294640"/>
                  <a:pt x="101663" y="301435"/>
                  <a:pt x="101663" y="309882"/>
                </a:cubicBezTo>
                <a:cubicBezTo>
                  <a:pt x="101663" y="318328"/>
                  <a:pt x="108459" y="325123"/>
                  <a:pt x="116904" y="325123"/>
                </a:cubicBezTo>
                <a:lnTo>
                  <a:pt x="182946" y="325123"/>
                </a:lnTo>
                <a:lnTo>
                  <a:pt x="248987" y="325123"/>
                </a:lnTo>
                <a:cubicBezTo>
                  <a:pt x="257433" y="325123"/>
                  <a:pt x="264229" y="318328"/>
                  <a:pt x="264229" y="309885"/>
                </a:cubicBezTo>
                <a:cubicBezTo>
                  <a:pt x="264229" y="301438"/>
                  <a:pt x="257433" y="294646"/>
                  <a:pt x="248987" y="294646"/>
                </a:cubicBezTo>
                <a:lnTo>
                  <a:pt x="198187" y="294646"/>
                </a:lnTo>
                <a:lnTo>
                  <a:pt x="198187" y="240290"/>
                </a:lnTo>
                <a:cubicBezTo>
                  <a:pt x="200725" y="239272"/>
                  <a:pt x="203520" y="238004"/>
                  <a:pt x="206504" y="236417"/>
                </a:cubicBezTo>
                <a:cubicBezTo>
                  <a:pt x="227967" y="232607"/>
                  <a:pt x="267147" y="222447"/>
                  <a:pt x="301437" y="195969"/>
                </a:cubicBezTo>
                <a:cubicBezTo>
                  <a:pt x="336616" y="168727"/>
                  <a:pt x="365764" y="124784"/>
                  <a:pt x="365764" y="55888"/>
                </a:cubicBezTo>
                <a:cubicBezTo>
                  <a:pt x="365764" y="47441"/>
                  <a:pt x="358968" y="40650"/>
                  <a:pt x="350522" y="40650"/>
                </a:cubicBezTo>
                <a:lnTo>
                  <a:pt x="283468" y="40650"/>
                </a:lnTo>
                <a:cubicBezTo>
                  <a:pt x="283658" y="37346"/>
                  <a:pt x="283786" y="34046"/>
                  <a:pt x="283914" y="30616"/>
                </a:cubicBezTo>
                <a:cubicBezTo>
                  <a:pt x="284550" y="13853"/>
                  <a:pt x="270834" y="10"/>
                  <a:pt x="254006" y="10"/>
                </a:cubicBezTo>
                <a:lnTo>
                  <a:pt x="253998" y="0"/>
                </a:lnTo>
                <a:close/>
                <a:moveTo>
                  <a:pt x="281116" y="71120"/>
                </a:moveTo>
                <a:lnTo>
                  <a:pt x="334711" y="71120"/>
                </a:lnTo>
                <a:cubicBezTo>
                  <a:pt x="330899" y="120906"/>
                  <a:pt x="308486" y="151955"/>
                  <a:pt x="282703" y="171832"/>
                </a:cubicBezTo>
                <a:cubicBezTo>
                  <a:pt x="271591" y="180468"/>
                  <a:pt x="259653" y="187074"/>
                  <a:pt x="248161" y="192152"/>
                </a:cubicBezTo>
                <a:cubicBezTo>
                  <a:pt x="262575" y="166562"/>
                  <a:pt x="275340" y="128335"/>
                  <a:pt x="281116" y="71120"/>
                </a:cubicBezTo>
                <a:lnTo>
                  <a:pt x="281116" y="71120"/>
                </a:lnTo>
                <a:close/>
                <a:moveTo>
                  <a:pt x="117603" y="192152"/>
                </a:moveTo>
                <a:cubicBezTo>
                  <a:pt x="106111" y="187074"/>
                  <a:pt x="94234" y="180468"/>
                  <a:pt x="83060" y="171832"/>
                </a:cubicBezTo>
                <a:cubicBezTo>
                  <a:pt x="57278" y="151958"/>
                  <a:pt x="34864" y="120906"/>
                  <a:pt x="31053" y="71120"/>
                </a:cubicBezTo>
                <a:lnTo>
                  <a:pt x="84648" y="71120"/>
                </a:lnTo>
                <a:cubicBezTo>
                  <a:pt x="90427" y="128335"/>
                  <a:pt x="103188" y="166559"/>
                  <a:pt x="117603" y="192152"/>
                </a:cubicBezTo>
                <a:lnTo>
                  <a:pt x="117603" y="192152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693160" y="287499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34289" y="17147"/>
                </a:moveTo>
                <a:cubicBezTo>
                  <a:pt x="34289" y="7644"/>
                  <a:pt x="26646" y="4"/>
                  <a:pt x="17145" y="4"/>
                </a:cubicBezTo>
                <a:cubicBezTo>
                  <a:pt x="7643" y="4"/>
                  <a:pt x="0" y="7648"/>
                  <a:pt x="0" y="17150"/>
                </a:cubicBezTo>
                <a:lnTo>
                  <a:pt x="0" y="45727"/>
                </a:lnTo>
                <a:lnTo>
                  <a:pt x="0" y="250396"/>
                </a:lnTo>
                <a:lnTo>
                  <a:pt x="0" y="285757"/>
                </a:lnTo>
                <a:lnTo>
                  <a:pt x="0" y="348624"/>
                </a:lnTo>
                <a:cubicBezTo>
                  <a:pt x="0" y="358126"/>
                  <a:pt x="7643" y="365771"/>
                  <a:pt x="17145" y="365771"/>
                </a:cubicBezTo>
                <a:cubicBezTo>
                  <a:pt x="26646" y="365771"/>
                  <a:pt x="34289" y="358126"/>
                  <a:pt x="34289" y="348628"/>
                </a:cubicBezTo>
                <a:lnTo>
                  <a:pt x="34289" y="277191"/>
                </a:lnTo>
                <a:lnTo>
                  <a:pt x="91653" y="262831"/>
                </a:lnTo>
                <a:cubicBezTo>
                  <a:pt x="121013" y="255472"/>
                  <a:pt x="152089" y="258903"/>
                  <a:pt x="179165" y="272403"/>
                </a:cubicBezTo>
                <a:cubicBezTo>
                  <a:pt x="210740" y="288190"/>
                  <a:pt x="247388" y="290121"/>
                  <a:pt x="280390" y="277689"/>
                </a:cubicBezTo>
                <a:lnTo>
                  <a:pt x="305180" y="268402"/>
                </a:lnTo>
                <a:cubicBezTo>
                  <a:pt x="314110" y="265044"/>
                  <a:pt x="320040" y="256544"/>
                  <a:pt x="320040" y="246972"/>
                </a:cubicBezTo>
                <a:lnTo>
                  <a:pt x="320040" y="47161"/>
                </a:lnTo>
                <a:cubicBezTo>
                  <a:pt x="320040" y="30731"/>
                  <a:pt x="302751" y="20014"/>
                  <a:pt x="288036" y="27373"/>
                </a:cubicBezTo>
                <a:lnTo>
                  <a:pt x="281177" y="30801"/>
                </a:lnTo>
                <a:cubicBezTo>
                  <a:pt x="248101" y="47373"/>
                  <a:pt x="209168" y="47373"/>
                  <a:pt x="176092" y="30801"/>
                </a:cubicBezTo>
                <a:cubicBezTo>
                  <a:pt x="151017" y="18226"/>
                  <a:pt x="122230" y="15084"/>
                  <a:pt x="95010" y="21872"/>
                </a:cubicBezTo>
                <a:lnTo>
                  <a:pt x="34289" y="37161"/>
                </a:lnTo>
                <a:lnTo>
                  <a:pt x="34289" y="17147"/>
                </a:lnTo>
                <a:close/>
                <a:moveTo>
                  <a:pt x="34289" y="72508"/>
                </a:moveTo>
                <a:lnTo>
                  <a:pt x="103296" y="55219"/>
                </a:lnTo>
                <a:cubicBezTo>
                  <a:pt x="122585" y="50431"/>
                  <a:pt x="142943" y="52648"/>
                  <a:pt x="160730" y="61506"/>
                </a:cubicBezTo>
                <a:cubicBezTo>
                  <a:pt x="199948" y="81082"/>
                  <a:pt x="245528" y="82724"/>
                  <a:pt x="285748" y="66364"/>
                </a:cubicBezTo>
                <a:lnTo>
                  <a:pt x="285748" y="239101"/>
                </a:lnTo>
                <a:lnTo>
                  <a:pt x="268318" y="245601"/>
                </a:lnTo>
                <a:cubicBezTo>
                  <a:pt x="244245" y="254602"/>
                  <a:pt x="217454" y="253245"/>
                  <a:pt x="194453" y="241742"/>
                </a:cubicBezTo>
                <a:cubicBezTo>
                  <a:pt x="160020" y="224525"/>
                  <a:pt x="120658" y="220239"/>
                  <a:pt x="83297" y="229525"/>
                </a:cubicBezTo>
                <a:lnTo>
                  <a:pt x="34289" y="241811"/>
                </a:lnTo>
                <a:lnTo>
                  <a:pt x="34289" y="72508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47701" y="533402"/>
            <a:ext cx="7676690" cy="1465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4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Career Timeline &amp; Milestone Arc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648798" y="2649017"/>
            <a:ext cx="816924" cy="818558"/>
          </a:xfrm>
          <a:custGeom>
            <a:avLst/>
            <a:gdLst/>
            <a:ahLst/>
            <a:cxnLst/>
            <a:rect l="l" t="t" r="r" b="b"/>
            <a:pathLst>
              <a:path w="816924" h="818558">
                <a:moveTo>
                  <a:pt x="0" y="409279"/>
                </a:moveTo>
                <a:cubicBezTo>
                  <a:pt x="0" y="183242"/>
                  <a:pt x="182877" y="0"/>
                  <a:pt x="408462" y="0"/>
                </a:cubicBezTo>
                <a:cubicBezTo>
                  <a:pt x="634047" y="0"/>
                  <a:pt x="816924" y="183242"/>
                  <a:pt x="816924" y="409279"/>
                </a:cubicBezTo>
                <a:cubicBezTo>
                  <a:pt x="816924" y="635316"/>
                  <a:pt x="634047" y="818558"/>
                  <a:pt x="408462" y="818558"/>
                </a:cubicBezTo>
                <a:cubicBezTo>
                  <a:pt x="182877" y="818558"/>
                  <a:pt x="0" y="635315"/>
                  <a:pt x="0" y="409279"/>
                </a:cubicBez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33450" y="2874997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  <a:close/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  <a:close/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0079008" y="23085"/>
            <a:ext cx="2377646" cy="2286198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87167" y="533400"/>
            <a:ext cx="700793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Key Relationships &amp; Collaborators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297663" y="2551123"/>
            <a:ext cx="626314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3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Mentors placeholder with what they taught and how they changed the subject’s trajectory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297663" y="2093244"/>
            <a:ext cx="626568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5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Mentors' Influence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293781" y="4096807"/>
            <a:ext cx="626314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3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Peers and collaborators placeholder including partnerships and creative rivalries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297663" y="3610252"/>
            <a:ext cx="626568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5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Peers and Collaborators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284214" y="5604929"/>
            <a:ext cx="626314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3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Historical figures placeholder showing wider social or political forces that influenced decisions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297663" y="5116423"/>
            <a:ext cx="626568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5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Historical Figures' Impact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604927" y="5116045"/>
            <a:ext cx="457200" cy="457021"/>
          </a:xfrm>
          <a:custGeom>
            <a:avLst/>
            <a:gdLst/>
            <a:ahLst/>
            <a:cxnLst/>
            <a:rect l="l" t="t" r="r" b="b"/>
            <a:pathLst>
              <a:path w="457200" h="457021">
                <a:moveTo>
                  <a:pt x="279532" y="6293"/>
                </a:moveTo>
                <a:cubicBezTo>
                  <a:pt x="287835" y="14593"/>
                  <a:pt x="287922" y="27983"/>
                  <a:pt x="279710" y="36374"/>
                </a:cubicBezTo>
                <a:lnTo>
                  <a:pt x="420825" y="177489"/>
                </a:lnTo>
                <a:cubicBezTo>
                  <a:pt x="429215" y="169276"/>
                  <a:pt x="442606" y="169368"/>
                  <a:pt x="450904" y="177667"/>
                </a:cubicBezTo>
                <a:cubicBezTo>
                  <a:pt x="459294" y="186058"/>
                  <a:pt x="459294" y="199622"/>
                  <a:pt x="450904" y="207926"/>
                </a:cubicBezTo>
                <a:lnTo>
                  <a:pt x="436000" y="222921"/>
                </a:lnTo>
                <a:lnTo>
                  <a:pt x="350938" y="307982"/>
                </a:lnTo>
                <a:lnTo>
                  <a:pt x="336655" y="322264"/>
                </a:lnTo>
                <a:cubicBezTo>
                  <a:pt x="328265" y="330655"/>
                  <a:pt x="314695" y="330655"/>
                  <a:pt x="306397" y="322264"/>
                </a:cubicBezTo>
                <a:cubicBezTo>
                  <a:pt x="298364" y="314230"/>
                  <a:pt x="298008" y="301287"/>
                  <a:pt x="305592" y="292900"/>
                </a:cubicBezTo>
                <a:lnTo>
                  <a:pt x="164386" y="151694"/>
                </a:lnTo>
                <a:cubicBezTo>
                  <a:pt x="155997" y="159194"/>
                  <a:pt x="143053" y="158925"/>
                  <a:pt x="135020" y="150890"/>
                </a:cubicBezTo>
                <a:cubicBezTo>
                  <a:pt x="126631" y="142499"/>
                  <a:pt x="126631" y="128935"/>
                  <a:pt x="135020" y="120631"/>
                </a:cubicBezTo>
                <a:lnTo>
                  <a:pt x="149303" y="106349"/>
                </a:lnTo>
                <a:lnTo>
                  <a:pt x="234278" y="21288"/>
                </a:lnTo>
                <a:lnTo>
                  <a:pt x="249183" y="6293"/>
                </a:lnTo>
                <a:cubicBezTo>
                  <a:pt x="257573" y="-2098"/>
                  <a:pt x="271142" y="-2098"/>
                  <a:pt x="279441" y="6293"/>
                </a:cubicBezTo>
                <a:lnTo>
                  <a:pt x="279532" y="6293"/>
                </a:lnTo>
                <a:close/>
                <a:moveTo>
                  <a:pt x="249361" y="66721"/>
                </a:moveTo>
                <a:lnTo>
                  <a:pt x="194648" y="121435"/>
                </a:lnTo>
                <a:lnTo>
                  <a:pt x="335763" y="262550"/>
                </a:lnTo>
                <a:lnTo>
                  <a:pt x="390476" y="207835"/>
                </a:lnTo>
                <a:lnTo>
                  <a:pt x="249361" y="66721"/>
                </a:lnTo>
                <a:close/>
                <a:moveTo>
                  <a:pt x="199559" y="227295"/>
                </a:moveTo>
                <a:lnTo>
                  <a:pt x="229816" y="257554"/>
                </a:lnTo>
                <a:lnTo>
                  <a:pt x="185367" y="302004"/>
                </a:lnTo>
                <a:lnTo>
                  <a:pt x="191617" y="308252"/>
                </a:lnTo>
                <a:cubicBezTo>
                  <a:pt x="202773" y="319408"/>
                  <a:pt x="202773" y="337529"/>
                  <a:pt x="191617" y="348685"/>
                </a:cubicBezTo>
                <a:lnTo>
                  <a:pt x="91650" y="448653"/>
                </a:lnTo>
                <a:cubicBezTo>
                  <a:pt x="80495" y="459809"/>
                  <a:pt x="62376" y="459809"/>
                  <a:pt x="51216" y="448653"/>
                </a:cubicBezTo>
                <a:lnTo>
                  <a:pt x="8371" y="405808"/>
                </a:lnTo>
                <a:cubicBezTo>
                  <a:pt x="-2784" y="394652"/>
                  <a:pt x="-2784" y="376531"/>
                  <a:pt x="8371" y="365375"/>
                </a:cubicBezTo>
                <a:lnTo>
                  <a:pt x="108338" y="265406"/>
                </a:lnTo>
                <a:cubicBezTo>
                  <a:pt x="119494" y="254250"/>
                  <a:pt x="137613" y="254250"/>
                  <a:pt x="148773" y="265406"/>
                </a:cubicBezTo>
                <a:lnTo>
                  <a:pt x="155023" y="271654"/>
                </a:lnTo>
                <a:lnTo>
                  <a:pt x="199472" y="227204"/>
                </a:lnTo>
                <a:lnTo>
                  <a:pt x="199559" y="227295"/>
                </a:lnTo>
                <a:close/>
                <a:moveTo>
                  <a:pt x="128688" y="305843"/>
                </a:moveTo>
                <a:lnTo>
                  <a:pt x="48893" y="385639"/>
                </a:lnTo>
                <a:lnTo>
                  <a:pt x="71566" y="408312"/>
                </a:lnTo>
                <a:lnTo>
                  <a:pt x="151361" y="328516"/>
                </a:lnTo>
                <a:lnTo>
                  <a:pt x="128688" y="305843"/>
                </a:lnTo>
                <a:close/>
              </a:path>
            </a:pathLst>
          </a:custGeom>
          <a:solidFill>
            <a:srgbClr val="E05C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04927" y="3657967"/>
            <a:ext cx="457200" cy="354291"/>
          </a:xfrm>
          <a:custGeom>
            <a:avLst/>
            <a:gdLst/>
            <a:ahLst/>
            <a:cxnLst/>
            <a:rect l="l" t="t" r="r" b="b"/>
            <a:pathLst>
              <a:path w="457200" h="354291">
                <a:moveTo>
                  <a:pt x="425342" y="185634"/>
                </a:moveTo>
                <a:cubicBezTo>
                  <a:pt x="467821" y="143158"/>
                  <a:pt x="467821" y="74302"/>
                  <a:pt x="425342" y="31822"/>
                </a:cubicBezTo>
                <a:cubicBezTo>
                  <a:pt x="384908" y="-8613"/>
                  <a:pt x="319981" y="-10806"/>
                  <a:pt x="276899" y="26908"/>
                </a:cubicBezTo>
                <a:lnTo>
                  <a:pt x="272290" y="30990"/>
                </a:lnTo>
                <a:cubicBezTo>
                  <a:pt x="264733" y="37566"/>
                  <a:pt x="263978" y="49055"/>
                  <a:pt x="270553" y="56612"/>
                </a:cubicBezTo>
                <a:cubicBezTo>
                  <a:pt x="277127" y="64169"/>
                  <a:pt x="288617" y="64927"/>
                  <a:pt x="296174" y="58352"/>
                </a:cubicBezTo>
                <a:lnTo>
                  <a:pt x="300783" y="54270"/>
                </a:lnTo>
                <a:cubicBezTo>
                  <a:pt x="329504" y="29176"/>
                  <a:pt x="372737" y="30614"/>
                  <a:pt x="399721" y="57597"/>
                </a:cubicBezTo>
                <a:cubicBezTo>
                  <a:pt x="427989" y="85866"/>
                  <a:pt x="427989" y="131743"/>
                  <a:pt x="399721" y="160086"/>
                </a:cubicBezTo>
                <a:lnTo>
                  <a:pt x="314087" y="245648"/>
                </a:lnTo>
                <a:cubicBezTo>
                  <a:pt x="285819" y="273917"/>
                  <a:pt x="239865" y="273917"/>
                  <a:pt x="211597" y="245648"/>
                </a:cubicBezTo>
                <a:cubicBezTo>
                  <a:pt x="184613" y="218665"/>
                  <a:pt x="183177" y="175431"/>
                  <a:pt x="208273" y="146708"/>
                </a:cubicBezTo>
                <a:lnTo>
                  <a:pt x="211825" y="142627"/>
                </a:lnTo>
                <a:cubicBezTo>
                  <a:pt x="218400" y="135070"/>
                  <a:pt x="217645" y="123655"/>
                  <a:pt x="210088" y="117005"/>
                </a:cubicBezTo>
                <a:cubicBezTo>
                  <a:pt x="202530" y="110354"/>
                  <a:pt x="191119" y="111184"/>
                  <a:pt x="184466" y="118744"/>
                </a:cubicBezTo>
                <a:lnTo>
                  <a:pt x="180914" y="122826"/>
                </a:lnTo>
                <a:cubicBezTo>
                  <a:pt x="143273" y="165907"/>
                  <a:pt x="145467" y="230835"/>
                  <a:pt x="185902" y="271270"/>
                </a:cubicBezTo>
                <a:cubicBezTo>
                  <a:pt x="228381" y="313746"/>
                  <a:pt x="297235" y="313746"/>
                  <a:pt x="339713" y="271270"/>
                </a:cubicBezTo>
                <a:lnTo>
                  <a:pt x="425342" y="185634"/>
                </a:lnTo>
                <a:close/>
                <a:moveTo>
                  <a:pt x="31858" y="168706"/>
                </a:moveTo>
                <a:cubicBezTo>
                  <a:pt x="-10621" y="211182"/>
                  <a:pt x="-10621" y="280039"/>
                  <a:pt x="31858" y="322440"/>
                </a:cubicBezTo>
                <a:cubicBezTo>
                  <a:pt x="72370" y="362953"/>
                  <a:pt x="137297" y="365069"/>
                  <a:pt x="180379" y="327354"/>
                </a:cubicBezTo>
                <a:lnTo>
                  <a:pt x="184988" y="323273"/>
                </a:lnTo>
                <a:cubicBezTo>
                  <a:pt x="192545" y="316697"/>
                  <a:pt x="193300" y="305208"/>
                  <a:pt x="186725" y="297651"/>
                </a:cubicBezTo>
                <a:cubicBezTo>
                  <a:pt x="180151" y="290093"/>
                  <a:pt x="168661" y="289335"/>
                  <a:pt x="161104" y="295911"/>
                </a:cubicBezTo>
                <a:lnTo>
                  <a:pt x="156495" y="299992"/>
                </a:lnTo>
                <a:cubicBezTo>
                  <a:pt x="127774" y="325087"/>
                  <a:pt x="84541" y="323648"/>
                  <a:pt x="57557" y="296666"/>
                </a:cubicBezTo>
                <a:cubicBezTo>
                  <a:pt x="29288" y="268397"/>
                  <a:pt x="29288" y="222520"/>
                  <a:pt x="57557" y="194176"/>
                </a:cubicBezTo>
                <a:lnTo>
                  <a:pt x="143190" y="108693"/>
                </a:lnTo>
                <a:cubicBezTo>
                  <a:pt x="171459" y="80424"/>
                  <a:pt x="217339" y="80424"/>
                  <a:pt x="245681" y="108693"/>
                </a:cubicBezTo>
                <a:cubicBezTo>
                  <a:pt x="272665" y="135676"/>
                  <a:pt x="274101" y="178910"/>
                  <a:pt x="249005" y="207632"/>
                </a:cubicBezTo>
                <a:lnTo>
                  <a:pt x="244922" y="212242"/>
                </a:lnTo>
                <a:cubicBezTo>
                  <a:pt x="238348" y="219799"/>
                  <a:pt x="239102" y="231214"/>
                  <a:pt x="246659" y="237864"/>
                </a:cubicBezTo>
                <a:cubicBezTo>
                  <a:pt x="254217" y="244514"/>
                  <a:pt x="265629" y="243685"/>
                  <a:pt x="272281" y="236124"/>
                </a:cubicBezTo>
                <a:lnTo>
                  <a:pt x="276364" y="231515"/>
                </a:lnTo>
                <a:cubicBezTo>
                  <a:pt x="314078" y="188433"/>
                  <a:pt x="311888" y="123506"/>
                  <a:pt x="271449" y="82996"/>
                </a:cubicBezTo>
                <a:cubicBezTo>
                  <a:pt x="228970" y="40520"/>
                  <a:pt x="160116" y="40520"/>
                  <a:pt x="117638" y="82996"/>
                </a:cubicBezTo>
                <a:lnTo>
                  <a:pt x="31858" y="168706"/>
                </a:lnTo>
                <a:close/>
              </a:path>
            </a:pathLst>
          </a:custGeom>
          <a:solidFill>
            <a:srgbClr val="E05C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96735" y="2184055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close/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close/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close/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  <a:close/>
              </a:path>
            </a:pathLst>
          </a:custGeom>
          <a:solidFill>
            <a:srgbClr val="E05C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-1610306" y="1614692"/>
            <a:ext cx="5133277" cy="580389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141388" y="1320448"/>
            <a:ext cx="1280271" cy="1298561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95400" y="760116"/>
            <a:ext cx="9662160" cy="1387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Major Contributions &amp; Signature Works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1295249" y="4048876"/>
            <a:ext cx="2943860" cy="19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Primary discoveries or achievements placeholder with the problem they solved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1291367" y="3409251"/>
            <a:ext cx="294019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694"/>
              </a:spcBef>
              <a:buNone/>
            </a:pPr>
            <a:r>
              <a:rPr lang="en-US" sz="1111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Primary discoveries or achievements placeholder with the problem they solved</a:t>
            </a:r>
            <a:endParaRPr lang="en-US" sz="1111" dirty="0"/>
          </a:p>
        </p:txBody>
      </p:sp>
      <p:sp>
        <p:nvSpPr>
          <p:cNvPr id="5" name="Text 3"/>
          <p:cNvSpPr/>
          <p:nvPr/>
        </p:nvSpPr>
        <p:spPr>
          <a:xfrm>
            <a:off x="4634901" y="4048876"/>
            <a:ext cx="2943860" cy="19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Publications, works, or inventions placeholder with brief impact notes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31019" y="3409251"/>
            <a:ext cx="294019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694"/>
              </a:spcBef>
              <a:buNone/>
            </a:pPr>
            <a:r>
              <a:rPr lang="en-US" sz="1111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Publications, works, or inventions placeholder with brief impact notes</a:t>
            </a:r>
            <a:endParaRPr lang="en-US" sz="1111" dirty="0"/>
          </a:p>
        </p:txBody>
      </p:sp>
      <p:sp>
        <p:nvSpPr>
          <p:cNvPr id="7" name="Text 5"/>
          <p:cNvSpPr/>
          <p:nvPr/>
        </p:nvSpPr>
        <p:spPr>
          <a:xfrm>
            <a:off x="7974554" y="4061758"/>
            <a:ext cx="2943860" cy="19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Awards, records, or landmark accomplishments placeholder with why they mattered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70672" y="3422133"/>
            <a:ext cx="294019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694"/>
              </a:spcBef>
              <a:buNone/>
            </a:pPr>
            <a:r>
              <a:rPr lang="en-US" sz="1111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Awards, records, or landmark accomplishments placeholder with why they mattered</a:t>
            </a:r>
            <a:endParaRPr lang="en-US" sz="1111" dirty="0"/>
          </a:p>
        </p:txBody>
      </p:sp>
      <p:sp>
        <p:nvSpPr>
          <p:cNvPr id="9" name="Text 7"/>
          <p:cNvSpPr/>
          <p:nvPr/>
        </p:nvSpPr>
        <p:spPr>
          <a:xfrm>
            <a:off x="5901690" y="2620705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close/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close/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close/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close/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  <a:close/>
              </a:path>
            </a:pathLst>
          </a:custGeom>
          <a:solidFill>
            <a:srgbClr val="EF2A7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611532" y="2620705"/>
            <a:ext cx="377190" cy="548640"/>
          </a:xfrm>
          <a:custGeom>
            <a:avLst/>
            <a:gdLst/>
            <a:ahLst/>
            <a:cxnLst/>
            <a:rect l="l" t="t" r="r" b="b"/>
            <a:pathLst>
              <a:path w="377190" h="548640">
                <a:moveTo>
                  <a:pt x="301322" y="266710"/>
                </a:moveTo>
                <a:cubicBezTo>
                  <a:pt x="316753" y="244639"/>
                  <a:pt x="325753" y="217739"/>
                  <a:pt x="325753" y="188595"/>
                </a:cubicBezTo>
                <a:cubicBezTo>
                  <a:pt x="325753" y="112833"/>
                  <a:pt x="264354" y="51435"/>
                  <a:pt x="188591" y="51435"/>
                </a:cubicBezTo>
                <a:cubicBezTo>
                  <a:pt x="112833" y="51435"/>
                  <a:pt x="51430" y="112833"/>
                  <a:pt x="51430" y="188595"/>
                </a:cubicBezTo>
                <a:cubicBezTo>
                  <a:pt x="51430" y="217739"/>
                  <a:pt x="60430" y="244639"/>
                  <a:pt x="75861" y="266710"/>
                </a:cubicBezTo>
                <a:cubicBezTo>
                  <a:pt x="79825" y="272389"/>
                  <a:pt x="84540" y="278819"/>
                  <a:pt x="89575" y="285677"/>
                </a:cubicBezTo>
                <a:lnTo>
                  <a:pt x="89575" y="285677"/>
                </a:lnTo>
                <a:cubicBezTo>
                  <a:pt x="103399" y="304643"/>
                  <a:pt x="119901" y="327363"/>
                  <a:pt x="132224" y="349758"/>
                </a:cubicBezTo>
                <a:cubicBezTo>
                  <a:pt x="143370" y="370118"/>
                  <a:pt x="149047" y="391334"/>
                  <a:pt x="151834" y="411370"/>
                </a:cubicBezTo>
                <a:lnTo>
                  <a:pt x="99650" y="411480"/>
                </a:lnTo>
                <a:cubicBezTo>
                  <a:pt x="97292" y="398620"/>
                  <a:pt x="93328" y="386083"/>
                  <a:pt x="87006" y="374513"/>
                </a:cubicBezTo>
                <a:cubicBezTo>
                  <a:pt x="76396" y="355222"/>
                  <a:pt x="63217" y="337117"/>
                  <a:pt x="50038" y="319007"/>
                </a:cubicBezTo>
                <a:lnTo>
                  <a:pt x="50038" y="319007"/>
                </a:lnTo>
                <a:lnTo>
                  <a:pt x="50038" y="319007"/>
                </a:lnTo>
                <a:cubicBezTo>
                  <a:pt x="44467" y="311397"/>
                  <a:pt x="38892" y="303793"/>
                  <a:pt x="33536" y="296074"/>
                </a:cubicBezTo>
                <a:cubicBezTo>
                  <a:pt x="12425" y="265641"/>
                  <a:pt x="-4" y="228563"/>
                  <a:pt x="-4" y="188595"/>
                </a:cubicBezTo>
                <a:cubicBezTo>
                  <a:pt x="-4" y="84441"/>
                  <a:pt x="84434" y="0"/>
                  <a:pt x="188591" y="0"/>
                </a:cubicBezTo>
                <a:cubicBezTo>
                  <a:pt x="292748" y="0"/>
                  <a:pt x="377186" y="84441"/>
                  <a:pt x="377186" y="188595"/>
                </a:cubicBezTo>
                <a:cubicBezTo>
                  <a:pt x="377186" y="228563"/>
                  <a:pt x="364758" y="265641"/>
                  <a:pt x="343541" y="296074"/>
                </a:cubicBezTo>
                <a:cubicBezTo>
                  <a:pt x="338185" y="303787"/>
                  <a:pt x="332610" y="311397"/>
                  <a:pt x="327039" y="319007"/>
                </a:cubicBezTo>
                <a:lnTo>
                  <a:pt x="327039" y="319007"/>
                </a:lnTo>
                <a:lnTo>
                  <a:pt x="327039" y="319007"/>
                </a:lnTo>
                <a:cubicBezTo>
                  <a:pt x="313860" y="337008"/>
                  <a:pt x="300677" y="355118"/>
                  <a:pt x="290070" y="374513"/>
                </a:cubicBezTo>
                <a:cubicBezTo>
                  <a:pt x="283749" y="386083"/>
                  <a:pt x="279784" y="398625"/>
                  <a:pt x="277427" y="411480"/>
                </a:cubicBezTo>
                <a:lnTo>
                  <a:pt x="225348" y="411480"/>
                </a:lnTo>
                <a:cubicBezTo>
                  <a:pt x="228136" y="391444"/>
                  <a:pt x="233813" y="370118"/>
                  <a:pt x="244959" y="349868"/>
                </a:cubicBezTo>
                <a:cubicBezTo>
                  <a:pt x="257281" y="327472"/>
                  <a:pt x="273783" y="304753"/>
                  <a:pt x="287607" y="285787"/>
                </a:cubicBezTo>
                <a:lnTo>
                  <a:pt x="287607" y="285787"/>
                </a:lnTo>
                <a:lnTo>
                  <a:pt x="287607" y="285787"/>
                </a:lnTo>
                <a:lnTo>
                  <a:pt x="287607" y="285787"/>
                </a:lnTo>
                <a:cubicBezTo>
                  <a:pt x="292643" y="278929"/>
                  <a:pt x="297252" y="272499"/>
                  <a:pt x="301216" y="266820"/>
                </a:cubicBezTo>
                <a:lnTo>
                  <a:pt x="301322" y="266710"/>
                </a:lnTo>
                <a:close/>
              </a:path>
              <a:path w="377190" h="548640">
                <a:moveTo>
                  <a:pt x="188595" y="137160"/>
                </a:moveTo>
                <a:cubicBezTo>
                  <a:pt x="160200" y="137160"/>
                  <a:pt x="137161" y="160197"/>
                  <a:pt x="137161" y="188595"/>
                </a:cubicBezTo>
                <a:cubicBezTo>
                  <a:pt x="137161" y="198026"/>
                  <a:pt x="129448" y="205740"/>
                  <a:pt x="120018" y="205740"/>
                </a:cubicBezTo>
                <a:cubicBezTo>
                  <a:pt x="110588" y="205740"/>
                  <a:pt x="102875" y="198026"/>
                  <a:pt x="102875" y="188595"/>
                </a:cubicBezTo>
                <a:cubicBezTo>
                  <a:pt x="102875" y="141231"/>
                  <a:pt x="141235" y="102870"/>
                  <a:pt x="188599" y="102870"/>
                </a:cubicBezTo>
                <a:cubicBezTo>
                  <a:pt x="198028" y="102870"/>
                  <a:pt x="205742" y="110584"/>
                  <a:pt x="205742" y="120015"/>
                </a:cubicBezTo>
                <a:cubicBezTo>
                  <a:pt x="205742" y="129446"/>
                  <a:pt x="198028" y="137160"/>
                  <a:pt x="188599" y="137160"/>
                </a:cubicBezTo>
                <a:lnTo>
                  <a:pt x="188595" y="137160"/>
                </a:lnTo>
                <a:close/>
              </a:path>
              <a:path w="377190" h="548640">
                <a:moveTo>
                  <a:pt x="188595" y="548640"/>
                </a:moveTo>
                <a:cubicBezTo>
                  <a:pt x="141231" y="548640"/>
                  <a:pt x="102871" y="510279"/>
                  <a:pt x="102871" y="462915"/>
                </a:cubicBezTo>
                <a:lnTo>
                  <a:pt x="102871" y="445770"/>
                </a:lnTo>
                <a:lnTo>
                  <a:pt x="274323" y="445770"/>
                </a:lnTo>
                <a:lnTo>
                  <a:pt x="274323" y="462915"/>
                </a:lnTo>
                <a:cubicBezTo>
                  <a:pt x="274323" y="510279"/>
                  <a:pt x="235963" y="548640"/>
                  <a:pt x="188599" y="548640"/>
                </a:cubicBezTo>
                <a:lnTo>
                  <a:pt x="188595" y="548640"/>
                </a:lnTo>
                <a:close/>
              </a:path>
            </a:pathLst>
          </a:custGeom>
          <a:solidFill>
            <a:srgbClr val="145C2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205112" y="2651185"/>
            <a:ext cx="548640" cy="487680"/>
          </a:xfrm>
          <a:custGeom>
            <a:avLst/>
            <a:gdLst/>
            <a:ahLst/>
            <a:cxnLst/>
            <a:rect l="l" t="t" r="r" b="b"/>
            <a:pathLst>
              <a:path w="548640" h="487680">
                <a:moveTo>
                  <a:pt x="236980" y="294988"/>
                </a:moveTo>
                <a:cubicBezTo>
                  <a:pt x="210689" y="266127"/>
                  <a:pt x="174588" y="198783"/>
                  <a:pt x="168592" y="45720"/>
                </a:cubicBezTo>
                <a:lnTo>
                  <a:pt x="380235" y="45720"/>
                </a:lnTo>
                <a:cubicBezTo>
                  <a:pt x="374140" y="198788"/>
                  <a:pt x="338039" y="266127"/>
                  <a:pt x="311847" y="294988"/>
                </a:cubicBezTo>
                <a:cubicBezTo>
                  <a:pt x="298800" y="309370"/>
                  <a:pt x="287175" y="315373"/>
                  <a:pt x="280317" y="317943"/>
                </a:cubicBezTo>
                <a:cubicBezTo>
                  <a:pt x="277842" y="318894"/>
                  <a:pt x="275840" y="319372"/>
                  <a:pt x="274507" y="319752"/>
                </a:cubicBezTo>
                <a:cubicBezTo>
                  <a:pt x="273173" y="319464"/>
                  <a:pt x="271171" y="318894"/>
                  <a:pt x="268697" y="317943"/>
                </a:cubicBezTo>
                <a:cubicBezTo>
                  <a:pt x="261839" y="315373"/>
                  <a:pt x="250218" y="309370"/>
                  <a:pt x="237166" y="294988"/>
                </a:cubicBezTo>
                <a:lnTo>
                  <a:pt x="236980" y="294988"/>
                </a:lnTo>
                <a:close/>
                <a:moveTo>
                  <a:pt x="380998" y="0"/>
                </a:moveTo>
                <a:lnTo>
                  <a:pt x="167637" y="0"/>
                </a:lnTo>
                <a:cubicBezTo>
                  <a:pt x="142394" y="0"/>
                  <a:pt x="121820" y="20765"/>
                  <a:pt x="122775" y="45910"/>
                </a:cubicBezTo>
                <a:cubicBezTo>
                  <a:pt x="122967" y="50958"/>
                  <a:pt x="123153" y="56005"/>
                  <a:pt x="123444" y="60960"/>
                </a:cubicBezTo>
                <a:lnTo>
                  <a:pt x="22862" y="60960"/>
                </a:lnTo>
                <a:cubicBezTo>
                  <a:pt x="10194" y="60960"/>
                  <a:pt x="0" y="71153"/>
                  <a:pt x="0" y="83822"/>
                </a:cubicBezTo>
                <a:cubicBezTo>
                  <a:pt x="0" y="187167"/>
                  <a:pt x="43721" y="253082"/>
                  <a:pt x="96681" y="293944"/>
                </a:cubicBezTo>
                <a:cubicBezTo>
                  <a:pt x="148023" y="333666"/>
                  <a:pt x="206887" y="348808"/>
                  <a:pt x="239081" y="354617"/>
                </a:cubicBezTo>
                <a:cubicBezTo>
                  <a:pt x="243558" y="356996"/>
                  <a:pt x="247749" y="358903"/>
                  <a:pt x="251557" y="360425"/>
                </a:cubicBezTo>
                <a:lnTo>
                  <a:pt x="251557" y="441960"/>
                </a:lnTo>
                <a:lnTo>
                  <a:pt x="175356" y="441960"/>
                </a:lnTo>
                <a:cubicBezTo>
                  <a:pt x="162688" y="441960"/>
                  <a:pt x="152494" y="452153"/>
                  <a:pt x="152494" y="464822"/>
                </a:cubicBezTo>
                <a:cubicBezTo>
                  <a:pt x="152494" y="477492"/>
                  <a:pt x="162688" y="487685"/>
                  <a:pt x="175356" y="487685"/>
                </a:cubicBezTo>
                <a:lnTo>
                  <a:pt x="274419" y="487685"/>
                </a:lnTo>
                <a:lnTo>
                  <a:pt x="373481" y="487685"/>
                </a:lnTo>
                <a:cubicBezTo>
                  <a:pt x="386149" y="487685"/>
                  <a:pt x="396343" y="477492"/>
                  <a:pt x="396343" y="464827"/>
                </a:cubicBezTo>
                <a:cubicBezTo>
                  <a:pt x="396343" y="452157"/>
                  <a:pt x="386149" y="441970"/>
                  <a:pt x="373481" y="441970"/>
                </a:cubicBezTo>
                <a:lnTo>
                  <a:pt x="297281" y="441970"/>
                </a:lnTo>
                <a:lnTo>
                  <a:pt x="297281" y="360435"/>
                </a:lnTo>
                <a:cubicBezTo>
                  <a:pt x="301088" y="358908"/>
                  <a:pt x="305280" y="357006"/>
                  <a:pt x="309757" y="354626"/>
                </a:cubicBezTo>
                <a:cubicBezTo>
                  <a:pt x="341951" y="348911"/>
                  <a:pt x="400721" y="333671"/>
                  <a:pt x="452156" y="293954"/>
                </a:cubicBezTo>
                <a:cubicBezTo>
                  <a:pt x="504924" y="253091"/>
                  <a:pt x="548646" y="187177"/>
                  <a:pt x="548646" y="83832"/>
                </a:cubicBezTo>
                <a:cubicBezTo>
                  <a:pt x="548646" y="71162"/>
                  <a:pt x="538452" y="60975"/>
                  <a:pt x="525784" y="60975"/>
                </a:cubicBezTo>
                <a:lnTo>
                  <a:pt x="425202" y="60975"/>
                </a:lnTo>
                <a:cubicBezTo>
                  <a:pt x="425487" y="56020"/>
                  <a:pt x="425679" y="51070"/>
                  <a:pt x="425871" y="45925"/>
                </a:cubicBezTo>
                <a:cubicBezTo>
                  <a:pt x="426825" y="20780"/>
                  <a:pt x="406251" y="15"/>
                  <a:pt x="381009" y="15"/>
                </a:cubicBezTo>
                <a:lnTo>
                  <a:pt x="380998" y="0"/>
                </a:lnTo>
                <a:close/>
                <a:moveTo>
                  <a:pt x="421674" y="106680"/>
                </a:moveTo>
                <a:lnTo>
                  <a:pt x="502066" y="106680"/>
                </a:lnTo>
                <a:cubicBezTo>
                  <a:pt x="496349" y="181358"/>
                  <a:pt x="462729" y="227932"/>
                  <a:pt x="424055" y="257749"/>
                </a:cubicBezTo>
                <a:cubicBezTo>
                  <a:pt x="407387" y="270701"/>
                  <a:pt x="389480" y="280611"/>
                  <a:pt x="372241" y="288229"/>
                </a:cubicBezTo>
                <a:cubicBezTo>
                  <a:pt x="393863" y="249843"/>
                  <a:pt x="413011" y="192502"/>
                  <a:pt x="421674" y="106680"/>
                </a:cubicBezTo>
                <a:lnTo>
                  <a:pt x="421674" y="106680"/>
                </a:lnTo>
                <a:close/>
                <a:moveTo>
                  <a:pt x="176404" y="288229"/>
                </a:moveTo>
                <a:cubicBezTo>
                  <a:pt x="159166" y="280611"/>
                  <a:pt x="141352" y="270701"/>
                  <a:pt x="124591" y="257749"/>
                </a:cubicBezTo>
                <a:cubicBezTo>
                  <a:pt x="85917" y="227937"/>
                  <a:pt x="52296" y="181358"/>
                  <a:pt x="46580" y="106680"/>
                </a:cubicBezTo>
                <a:lnTo>
                  <a:pt x="126972" y="106680"/>
                </a:lnTo>
                <a:cubicBezTo>
                  <a:pt x="135640" y="192502"/>
                  <a:pt x="154782" y="249838"/>
                  <a:pt x="176404" y="288229"/>
                </a:cubicBezTo>
                <a:lnTo>
                  <a:pt x="176404" y="288229"/>
                </a:lnTo>
                <a:close/>
              </a:path>
            </a:pathLst>
          </a:custGeom>
          <a:solidFill>
            <a:srgbClr val="145C2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-1085457" y="-187377"/>
            <a:ext cx="2231329" cy="1688738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-675851" y="5017573"/>
            <a:ext cx="1743607" cy="2743438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128127" y="-246442"/>
            <a:ext cx="1566808" cy="155461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241214" y="5529943"/>
            <a:ext cx="1453721" cy="1726293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28367" y="-1273424"/>
            <a:ext cx="2651990" cy="2816596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333501" y="533400"/>
            <a:ext cx="9585960" cy="1407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Character, Philosophy &amp; Notable Quotes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444675" y="2265402"/>
            <a:ext cx="3657600" cy="3749040"/>
          </a:xfrm>
          <a:custGeom>
            <a:avLst/>
            <a:gdLst/>
            <a:ahLst/>
            <a:cxnLst/>
            <a:rect l="l" t="t" r="r" b="b"/>
            <a:pathLst>
              <a:path w="3657600" h="3749040">
                <a:moveTo>
                  <a:pt x="2966204" y="252760"/>
                </a:moveTo>
                <a:cubicBezTo>
                  <a:pt x="2624438" y="96725"/>
                  <a:pt x="2098585" y="11959"/>
                  <a:pt x="1721084" y="12634"/>
                </a:cubicBezTo>
                <a:cubicBezTo>
                  <a:pt x="1523500" y="12972"/>
                  <a:pt x="1302727" y="-17283"/>
                  <a:pt x="1108033" y="14659"/>
                </a:cubicBezTo>
                <a:cubicBezTo>
                  <a:pt x="830934" y="60060"/>
                  <a:pt x="750503" y="127317"/>
                  <a:pt x="681960" y="189214"/>
                </a:cubicBezTo>
                <a:cubicBezTo>
                  <a:pt x="482437" y="369468"/>
                  <a:pt x="260055" y="663055"/>
                  <a:pt x="155448" y="902169"/>
                </a:cubicBezTo>
                <a:cubicBezTo>
                  <a:pt x="4828" y="1246218"/>
                  <a:pt x="-28968" y="1748327"/>
                  <a:pt x="22531" y="2120270"/>
                </a:cubicBezTo>
                <a:cubicBezTo>
                  <a:pt x="81747" y="2547060"/>
                  <a:pt x="236866" y="3021914"/>
                  <a:pt x="619524" y="3250268"/>
                </a:cubicBezTo>
                <a:cubicBezTo>
                  <a:pt x="960669" y="3453728"/>
                  <a:pt x="1376135" y="3644067"/>
                  <a:pt x="1773241" y="3727483"/>
                </a:cubicBezTo>
                <a:cubicBezTo>
                  <a:pt x="2560722" y="3892966"/>
                  <a:pt x="3383938" y="3074700"/>
                  <a:pt x="3579949" y="2314320"/>
                </a:cubicBezTo>
                <a:cubicBezTo>
                  <a:pt x="3751783" y="1647103"/>
                  <a:pt x="3676181" y="576265"/>
                  <a:pt x="2966570" y="252760"/>
                </a:cubicBezTo>
                <a:lnTo>
                  <a:pt x="2966204" y="252760"/>
                </a:lnTo>
                <a:close/>
              </a:path>
            </a:pathLst>
          </a:custGeom>
          <a:solidFill>
            <a:srgbClr val="FCD9D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67200" y="2265402"/>
            <a:ext cx="3657600" cy="3749040"/>
          </a:xfrm>
          <a:custGeom>
            <a:avLst/>
            <a:gdLst/>
            <a:ahLst/>
            <a:cxnLst/>
            <a:rect l="l" t="t" r="r" b="b"/>
            <a:pathLst>
              <a:path w="3657600" h="3749040">
                <a:moveTo>
                  <a:pt x="2966204" y="252760"/>
                </a:moveTo>
                <a:cubicBezTo>
                  <a:pt x="2624438" y="96725"/>
                  <a:pt x="2098585" y="11959"/>
                  <a:pt x="1721084" y="12634"/>
                </a:cubicBezTo>
                <a:cubicBezTo>
                  <a:pt x="1523500" y="12972"/>
                  <a:pt x="1302727" y="-17283"/>
                  <a:pt x="1108033" y="14659"/>
                </a:cubicBezTo>
                <a:cubicBezTo>
                  <a:pt x="830934" y="60060"/>
                  <a:pt x="750503" y="127317"/>
                  <a:pt x="681960" y="189214"/>
                </a:cubicBezTo>
                <a:cubicBezTo>
                  <a:pt x="482437" y="369468"/>
                  <a:pt x="260055" y="663055"/>
                  <a:pt x="155448" y="902169"/>
                </a:cubicBezTo>
                <a:cubicBezTo>
                  <a:pt x="4828" y="1246218"/>
                  <a:pt x="-28968" y="1748327"/>
                  <a:pt x="22531" y="2120270"/>
                </a:cubicBezTo>
                <a:cubicBezTo>
                  <a:pt x="81747" y="2547060"/>
                  <a:pt x="236866" y="3021914"/>
                  <a:pt x="619524" y="3250268"/>
                </a:cubicBezTo>
                <a:cubicBezTo>
                  <a:pt x="960669" y="3453728"/>
                  <a:pt x="1376135" y="3644067"/>
                  <a:pt x="1773241" y="3727483"/>
                </a:cubicBezTo>
                <a:cubicBezTo>
                  <a:pt x="2560722" y="3892966"/>
                  <a:pt x="3383938" y="3074700"/>
                  <a:pt x="3579949" y="2314320"/>
                </a:cubicBezTo>
                <a:cubicBezTo>
                  <a:pt x="3751783" y="1647103"/>
                  <a:pt x="3676181" y="576265"/>
                  <a:pt x="2966570" y="252760"/>
                </a:cubicBezTo>
                <a:lnTo>
                  <a:pt x="2966204" y="252760"/>
                </a:lnTo>
                <a:close/>
              </a:path>
            </a:pathLst>
          </a:custGeom>
          <a:solidFill>
            <a:srgbClr val="F5C9E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89725" y="2265402"/>
            <a:ext cx="3657600" cy="3749040"/>
          </a:xfrm>
          <a:custGeom>
            <a:avLst/>
            <a:gdLst/>
            <a:ahLst/>
            <a:cxnLst/>
            <a:rect l="l" t="t" r="r" b="b"/>
            <a:pathLst>
              <a:path w="3657600" h="3749040">
                <a:moveTo>
                  <a:pt x="2966204" y="252760"/>
                </a:moveTo>
                <a:cubicBezTo>
                  <a:pt x="2624438" y="96725"/>
                  <a:pt x="2098585" y="11959"/>
                  <a:pt x="1721084" y="12634"/>
                </a:cubicBezTo>
                <a:cubicBezTo>
                  <a:pt x="1523500" y="12972"/>
                  <a:pt x="1302727" y="-17283"/>
                  <a:pt x="1108033" y="14659"/>
                </a:cubicBezTo>
                <a:cubicBezTo>
                  <a:pt x="830934" y="60060"/>
                  <a:pt x="750503" y="127317"/>
                  <a:pt x="681960" y="189214"/>
                </a:cubicBezTo>
                <a:cubicBezTo>
                  <a:pt x="482437" y="369468"/>
                  <a:pt x="260055" y="663055"/>
                  <a:pt x="155448" y="902169"/>
                </a:cubicBezTo>
                <a:cubicBezTo>
                  <a:pt x="4828" y="1246218"/>
                  <a:pt x="-28968" y="1748327"/>
                  <a:pt x="22531" y="2120270"/>
                </a:cubicBezTo>
                <a:cubicBezTo>
                  <a:pt x="81747" y="2547060"/>
                  <a:pt x="236866" y="3021914"/>
                  <a:pt x="619524" y="3250268"/>
                </a:cubicBezTo>
                <a:cubicBezTo>
                  <a:pt x="960669" y="3453728"/>
                  <a:pt x="1376135" y="3644067"/>
                  <a:pt x="1773241" y="3727483"/>
                </a:cubicBezTo>
                <a:cubicBezTo>
                  <a:pt x="2560722" y="3892966"/>
                  <a:pt x="3383938" y="3074700"/>
                  <a:pt x="3579949" y="2314320"/>
                </a:cubicBezTo>
                <a:cubicBezTo>
                  <a:pt x="3751783" y="1647103"/>
                  <a:pt x="3676181" y="576265"/>
                  <a:pt x="2966570" y="252760"/>
                </a:cubicBezTo>
                <a:lnTo>
                  <a:pt x="2966204" y="252760"/>
                </a:lnTo>
                <a:close/>
              </a:path>
            </a:pathLst>
          </a:custGeom>
          <a:solidFill>
            <a:srgbClr val="CFD6E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0435" y="3475800"/>
            <a:ext cx="2941320" cy="1918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Work ethic, humor, stubbornness, curiosity with a dignified tone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0435" y="2881145"/>
            <a:ext cx="294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Personality Traits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32960" y="3475800"/>
            <a:ext cx="2941320" cy="1918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Describing how they made decisions under pressure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632960" y="2881145"/>
            <a:ext cx="294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Core Beliefs and Philosophy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455485" y="3475800"/>
            <a:ext cx="2941320" cy="1918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2–3 quotes that reveal voice and values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455485" y="2881145"/>
            <a:ext cx="294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Notable Quotes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-845143" y="-454314"/>
            <a:ext cx="1956986" cy="1871634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858501" y="5780036"/>
            <a:ext cx="2536156" cy="2658086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493819" y="5780036"/>
            <a:ext cx="987638" cy="1316850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36757" y="-1207531"/>
            <a:ext cx="3454546" cy="3326627"/>
          </a:xfrm>
          <a:custGeom>
            <a:avLst/>
            <a:gdLst/>
            <a:ahLst/>
            <a:cxnLst/>
            <a:rect l="l" t="t" r="r" b="b"/>
            <a:pathLst>
              <a:path w="3454546" h="3326627">
                <a:moveTo>
                  <a:pt x="35236" y="1318309"/>
                </a:moveTo>
                <a:cubicBezTo>
                  <a:pt x="-76725" y="1830976"/>
                  <a:pt x="82909" y="2395138"/>
                  <a:pt x="447156" y="2773110"/>
                </a:cubicBezTo>
                <a:cubicBezTo>
                  <a:pt x="660647" y="2994863"/>
                  <a:pt x="936769" y="3152046"/>
                  <a:pt x="1231200" y="3242729"/>
                </a:cubicBezTo>
                <a:cubicBezTo>
                  <a:pt x="1612133" y="3360126"/>
                  <a:pt x="2039080" y="3364052"/>
                  <a:pt x="2398802" y="3192198"/>
                </a:cubicBezTo>
                <a:cubicBezTo>
                  <a:pt x="2599235" y="3096325"/>
                  <a:pt x="2772204" y="2949886"/>
                  <a:pt x="2923030" y="2786516"/>
                </a:cubicBezTo>
                <a:cubicBezTo>
                  <a:pt x="3204713" y="2482263"/>
                  <a:pt x="3421452" y="2099701"/>
                  <a:pt x="3451161" y="1686201"/>
                </a:cubicBezTo>
                <a:cubicBezTo>
                  <a:pt x="3489679" y="1152344"/>
                  <a:pt x="3196871" y="620117"/>
                  <a:pt x="2751995" y="322383"/>
                </a:cubicBezTo>
                <a:cubicBezTo>
                  <a:pt x="1735875" y="-357579"/>
                  <a:pt x="308146" y="67996"/>
                  <a:pt x="35236" y="1318010"/>
                </a:cubicBezTo>
                <a:lnTo>
                  <a:pt x="35236" y="1318309"/>
                </a:lnTo>
                <a:close/>
              </a:path>
            </a:pathLst>
          </a:custGeom>
          <a:solidFill>
            <a:srgbClr val="F0402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47699" y="1504950"/>
            <a:ext cx="7095419" cy="1140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A0E1C"/>
                </a:solidFill>
                <a:latin typeface="Rubik Dirt" pitchFamily="34" charset="0"/>
                <a:ea typeface="Rubik Dirt" pitchFamily="34" charset="-122"/>
                <a:cs typeface="Rubik Dirt" pitchFamily="34" charset="-120"/>
              </a:rPr>
              <a:t>Lasting Legacy &amp; Historical Impact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651582" y="3835396"/>
            <a:ext cx="3215640" cy="2061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Enduring significance placeholder explaining how the subject changed their field or community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7700" y="3130550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Enduring Significance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495800" y="3835396"/>
            <a:ext cx="3215640" cy="2061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Honors and commemorations placeholder including institutions, memorials, or named awards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491918" y="3130550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Honors and Commemorations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40018" y="3835396"/>
            <a:ext cx="3215640" cy="2061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Cultural impact summary placeholder describing how stories, ideas, or influence persist today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336136" y="3130550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A0E1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Cultural Impact Summary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186791" y="-66679"/>
            <a:ext cx="2383743" cy="2286198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2026-09-09T16:20:35Z</dcterms:created>
  <dcterms:modified xsi:type="dcterms:W3CDTF">2026-09-09T16:20:35Z</dcterms:modified>
</cp:coreProperties>
</file>