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Plus Jakarta Sans" pitchFamily="2" charset="0"/>
      <p:regular r:id="rId18"/>
      <p:bold r:id="rId20"/>
    </p:embeddedFont>
    <p:embeddedFont>
      <p:font typeface="Cal Sans" pitchFamily="2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
    <Relationship Id="rId20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13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F4F3F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9" y="1986161"/>
            <a:ext cx="113585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Comprehensive Annual Corporate Report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444498" y="3083441"/>
            <a:ext cx="7335351" cy="15632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Detailed Review of Financial Performance, Operational Milestones, Market Expansion, ESG Initiatives, and Strategic Outlook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73098" y="5378242"/>
            <a:ext cx="319087" cy="533400"/>
          </a:xfrm>
          <a:custGeom>
            <a:avLst/>
            <a:gdLst/>
            <a:ahLst/>
            <a:cxnLst/>
            <a:rect l="l" t="t" r="r" b="b"/>
            <a:pathLst>
              <a:path w="319087" h="533400">
                <a:moveTo>
                  <a:pt x="119064" y="0"/>
                </a:moveTo>
                <a:lnTo>
                  <a:pt x="0" y="0"/>
                </a:lnTo>
                <a:lnTo>
                  <a:pt x="200026" y="266700"/>
                </a:lnTo>
                <a:lnTo>
                  <a:pt x="0" y="533400"/>
                </a:lnTo>
                <a:lnTo>
                  <a:pt x="119064" y="533400"/>
                </a:lnTo>
                <a:lnTo>
                  <a:pt x="319090" y="266700"/>
                </a:lnTo>
                <a:lnTo>
                  <a:pt x="119064" y="0"/>
                </a:lnTo>
                <a:close/>
              </a:path>
            </a:pathLst>
          </a:custGeom>
          <a:solidFill>
            <a:srgbClr val="CAC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4498" y="5378242"/>
            <a:ext cx="319087" cy="533400"/>
          </a:xfrm>
          <a:custGeom>
            <a:avLst/>
            <a:gdLst/>
            <a:ahLst/>
            <a:cxnLst/>
            <a:rect l="l" t="t" r="r" b="b"/>
            <a:pathLst>
              <a:path w="319087" h="533400">
                <a:moveTo>
                  <a:pt x="0" y="533400"/>
                </a:moveTo>
                <a:lnTo>
                  <a:pt x="119064" y="533400"/>
                </a:lnTo>
                <a:lnTo>
                  <a:pt x="319090" y="266700"/>
                </a:lnTo>
                <a:lnTo>
                  <a:pt x="119064" y="0"/>
                </a:lnTo>
                <a:lnTo>
                  <a:pt x="0" y="0"/>
                </a:lnTo>
                <a:lnTo>
                  <a:pt x="200026" y="266700"/>
                </a:lnTo>
                <a:lnTo>
                  <a:pt x="0" y="533400"/>
                </a:lnTo>
                <a:close/>
              </a:path>
            </a:pathLst>
          </a:custGeom>
          <a:solidFill>
            <a:srgbClr val="CAC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1698" y="5378242"/>
            <a:ext cx="319087" cy="533400"/>
          </a:xfrm>
          <a:custGeom>
            <a:avLst/>
            <a:gdLst/>
            <a:ahLst/>
            <a:cxnLst/>
            <a:rect l="l" t="t" r="r" b="b"/>
            <a:pathLst>
              <a:path w="319087" h="533400">
                <a:moveTo>
                  <a:pt x="119064" y="0"/>
                </a:moveTo>
                <a:lnTo>
                  <a:pt x="0" y="0"/>
                </a:lnTo>
                <a:lnTo>
                  <a:pt x="200026" y="266700"/>
                </a:lnTo>
                <a:lnTo>
                  <a:pt x="0" y="533400"/>
                </a:lnTo>
                <a:lnTo>
                  <a:pt x="119064" y="533400"/>
                </a:lnTo>
                <a:lnTo>
                  <a:pt x="319090" y="266700"/>
                </a:lnTo>
                <a:lnTo>
                  <a:pt x="119064" y="0"/>
                </a:lnTo>
                <a:close/>
              </a:path>
            </a:pathLst>
          </a:custGeom>
          <a:solidFill>
            <a:srgbClr val="CAC3B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4500" y="4445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FD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810109" y="-4"/>
            <a:ext cx="9381898" cy="6858002"/>
          </a:xfrm>
          <a:custGeom>
            <a:avLst/>
            <a:gdLst/>
            <a:ahLst/>
            <a:cxnLst/>
            <a:rect l="l" t="t" r="r" b="b"/>
            <a:pathLst>
              <a:path w="9381898" h="6858002">
                <a:moveTo>
                  <a:pt x="9381898" y="6858002"/>
                </a:moveTo>
                <a:lnTo>
                  <a:pt x="0" y="6858002"/>
                </a:lnTo>
                <a:lnTo>
                  <a:pt x="0" y="0"/>
                </a:lnTo>
                <a:lnTo>
                  <a:pt x="9381898" y="0"/>
                </a:lnTo>
                <a:lnTo>
                  <a:pt x="9381898" y="6858002"/>
                </a:lnTo>
                <a:close/>
              </a:path>
            </a:pathLst>
          </a:custGeom>
          <a:solidFill>
            <a:srgbClr val="F4F3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4500" y="635620"/>
            <a:ext cx="1931826" cy="4493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36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Table of Contents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3300761" y="635620"/>
            <a:ext cx="7547393" cy="554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Annual Report Cover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Year in Review: CEO Message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High-Level Financial Performance (CFO Dashboard)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Income Statement &amp; Financial Highlights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Operational &amp; Product Milestones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Market Expansion &amp; Customer Growth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Environmental, Social &amp; Governance (ESG)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Forward Outlook &amp; Next Year Strategy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Financial Disclosures &amp; Auditor Notes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082453" y="635620"/>
            <a:ext cx="625495" cy="554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04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05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06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07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08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09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</a:t>
            </a:r>
            <a:endParaRPr lang="en-US" sz="1600" dirty="0"/>
          </a:p>
          <a:p>
            <a:pPr algn="l"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16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44500" y="56279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740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2205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7043" y="2993257"/>
            <a:ext cx="3429000" cy="3108960"/>
          </a:xfrm>
          <a:custGeom>
            <a:avLst/>
            <a:gdLst/>
            <a:ahLst/>
            <a:cxnLst/>
            <a:rect l="l" t="t" r="r" b="b"/>
            <a:pathLst>
              <a:path w="3429000" h="3108960">
                <a:moveTo>
                  <a:pt x="38096" y="0"/>
                </a:moveTo>
                <a:lnTo>
                  <a:pt x="3390904" y="0"/>
                </a:lnTo>
                <a:cubicBezTo>
                  <a:pt x="3411958" y="0"/>
                  <a:pt x="3429000" y="17472"/>
                  <a:pt x="3429000" y="38986"/>
                </a:cubicBezTo>
                <a:lnTo>
                  <a:pt x="3429000" y="3069974"/>
                </a:lnTo>
                <a:cubicBezTo>
                  <a:pt x="3429000" y="3091519"/>
                  <a:pt x="3411958" y="3108960"/>
                  <a:pt x="3390904" y="3108960"/>
                </a:cubicBezTo>
                <a:lnTo>
                  <a:pt x="38096" y="3108960"/>
                </a:lnTo>
                <a:cubicBezTo>
                  <a:pt x="17042" y="3108960"/>
                  <a:pt x="0" y="3091488"/>
                  <a:pt x="0" y="3069974"/>
                </a:cubicBezTo>
                <a:lnTo>
                  <a:pt x="0" y="38986"/>
                </a:lnTo>
                <a:cubicBezTo>
                  <a:pt x="0" y="17441"/>
                  <a:pt x="17042" y="0"/>
                  <a:pt x="38096" y="0"/>
                </a:cubicBezTo>
                <a:lnTo>
                  <a:pt x="38096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12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Annual Report Branding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Annual Report [Year] with Company Name branding and executive team presentation line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177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Target Audience and Distribution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Prepared for shareholders, board members, and employees with clear distribution context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64223" y="3933369"/>
            <a:ext cx="2857500" cy="1877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Visual Design Elements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Corporate authority visual system using forest green and dark navy with crisp light-gray sections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5587" y="1332456"/>
            <a:ext cx="11033760" cy="136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Annual Report Cover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8269816" y="3336114"/>
            <a:ext cx="365760" cy="365689"/>
          </a:xfrm>
          <a:custGeom>
            <a:avLst/>
            <a:gdLst/>
            <a:ahLst/>
            <a:cxnLst/>
            <a:rect l="l" t="t" r="r" b="b"/>
            <a:pathLst>
              <a:path w="365760" h="365689">
                <a:moveTo>
                  <a:pt x="331404" y="184417"/>
                </a:moveTo>
                <a:cubicBezTo>
                  <a:pt x="331404" y="186344"/>
                  <a:pt x="330691" y="188132"/>
                  <a:pt x="328405" y="190132"/>
                </a:cubicBezTo>
                <a:cubicBezTo>
                  <a:pt x="325691" y="192345"/>
                  <a:pt x="321192" y="194276"/>
                  <a:pt x="315691" y="194276"/>
                </a:cubicBezTo>
                <a:lnTo>
                  <a:pt x="245696" y="194276"/>
                </a:lnTo>
                <a:cubicBezTo>
                  <a:pt x="207840" y="194276"/>
                  <a:pt x="177130" y="224986"/>
                  <a:pt x="177130" y="262842"/>
                </a:cubicBezTo>
                <a:cubicBezTo>
                  <a:pt x="177130" y="267699"/>
                  <a:pt x="177631" y="272412"/>
                  <a:pt x="178630" y="276983"/>
                </a:cubicBezTo>
                <a:cubicBezTo>
                  <a:pt x="180985" y="288195"/>
                  <a:pt x="185916" y="299195"/>
                  <a:pt x="188915" y="305983"/>
                </a:cubicBezTo>
                <a:lnTo>
                  <a:pt x="188915" y="305983"/>
                </a:lnTo>
                <a:cubicBezTo>
                  <a:pt x="189416" y="307127"/>
                  <a:pt x="189914" y="308126"/>
                  <a:pt x="190272" y="309054"/>
                </a:cubicBezTo>
                <a:cubicBezTo>
                  <a:pt x="193842" y="317268"/>
                  <a:pt x="194274" y="320054"/>
                  <a:pt x="194274" y="321268"/>
                </a:cubicBezTo>
                <a:cubicBezTo>
                  <a:pt x="194274" y="325053"/>
                  <a:pt x="192917" y="328052"/>
                  <a:pt x="191560" y="329698"/>
                </a:cubicBezTo>
                <a:cubicBezTo>
                  <a:pt x="190916" y="330484"/>
                  <a:pt x="190418" y="330842"/>
                  <a:pt x="190129" y="330985"/>
                </a:cubicBezTo>
                <a:cubicBezTo>
                  <a:pt x="189914" y="331127"/>
                  <a:pt x="189559" y="331201"/>
                  <a:pt x="188988" y="331270"/>
                </a:cubicBezTo>
                <a:cubicBezTo>
                  <a:pt x="186918" y="331343"/>
                  <a:pt x="184917" y="331413"/>
                  <a:pt x="182847" y="331413"/>
                </a:cubicBezTo>
                <a:cubicBezTo>
                  <a:pt x="100782" y="331413"/>
                  <a:pt x="34286" y="264916"/>
                  <a:pt x="34286" y="182852"/>
                </a:cubicBezTo>
                <a:cubicBezTo>
                  <a:pt x="34286" y="100788"/>
                  <a:pt x="100782" y="34291"/>
                  <a:pt x="182847" y="34291"/>
                </a:cubicBezTo>
                <a:cubicBezTo>
                  <a:pt x="264913" y="34291"/>
                  <a:pt x="331408" y="100788"/>
                  <a:pt x="331408" y="182852"/>
                </a:cubicBezTo>
                <a:cubicBezTo>
                  <a:pt x="331408" y="183353"/>
                  <a:pt x="331408" y="183850"/>
                  <a:pt x="331408" y="184424"/>
                </a:cubicBezTo>
                <a:lnTo>
                  <a:pt x="331404" y="184417"/>
                </a:lnTo>
                <a:close/>
                <a:moveTo>
                  <a:pt x="365687" y="184771"/>
                </a:moveTo>
                <a:cubicBezTo>
                  <a:pt x="365687" y="184128"/>
                  <a:pt x="365687" y="183484"/>
                  <a:pt x="365687" y="182844"/>
                </a:cubicBezTo>
                <a:cubicBezTo>
                  <a:pt x="365687" y="81852"/>
                  <a:pt x="283837" y="0"/>
                  <a:pt x="182843" y="0"/>
                </a:cubicBezTo>
                <a:cubicBezTo>
                  <a:pt x="81850" y="0"/>
                  <a:pt x="0" y="81852"/>
                  <a:pt x="0" y="182844"/>
                </a:cubicBezTo>
                <a:cubicBezTo>
                  <a:pt x="0" y="283837"/>
                  <a:pt x="81850" y="365689"/>
                  <a:pt x="182843" y="365689"/>
                </a:cubicBezTo>
                <a:cubicBezTo>
                  <a:pt x="185342" y="365689"/>
                  <a:pt x="187913" y="365615"/>
                  <a:pt x="190415" y="365546"/>
                </a:cubicBezTo>
                <a:cubicBezTo>
                  <a:pt x="213128" y="364617"/>
                  <a:pt x="228556" y="344047"/>
                  <a:pt x="228556" y="321265"/>
                </a:cubicBezTo>
                <a:cubicBezTo>
                  <a:pt x="228556" y="310908"/>
                  <a:pt x="224200" y="301053"/>
                  <a:pt x="219913" y="291267"/>
                </a:cubicBezTo>
                <a:cubicBezTo>
                  <a:pt x="216841" y="284268"/>
                  <a:pt x="213699" y="277196"/>
                  <a:pt x="212199" y="269911"/>
                </a:cubicBezTo>
                <a:cubicBezTo>
                  <a:pt x="211698" y="267626"/>
                  <a:pt x="211486" y="265267"/>
                  <a:pt x="211486" y="262839"/>
                </a:cubicBezTo>
                <a:cubicBezTo>
                  <a:pt x="211486" y="243911"/>
                  <a:pt x="226841" y="228555"/>
                  <a:pt x="245769" y="228555"/>
                </a:cubicBezTo>
                <a:lnTo>
                  <a:pt x="315691" y="228555"/>
                </a:lnTo>
                <a:cubicBezTo>
                  <a:pt x="341762" y="228555"/>
                  <a:pt x="365475" y="210841"/>
                  <a:pt x="365760" y="184771"/>
                </a:cubicBezTo>
                <a:lnTo>
                  <a:pt x="365687" y="184771"/>
                </a:lnTo>
                <a:close/>
                <a:moveTo>
                  <a:pt x="114278" y="182844"/>
                </a:moveTo>
                <a:cubicBezTo>
                  <a:pt x="114278" y="170221"/>
                  <a:pt x="104044" y="159989"/>
                  <a:pt x="91422" y="159989"/>
                </a:cubicBezTo>
                <a:cubicBezTo>
                  <a:pt x="78799" y="159989"/>
                  <a:pt x="68565" y="170221"/>
                  <a:pt x="68565" y="182844"/>
                </a:cubicBezTo>
                <a:cubicBezTo>
                  <a:pt x="68565" y="195468"/>
                  <a:pt x="78799" y="205700"/>
                  <a:pt x="91422" y="205700"/>
                </a:cubicBezTo>
                <a:cubicBezTo>
                  <a:pt x="104044" y="205700"/>
                  <a:pt x="114278" y="195468"/>
                  <a:pt x="114278" y="182844"/>
                </a:cubicBezTo>
                <a:close/>
                <a:moveTo>
                  <a:pt x="114278" y="137133"/>
                </a:moveTo>
                <a:cubicBezTo>
                  <a:pt x="126900" y="137133"/>
                  <a:pt x="137134" y="126901"/>
                  <a:pt x="137134" y="114278"/>
                </a:cubicBezTo>
                <a:cubicBezTo>
                  <a:pt x="137134" y="101654"/>
                  <a:pt x="126901" y="91422"/>
                  <a:pt x="114278" y="91422"/>
                </a:cubicBezTo>
                <a:cubicBezTo>
                  <a:pt x="101656" y="91422"/>
                  <a:pt x="91422" y="101654"/>
                  <a:pt x="91422" y="114278"/>
                </a:cubicBezTo>
                <a:cubicBezTo>
                  <a:pt x="91422" y="126901"/>
                  <a:pt x="101656" y="137133"/>
                  <a:pt x="114278" y="137133"/>
                </a:cubicBezTo>
                <a:close/>
                <a:moveTo>
                  <a:pt x="205700" y="91422"/>
                </a:moveTo>
                <a:cubicBezTo>
                  <a:pt x="205700" y="78799"/>
                  <a:pt x="195466" y="68567"/>
                  <a:pt x="182843" y="68567"/>
                </a:cubicBezTo>
                <a:cubicBezTo>
                  <a:pt x="170221" y="68567"/>
                  <a:pt x="159987" y="78799"/>
                  <a:pt x="159987" y="91422"/>
                </a:cubicBezTo>
                <a:cubicBezTo>
                  <a:pt x="159987" y="104046"/>
                  <a:pt x="170221" y="114278"/>
                  <a:pt x="182843" y="114278"/>
                </a:cubicBezTo>
                <a:cubicBezTo>
                  <a:pt x="195466" y="114278"/>
                  <a:pt x="205700" y="104046"/>
                  <a:pt x="205700" y="91422"/>
                </a:cubicBezTo>
                <a:close/>
                <a:moveTo>
                  <a:pt x="251412" y="137133"/>
                </a:moveTo>
                <a:cubicBezTo>
                  <a:pt x="264035" y="137133"/>
                  <a:pt x="274269" y="126901"/>
                  <a:pt x="274269" y="114278"/>
                </a:cubicBezTo>
                <a:cubicBezTo>
                  <a:pt x="274269" y="101654"/>
                  <a:pt x="264035" y="91422"/>
                  <a:pt x="251412" y="91422"/>
                </a:cubicBezTo>
                <a:cubicBezTo>
                  <a:pt x="238790" y="91422"/>
                  <a:pt x="228556" y="101654"/>
                  <a:pt x="228556" y="114278"/>
                </a:cubicBezTo>
                <a:cubicBezTo>
                  <a:pt x="228556" y="126901"/>
                  <a:pt x="238790" y="137133"/>
                  <a:pt x="251412" y="137133"/>
                </a:cubicBez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17723" y="3396750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73152" y="54865"/>
                </a:moveTo>
                <a:cubicBezTo>
                  <a:pt x="88302" y="54865"/>
                  <a:pt x="100584" y="42583"/>
                  <a:pt x="100584" y="27434"/>
                </a:cubicBezTo>
                <a:cubicBezTo>
                  <a:pt x="100584" y="12284"/>
                  <a:pt x="88302" y="3"/>
                  <a:pt x="73152" y="3"/>
                </a:cubicBezTo>
                <a:cubicBezTo>
                  <a:pt x="58002" y="3"/>
                  <a:pt x="45720" y="12284"/>
                  <a:pt x="45720" y="27434"/>
                </a:cubicBezTo>
                <a:cubicBezTo>
                  <a:pt x="45720" y="42583"/>
                  <a:pt x="58002" y="54865"/>
                  <a:pt x="73152" y="54865"/>
                </a:cubicBezTo>
                <a:lnTo>
                  <a:pt x="73152" y="54865"/>
                </a:lnTo>
                <a:close/>
                <a:moveTo>
                  <a:pt x="64008" y="73151"/>
                </a:moveTo>
                <a:cubicBezTo>
                  <a:pt x="28632" y="73151"/>
                  <a:pt x="0" y="101783"/>
                  <a:pt x="0" y="137159"/>
                </a:cubicBezTo>
                <a:cubicBezTo>
                  <a:pt x="0" y="162706"/>
                  <a:pt x="14974" y="184707"/>
                  <a:pt x="36576" y="194994"/>
                </a:cubicBezTo>
                <a:lnTo>
                  <a:pt x="36576" y="219455"/>
                </a:lnTo>
                <a:cubicBezTo>
                  <a:pt x="36576" y="229571"/>
                  <a:pt x="44747" y="237744"/>
                  <a:pt x="54864" y="237744"/>
                </a:cubicBezTo>
                <a:lnTo>
                  <a:pt x="91440" y="237744"/>
                </a:lnTo>
                <a:cubicBezTo>
                  <a:pt x="101557" y="237744"/>
                  <a:pt x="109728" y="229571"/>
                  <a:pt x="109728" y="219455"/>
                </a:cubicBezTo>
                <a:lnTo>
                  <a:pt x="109728" y="201167"/>
                </a:lnTo>
                <a:cubicBezTo>
                  <a:pt x="109728" y="193565"/>
                  <a:pt x="103612" y="187451"/>
                  <a:pt x="96012" y="187451"/>
                </a:cubicBezTo>
                <a:cubicBezTo>
                  <a:pt x="88412" y="187451"/>
                  <a:pt x="82296" y="193565"/>
                  <a:pt x="82296" y="201167"/>
                </a:cubicBezTo>
                <a:lnTo>
                  <a:pt x="82296" y="210310"/>
                </a:lnTo>
                <a:lnTo>
                  <a:pt x="64008" y="210310"/>
                </a:lnTo>
                <a:lnTo>
                  <a:pt x="64008" y="201167"/>
                </a:lnTo>
                <a:lnTo>
                  <a:pt x="64008" y="173736"/>
                </a:lnTo>
                <a:lnTo>
                  <a:pt x="64008" y="100585"/>
                </a:lnTo>
                <a:lnTo>
                  <a:pt x="82296" y="100585"/>
                </a:lnTo>
                <a:cubicBezTo>
                  <a:pt x="89498" y="100585"/>
                  <a:pt x="96184" y="102643"/>
                  <a:pt x="101842" y="106243"/>
                </a:cubicBezTo>
                <a:cubicBezTo>
                  <a:pt x="106356" y="98127"/>
                  <a:pt x="112186" y="90871"/>
                  <a:pt x="119103" y="84754"/>
                </a:cubicBezTo>
                <a:cubicBezTo>
                  <a:pt x="108700" y="77439"/>
                  <a:pt x="96016" y="73154"/>
                  <a:pt x="82300" y="73154"/>
                </a:cubicBezTo>
                <a:lnTo>
                  <a:pt x="64008" y="73151"/>
                </a:lnTo>
                <a:close/>
                <a:moveTo>
                  <a:pt x="36576" y="112984"/>
                </a:moveTo>
                <a:lnTo>
                  <a:pt x="36576" y="161390"/>
                </a:lnTo>
                <a:cubicBezTo>
                  <a:pt x="30863" y="154933"/>
                  <a:pt x="27432" y="146417"/>
                  <a:pt x="27432" y="137159"/>
                </a:cubicBezTo>
                <a:cubicBezTo>
                  <a:pt x="27432" y="127901"/>
                  <a:pt x="30859" y="119385"/>
                  <a:pt x="36576" y="112984"/>
                </a:cubicBezTo>
                <a:close/>
                <a:moveTo>
                  <a:pt x="283464" y="100585"/>
                </a:moveTo>
                <a:lnTo>
                  <a:pt x="301752" y="100585"/>
                </a:lnTo>
                <a:lnTo>
                  <a:pt x="301752" y="173736"/>
                </a:lnTo>
                <a:lnTo>
                  <a:pt x="301752" y="201167"/>
                </a:lnTo>
                <a:lnTo>
                  <a:pt x="301752" y="210310"/>
                </a:lnTo>
                <a:lnTo>
                  <a:pt x="283464" y="210310"/>
                </a:lnTo>
                <a:lnTo>
                  <a:pt x="283464" y="201167"/>
                </a:lnTo>
                <a:cubicBezTo>
                  <a:pt x="283464" y="193565"/>
                  <a:pt x="277348" y="187451"/>
                  <a:pt x="269748" y="187451"/>
                </a:cubicBezTo>
                <a:cubicBezTo>
                  <a:pt x="262148" y="187451"/>
                  <a:pt x="256032" y="193565"/>
                  <a:pt x="256032" y="201167"/>
                </a:cubicBezTo>
                <a:lnTo>
                  <a:pt x="256032" y="219455"/>
                </a:lnTo>
                <a:cubicBezTo>
                  <a:pt x="256032" y="229571"/>
                  <a:pt x="264203" y="237744"/>
                  <a:pt x="274320" y="237744"/>
                </a:cubicBezTo>
                <a:lnTo>
                  <a:pt x="310896" y="237744"/>
                </a:lnTo>
                <a:cubicBezTo>
                  <a:pt x="321013" y="237744"/>
                  <a:pt x="329184" y="229571"/>
                  <a:pt x="329184" y="219455"/>
                </a:cubicBezTo>
                <a:lnTo>
                  <a:pt x="329184" y="194994"/>
                </a:lnTo>
                <a:cubicBezTo>
                  <a:pt x="350786" y="184707"/>
                  <a:pt x="365760" y="162703"/>
                  <a:pt x="365760" y="137159"/>
                </a:cubicBezTo>
                <a:cubicBezTo>
                  <a:pt x="365760" y="101783"/>
                  <a:pt x="337128" y="73151"/>
                  <a:pt x="301752" y="73151"/>
                </a:cubicBezTo>
                <a:lnTo>
                  <a:pt x="283464" y="73151"/>
                </a:lnTo>
                <a:cubicBezTo>
                  <a:pt x="269748" y="73151"/>
                  <a:pt x="257060" y="77437"/>
                  <a:pt x="246661" y="84752"/>
                </a:cubicBezTo>
                <a:cubicBezTo>
                  <a:pt x="253519" y="90866"/>
                  <a:pt x="259404" y="98124"/>
                  <a:pt x="263921" y="106240"/>
                </a:cubicBezTo>
                <a:cubicBezTo>
                  <a:pt x="269580" y="102641"/>
                  <a:pt x="276266" y="100582"/>
                  <a:pt x="283468" y="100582"/>
                </a:cubicBezTo>
                <a:lnTo>
                  <a:pt x="283464" y="100585"/>
                </a:lnTo>
                <a:close/>
                <a:moveTo>
                  <a:pt x="338328" y="137159"/>
                </a:moveTo>
                <a:cubicBezTo>
                  <a:pt x="338328" y="146417"/>
                  <a:pt x="334897" y="154933"/>
                  <a:pt x="329184" y="161333"/>
                </a:cubicBezTo>
                <a:lnTo>
                  <a:pt x="329184" y="112928"/>
                </a:lnTo>
                <a:cubicBezTo>
                  <a:pt x="334901" y="119385"/>
                  <a:pt x="338328" y="127844"/>
                  <a:pt x="338328" y="137103"/>
                </a:cubicBezTo>
                <a:lnTo>
                  <a:pt x="338328" y="137159"/>
                </a:lnTo>
                <a:close/>
                <a:moveTo>
                  <a:pt x="320040" y="27431"/>
                </a:moveTo>
                <a:cubicBezTo>
                  <a:pt x="320040" y="12282"/>
                  <a:pt x="307758" y="0"/>
                  <a:pt x="292608" y="0"/>
                </a:cubicBezTo>
                <a:cubicBezTo>
                  <a:pt x="277458" y="0"/>
                  <a:pt x="265176" y="12282"/>
                  <a:pt x="265176" y="27431"/>
                </a:cubicBezTo>
                <a:cubicBezTo>
                  <a:pt x="265176" y="42581"/>
                  <a:pt x="277458" y="54862"/>
                  <a:pt x="292608" y="54862"/>
                </a:cubicBezTo>
                <a:cubicBezTo>
                  <a:pt x="307758" y="54862"/>
                  <a:pt x="320040" y="42581"/>
                  <a:pt x="320040" y="27431"/>
                </a:cubicBezTo>
                <a:close/>
                <a:moveTo>
                  <a:pt x="182880" y="64008"/>
                </a:moveTo>
                <a:cubicBezTo>
                  <a:pt x="200554" y="64008"/>
                  <a:pt x="214884" y="49680"/>
                  <a:pt x="214884" y="32004"/>
                </a:cubicBezTo>
                <a:cubicBezTo>
                  <a:pt x="214884" y="14328"/>
                  <a:pt x="200554" y="0"/>
                  <a:pt x="182880" y="0"/>
                </a:cubicBezTo>
                <a:cubicBezTo>
                  <a:pt x="165206" y="0"/>
                  <a:pt x="150876" y="14328"/>
                  <a:pt x="150876" y="32004"/>
                </a:cubicBezTo>
                <a:cubicBezTo>
                  <a:pt x="150876" y="49680"/>
                  <a:pt x="165206" y="64008"/>
                  <a:pt x="182880" y="64008"/>
                </a:cubicBezTo>
                <a:close/>
                <a:moveTo>
                  <a:pt x="173736" y="82296"/>
                </a:moveTo>
                <a:cubicBezTo>
                  <a:pt x="138360" y="82296"/>
                  <a:pt x="109728" y="110928"/>
                  <a:pt x="109728" y="146304"/>
                </a:cubicBezTo>
                <a:cubicBezTo>
                  <a:pt x="109728" y="171851"/>
                  <a:pt x="124702" y="193852"/>
                  <a:pt x="146304" y="204139"/>
                </a:cubicBezTo>
                <a:lnTo>
                  <a:pt x="146304" y="237744"/>
                </a:lnTo>
                <a:cubicBezTo>
                  <a:pt x="146304" y="247859"/>
                  <a:pt x="154475" y="256032"/>
                  <a:pt x="164592" y="256032"/>
                </a:cubicBezTo>
                <a:lnTo>
                  <a:pt x="201168" y="256032"/>
                </a:lnTo>
                <a:cubicBezTo>
                  <a:pt x="211285" y="256032"/>
                  <a:pt x="219456" y="247859"/>
                  <a:pt x="219456" y="237744"/>
                </a:cubicBezTo>
                <a:lnTo>
                  <a:pt x="219456" y="204139"/>
                </a:lnTo>
                <a:cubicBezTo>
                  <a:pt x="241058" y="193852"/>
                  <a:pt x="256032" y="171849"/>
                  <a:pt x="256032" y="146304"/>
                </a:cubicBezTo>
                <a:cubicBezTo>
                  <a:pt x="256032" y="110928"/>
                  <a:pt x="227400" y="82296"/>
                  <a:pt x="192024" y="82296"/>
                </a:cubicBezTo>
                <a:lnTo>
                  <a:pt x="173736" y="82296"/>
                </a:lnTo>
                <a:close/>
                <a:moveTo>
                  <a:pt x="173736" y="210312"/>
                </a:moveTo>
                <a:lnTo>
                  <a:pt x="173736" y="182881"/>
                </a:lnTo>
                <a:lnTo>
                  <a:pt x="173736" y="109730"/>
                </a:lnTo>
                <a:lnTo>
                  <a:pt x="192024" y="109730"/>
                </a:lnTo>
                <a:lnTo>
                  <a:pt x="192024" y="182881"/>
                </a:lnTo>
                <a:lnTo>
                  <a:pt x="192024" y="210312"/>
                </a:lnTo>
                <a:lnTo>
                  <a:pt x="192024" y="228601"/>
                </a:lnTo>
                <a:lnTo>
                  <a:pt x="173736" y="228601"/>
                </a:lnTo>
                <a:lnTo>
                  <a:pt x="173736" y="210312"/>
                </a:lnTo>
                <a:close/>
                <a:moveTo>
                  <a:pt x="146304" y="170479"/>
                </a:moveTo>
                <a:cubicBezTo>
                  <a:pt x="140591" y="164022"/>
                  <a:pt x="137160" y="155562"/>
                  <a:pt x="137160" y="146304"/>
                </a:cubicBezTo>
                <a:cubicBezTo>
                  <a:pt x="137160" y="137046"/>
                  <a:pt x="140591" y="128531"/>
                  <a:pt x="146304" y="122130"/>
                </a:cubicBezTo>
                <a:lnTo>
                  <a:pt x="146304" y="170535"/>
                </a:lnTo>
                <a:lnTo>
                  <a:pt x="146304" y="170479"/>
                </a:lnTo>
                <a:close/>
                <a:moveTo>
                  <a:pt x="219456" y="170479"/>
                </a:moveTo>
                <a:lnTo>
                  <a:pt x="219456" y="122074"/>
                </a:lnTo>
                <a:cubicBezTo>
                  <a:pt x="225173" y="128531"/>
                  <a:pt x="228600" y="136990"/>
                  <a:pt x="228600" y="146248"/>
                </a:cubicBezTo>
                <a:cubicBezTo>
                  <a:pt x="228600" y="155506"/>
                  <a:pt x="225173" y="164022"/>
                  <a:pt x="219456" y="170423"/>
                </a:cubicBezTo>
                <a:lnTo>
                  <a:pt x="219456" y="170479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71223" y="3364773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0" y="45721"/>
                </a:moveTo>
                <a:cubicBezTo>
                  <a:pt x="0" y="20505"/>
                  <a:pt x="20501" y="0"/>
                  <a:pt x="45720" y="0"/>
                </a:cubicBezTo>
                <a:lnTo>
                  <a:pt x="140090" y="0"/>
                </a:lnTo>
                <a:cubicBezTo>
                  <a:pt x="153733" y="0"/>
                  <a:pt x="166808" y="5428"/>
                  <a:pt x="176450" y="15074"/>
                </a:cubicBezTo>
                <a:lnTo>
                  <a:pt x="207097" y="45721"/>
                </a:lnTo>
                <a:lnTo>
                  <a:pt x="320040" y="45721"/>
                </a:lnTo>
                <a:cubicBezTo>
                  <a:pt x="345259" y="45721"/>
                  <a:pt x="365760" y="66223"/>
                  <a:pt x="365760" y="91442"/>
                </a:cubicBezTo>
                <a:lnTo>
                  <a:pt x="365760" y="274322"/>
                </a:lnTo>
                <a:cubicBezTo>
                  <a:pt x="365760" y="299538"/>
                  <a:pt x="345259" y="320043"/>
                  <a:pt x="320040" y="320043"/>
                </a:cubicBezTo>
                <a:lnTo>
                  <a:pt x="45720" y="320043"/>
                </a:lnTo>
                <a:cubicBezTo>
                  <a:pt x="20501" y="320043"/>
                  <a:pt x="0" y="299542"/>
                  <a:pt x="0" y="274322"/>
                </a:cubicBezTo>
                <a:lnTo>
                  <a:pt x="0" y="45721"/>
                </a:lnTo>
                <a:close/>
                <a:moveTo>
                  <a:pt x="45720" y="34289"/>
                </a:moveTo>
                <a:cubicBezTo>
                  <a:pt x="39433" y="34289"/>
                  <a:pt x="34290" y="39432"/>
                  <a:pt x="34290" y="45718"/>
                </a:cubicBezTo>
                <a:lnTo>
                  <a:pt x="34290" y="274319"/>
                </a:lnTo>
                <a:cubicBezTo>
                  <a:pt x="34290" y="280605"/>
                  <a:pt x="39433" y="285748"/>
                  <a:pt x="45720" y="285748"/>
                </a:cubicBezTo>
                <a:lnTo>
                  <a:pt x="320040" y="285748"/>
                </a:lnTo>
                <a:cubicBezTo>
                  <a:pt x="326327" y="285748"/>
                  <a:pt x="331470" y="280605"/>
                  <a:pt x="331470" y="274319"/>
                </a:cubicBezTo>
                <a:lnTo>
                  <a:pt x="331470" y="91439"/>
                </a:lnTo>
                <a:cubicBezTo>
                  <a:pt x="331470" y="85153"/>
                  <a:pt x="326327" y="80010"/>
                  <a:pt x="320040" y="80010"/>
                </a:cubicBezTo>
                <a:lnTo>
                  <a:pt x="204741" y="80010"/>
                </a:lnTo>
                <a:cubicBezTo>
                  <a:pt x="197170" y="80010"/>
                  <a:pt x="189881" y="77011"/>
                  <a:pt x="184526" y="71650"/>
                </a:cubicBezTo>
                <a:lnTo>
                  <a:pt x="152237" y="39288"/>
                </a:lnTo>
                <a:cubicBezTo>
                  <a:pt x="149022" y="36075"/>
                  <a:pt x="144665" y="34289"/>
                  <a:pt x="140093" y="34289"/>
                </a:cubicBezTo>
                <a:lnTo>
                  <a:pt x="45720" y="34289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5587" y="1332456"/>
            <a:ext cx="11033760" cy="136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Year in Review: CEO Message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102251" y="3283855"/>
            <a:ext cx="27660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Leadership Letter Summary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Leadership letter summary highlighting major achievements and operational progress versus stated priorities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62584" y="3283855"/>
            <a:ext cx="27660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Shifts Explained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shifts explained with business rationale and measurable outcomes where available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03213" y="3283855"/>
            <a:ext cx="27660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Themes for Stakeholders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Key themes for stakeholders: customer value, disciplined execution, and long-term resilience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6846" y="328890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close/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close/>
                <a:moveTo>
                  <a:pt x="228600" y="328613"/>
                </a:moveTo>
                <a:cubicBezTo>
                  <a:pt x="283834" y="328613"/>
                  <a:pt x="328613" y="283834"/>
                  <a:pt x="328613" y="228600"/>
                </a:cubicBezTo>
                <a:cubicBezTo>
                  <a:pt x="328613" y="173366"/>
                  <a:pt x="283834" y="128588"/>
                  <a:pt x="228600" y="128588"/>
                </a:cubicBezTo>
                <a:cubicBezTo>
                  <a:pt x="173366" y="128588"/>
                  <a:pt x="128588" y="173366"/>
                  <a:pt x="128588" y="228600"/>
                </a:cubicBezTo>
                <a:cubicBezTo>
                  <a:pt x="128588" y="283834"/>
                  <a:pt x="173366" y="328613"/>
                  <a:pt x="228600" y="328613"/>
                </a:cubicBezTo>
                <a:close/>
                <a:moveTo>
                  <a:pt x="228600" y="85725"/>
                </a:moveTo>
                <a:cubicBezTo>
                  <a:pt x="307508" y="85725"/>
                  <a:pt x="371475" y="149692"/>
                  <a:pt x="371475" y="228600"/>
                </a:cubicBezTo>
                <a:cubicBezTo>
                  <a:pt x="371475" y="307508"/>
                  <a:pt x="307508" y="371475"/>
                  <a:pt x="228600" y="371475"/>
                </a:cubicBezTo>
                <a:cubicBezTo>
                  <a:pt x="149692" y="371475"/>
                  <a:pt x="85725" y="307508"/>
                  <a:pt x="85725" y="228600"/>
                </a:cubicBezTo>
                <a:cubicBezTo>
                  <a:pt x="85725" y="149692"/>
                  <a:pt x="149692" y="85725"/>
                  <a:pt x="228600" y="85725"/>
                </a:cubicBezTo>
                <a:close/>
                <a:moveTo>
                  <a:pt x="228600" y="242888"/>
                </a:moveTo>
                <a:cubicBezTo>
                  <a:pt x="236491" y="242888"/>
                  <a:pt x="242888" y="236491"/>
                  <a:pt x="242888" y="228600"/>
                </a:cubicBezTo>
                <a:cubicBezTo>
                  <a:pt x="242888" y="220709"/>
                  <a:pt x="236491" y="214313"/>
                  <a:pt x="228600" y="214313"/>
                </a:cubicBezTo>
                <a:cubicBezTo>
                  <a:pt x="220709" y="214313"/>
                  <a:pt x="214313" y="220709"/>
                  <a:pt x="214313" y="228600"/>
                </a:cubicBezTo>
                <a:cubicBezTo>
                  <a:pt x="214313" y="236491"/>
                  <a:pt x="220709" y="242888"/>
                  <a:pt x="228600" y="242888"/>
                </a:cubicBezTo>
                <a:close/>
                <a:moveTo>
                  <a:pt x="228600" y="171450"/>
                </a:moveTo>
                <a:cubicBezTo>
                  <a:pt x="260165" y="171450"/>
                  <a:pt x="285750" y="197035"/>
                  <a:pt x="285750" y="228600"/>
                </a:cubicBezTo>
                <a:cubicBezTo>
                  <a:pt x="285750" y="260165"/>
                  <a:pt x="260165" y="285750"/>
                  <a:pt x="228600" y="285750"/>
                </a:cubicBezTo>
                <a:cubicBezTo>
                  <a:pt x="197035" y="285750"/>
                  <a:pt x="171450" y="260165"/>
                  <a:pt x="171450" y="228600"/>
                </a:cubicBezTo>
                <a:cubicBezTo>
                  <a:pt x="171450" y="197035"/>
                  <a:pt x="197035" y="171450"/>
                  <a:pt x="228600" y="171450"/>
                </a:cubicBezTo>
                <a:close/>
              </a:path>
            </a:pathLst>
          </a:custGeom>
          <a:solidFill>
            <a:srgbClr val="6F645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457655" y="32947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  <a:close/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  <a:close/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  <a:close/>
              </a:path>
            </a:pathLst>
          </a:cu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45587" y="3351892"/>
            <a:ext cx="457200" cy="342900"/>
          </a:xfrm>
          <a:custGeom>
            <a:avLst/>
            <a:gdLst/>
            <a:ahLst/>
            <a:cxnLst/>
            <a:rect l="l" t="t" r="r" b="b"/>
            <a:pathLst>
              <a:path w="457200" h="342900">
                <a:moveTo>
                  <a:pt x="57150" y="42863"/>
                </a:moveTo>
                <a:cubicBezTo>
                  <a:pt x="49291" y="42863"/>
                  <a:pt x="42863" y="49292"/>
                  <a:pt x="42863" y="57151"/>
                </a:cubicBezTo>
                <a:lnTo>
                  <a:pt x="42863" y="76885"/>
                </a:lnTo>
                <a:lnTo>
                  <a:pt x="196898" y="203329"/>
                </a:lnTo>
                <a:cubicBezTo>
                  <a:pt x="215382" y="218510"/>
                  <a:pt x="241905" y="218510"/>
                  <a:pt x="260389" y="203329"/>
                </a:cubicBezTo>
                <a:lnTo>
                  <a:pt x="414338" y="76885"/>
                </a:lnTo>
                <a:lnTo>
                  <a:pt x="414338" y="57151"/>
                </a:lnTo>
                <a:cubicBezTo>
                  <a:pt x="414338" y="49292"/>
                  <a:pt x="407909" y="42863"/>
                  <a:pt x="400050" y="42863"/>
                </a:cubicBezTo>
                <a:lnTo>
                  <a:pt x="57150" y="42863"/>
                </a:lnTo>
                <a:close/>
                <a:moveTo>
                  <a:pt x="42863" y="132339"/>
                </a:moveTo>
                <a:lnTo>
                  <a:pt x="42863" y="285752"/>
                </a:lnTo>
                <a:cubicBezTo>
                  <a:pt x="42863" y="293612"/>
                  <a:pt x="49291" y="300041"/>
                  <a:pt x="57150" y="300041"/>
                </a:cubicBezTo>
                <a:lnTo>
                  <a:pt x="400050" y="300041"/>
                </a:lnTo>
                <a:cubicBezTo>
                  <a:pt x="407909" y="300041"/>
                  <a:pt x="414338" y="293612"/>
                  <a:pt x="414338" y="285752"/>
                </a:cubicBezTo>
                <a:lnTo>
                  <a:pt x="414338" y="132339"/>
                </a:lnTo>
                <a:lnTo>
                  <a:pt x="287538" y="236460"/>
                </a:lnTo>
                <a:cubicBezTo>
                  <a:pt x="253248" y="264588"/>
                  <a:pt x="203865" y="264588"/>
                  <a:pt x="169667" y="236460"/>
                </a:cubicBezTo>
                <a:lnTo>
                  <a:pt x="42863" y="132339"/>
                </a:lnTo>
                <a:close/>
                <a:moveTo>
                  <a:pt x="0" y="57151"/>
                </a:moveTo>
                <a:cubicBezTo>
                  <a:pt x="0" y="25628"/>
                  <a:pt x="25626" y="0"/>
                  <a:pt x="57150" y="0"/>
                </a:cubicBezTo>
                <a:lnTo>
                  <a:pt x="400050" y="0"/>
                </a:lnTo>
                <a:cubicBezTo>
                  <a:pt x="431574" y="0"/>
                  <a:pt x="457200" y="25628"/>
                  <a:pt x="457200" y="57151"/>
                </a:cubicBezTo>
                <a:lnTo>
                  <a:pt x="457200" y="285752"/>
                </a:lnTo>
                <a:cubicBezTo>
                  <a:pt x="457200" y="317275"/>
                  <a:pt x="431574" y="342903"/>
                  <a:pt x="400050" y="342903"/>
                </a:cubicBezTo>
                <a:lnTo>
                  <a:pt x="57150" y="342903"/>
                </a:lnTo>
                <a:cubicBezTo>
                  <a:pt x="25626" y="342903"/>
                  <a:pt x="0" y="317275"/>
                  <a:pt x="0" y="285752"/>
                </a:cubicBezTo>
                <a:lnTo>
                  <a:pt x="0" y="57151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5" y="1332456"/>
            <a:ext cx="11352061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High-Level Financial Performance (CFO Dashboard)</a:t>
            </a:r>
            <a:endParaRPr lang="en-US" sz="3863" dirty="0"/>
          </a:p>
        </p:txBody>
      </p:sp>
      <p:sp>
        <p:nvSpPr>
          <p:cNvPr id="5" name="Text 3"/>
          <p:cNvSpPr/>
          <p:nvPr/>
        </p:nvSpPr>
        <p:spPr>
          <a:xfrm>
            <a:off x="6972905" y="3976372"/>
            <a:ext cx="222918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82"/>
              </a:spcBef>
              <a:buNone/>
            </a:pPr>
            <a:r>
              <a:rPr lang="en-US" sz="2726" b="1" dirty="0">
                <a:solidFill>
                  <a:srgbClr val="ED5E29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Net Income</a:t>
            </a:r>
            <a:endParaRPr lang="en-US" sz="2726" dirty="0"/>
          </a:p>
        </p:txBody>
      </p:sp>
      <p:sp>
        <p:nvSpPr>
          <p:cNvPr id="6" name="Text 4"/>
          <p:cNvSpPr/>
          <p:nvPr/>
        </p:nvSpPr>
        <p:spPr>
          <a:xfrm>
            <a:off x="6972905" y="5055644"/>
            <a:ext cx="221234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Net Income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bottom-line outcome and major non-operating or one-time influences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812829" y="3976372"/>
            <a:ext cx="222918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82"/>
              </a:spcBef>
              <a:buNone/>
            </a:pPr>
            <a:r>
              <a:rPr lang="en-US" sz="2726" b="1" dirty="0">
                <a:solidFill>
                  <a:srgbClr val="ED5E29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Total Revenue</a:t>
            </a:r>
            <a:endParaRPr lang="en-US" sz="2726" dirty="0"/>
          </a:p>
        </p:txBody>
      </p:sp>
      <p:sp>
        <p:nvSpPr>
          <p:cNvPr id="8" name="Text 6"/>
          <p:cNvSpPr/>
          <p:nvPr/>
        </p:nvSpPr>
        <p:spPr>
          <a:xfrm>
            <a:off x="1812829" y="5055644"/>
            <a:ext cx="221234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Total Revenue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annual performance and direction versus prior period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392867" y="3976372"/>
            <a:ext cx="222918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82"/>
              </a:spcBef>
              <a:buNone/>
            </a:pPr>
            <a:r>
              <a:rPr lang="en-US" sz="2726" b="1" dirty="0">
                <a:solidFill>
                  <a:srgbClr val="ED5E29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Gross Margin</a:t>
            </a:r>
            <a:endParaRPr lang="en-US" sz="2726" dirty="0"/>
          </a:p>
        </p:txBody>
      </p:sp>
      <p:sp>
        <p:nvSpPr>
          <p:cNvPr id="10" name="Text 8"/>
          <p:cNvSpPr/>
          <p:nvPr/>
        </p:nvSpPr>
        <p:spPr>
          <a:xfrm>
            <a:off x="4392867" y="5055644"/>
            <a:ext cx="221234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Gross Margin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profitability quality and drivers such as pricing, mix, and cost efficiency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552942" y="3976372"/>
            <a:ext cx="2229185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682"/>
              </a:spcBef>
              <a:buNone/>
            </a:pPr>
            <a:r>
              <a:rPr lang="en-US" sz="2726" b="1" dirty="0">
                <a:solidFill>
                  <a:srgbClr val="ED5E29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ARR</a:t>
            </a:r>
            <a:endParaRPr lang="en-US" sz="2726" dirty="0"/>
          </a:p>
        </p:txBody>
      </p:sp>
      <p:sp>
        <p:nvSpPr>
          <p:cNvPr id="12" name="Text 10"/>
          <p:cNvSpPr/>
          <p:nvPr/>
        </p:nvSpPr>
        <p:spPr>
          <a:xfrm>
            <a:off x="9552942" y="5055644"/>
            <a:ext cx="2212340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ARR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recurring revenue health with net retention and expansion signals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6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4496" y="2346791"/>
          <a:ext cx="11042655" cy="3593844"/>
        </p:xfrm>
        <a:graphic>
          <a:graphicData uri="http://schemas.openxmlformats.org/drawingml/2006/table">
            <a:tbl>
              <a:tblPr/>
              <a:tblGrid>
                <a:gridCol w="2760664"/>
                <a:gridCol w="2760664"/>
                <a:gridCol w="2760664"/>
                <a:gridCol w="2760664"/>
              </a:tblGrid>
              <a:tr h="11979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Metric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401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Current Year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401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Prior Year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4010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YoY Change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4010"/>
                    </a:solidFill>
                  </a:tcPr>
                </a:tc>
              </a:tr>
              <a:tr h="11979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Total Revenue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$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$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%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794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Gross Margin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FD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%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FD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%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FD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pp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8BF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FD4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44496" y="1332456"/>
            <a:ext cx="11093454" cy="675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Income Statement &amp; Financial Highlights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7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398469" y="2924255"/>
            <a:ext cx="956865" cy="521927"/>
          </a:xfrm>
          <a:custGeom>
            <a:avLst/>
            <a:gdLst/>
            <a:ahLst/>
            <a:cxnLst/>
            <a:rect l="l" t="t" r="r" b="b"/>
            <a:pathLst>
              <a:path w="956865" h="521927">
                <a:moveTo>
                  <a:pt x="0" y="0"/>
                </a:moveTo>
                <a:lnTo>
                  <a:pt x="956865" y="0"/>
                </a:lnTo>
                <a:lnTo>
                  <a:pt x="863188" y="256877"/>
                </a:lnTo>
                <a:lnTo>
                  <a:pt x="944091" y="521927"/>
                </a:lnTo>
                <a:lnTo>
                  <a:pt x="2823" y="521927"/>
                </a:lnTo>
                <a:lnTo>
                  <a:pt x="0" y="0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93707" y="2794000"/>
            <a:ext cx="9525" cy="1478792"/>
          </a:xfrm>
          <a:custGeom>
            <a:avLst/>
            <a:gdLst/>
            <a:ahLst/>
            <a:cxnLst/>
            <a:rect l="l" t="t" r="r" b="b"/>
            <a:pathLst>
              <a:path w="9525" h="1478792">
                <a:moveTo>
                  <a:pt x="4763" y="0"/>
                </a:moveTo>
                <a:lnTo>
                  <a:pt x="4763" y="1478792"/>
                </a:lnTo>
              </a:path>
            </a:pathLst>
          </a:custGeom>
          <a:noFill/>
          <a:ln w="38100">
            <a:solidFill>
              <a:srgbClr val="FAD7CA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73765" y="2924255"/>
            <a:ext cx="956865" cy="521927"/>
          </a:xfrm>
          <a:custGeom>
            <a:avLst/>
            <a:gdLst/>
            <a:ahLst/>
            <a:cxnLst/>
            <a:rect l="l" t="t" r="r" b="b"/>
            <a:pathLst>
              <a:path w="956865" h="521927">
                <a:moveTo>
                  <a:pt x="0" y="0"/>
                </a:moveTo>
                <a:lnTo>
                  <a:pt x="956865" y="0"/>
                </a:lnTo>
                <a:lnTo>
                  <a:pt x="863188" y="256877"/>
                </a:lnTo>
                <a:lnTo>
                  <a:pt x="944091" y="521927"/>
                </a:lnTo>
                <a:lnTo>
                  <a:pt x="2823" y="521927"/>
                </a:lnTo>
                <a:lnTo>
                  <a:pt x="0" y="0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569003" y="2794000"/>
            <a:ext cx="9525" cy="1478792"/>
          </a:xfrm>
          <a:custGeom>
            <a:avLst/>
            <a:gdLst/>
            <a:ahLst/>
            <a:cxnLst/>
            <a:rect l="l" t="t" r="r" b="b"/>
            <a:pathLst>
              <a:path w="9525" h="1478792">
                <a:moveTo>
                  <a:pt x="4763" y="0"/>
                </a:moveTo>
                <a:lnTo>
                  <a:pt x="4763" y="1478792"/>
                </a:lnTo>
              </a:path>
            </a:pathLst>
          </a:custGeom>
          <a:noFill/>
          <a:ln w="38100">
            <a:solidFill>
              <a:srgbClr val="FAD7CA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68743" y="2924255"/>
            <a:ext cx="956865" cy="521927"/>
          </a:xfrm>
          <a:custGeom>
            <a:avLst/>
            <a:gdLst/>
            <a:ahLst/>
            <a:cxnLst/>
            <a:rect l="l" t="t" r="r" b="b"/>
            <a:pathLst>
              <a:path w="956865" h="521927">
                <a:moveTo>
                  <a:pt x="0" y="0"/>
                </a:moveTo>
                <a:lnTo>
                  <a:pt x="956865" y="0"/>
                </a:lnTo>
                <a:lnTo>
                  <a:pt x="863188" y="256877"/>
                </a:lnTo>
                <a:lnTo>
                  <a:pt x="944091" y="521927"/>
                </a:lnTo>
                <a:lnTo>
                  <a:pt x="2823" y="521927"/>
                </a:lnTo>
                <a:lnTo>
                  <a:pt x="0" y="0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63981" y="2794000"/>
            <a:ext cx="9525" cy="1478792"/>
          </a:xfrm>
          <a:custGeom>
            <a:avLst/>
            <a:gdLst/>
            <a:ahLst/>
            <a:cxnLst/>
            <a:rect l="l" t="t" r="r" b="b"/>
            <a:pathLst>
              <a:path w="9525" h="1478792">
                <a:moveTo>
                  <a:pt x="4763" y="0"/>
                </a:moveTo>
                <a:lnTo>
                  <a:pt x="4763" y="1478792"/>
                </a:lnTo>
              </a:path>
            </a:pathLst>
          </a:custGeom>
          <a:noFill/>
          <a:ln w="38100">
            <a:solidFill>
              <a:srgbClr val="FAD7CA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998027" y="2924255"/>
            <a:ext cx="956865" cy="521927"/>
          </a:xfrm>
          <a:custGeom>
            <a:avLst/>
            <a:gdLst/>
            <a:ahLst/>
            <a:cxnLst/>
            <a:rect l="l" t="t" r="r" b="b"/>
            <a:pathLst>
              <a:path w="956865" h="521927">
                <a:moveTo>
                  <a:pt x="0" y="0"/>
                </a:moveTo>
                <a:lnTo>
                  <a:pt x="956865" y="0"/>
                </a:lnTo>
                <a:lnTo>
                  <a:pt x="863188" y="256877"/>
                </a:lnTo>
                <a:lnTo>
                  <a:pt x="944091" y="521927"/>
                </a:lnTo>
                <a:lnTo>
                  <a:pt x="2823" y="521927"/>
                </a:lnTo>
                <a:lnTo>
                  <a:pt x="0" y="0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993265" y="2794000"/>
            <a:ext cx="9525" cy="1478792"/>
          </a:xfrm>
          <a:custGeom>
            <a:avLst/>
            <a:gdLst/>
            <a:ahLst/>
            <a:cxnLst/>
            <a:rect l="l" t="t" r="r" b="b"/>
            <a:pathLst>
              <a:path w="9525" h="1478792">
                <a:moveTo>
                  <a:pt x="4763" y="0"/>
                </a:moveTo>
                <a:lnTo>
                  <a:pt x="4763" y="1478792"/>
                </a:lnTo>
              </a:path>
            </a:pathLst>
          </a:custGeom>
          <a:noFill/>
          <a:ln w="38100">
            <a:solidFill>
              <a:srgbClr val="FAD7CA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155383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0"/>
                </a:moveTo>
                <a:lnTo>
                  <a:pt x="1828800" y="1463040"/>
                </a:lnTo>
              </a:path>
            </a:pathLst>
          </a:custGeom>
          <a:noFill/>
          <a:ln w="28575">
            <a:solidFill>
              <a:srgbClr val="FFFFFF"/>
            </a:solidFill>
          </a:ln>
          <a:effectLst>
            <a:outerShdw sx="100000" sy="100000" kx="0" ky="0" algn="bl" rotWithShape="0" blurRad="152400" dist="88900" dir="162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876857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0"/>
                </a:moveTo>
                <a:lnTo>
                  <a:pt x="1828800" y="1463040"/>
                </a:lnTo>
              </a:path>
            </a:pathLst>
          </a:custGeom>
          <a:noFill/>
          <a:ln w="28575">
            <a:solidFill>
              <a:srgbClr val="FFFFFF"/>
            </a:solidFill>
          </a:ln>
          <a:effectLst>
            <a:outerShdw sx="100000" sy="100000" kx="0" ky="0" algn="bl" rotWithShape="0" blurRad="152400" dist="88900" dir="162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98331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0"/>
                </a:moveTo>
                <a:lnTo>
                  <a:pt x="1828800" y="1463040"/>
                </a:lnTo>
              </a:path>
            </a:pathLst>
          </a:custGeom>
          <a:noFill/>
          <a:ln w="28575">
            <a:solidFill>
              <a:srgbClr val="FFFFFF"/>
            </a:solidFill>
          </a:ln>
          <a:effectLst>
            <a:outerShdw sx="100000" sy="100000" kx="0" ky="0" algn="bl" rotWithShape="0" blurRad="152400" dist="88900" dir="162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319805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0"/>
                </a:moveTo>
                <a:lnTo>
                  <a:pt x="1828800" y="1463040"/>
                </a:lnTo>
              </a:path>
            </a:pathLst>
          </a:custGeom>
          <a:noFill/>
          <a:ln w="28575">
            <a:solidFill>
              <a:srgbClr val="FFFFFF"/>
            </a:solidFill>
          </a:ln>
          <a:effectLst>
            <a:outerShdw sx="100000" sy="100000" kx="0" ky="0" algn="bl" rotWithShape="0" blurRad="152400" dist="88900" dir="162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55383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1463040"/>
                </a:moveTo>
                <a:lnTo>
                  <a:pt x="0" y="0"/>
                </a:lnTo>
                <a:lnTo>
                  <a:pt x="1828800" y="1463040"/>
                </a:lnTo>
                <a:lnTo>
                  <a:pt x="0" y="1463040"/>
                </a:lnTo>
                <a:close/>
              </a:path>
            </a:pathLst>
          </a:custGeom>
          <a:solidFill>
            <a:srgbClr val="F4F3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76857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1463040"/>
                </a:moveTo>
                <a:lnTo>
                  <a:pt x="0" y="0"/>
                </a:lnTo>
                <a:lnTo>
                  <a:pt x="1828800" y="1463040"/>
                </a:lnTo>
                <a:lnTo>
                  <a:pt x="0" y="1463040"/>
                </a:lnTo>
                <a:close/>
              </a:path>
            </a:pathLst>
          </a:custGeom>
          <a:solidFill>
            <a:srgbClr val="F4F3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598331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1463040"/>
                </a:moveTo>
                <a:lnTo>
                  <a:pt x="0" y="0"/>
                </a:lnTo>
                <a:lnTo>
                  <a:pt x="1828800" y="1463040"/>
                </a:lnTo>
                <a:lnTo>
                  <a:pt x="0" y="1463040"/>
                </a:lnTo>
                <a:close/>
              </a:path>
            </a:pathLst>
          </a:custGeom>
          <a:solidFill>
            <a:srgbClr val="F4F3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319804" y="2964180"/>
            <a:ext cx="1828800" cy="1463040"/>
          </a:xfrm>
          <a:custGeom>
            <a:avLst/>
            <a:gdLst/>
            <a:ahLst/>
            <a:cxnLst/>
            <a:rect l="l" t="t" r="r" b="b"/>
            <a:pathLst>
              <a:path w="1828800" h="1463040">
                <a:moveTo>
                  <a:pt x="0" y="1463040"/>
                </a:moveTo>
                <a:lnTo>
                  <a:pt x="0" y="0"/>
                </a:lnTo>
                <a:lnTo>
                  <a:pt x="1828800" y="1463040"/>
                </a:lnTo>
                <a:lnTo>
                  <a:pt x="0" y="1463040"/>
                </a:lnTo>
                <a:close/>
              </a:path>
            </a:pathLst>
          </a:custGeom>
          <a:solidFill>
            <a:srgbClr val="F4F3F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664893" y="3879804"/>
            <a:ext cx="17551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Execution Highlights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Execution highlights tied to strategic priorities and measurable outcomes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944236" y="3879804"/>
            <a:ext cx="17551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Operational Wins Achieved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Operational wins such as cost optimization, process automation, and reliability improvements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223578" y="3879804"/>
            <a:ext cx="17551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Market Expansion Milestones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Market expansion milestones including new regions, channel wins, and partner ecosystems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02920" y="3879804"/>
            <a:ext cx="17551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Product Launches with Adoption and Impact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Product launches delivered with timelines, adoption signals, and customer impact summaries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44496" y="1332456"/>
            <a:ext cx="11088374" cy="82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Operational &amp; Product Milestones</a:t>
            </a:r>
            <a:endParaRPr lang="en-US" sz="3600" dirty="0"/>
          </a:p>
        </p:txBody>
      </p:sp>
      <p:sp>
        <p:nvSpPr>
          <p:cNvPr id="25" name="Text 23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546834" y="3731816"/>
            <a:ext cx="2481273" cy="807702"/>
          </a:xfrm>
          <a:custGeom>
            <a:avLst/>
            <a:gdLst/>
            <a:ahLst/>
            <a:cxnLst/>
            <a:rect l="l" t="t" r="r" b="b"/>
            <a:pathLst>
              <a:path w="2481273" h="807702">
                <a:moveTo>
                  <a:pt x="260211" y="807702"/>
                </a:moveTo>
                <a:lnTo>
                  <a:pt x="2221062" y="807702"/>
                </a:lnTo>
                <a:lnTo>
                  <a:pt x="2481273" y="0"/>
                </a:lnTo>
                <a:lnTo>
                  <a:pt x="0" y="0"/>
                </a:lnTo>
                <a:lnTo>
                  <a:pt x="260211" y="807702"/>
                </a:lnTo>
                <a:close/>
              </a:path>
            </a:pathLst>
          </a:custGeom>
          <a:solidFill>
            <a:srgbClr val="C0401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067267" y="4837821"/>
            <a:ext cx="1440405" cy="807702"/>
          </a:xfrm>
          <a:custGeom>
            <a:avLst/>
            <a:gdLst/>
            <a:ahLst/>
            <a:cxnLst/>
            <a:rect l="l" t="t" r="r" b="b"/>
            <a:pathLst>
              <a:path w="1440405" h="807702">
                <a:moveTo>
                  <a:pt x="0" y="0"/>
                </a:moveTo>
                <a:lnTo>
                  <a:pt x="260209" y="807702"/>
                </a:lnTo>
                <a:lnTo>
                  <a:pt x="1180182" y="807702"/>
                </a:lnTo>
                <a:lnTo>
                  <a:pt x="1440405" y="0"/>
                </a:lnTo>
                <a:lnTo>
                  <a:pt x="0" y="0"/>
                </a:lnTo>
                <a:close/>
              </a:path>
            </a:pathLst>
          </a:custGeom>
          <a:solidFill>
            <a:srgbClr val="802B0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26400" y="2625743"/>
            <a:ext cx="3522072" cy="807702"/>
          </a:xfrm>
          <a:custGeom>
            <a:avLst/>
            <a:gdLst/>
            <a:ahLst/>
            <a:cxnLst/>
            <a:rect l="l" t="t" r="r" b="b"/>
            <a:pathLst>
              <a:path w="3522072" h="807702">
                <a:moveTo>
                  <a:pt x="3261932" y="807702"/>
                </a:moveTo>
                <a:lnTo>
                  <a:pt x="3522072" y="0"/>
                </a:lnTo>
                <a:lnTo>
                  <a:pt x="0" y="0"/>
                </a:lnTo>
                <a:lnTo>
                  <a:pt x="260211" y="807702"/>
                </a:lnTo>
                <a:lnTo>
                  <a:pt x="3261932" y="807702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527084" y="5636131"/>
            <a:ext cx="720304" cy="722952"/>
          </a:xfrm>
          <a:custGeom>
            <a:avLst/>
            <a:gdLst/>
            <a:ahLst/>
            <a:cxnLst/>
            <a:rect l="l" t="t" r="r" b="b"/>
            <a:pathLst>
              <a:path w="720304" h="722952">
                <a:moveTo>
                  <a:pt x="199805" y="0"/>
                </a:moveTo>
                <a:lnTo>
                  <a:pt x="0" y="313978"/>
                </a:lnTo>
                <a:lnTo>
                  <a:pt x="260217" y="722952"/>
                </a:lnTo>
                <a:lnTo>
                  <a:pt x="720304" y="0"/>
                </a:lnTo>
                <a:lnTo>
                  <a:pt x="199805" y="0"/>
                </a:lnTo>
                <a:close/>
              </a:path>
            </a:pathLst>
          </a:custGeom>
          <a:solidFill>
            <a:srgbClr val="802B0B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67267" y="4539517"/>
            <a:ext cx="1700623" cy="298304"/>
          </a:xfrm>
          <a:custGeom>
            <a:avLst/>
            <a:gdLst/>
            <a:ahLst/>
            <a:cxnLst/>
            <a:rect l="l" t="t" r="r" b="b"/>
            <a:pathLst>
              <a:path w="1700623" h="298304">
                <a:moveTo>
                  <a:pt x="1700623" y="0"/>
                </a:moveTo>
                <a:lnTo>
                  <a:pt x="720163" y="0"/>
                </a:lnTo>
                <a:lnTo>
                  <a:pt x="0" y="298304"/>
                </a:lnTo>
                <a:lnTo>
                  <a:pt x="980392" y="298304"/>
                </a:lnTo>
                <a:lnTo>
                  <a:pt x="1700623" y="0"/>
                </a:lnTo>
                <a:close/>
              </a:path>
            </a:pathLst>
          </a:custGeom>
          <a:solidFill>
            <a:srgbClr val="C04010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76908" y="4008300"/>
            <a:ext cx="130141" cy="276551"/>
          </a:xfrm>
          <a:custGeom>
            <a:avLst/>
            <a:gdLst/>
            <a:ahLst/>
            <a:cxnLst/>
            <a:rect l="l" t="t" r="r" b="b"/>
            <a:pathLst>
              <a:path w="130141" h="276551">
                <a:moveTo>
                  <a:pt x="0" y="0"/>
                </a:moveTo>
                <a:lnTo>
                  <a:pt x="130142" y="276551"/>
                </a:lnTo>
                <a:lnTo>
                  <a:pt x="130142" y="276551"/>
                </a:lnTo>
                <a:lnTo>
                  <a:pt x="0" y="0"/>
                </a:lnTo>
                <a:close/>
              </a:path>
            </a:pathLst>
          </a:custGeom>
          <a:solidFill>
            <a:srgbClr val="ED5E29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546834" y="3433445"/>
            <a:ext cx="2741489" cy="298369"/>
          </a:xfrm>
          <a:custGeom>
            <a:avLst/>
            <a:gdLst/>
            <a:ahLst/>
            <a:cxnLst/>
            <a:rect l="l" t="t" r="r" b="b"/>
            <a:pathLst>
              <a:path w="2741489" h="298369">
                <a:moveTo>
                  <a:pt x="2741489" y="0"/>
                </a:moveTo>
                <a:lnTo>
                  <a:pt x="1240606" y="0"/>
                </a:lnTo>
                <a:lnTo>
                  <a:pt x="0" y="298369"/>
                </a:lnTo>
                <a:lnTo>
                  <a:pt x="1500828" y="298369"/>
                </a:lnTo>
                <a:lnTo>
                  <a:pt x="2741489" y="0"/>
                </a:lnTo>
                <a:close/>
              </a:path>
            </a:pathLst>
          </a:custGeom>
          <a:solidFill>
            <a:srgbClr val="ED5E29">
              <a:alpha val="9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405872" y="5159784"/>
            <a:ext cx="49555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Growth Metrics Summary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Growth metrics summary including new customers, expansion, churn/retention, and pipeline health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05063" y="3892764"/>
            <a:ext cx="49555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Global Footprint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Global footprint placeholder map for regions served, offices, and key market indicators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06680" y="2625743"/>
            <a:ext cx="49555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Customer Acquisition Funnel</a:t>
            </a:r>
            <a:endParaRPr lang="en-US" sz="1400" dirty="0"/>
          </a:p>
          <a:p>
            <a:pPr algn="l" marL="142875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19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Customer acquisition funnel from lead generation to conversion to active usage outcomes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4496" y="262574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34496" y="2672543"/>
            <a:ext cx="574380" cy="6379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44496" y="389276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C0401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4496" y="3939564"/>
            <a:ext cx="574380" cy="6379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44496" y="5159784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802B0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4496" y="5206584"/>
            <a:ext cx="574380" cy="6379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44496" y="1332456"/>
            <a:ext cx="11088374" cy="822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Market Expansion &amp; Customer Growth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9604556" y="2846714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9188" y="182880"/>
                </a:moveTo>
                <a:cubicBezTo>
                  <a:pt x="39188" y="262235"/>
                  <a:pt x="103521" y="326572"/>
                  <a:pt x="182880" y="326572"/>
                </a:cubicBezTo>
                <a:cubicBezTo>
                  <a:pt x="262235" y="326572"/>
                  <a:pt x="326572" y="262239"/>
                  <a:pt x="326572" y="182880"/>
                </a:cubicBezTo>
                <a:lnTo>
                  <a:pt x="326572" y="130628"/>
                </a:lnTo>
                <a:lnTo>
                  <a:pt x="274320" y="130628"/>
                </a:lnTo>
                <a:lnTo>
                  <a:pt x="274320" y="182880"/>
                </a:lnTo>
                <a:cubicBezTo>
                  <a:pt x="274320" y="233417"/>
                  <a:pt x="233417" y="274320"/>
                  <a:pt x="182880" y="274320"/>
                </a:cubicBezTo>
                <a:cubicBezTo>
                  <a:pt x="132343" y="274320"/>
                  <a:pt x="91440" y="233417"/>
                  <a:pt x="91440" y="182880"/>
                </a:cubicBezTo>
                <a:lnTo>
                  <a:pt x="91440" y="130628"/>
                </a:lnTo>
                <a:lnTo>
                  <a:pt x="39188" y="130628"/>
                </a:lnTo>
                <a:lnTo>
                  <a:pt x="39188" y="182880"/>
                </a:lnTo>
                <a:close/>
                <a:moveTo>
                  <a:pt x="0" y="45720"/>
                </a:moveTo>
                <a:cubicBezTo>
                  <a:pt x="0" y="20494"/>
                  <a:pt x="20494" y="0"/>
                  <a:pt x="45720" y="0"/>
                </a:cubicBezTo>
                <a:lnTo>
                  <a:pt x="84908" y="0"/>
                </a:lnTo>
                <a:cubicBezTo>
                  <a:pt x="110134" y="0"/>
                  <a:pt x="130628" y="20494"/>
                  <a:pt x="130628" y="45720"/>
                </a:cubicBezTo>
                <a:lnTo>
                  <a:pt x="130628" y="182880"/>
                </a:lnTo>
                <a:cubicBezTo>
                  <a:pt x="130628" y="211698"/>
                  <a:pt x="154058" y="235132"/>
                  <a:pt x="182880" y="235132"/>
                </a:cubicBezTo>
                <a:cubicBezTo>
                  <a:pt x="211698" y="235132"/>
                  <a:pt x="235132" y="211702"/>
                  <a:pt x="235132" y="182880"/>
                </a:cubicBezTo>
                <a:lnTo>
                  <a:pt x="235132" y="45720"/>
                </a:lnTo>
                <a:cubicBezTo>
                  <a:pt x="235132" y="20494"/>
                  <a:pt x="255626" y="0"/>
                  <a:pt x="280852" y="0"/>
                </a:cubicBezTo>
                <a:lnTo>
                  <a:pt x="320040" y="0"/>
                </a:lnTo>
                <a:cubicBezTo>
                  <a:pt x="345266" y="0"/>
                  <a:pt x="365760" y="20494"/>
                  <a:pt x="365760" y="45720"/>
                </a:cubicBezTo>
                <a:lnTo>
                  <a:pt x="365760" y="182880"/>
                </a:lnTo>
                <a:cubicBezTo>
                  <a:pt x="365760" y="283874"/>
                  <a:pt x="283874" y="365760"/>
                  <a:pt x="182880" y="365760"/>
                </a:cubicBezTo>
                <a:cubicBezTo>
                  <a:pt x="81886" y="365760"/>
                  <a:pt x="0" y="283874"/>
                  <a:pt x="0" y="182880"/>
                </a:cubicBez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604590" y="3952787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31470"/>
                </a:moveTo>
                <a:cubicBezTo>
                  <a:pt x="188165" y="331470"/>
                  <a:pt x="202167" y="326327"/>
                  <a:pt x="216885" y="296895"/>
                </a:cubicBezTo>
                <a:cubicBezTo>
                  <a:pt x="223172" y="284250"/>
                  <a:pt x="228600" y="268892"/>
                  <a:pt x="232601" y="251460"/>
                </a:cubicBezTo>
                <a:lnTo>
                  <a:pt x="133162" y="251460"/>
                </a:lnTo>
                <a:cubicBezTo>
                  <a:pt x="137164" y="268892"/>
                  <a:pt x="142592" y="284250"/>
                  <a:pt x="148879" y="296895"/>
                </a:cubicBezTo>
                <a:cubicBezTo>
                  <a:pt x="163593" y="326327"/>
                  <a:pt x="177598" y="331470"/>
                  <a:pt x="182884" y="331470"/>
                </a:cubicBezTo>
                <a:lnTo>
                  <a:pt x="182880" y="331470"/>
                </a:lnTo>
                <a:close/>
                <a:moveTo>
                  <a:pt x="127515" y="217170"/>
                </a:moveTo>
                <a:lnTo>
                  <a:pt x="238241" y="217170"/>
                </a:lnTo>
                <a:cubicBezTo>
                  <a:pt x="239386" y="206241"/>
                  <a:pt x="240026" y="194738"/>
                  <a:pt x="240026" y="182880"/>
                </a:cubicBezTo>
                <a:cubicBezTo>
                  <a:pt x="240026" y="171022"/>
                  <a:pt x="239383" y="159519"/>
                  <a:pt x="238241" y="148590"/>
                </a:cubicBezTo>
                <a:lnTo>
                  <a:pt x="127515" y="148590"/>
                </a:lnTo>
                <a:cubicBezTo>
                  <a:pt x="126374" y="159519"/>
                  <a:pt x="125730" y="171022"/>
                  <a:pt x="125730" y="182880"/>
                </a:cubicBezTo>
                <a:cubicBezTo>
                  <a:pt x="125730" y="194738"/>
                  <a:pt x="126374" y="206241"/>
                  <a:pt x="127515" y="217170"/>
                </a:cubicBezTo>
                <a:close/>
                <a:moveTo>
                  <a:pt x="133159" y="114300"/>
                </a:moveTo>
                <a:lnTo>
                  <a:pt x="232601" y="114300"/>
                </a:lnTo>
                <a:cubicBezTo>
                  <a:pt x="228600" y="96868"/>
                  <a:pt x="223172" y="81510"/>
                  <a:pt x="216885" y="68865"/>
                </a:cubicBezTo>
                <a:cubicBezTo>
                  <a:pt x="202170" y="39433"/>
                  <a:pt x="188165" y="34290"/>
                  <a:pt x="182880" y="34290"/>
                </a:cubicBezTo>
                <a:cubicBezTo>
                  <a:pt x="177595" y="34290"/>
                  <a:pt x="163593" y="39433"/>
                  <a:pt x="148875" y="68865"/>
                </a:cubicBezTo>
                <a:cubicBezTo>
                  <a:pt x="142588" y="81510"/>
                  <a:pt x="137160" y="96868"/>
                  <a:pt x="133158" y="114300"/>
                </a:cubicBezTo>
                <a:lnTo>
                  <a:pt x="133159" y="114300"/>
                </a:lnTo>
                <a:close/>
                <a:moveTo>
                  <a:pt x="272678" y="148590"/>
                </a:moveTo>
                <a:cubicBezTo>
                  <a:pt x="273749" y="159662"/>
                  <a:pt x="274250" y="171165"/>
                  <a:pt x="274250" y="182880"/>
                </a:cubicBezTo>
                <a:cubicBezTo>
                  <a:pt x="274250" y="194595"/>
                  <a:pt x="273680" y="206098"/>
                  <a:pt x="272678" y="217170"/>
                </a:cubicBezTo>
                <a:lnTo>
                  <a:pt x="327469" y="217170"/>
                </a:lnTo>
                <a:cubicBezTo>
                  <a:pt x="330040" y="206168"/>
                  <a:pt x="331470" y="194668"/>
                  <a:pt x="331470" y="182880"/>
                </a:cubicBezTo>
                <a:cubicBezTo>
                  <a:pt x="331470" y="171092"/>
                  <a:pt x="330113" y="159592"/>
                  <a:pt x="327469" y="148590"/>
                </a:cubicBezTo>
                <a:lnTo>
                  <a:pt x="272678" y="148590"/>
                </a:lnTo>
                <a:close/>
                <a:moveTo>
                  <a:pt x="314682" y="114300"/>
                </a:moveTo>
                <a:cubicBezTo>
                  <a:pt x="299393" y="84940"/>
                  <a:pt x="274605" y="61364"/>
                  <a:pt x="244386" y="47578"/>
                </a:cubicBezTo>
                <a:cubicBezTo>
                  <a:pt x="254459" y="65866"/>
                  <a:pt x="262458" y="88653"/>
                  <a:pt x="267674" y="114300"/>
                </a:cubicBezTo>
                <a:lnTo>
                  <a:pt x="314751" y="114300"/>
                </a:lnTo>
                <a:lnTo>
                  <a:pt x="314682" y="114300"/>
                </a:lnTo>
                <a:close/>
                <a:moveTo>
                  <a:pt x="98013" y="114300"/>
                </a:moveTo>
                <a:cubicBezTo>
                  <a:pt x="103228" y="88653"/>
                  <a:pt x="111228" y="65936"/>
                  <a:pt x="121301" y="47578"/>
                </a:cubicBezTo>
                <a:cubicBezTo>
                  <a:pt x="91082" y="61367"/>
                  <a:pt x="66294" y="84940"/>
                  <a:pt x="51005" y="114300"/>
                </a:cubicBezTo>
                <a:lnTo>
                  <a:pt x="98082" y="114300"/>
                </a:lnTo>
                <a:lnTo>
                  <a:pt x="98013" y="114300"/>
                </a:lnTo>
                <a:close/>
                <a:moveTo>
                  <a:pt x="38291" y="148590"/>
                </a:moveTo>
                <a:cubicBezTo>
                  <a:pt x="35720" y="159592"/>
                  <a:pt x="34290" y="171092"/>
                  <a:pt x="34290" y="182880"/>
                </a:cubicBezTo>
                <a:cubicBezTo>
                  <a:pt x="34290" y="194668"/>
                  <a:pt x="35647" y="206168"/>
                  <a:pt x="38291" y="217170"/>
                </a:cubicBezTo>
                <a:lnTo>
                  <a:pt x="93082" y="217170"/>
                </a:lnTo>
                <a:cubicBezTo>
                  <a:pt x="92011" y="206098"/>
                  <a:pt x="91510" y="194595"/>
                  <a:pt x="91510" y="182880"/>
                </a:cubicBezTo>
                <a:cubicBezTo>
                  <a:pt x="91510" y="171165"/>
                  <a:pt x="92080" y="159662"/>
                  <a:pt x="93082" y="148590"/>
                </a:cubicBezTo>
                <a:lnTo>
                  <a:pt x="38291" y="148590"/>
                </a:lnTo>
                <a:close/>
                <a:moveTo>
                  <a:pt x="244386" y="318182"/>
                </a:moveTo>
                <a:cubicBezTo>
                  <a:pt x="274605" y="304393"/>
                  <a:pt x="299393" y="280820"/>
                  <a:pt x="314682" y="251460"/>
                </a:cubicBezTo>
                <a:lnTo>
                  <a:pt x="267605" y="251460"/>
                </a:lnTo>
                <a:cubicBezTo>
                  <a:pt x="262389" y="277107"/>
                  <a:pt x="254390" y="299824"/>
                  <a:pt x="244317" y="318182"/>
                </a:cubicBezTo>
                <a:lnTo>
                  <a:pt x="244386" y="318182"/>
                </a:lnTo>
                <a:close/>
                <a:moveTo>
                  <a:pt x="121374" y="318182"/>
                </a:moveTo>
                <a:cubicBezTo>
                  <a:pt x="111301" y="299894"/>
                  <a:pt x="103302" y="277107"/>
                  <a:pt x="98086" y="251460"/>
                </a:cubicBezTo>
                <a:lnTo>
                  <a:pt x="51009" y="251460"/>
                </a:lnTo>
                <a:cubicBezTo>
                  <a:pt x="66298" y="280820"/>
                  <a:pt x="91085" y="304396"/>
                  <a:pt x="121304" y="318182"/>
                </a:cubicBezTo>
                <a:lnTo>
                  <a:pt x="121374" y="318182"/>
                </a:lnTo>
                <a:close/>
                <a:moveTo>
                  <a:pt x="182880" y="365760"/>
                </a:moveTo>
                <a:cubicBezTo>
                  <a:pt x="81879" y="365760"/>
                  <a:pt x="0" y="283881"/>
                  <a:pt x="0" y="182880"/>
                </a:cubicBez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604556" y="505409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5941" y="39188"/>
                </a:moveTo>
                <a:lnTo>
                  <a:pt x="195941" y="326569"/>
                </a:lnTo>
                <a:lnTo>
                  <a:pt x="169815" y="326569"/>
                </a:lnTo>
                <a:lnTo>
                  <a:pt x="169815" y="39188"/>
                </a:lnTo>
                <a:lnTo>
                  <a:pt x="195941" y="39188"/>
                </a:lnTo>
                <a:close/>
                <a:moveTo>
                  <a:pt x="169819" y="0"/>
                </a:moveTo>
                <a:cubicBezTo>
                  <a:pt x="148184" y="0"/>
                  <a:pt x="130631" y="17553"/>
                  <a:pt x="130631" y="39188"/>
                </a:cubicBezTo>
                <a:lnTo>
                  <a:pt x="130631" y="326569"/>
                </a:lnTo>
                <a:cubicBezTo>
                  <a:pt x="130631" y="348204"/>
                  <a:pt x="148184" y="365756"/>
                  <a:pt x="169819" y="365756"/>
                </a:cubicBezTo>
                <a:lnTo>
                  <a:pt x="195945" y="365756"/>
                </a:lnTo>
                <a:cubicBezTo>
                  <a:pt x="217580" y="365756"/>
                  <a:pt x="235133" y="348204"/>
                  <a:pt x="235133" y="326569"/>
                </a:cubicBezTo>
                <a:lnTo>
                  <a:pt x="235133" y="39188"/>
                </a:lnTo>
                <a:cubicBezTo>
                  <a:pt x="235133" y="17553"/>
                  <a:pt x="217580" y="0"/>
                  <a:pt x="195945" y="0"/>
                </a:cubicBezTo>
                <a:lnTo>
                  <a:pt x="169819" y="0"/>
                </a:lnTo>
                <a:close/>
                <a:moveTo>
                  <a:pt x="65314" y="195941"/>
                </a:moveTo>
                <a:lnTo>
                  <a:pt x="65314" y="326569"/>
                </a:lnTo>
                <a:lnTo>
                  <a:pt x="39188" y="326569"/>
                </a:lnTo>
                <a:lnTo>
                  <a:pt x="39188" y="195941"/>
                </a:lnTo>
                <a:lnTo>
                  <a:pt x="65314" y="195941"/>
                </a:lnTo>
                <a:close/>
                <a:moveTo>
                  <a:pt x="39188" y="156754"/>
                </a:moveTo>
                <a:cubicBezTo>
                  <a:pt x="17553" y="156754"/>
                  <a:pt x="0" y="174307"/>
                  <a:pt x="0" y="195941"/>
                </a:cubicBezTo>
                <a:lnTo>
                  <a:pt x="0" y="326569"/>
                </a:lnTo>
                <a:cubicBezTo>
                  <a:pt x="0" y="348204"/>
                  <a:pt x="17553" y="365756"/>
                  <a:pt x="39188" y="365756"/>
                </a:cubicBezTo>
                <a:lnTo>
                  <a:pt x="65314" y="365756"/>
                </a:lnTo>
                <a:cubicBezTo>
                  <a:pt x="86948" y="365756"/>
                  <a:pt x="104501" y="348204"/>
                  <a:pt x="104501" y="326569"/>
                </a:cubicBezTo>
                <a:lnTo>
                  <a:pt x="104501" y="195941"/>
                </a:lnTo>
                <a:cubicBezTo>
                  <a:pt x="104501" y="174307"/>
                  <a:pt x="86948" y="156754"/>
                  <a:pt x="65314" y="156754"/>
                </a:cubicBezTo>
                <a:lnTo>
                  <a:pt x="39188" y="156754"/>
                </a:lnTo>
                <a:close/>
                <a:moveTo>
                  <a:pt x="300446" y="91440"/>
                </a:moveTo>
                <a:lnTo>
                  <a:pt x="326572" y="91440"/>
                </a:lnTo>
                <a:lnTo>
                  <a:pt x="326572" y="326572"/>
                </a:lnTo>
                <a:lnTo>
                  <a:pt x="300446" y="326572"/>
                </a:lnTo>
                <a:lnTo>
                  <a:pt x="300446" y="91440"/>
                </a:lnTo>
                <a:close/>
                <a:moveTo>
                  <a:pt x="261259" y="91440"/>
                </a:moveTo>
                <a:lnTo>
                  <a:pt x="261259" y="326572"/>
                </a:lnTo>
                <a:cubicBezTo>
                  <a:pt x="261259" y="348207"/>
                  <a:pt x="278812" y="365760"/>
                  <a:pt x="300446" y="365760"/>
                </a:cubicBezTo>
                <a:lnTo>
                  <a:pt x="326573" y="365760"/>
                </a:lnTo>
                <a:cubicBezTo>
                  <a:pt x="348207" y="365760"/>
                  <a:pt x="365760" y="348207"/>
                  <a:pt x="365760" y="326572"/>
                </a:cubicBezTo>
                <a:lnTo>
                  <a:pt x="365760" y="91440"/>
                </a:lnTo>
                <a:cubicBezTo>
                  <a:pt x="365760" y="69805"/>
                  <a:pt x="348207" y="52252"/>
                  <a:pt x="326573" y="52252"/>
                </a:cubicBezTo>
                <a:lnTo>
                  <a:pt x="300446" y="52252"/>
                </a:lnTo>
                <a:cubicBezTo>
                  <a:pt x="278812" y="52252"/>
                  <a:pt x="261259" y="69805"/>
                  <a:pt x="261259" y="91440"/>
                </a:cubicBezTo>
                <a:lnTo>
                  <a:pt x="261259" y="9144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428831" y="0"/>
            <a:ext cx="6763169" cy="6858000"/>
          </a:xfrm>
          <a:prstGeom prst="rect">
            <a:avLst/>
          </a:pr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45588" y="1407886"/>
            <a:ext cx="455023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Environmental, Social &amp; Governance (ESG)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763658" y="793974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Sustainability Targets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Sustainability targets with progress status and measurement methodology placeholders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763658" y="2782026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Diversity, Equity, and Inclusion Metrics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DEI metrics including representation, hiring and promotion indicators, and engagement initiatives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763658" y="4770078"/>
            <a:ext cx="49040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Community Impact Overview</a:t>
            </a:r>
            <a:endParaRPr lang="en-US" sz="1800" dirty="0"/>
          </a:p>
          <a:p>
            <a:pPr algn="l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530" dirty="0">
                <a:solidFill>
                  <a:srgbClr val="FFFFFF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Community impact overview covering volunteering, grants, and employee-led programs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994402" y="4795513"/>
            <a:ext cx="457200" cy="406330"/>
          </a:xfrm>
          <a:custGeom>
            <a:avLst/>
            <a:gdLst/>
            <a:ahLst/>
            <a:cxnLst/>
            <a:rect l="l" t="t" r="r" b="b"/>
            <a:pathLst>
              <a:path w="457200" h="406330">
                <a:moveTo>
                  <a:pt x="419028" y="114122"/>
                </a:moveTo>
                <a:cubicBezTo>
                  <a:pt x="419028" y="107137"/>
                  <a:pt x="413313" y="101424"/>
                  <a:pt x="406332" y="101424"/>
                </a:cubicBezTo>
                <a:cubicBezTo>
                  <a:pt x="399346" y="101424"/>
                  <a:pt x="393635" y="107137"/>
                  <a:pt x="393635" y="114122"/>
                </a:cubicBezTo>
                <a:lnTo>
                  <a:pt x="393635" y="143804"/>
                </a:lnTo>
                <a:cubicBezTo>
                  <a:pt x="393635" y="152455"/>
                  <a:pt x="387843" y="159992"/>
                  <a:pt x="379508" y="162215"/>
                </a:cubicBezTo>
                <a:cubicBezTo>
                  <a:pt x="371173" y="164438"/>
                  <a:pt x="362368" y="160785"/>
                  <a:pt x="358079" y="153328"/>
                </a:cubicBezTo>
                <a:lnTo>
                  <a:pt x="293399" y="41271"/>
                </a:lnTo>
                <a:cubicBezTo>
                  <a:pt x="291652" y="38256"/>
                  <a:pt x="287766" y="37224"/>
                  <a:pt x="284749" y="38971"/>
                </a:cubicBezTo>
                <a:cubicBezTo>
                  <a:pt x="281731" y="40718"/>
                  <a:pt x="280703" y="44607"/>
                  <a:pt x="282449" y="47622"/>
                </a:cubicBezTo>
                <a:cubicBezTo>
                  <a:pt x="282449" y="47622"/>
                  <a:pt x="282449" y="47622"/>
                  <a:pt x="282449" y="47703"/>
                </a:cubicBezTo>
                <a:lnTo>
                  <a:pt x="320543" y="113650"/>
                </a:lnTo>
                <a:cubicBezTo>
                  <a:pt x="325462" y="122143"/>
                  <a:pt x="323080" y="132935"/>
                  <a:pt x="315226" y="138571"/>
                </a:cubicBezTo>
                <a:cubicBezTo>
                  <a:pt x="303242" y="127222"/>
                  <a:pt x="289590" y="117539"/>
                  <a:pt x="274357" y="109920"/>
                </a:cubicBezTo>
                <a:lnTo>
                  <a:pt x="249439" y="66667"/>
                </a:lnTo>
                <a:lnTo>
                  <a:pt x="243089" y="55635"/>
                </a:lnTo>
                <a:cubicBezTo>
                  <a:pt x="243089" y="55635"/>
                  <a:pt x="243089" y="55635"/>
                  <a:pt x="243089" y="55554"/>
                </a:cubicBezTo>
                <a:lnTo>
                  <a:pt x="236738" y="44603"/>
                </a:lnTo>
                <a:cubicBezTo>
                  <a:pt x="234992" y="41588"/>
                  <a:pt x="231105" y="40556"/>
                  <a:pt x="228088" y="42303"/>
                </a:cubicBezTo>
                <a:cubicBezTo>
                  <a:pt x="225070" y="44050"/>
                  <a:pt x="224042" y="47939"/>
                  <a:pt x="225788" y="50954"/>
                </a:cubicBezTo>
                <a:lnTo>
                  <a:pt x="232139" y="61986"/>
                </a:lnTo>
                <a:lnTo>
                  <a:pt x="238489" y="73018"/>
                </a:lnTo>
                <a:cubicBezTo>
                  <a:pt x="238489" y="73018"/>
                  <a:pt x="238489" y="73018"/>
                  <a:pt x="238489" y="73099"/>
                </a:cubicBezTo>
                <a:lnTo>
                  <a:pt x="254519" y="100876"/>
                </a:lnTo>
                <a:lnTo>
                  <a:pt x="212456" y="82225"/>
                </a:lnTo>
                <a:cubicBezTo>
                  <a:pt x="194360" y="74208"/>
                  <a:pt x="174682" y="74448"/>
                  <a:pt x="157697" y="81433"/>
                </a:cubicBezTo>
                <a:cubicBezTo>
                  <a:pt x="160953" y="71433"/>
                  <a:pt x="167856" y="62465"/>
                  <a:pt x="177695" y="56829"/>
                </a:cubicBezTo>
                <a:cubicBezTo>
                  <a:pt x="180713" y="55082"/>
                  <a:pt x="183808" y="53733"/>
                  <a:pt x="186981" y="52782"/>
                </a:cubicBezTo>
                <a:cubicBezTo>
                  <a:pt x="185157" y="35798"/>
                  <a:pt x="193172" y="18500"/>
                  <a:pt x="208963" y="9451"/>
                </a:cubicBezTo>
                <a:cubicBezTo>
                  <a:pt x="224755" y="402"/>
                  <a:pt x="243724" y="1991"/>
                  <a:pt x="257454" y="12072"/>
                </a:cubicBezTo>
                <a:cubicBezTo>
                  <a:pt x="259914" y="9772"/>
                  <a:pt x="262611" y="7785"/>
                  <a:pt x="265629" y="6042"/>
                </a:cubicBezTo>
                <a:cubicBezTo>
                  <a:pt x="286975" y="-6339"/>
                  <a:pt x="314119" y="963"/>
                  <a:pt x="326418" y="22230"/>
                </a:cubicBezTo>
                <a:lnTo>
                  <a:pt x="363639" y="86670"/>
                </a:lnTo>
                <a:cubicBezTo>
                  <a:pt x="372687" y="72623"/>
                  <a:pt x="388478" y="63339"/>
                  <a:pt x="406414" y="63339"/>
                </a:cubicBezTo>
                <a:cubicBezTo>
                  <a:pt x="434427" y="63339"/>
                  <a:pt x="457205" y="86114"/>
                  <a:pt x="457205" y="114130"/>
                </a:cubicBezTo>
                <a:lnTo>
                  <a:pt x="457205" y="181268"/>
                </a:lnTo>
                <a:cubicBezTo>
                  <a:pt x="457205" y="236346"/>
                  <a:pt x="428081" y="287296"/>
                  <a:pt x="380619" y="315231"/>
                </a:cubicBezTo>
                <a:cubicBezTo>
                  <a:pt x="372367" y="320070"/>
                  <a:pt x="363954" y="324040"/>
                  <a:pt x="355304" y="327213"/>
                </a:cubicBezTo>
                <a:cubicBezTo>
                  <a:pt x="361654" y="311976"/>
                  <a:pt x="365861" y="295548"/>
                  <a:pt x="367525" y="278486"/>
                </a:cubicBezTo>
                <a:cubicBezTo>
                  <a:pt x="399666" y="256740"/>
                  <a:pt x="419111" y="220393"/>
                  <a:pt x="419111" y="181349"/>
                </a:cubicBezTo>
                <a:lnTo>
                  <a:pt x="419111" y="114211"/>
                </a:lnTo>
                <a:lnTo>
                  <a:pt x="419028" y="114122"/>
                </a:lnTo>
                <a:close/>
                <a:moveTo>
                  <a:pt x="138166" y="124439"/>
                </a:moveTo>
                <a:cubicBezTo>
                  <a:pt x="150149" y="99043"/>
                  <a:pt x="180388" y="88169"/>
                  <a:pt x="205781" y="100075"/>
                </a:cubicBezTo>
                <a:lnTo>
                  <a:pt x="250541" y="121107"/>
                </a:lnTo>
                <a:cubicBezTo>
                  <a:pt x="279111" y="134520"/>
                  <a:pt x="302442" y="155787"/>
                  <a:pt x="318554" y="181499"/>
                </a:cubicBezTo>
                <a:cubicBezTo>
                  <a:pt x="334108" y="204831"/>
                  <a:pt x="342918" y="232608"/>
                  <a:pt x="342918" y="261815"/>
                </a:cubicBezTo>
                <a:cubicBezTo>
                  <a:pt x="342918" y="262607"/>
                  <a:pt x="342918" y="263403"/>
                  <a:pt x="342918" y="264196"/>
                </a:cubicBezTo>
                <a:cubicBezTo>
                  <a:pt x="342918" y="264988"/>
                  <a:pt x="342918" y="265862"/>
                  <a:pt x="342918" y="266654"/>
                </a:cubicBezTo>
                <a:cubicBezTo>
                  <a:pt x="342918" y="267605"/>
                  <a:pt x="342841" y="268478"/>
                  <a:pt x="342758" y="269352"/>
                </a:cubicBezTo>
                <a:cubicBezTo>
                  <a:pt x="338790" y="345620"/>
                  <a:pt x="275696" y="406330"/>
                  <a:pt x="198480" y="406330"/>
                </a:cubicBezTo>
                <a:lnTo>
                  <a:pt x="95230" y="406330"/>
                </a:lnTo>
                <a:cubicBezTo>
                  <a:pt x="70706" y="406330"/>
                  <a:pt x="50786" y="386412"/>
                  <a:pt x="50786" y="361890"/>
                </a:cubicBezTo>
                <a:cubicBezTo>
                  <a:pt x="50786" y="358399"/>
                  <a:pt x="51184" y="355063"/>
                  <a:pt x="51974" y="351813"/>
                </a:cubicBezTo>
                <a:cubicBezTo>
                  <a:pt x="36338" y="344909"/>
                  <a:pt x="25388" y="329274"/>
                  <a:pt x="25388" y="311098"/>
                </a:cubicBezTo>
                <a:cubicBezTo>
                  <a:pt x="25388" y="307608"/>
                  <a:pt x="25786" y="304272"/>
                  <a:pt x="26577" y="301021"/>
                </a:cubicBezTo>
                <a:cubicBezTo>
                  <a:pt x="10941" y="294118"/>
                  <a:pt x="-9" y="278482"/>
                  <a:pt x="-9" y="260307"/>
                </a:cubicBezTo>
                <a:cubicBezTo>
                  <a:pt x="-9" y="242132"/>
                  <a:pt x="10941" y="226501"/>
                  <a:pt x="26577" y="219593"/>
                </a:cubicBezTo>
                <a:cubicBezTo>
                  <a:pt x="25864" y="216338"/>
                  <a:pt x="25388" y="213006"/>
                  <a:pt x="25388" y="209516"/>
                </a:cubicBezTo>
                <a:cubicBezTo>
                  <a:pt x="25388" y="184994"/>
                  <a:pt x="45309" y="165076"/>
                  <a:pt x="69833" y="165076"/>
                </a:cubicBezTo>
                <a:lnTo>
                  <a:pt x="137050" y="165076"/>
                </a:lnTo>
                <a:cubicBezTo>
                  <a:pt x="131971" y="152378"/>
                  <a:pt x="131893" y="137697"/>
                  <a:pt x="138161" y="124361"/>
                </a:cubicBezTo>
                <a:lnTo>
                  <a:pt x="138166" y="124439"/>
                </a:lnTo>
                <a:close/>
                <a:moveTo>
                  <a:pt x="57141" y="253956"/>
                </a:moveTo>
                <a:lnTo>
                  <a:pt x="56981" y="253956"/>
                </a:lnTo>
                <a:lnTo>
                  <a:pt x="44440" y="253956"/>
                </a:lnTo>
                <a:cubicBezTo>
                  <a:pt x="40947" y="253956"/>
                  <a:pt x="38089" y="256813"/>
                  <a:pt x="38089" y="260303"/>
                </a:cubicBezTo>
                <a:cubicBezTo>
                  <a:pt x="38089" y="263793"/>
                  <a:pt x="40947" y="266650"/>
                  <a:pt x="44440" y="266650"/>
                </a:cubicBezTo>
                <a:lnTo>
                  <a:pt x="69837" y="266650"/>
                </a:lnTo>
                <a:lnTo>
                  <a:pt x="69997" y="266650"/>
                </a:lnTo>
                <a:lnTo>
                  <a:pt x="146025" y="266650"/>
                </a:lnTo>
                <a:cubicBezTo>
                  <a:pt x="156582" y="266650"/>
                  <a:pt x="165072" y="275142"/>
                  <a:pt x="165072" y="285695"/>
                </a:cubicBezTo>
                <a:cubicBezTo>
                  <a:pt x="165072" y="296251"/>
                  <a:pt x="156582" y="304739"/>
                  <a:pt x="146025" y="304739"/>
                </a:cubicBezTo>
                <a:lnTo>
                  <a:pt x="69760" y="304739"/>
                </a:lnTo>
                <a:cubicBezTo>
                  <a:pt x="66267" y="304739"/>
                  <a:pt x="63491" y="307596"/>
                  <a:pt x="63491" y="311086"/>
                </a:cubicBezTo>
                <a:cubicBezTo>
                  <a:pt x="63491" y="314577"/>
                  <a:pt x="66349" y="317433"/>
                  <a:pt x="69842" y="317433"/>
                </a:cubicBezTo>
                <a:lnTo>
                  <a:pt x="95157" y="317433"/>
                </a:lnTo>
                <a:lnTo>
                  <a:pt x="95317" y="317433"/>
                </a:lnTo>
                <a:lnTo>
                  <a:pt x="146030" y="317433"/>
                </a:lnTo>
                <a:cubicBezTo>
                  <a:pt x="156586" y="317433"/>
                  <a:pt x="165077" y="325925"/>
                  <a:pt x="165077" y="336478"/>
                </a:cubicBezTo>
                <a:cubicBezTo>
                  <a:pt x="165077" y="347034"/>
                  <a:pt x="156586" y="355522"/>
                  <a:pt x="146030" y="355522"/>
                </a:cubicBezTo>
                <a:lnTo>
                  <a:pt x="95157" y="355522"/>
                </a:lnTo>
                <a:cubicBezTo>
                  <a:pt x="91664" y="355604"/>
                  <a:pt x="88889" y="358379"/>
                  <a:pt x="88889" y="361869"/>
                </a:cubicBezTo>
                <a:cubicBezTo>
                  <a:pt x="88889" y="365360"/>
                  <a:pt x="91746" y="368216"/>
                  <a:pt x="95239" y="368216"/>
                </a:cubicBezTo>
                <a:lnTo>
                  <a:pt x="198329" y="368216"/>
                </a:lnTo>
                <a:cubicBezTo>
                  <a:pt x="255707" y="368216"/>
                  <a:pt x="302529" y="322744"/>
                  <a:pt x="304674" y="265919"/>
                </a:cubicBezTo>
                <a:cubicBezTo>
                  <a:pt x="304674" y="265602"/>
                  <a:pt x="304674" y="265203"/>
                  <a:pt x="304751" y="264887"/>
                </a:cubicBezTo>
                <a:lnTo>
                  <a:pt x="304751" y="264488"/>
                </a:lnTo>
                <a:lnTo>
                  <a:pt x="304751" y="264013"/>
                </a:lnTo>
                <a:lnTo>
                  <a:pt x="304751" y="263773"/>
                </a:lnTo>
                <a:cubicBezTo>
                  <a:pt x="304751" y="263139"/>
                  <a:pt x="304751" y="262424"/>
                  <a:pt x="304751" y="261790"/>
                </a:cubicBezTo>
                <a:cubicBezTo>
                  <a:pt x="304751" y="240206"/>
                  <a:pt x="298245" y="219650"/>
                  <a:pt x="286655" y="202429"/>
                </a:cubicBezTo>
                <a:cubicBezTo>
                  <a:pt x="286495" y="202271"/>
                  <a:pt x="286418" y="202031"/>
                  <a:pt x="286257" y="201873"/>
                </a:cubicBezTo>
                <a:cubicBezTo>
                  <a:pt x="273954" y="182113"/>
                  <a:pt x="256101" y="165844"/>
                  <a:pt x="234274" y="155527"/>
                </a:cubicBezTo>
                <a:lnTo>
                  <a:pt x="189514" y="134495"/>
                </a:lnTo>
                <a:cubicBezTo>
                  <a:pt x="183163" y="131480"/>
                  <a:pt x="175624" y="134255"/>
                  <a:pt x="172611" y="140606"/>
                </a:cubicBezTo>
                <a:cubicBezTo>
                  <a:pt x="169594" y="146953"/>
                  <a:pt x="172374" y="154495"/>
                  <a:pt x="178724" y="157510"/>
                </a:cubicBezTo>
                <a:lnTo>
                  <a:pt x="198644" y="166876"/>
                </a:lnTo>
                <a:cubicBezTo>
                  <a:pt x="206741" y="170683"/>
                  <a:pt x="211103" y="179573"/>
                  <a:pt x="209119" y="188302"/>
                </a:cubicBezTo>
                <a:cubicBezTo>
                  <a:pt x="207134" y="197029"/>
                  <a:pt x="199435" y="203222"/>
                  <a:pt x="190547" y="203222"/>
                </a:cubicBezTo>
                <a:lnTo>
                  <a:pt x="69837" y="203141"/>
                </a:lnTo>
                <a:cubicBezTo>
                  <a:pt x="66344" y="203141"/>
                  <a:pt x="63487" y="205997"/>
                  <a:pt x="63487" y="209488"/>
                </a:cubicBezTo>
                <a:cubicBezTo>
                  <a:pt x="63487" y="212978"/>
                  <a:pt x="66344" y="215834"/>
                  <a:pt x="69837" y="215834"/>
                </a:cubicBezTo>
                <a:lnTo>
                  <a:pt x="69997" y="215834"/>
                </a:lnTo>
                <a:lnTo>
                  <a:pt x="146025" y="215834"/>
                </a:lnTo>
                <a:cubicBezTo>
                  <a:pt x="156582" y="215834"/>
                  <a:pt x="165072" y="224327"/>
                  <a:pt x="165072" y="234879"/>
                </a:cubicBezTo>
                <a:cubicBezTo>
                  <a:pt x="165072" y="245436"/>
                  <a:pt x="156582" y="253924"/>
                  <a:pt x="146025" y="253924"/>
                </a:cubicBezTo>
                <a:lnTo>
                  <a:pt x="57141" y="253956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994402" y="2850606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91440" y="68581"/>
                </a:moveTo>
                <a:cubicBezTo>
                  <a:pt x="110377" y="68581"/>
                  <a:pt x="125730" y="53229"/>
                  <a:pt x="125730" y="34292"/>
                </a:cubicBezTo>
                <a:cubicBezTo>
                  <a:pt x="125730" y="15356"/>
                  <a:pt x="110377" y="3"/>
                  <a:pt x="91440" y="3"/>
                </a:cubicBezTo>
                <a:cubicBezTo>
                  <a:pt x="72503" y="3"/>
                  <a:pt x="57150" y="15356"/>
                  <a:pt x="57150" y="34292"/>
                </a:cubicBezTo>
                <a:cubicBezTo>
                  <a:pt x="57150" y="53229"/>
                  <a:pt x="72503" y="68581"/>
                  <a:pt x="91440" y="68581"/>
                </a:cubicBezTo>
                <a:close/>
                <a:moveTo>
                  <a:pt x="80010" y="91439"/>
                </a:moveTo>
                <a:cubicBezTo>
                  <a:pt x="35790" y="91439"/>
                  <a:pt x="0" y="127229"/>
                  <a:pt x="0" y="171449"/>
                </a:cubicBezTo>
                <a:cubicBezTo>
                  <a:pt x="0" y="203382"/>
                  <a:pt x="18718" y="230883"/>
                  <a:pt x="45720" y="243742"/>
                </a:cubicBezTo>
                <a:lnTo>
                  <a:pt x="45720" y="274319"/>
                </a:lnTo>
                <a:cubicBezTo>
                  <a:pt x="45720" y="286964"/>
                  <a:pt x="55934" y="297180"/>
                  <a:pt x="68580" y="297180"/>
                </a:cubicBezTo>
                <a:lnTo>
                  <a:pt x="114300" y="297180"/>
                </a:lnTo>
                <a:cubicBezTo>
                  <a:pt x="126946" y="297180"/>
                  <a:pt x="137160" y="286964"/>
                  <a:pt x="137160" y="274319"/>
                </a:cubicBezTo>
                <a:lnTo>
                  <a:pt x="137160" y="251459"/>
                </a:lnTo>
                <a:cubicBezTo>
                  <a:pt x="137160" y="241957"/>
                  <a:pt x="129516" y="234314"/>
                  <a:pt x="120015" y="234314"/>
                </a:cubicBezTo>
                <a:cubicBezTo>
                  <a:pt x="110514" y="234314"/>
                  <a:pt x="102870" y="241957"/>
                  <a:pt x="102870" y="251459"/>
                </a:cubicBezTo>
                <a:lnTo>
                  <a:pt x="102870" y="262887"/>
                </a:lnTo>
                <a:lnTo>
                  <a:pt x="80010" y="262887"/>
                </a:lnTo>
                <a:lnTo>
                  <a:pt x="80010" y="251459"/>
                </a:lnTo>
                <a:lnTo>
                  <a:pt x="80010" y="217170"/>
                </a:lnTo>
                <a:lnTo>
                  <a:pt x="80010" y="125731"/>
                </a:lnTo>
                <a:lnTo>
                  <a:pt x="102870" y="125731"/>
                </a:lnTo>
                <a:cubicBezTo>
                  <a:pt x="111872" y="125731"/>
                  <a:pt x="120230" y="128304"/>
                  <a:pt x="127303" y="132804"/>
                </a:cubicBezTo>
                <a:cubicBezTo>
                  <a:pt x="132945" y="122658"/>
                  <a:pt x="140232" y="113589"/>
                  <a:pt x="148878" y="105943"/>
                </a:cubicBezTo>
                <a:cubicBezTo>
                  <a:pt x="135875" y="96799"/>
                  <a:pt x="120020" y="91442"/>
                  <a:pt x="102875" y="91442"/>
                </a:cubicBezTo>
                <a:lnTo>
                  <a:pt x="80010" y="91439"/>
                </a:lnTo>
                <a:close/>
                <a:moveTo>
                  <a:pt x="45720" y="141230"/>
                </a:moveTo>
                <a:lnTo>
                  <a:pt x="45720" y="201737"/>
                </a:lnTo>
                <a:cubicBezTo>
                  <a:pt x="38579" y="193666"/>
                  <a:pt x="34290" y="183021"/>
                  <a:pt x="34290" y="171449"/>
                </a:cubicBezTo>
                <a:cubicBezTo>
                  <a:pt x="34290" y="159876"/>
                  <a:pt x="38574" y="149232"/>
                  <a:pt x="45720" y="141231"/>
                </a:cubicBezTo>
                <a:lnTo>
                  <a:pt x="45720" y="141230"/>
                </a:lnTo>
                <a:close/>
                <a:moveTo>
                  <a:pt x="354330" y="125731"/>
                </a:moveTo>
                <a:lnTo>
                  <a:pt x="377190" y="125731"/>
                </a:lnTo>
                <a:lnTo>
                  <a:pt x="377190" y="217170"/>
                </a:lnTo>
                <a:lnTo>
                  <a:pt x="377190" y="251459"/>
                </a:lnTo>
                <a:lnTo>
                  <a:pt x="377190" y="262887"/>
                </a:lnTo>
                <a:lnTo>
                  <a:pt x="354330" y="262887"/>
                </a:lnTo>
                <a:lnTo>
                  <a:pt x="354330" y="251459"/>
                </a:lnTo>
                <a:cubicBezTo>
                  <a:pt x="354330" y="241957"/>
                  <a:pt x="346686" y="234314"/>
                  <a:pt x="337185" y="234314"/>
                </a:cubicBezTo>
                <a:cubicBezTo>
                  <a:pt x="327684" y="234314"/>
                  <a:pt x="320040" y="241957"/>
                  <a:pt x="320040" y="251459"/>
                </a:cubicBezTo>
                <a:lnTo>
                  <a:pt x="320040" y="274319"/>
                </a:lnTo>
                <a:cubicBezTo>
                  <a:pt x="320040" y="286964"/>
                  <a:pt x="330254" y="297180"/>
                  <a:pt x="342900" y="297180"/>
                </a:cubicBezTo>
                <a:lnTo>
                  <a:pt x="388620" y="297180"/>
                </a:lnTo>
                <a:cubicBezTo>
                  <a:pt x="401266" y="297180"/>
                  <a:pt x="411480" y="286964"/>
                  <a:pt x="411480" y="274319"/>
                </a:cubicBezTo>
                <a:lnTo>
                  <a:pt x="411480" y="243743"/>
                </a:lnTo>
                <a:cubicBezTo>
                  <a:pt x="438482" y="230883"/>
                  <a:pt x="457200" y="203379"/>
                  <a:pt x="457200" y="171449"/>
                </a:cubicBezTo>
                <a:cubicBezTo>
                  <a:pt x="457200" y="127229"/>
                  <a:pt x="421410" y="91439"/>
                  <a:pt x="377190" y="91439"/>
                </a:cubicBezTo>
                <a:lnTo>
                  <a:pt x="354330" y="91439"/>
                </a:lnTo>
                <a:cubicBezTo>
                  <a:pt x="337185" y="91439"/>
                  <a:pt x="321325" y="96796"/>
                  <a:pt x="308327" y="105940"/>
                </a:cubicBezTo>
                <a:cubicBezTo>
                  <a:pt x="316899" y="113582"/>
                  <a:pt x="324255" y="122656"/>
                  <a:pt x="329902" y="132801"/>
                </a:cubicBezTo>
                <a:cubicBezTo>
                  <a:pt x="336975" y="128301"/>
                  <a:pt x="345332" y="125728"/>
                  <a:pt x="354335" y="125728"/>
                </a:cubicBezTo>
                <a:lnTo>
                  <a:pt x="354330" y="125731"/>
                </a:lnTo>
                <a:close/>
                <a:moveTo>
                  <a:pt x="422910" y="171449"/>
                </a:moveTo>
                <a:cubicBezTo>
                  <a:pt x="422910" y="183021"/>
                  <a:pt x="418621" y="193666"/>
                  <a:pt x="411480" y="201667"/>
                </a:cubicBezTo>
                <a:lnTo>
                  <a:pt x="411480" y="141160"/>
                </a:lnTo>
                <a:cubicBezTo>
                  <a:pt x="418626" y="149231"/>
                  <a:pt x="422910" y="159806"/>
                  <a:pt x="422910" y="171378"/>
                </a:cubicBezTo>
                <a:lnTo>
                  <a:pt x="422910" y="171449"/>
                </a:lnTo>
                <a:close/>
                <a:moveTo>
                  <a:pt x="400050" y="34289"/>
                </a:moveTo>
                <a:cubicBezTo>
                  <a:pt x="400050" y="15352"/>
                  <a:pt x="384697" y="0"/>
                  <a:pt x="365760" y="0"/>
                </a:cubicBezTo>
                <a:cubicBezTo>
                  <a:pt x="346823" y="0"/>
                  <a:pt x="331470" y="15352"/>
                  <a:pt x="331470" y="34289"/>
                </a:cubicBezTo>
                <a:cubicBezTo>
                  <a:pt x="331470" y="53226"/>
                  <a:pt x="346823" y="68578"/>
                  <a:pt x="365760" y="68578"/>
                </a:cubicBezTo>
                <a:cubicBezTo>
                  <a:pt x="384697" y="68578"/>
                  <a:pt x="400050" y="53226"/>
                  <a:pt x="400050" y="34289"/>
                </a:cubicBezTo>
                <a:close/>
                <a:moveTo>
                  <a:pt x="228600" y="80010"/>
                </a:moveTo>
                <a:cubicBezTo>
                  <a:pt x="250692" y="80010"/>
                  <a:pt x="268605" y="62101"/>
                  <a:pt x="268605" y="40005"/>
                </a:cubicBezTo>
                <a:cubicBezTo>
                  <a:pt x="268605" y="17909"/>
                  <a:pt x="250692" y="0"/>
                  <a:pt x="228600" y="0"/>
                </a:cubicBezTo>
                <a:cubicBezTo>
                  <a:pt x="206508" y="0"/>
                  <a:pt x="188595" y="17909"/>
                  <a:pt x="188595" y="40005"/>
                </a:cubicBezTo>
                <a:cubicBezTo>
                  <a:pt x="188595" y="62101"/>
                  <a:pt x="206508" y="80010"/>
                  <a:pt x="228600" y="80010"/>
                </a:cubicBezTo>
                <a:close/>
                <a:moveTo>
                  <a:pt x="217170" y="102870"/>
                </a:moveTo>
                <a:cubicBezTo>
                  <a:pt x="172950" y="102870"/>
                  <a:pt x="137160" y="138661"/>
                  <a:pt x="137160" y="182880"/>
                </a:cubicBezTo>
                <a:cubicBezTo>
                  <a:pt x="137160" y="214814"/>
                  <a:pt x="155878" y="242315"/>
                  <a:pt x="182880" y="255174"/>
                </a:cubicBezTo>
                <a:lnTo>
                  <a:pt x="182880" y="297180"/>
                </a:lnTo>
                <a:cubicBezTo>
                  <a:pt x="182880" y="309824"/>
                  <a:pt x="193094" y="320040"/>
                  <a:pt x="205740" y="320040"/>
                </a:cubicBezTo>
                <a:lnTo>
                  <a:pt x="251460" y="320040"/>
                </a:lnTo>
                <a:cubicBezTo>
                  <a:pt x="264106" y="320040"/>
                  <a:pt x="274320" y="309824"/>
                  <a:pt x="274320" y="297180"/>
                </a:cubicBezTo>
                <a:lnTo>
                  <a:pt x="274320" y="255174"/>
                </a:lnTo>
                <a:cubicBezTo>
                  <a:pt x="301322" y="242315"/>
                  <a:pt x="320040" y="214811"/>
                  <a:pt x="320040" y="182880"/>
                </a:cubicBezTo>
                <a:cubicBezTo>
                  <a:pt x="320040" y="138661"/>
                  <a:pt x="284250" y="102870"/>
                  <a:pt x="240030" y="102870"/>
                </a:cubicBezTo>
                <a:lnTo>
                  <a:pt x="217170" y="102870"/>
                </a:lnTo>
                <a:close/>
                <a:moveTo>
                  <a:pt x="217170" y="262890"/>
                </a:moveTo>
                <a:lnTo>
                  <a:pt x="217170" y="228601"/>
                </a:lnTo>
                <a:lnTo>
                  <a:pt x="217170" y="137163"/>
                </a:lnTo>
                <a:lnTo>
                  <a:pt x="240030" y="137163"/>
                </a:lnTo>
                <a:lnTo>
                  <a:pt x="240030" y="228601"/>
                </a:lnTo>
                <a:lnTo>
                  <a:pt x="240030" y="262890"/>
                </a:lnTo>
                <a:lnTo>
                  <a:pt x="240030" y="285751"/>
                </a:lnTo>
                <a:lnTo>
                  <a:pt x="217170" y="285751"/>
                </a:lnTo>
                <a:lnTo>
                  <a:pt x="217170" y="262890"/>
                </a:lnTo>
                <a:close/>
                <a:moveTo>
                  <a:pt x="182880" y="213099"/>
                </a:moveTo>
                <a:cubicBezTo>
                  <a:pt x="175739" y="205027"/>
                  <a:pt x="171450" y="194453"/>
                  <a:pt x="171450" y="182880"/>
                </a:cubicBezTo>
                <a:cubicBezTo>
                  <a:pt x="171450" y="171308"/>
                  <a:pt x="175739" y="160663"/>
                  <a:pt x="182880" y="152662"/>
                </a:cubicBezTo>
                <a:lnTo>
                  <a:pt x="182880" y="213169"/>
                </a:lnTo>
                <a:lnTo>
                  <a:pt x="182880" y="213099"/>
                </a:lnTo>
                <a:close/>
                <a:moveTo>
                  <a:pt x="274320" y="213099"/>
                </a:moveTo>
                <a:lnTo>
                  <a:pt x="274320" y="152592"/>
                </a:lnTo>
                <a:cubicBezTo>
                  <a:pt x="281466" y="160663"/>
                  <a:pt x="285750" y="171237"/>
                  <a:pt x="285750" y="182810"/>
                </a:cubicBezTo>
                <a:cubicBezTo>
                  <a:pt x="285750" y="194383"/>
                  <a:pt x="281466" y="205027"/>
                  <a:pt x="274320" y="213028"/>
                </a:cubicBezTo>
                <a:lnTo>
                  <a:pt x="274320" y="213099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94402" y="822515"/>
            <a:ext cx="457200" cy="400117"/>
          </a:xfrm>
          <a:custGeom>
            <a:avLst/>
            <a:gdLst/>
            <a:ahLst/>
            <a:cxnLst/>
            <a:rect l="l" t="t" r="r" b="b"/>
            <a:pathLst>
              <a:path w="457200" h="400117">
                <a:moveTo>
                  <a:pt x="133589" y="180805"/>
                </a:moveTo>
                <a:cubicBezTo>
                  <a:pt x="152252" y="174823"/>
                  <a:pt x="172168" y="171518"/>
                  <a:pt x="192884" y="171518"/>
                </a:cubicBezTo>
                <a:lnTo>
                  <a:pt x="264321" y="171518"/>
                </a:lnTo>
                <a:cubicBezTo>
                  <a:pt x="276199" y="171518"/>
                  <a:pt x="285755" y="181073"/>
                  <a:pt x="285755" y="192949"/>
                </a:cubicBezTo>
                <a:cubicBezTo>
                  <a:pt x="285755" y="204824"/>
                  <a:pt x="276199" y="214379"/>
                  <a:pt x="264326" y="214379"/>
                </a:cubicBezTo>
                <a:lnTo>
                  <a:pt x="192888" y="214379"/>
                </a:lnTo>
                <a:cubicBezTo>
                  <a:pt x="170206" y="214379"/>
                  <a:pt x="148686" y="219380"/>
                  <a:pt x="129488" y="228399"/>
                </a:cubicBezTo>
                <a:cubicBezTo>
                  <a:pt x="136364" y="284924"/>
                  <a:pt x="184494" y="328680"/>
                  <a:pt x="242805" y="328680"/>
                </a:cubicBezTo>
                <a:cubicBezTo>
                  <a:pt x="242805" y="328680"/>
                  <a:pt x="242805" y="328680"/>
                  <a:pt x="242897" y="328680"/>
                </a:cubicBezTo>
                <a:lnTo>
                  <a:pt x="243610" y="328680"/>
                </a:lnTo>
                <a:cubicBezTo>
                  <a:pt x="243610" y="328680"/>
                  <a:pt x="243610" y="328680"/>
                  <a:pt x="243701" y="328680"/>
                </a:cubicBezTo>
                <a:cubicBezTo>
                  <a:pt x="330588" y="328232"/>
                  <a:pt x="414347" y="239114"/>
                  <a:pt x="414347" y="111333"/>
                </a:cubicBezTo>
                <a:cubicBezTo>
                  <a:pt x="414347" y="99901"/>
                  <a:pt x="413633" y="88742"/>
                  <a:pt x="412294" y="77847"/>
                </a:cubicBezTo>
                <a:cubicBezTo>
                  <a:pt x="390238" y="91955"/>
                  <a:pt x="363986" y="100081"/>
                  <a:pt x="335768" y="100081"/>
                </a:cubicBezTo>
                <a:lnTo>
                  <a:pt x="242901" y="100081"/>
                </a:lnTo>
                <a:cubicBezTo>
                  <a:pt x="191466" y="100081"/>
                  <a:pt x="147977" y="134103"/>
                  <a:pt x="133603" y="180805"/>
                </a:cubicBezTo>
                <a:lnTo>
                  <a:pt x="133589" y="180805"/>
                </a:lnTo>
                <a:close/>
                <a:moveTo>
                  <a:pt x="86082" y="203752"/>
                </a:moveTo>
                <a:cubicBezTo>
                  <a:pt x="91527" y="121956"/>
                  <a:pt x="159663" y="57217"/>
                  <a:pt x="242888" y="57217"/>
                </a:cubicBezTo>
                <a:lnTo>
                  <a:pt x="335759" y="57217"/>
                </a:lnTo>
                <a:cubicBezTo>
                  <a:pt x="361385" y="57217"/>
                  <a:pt x="384693" y="47574"/>
                  <a:pt x="402373" y="31765"/>
                </a:cubicBezTo>
                <a:cubicBezTo>
                  <a:pt x="402999" y="31229"/>
                  <a:pt x="403621" y="30605"/>
                  <a:pt x="404247" y="30069"/>
                </a:cubicBezTo>
                <a:cubicBezTo>
                  <a:pt x="410140" y="24531"/>
                  <a:pt x="415407" y="18281"/>
                  <a:pt x="419783" y="11407"/>
                </a:cubicBezTo>
                <a:cubicBezTo>
                  <a:pt x="421214" y="9175"/>
                  <a:pt x="422640" y="6854"/>
                  <a:pt x="423888" y="4441"/>
                </a:cubicBezTo>
                <a:cubicBezTo>
                  <a:pt x="427016" y="-1364"/>
                  <a:pt x="436032" y="-1632"/>
                  <a:pt x="438354" y="4529"/>
                </a:cubicBezTo>
                <a:cubicBezTo>
                  <a:pt x="439516" y="7654"/>
                  <a:pt x="440585" y="10779"/>
                  <a:pt x="441660" y="13996"/>
                </a:cubicBezTo>
                <a:cubicBezTo>
                  <a:pt x="444248" y="21942"/>
                  <a:pt x="446570" y="29981"/>
                  <a:pt x="448623" y="38283"/>
                </a:cubicBezTo>
                <a:cubicBezTo>
                  <a:pt x="449071" y="39980"/>
                  <a:pt x="449428" y="41676"/>
                  <a:pt x="449784" y="43285"/>
                </a:cubicBezTo>
                <a:cubicBezTo>
                  <a:pt x="454608" y="64983"/>
                  <a:pt x="457195" y="87754"/>
                  <a:pt x="457195" y="111329"/>
                </a:cubicBezTo>
                <a:cubicBezTo>
                  <a:pt x="457195" y="254651"/>
                  <a:pt x="361737" y="370913"/>
                  <a:pt x="243774" y="371541"/>
                </a:cubicBezTo>
                <a:lnTo>
                  <a:pt x="242883" y="371541"/>
                </a:lnTo>
                <a:cubicBezTo>
                  <a:pt x="169928" y="371541"/>
                  <a:pt x="108580" y="321802"/>
                  <a:pt x="90901" y="254383"/>
                </a:cubicBezTo>
                <a:cubicBezTo>
                  <a:pt x="61343" y="281799"/>
                  <a:pt x="42858" y="320910"/>
                  <a:pt x="42858" y="364395"/>
                </a:cubicBezTo>
                <a:lnTo>
                  <a:pt x="42858" y="378683"/>
                </a:lnTo>
                <a:cubicBezTo>
                  <a:pt x="42858" y="390558"/>
                  <a:pt x="33302" y="400113"/>
                  <a:pt x="21429" y="400113"/>
                </a:cubicBezTo>
                <a:cubicBezTo>
                  <a:pt x="9551" y="400113"/>
                  <a:pt x="0" y="390558"/>
                  <a:pt x="0" y="378683"/>
                </a:cubicBezTo>
                <a:lnTo>
                  <a:pt x="0" y="364395"/>
                </a:lnTo>
                <a:cubicBezTo>
                  <a:pt x="0" y="297331"/>
                  <a:pt x="34199" y="238306"/>
                  <a:pt x="86082" y="203748"/>
                </a:cubicBezTo>
                <a:lnTo>
                  <a:pt x="86082" y="203752"/>
                </a:ln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6F64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55311" y="3082471"/>
            <a:ext cx="2651760" cy="3108960"/>
          </a:xfrm>
          <a:custGeom>
            <a:avLst/>
            <a:gdLst/>
            <a:ahLst/>
            <a:cxnLst/>
            <a:rect l="l" t="t" r="r" b="b"/>
            <a:pathLst>
              <a:path w="2651760" h="3108960">
                <a:moveTo>
                  <a:pt x="0" y="213368"/>
                </a:moveTo>
                <a:cubicBezTo>
                  <a:pt x="0" y="95538"/>
                  <a:pt x="95516" y="0"/>
                  <a:pt x="213361" y="0"/>
                </a:cubicBezTo>
                <a:lnTo>
                  <a:pt x="2438399" y="0"/>
                </a:lnTo>
                <a:cubicBezTo>
                  <a:pt x="2556244" y="0"/>
                  <a:pt x="2651760" y="95538"/>
                  <a:pt x="2651760" y="213368"/>
                </a:cubicBezTo>
                <a:lnTo>
                  <a:pt x="2651760" y="2895592"/>
                </a:lnTo>
                <a:cubicBezTo>
                  <a:pt x="2651760" y="3013422"/>
                  <a:pt x="2556243" y="3108960"/>
                  <a:pt x="2438399" y="3108960"/>
                </a:cubicBezTo>
                <a:lnTo>
                  <a:pt x="213361" y="3108960"/>
                </a:lnTo>
                <a:cubicBezTo>
                  <a:pt x="95516" y="3108960"/>
                  <a:pt x="0" y="3013422"/>
                  <a:pt x="0" y="2895592"/>
                </a:cubicBezTo>
                <a:lnTo>
                  <a:pt x="0" y="213368"/>
                </a:lnTo>
                <a:close/>
              </a:path>
            </a:pathLst>
          </a:custGeom>
          <a:solidFill>
            <a:srgbClr val="DFDBD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31850" y="3082471"/>
            <a:ext cx="2651760" cy="3108960"/>
          </a:xfrm>
          <a:custGeom>
            <a:avLst/>
            <a:gdLst/>
            <a:ahLst/>
            <a:cxnLst/>
            <a:rect l="l" t="t" r="r" b="b"/>
            <a:pathLst>
              <a:path w="2651760" h="3108960">
                <a:moveTo>
                  <a:pt x="0" y="213368"/>
                </a:moveTo>
                <a:cubicBezTo>
                  <a:pt x="0" y="95538"/>
                  <a:pt x="95516" y="0"/>
                  <a:pt x="213361" y="0"/>
                </a:cubicBezTo>
                <a:lnTo>
                  <a:pt x="2438399" y="0"/>
                </a:lnTo>
                <a:cubicBezTo>
                  <a:pt x="2556244" y="0"/>
                  <a:pt x="2651760" y="95538"/>
                  <a:pt x="2651760" y="213368"/>
                </a:cubicBezTo>
                <a:lnTo>
                  <a:pt x="2651760" y="2895592"/>
                </a:lnTo>
                <a:cubicBezTo>
                  <a:pt x="2651760" y="3013422"/>
                  <a:pt x="2556243" y="3108960"/>
                  <a:pt x="2438399" y="3108960"/>
                </a:cubicBezTo>
                <a:lnTo>
                  <a:pt x="213361" y="3108960"/>
                </a:lnTo>
                <a:cubicBezTo>
                  <a:pt x="95516" y="3108960"/>
                  <a:pt x="0" y="3013422"/>
                  <a:pt x="0" y="2895592"/>
                </a:cubicBezTo>
                <a:lnTo>
                  <a:pt x="0" y="213368"/>
                </a:lnTo>
                <a:close/>
              </a:path>
            </a:pathLst>
          </a:custGeom>
          <a:solidFill>
            <a:srgbClr val="DFDBD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08389" y="3082471"/>
            <a:ext cx="2651760" cy="3108960"/>
          </a:xfrm>
          <a:custGeom>
            <a:avLst/>
            <a:gdLst/>
            <a:ahLst/>
            <a:cxnLst/>
            <a:rect l="l" t="t" r="r" b="b"/>
            <a:pathLst>
              <a:path w="2651760" h="3108960">
                <a:moveTo>
                  <a:pt x="0" y="213368"/>
                </a:moveTo>
                <a:cubicBezTo>
                  <a:pt x="0" y="95538"/>
                  <a:pt x="95516" y="0"/>
                  <a:pt x="213361" y="0"/>
                </a:cubicBezTo>
                <a:lnTo>
                  <a:pt x="2438399" y="0"/>
                </a:lnTo>
                <a:cubicBezTo>
                  <a:pt x="2556244" y="0"/>
                  <a:pt x="2651760" y="95538"/>
                  <a:pt x="2651760" y="213368"/>
                </a:cubicBezTo>
                <a:lnTo>
                  <a:pt x="2651760" y="2895592"/>
                </a:lnTo>
                <a:cubicBezTo>
                  <a:pt x="2651760" y="3013422"/>
                  <a:pt x="2556243" y="3108960"/>
                  <a:pt x="2438399" y="3108960"/>
                </a:cubicBezTo>
                <a:lnTo>
                  <a:pt x="213361" y="3108960"/>
                </a:lnTo>
                <a:cubicBezTo>
                  <a:pt x="95516" y="3108960"/>
                  <a:pt x="0" y="3013422"/>
                  <a:pt x="0" y="2895592"/>
                </a:cubicBezTo>
                <a:lnTo>
                  <a:pt x="0" y="213368"/>
                </a:lnTo>
                <a:close/>
              </a:path>
            </a:pathLst>
          </a:custGeom>
          <a:solidFill>
            <a:srgbClr val="DFDBD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084928" y="3082471"/>
            <a:ext cx="2651760" cy="3108960"/>
          </a:xfrm>
          <a:custGeom>
            <a:avLst/>
            <a:gdLst/>
            <a:ahLst/>
            <a:cxnLst/>
            <a:rect l="l" t="t" r="r" b="b"/>
            <a:pathLst>
              <a:path w="2651760" h="3108960">
                <a:moveTo>
                  <a:pt x="0" y="213368"/>
                </a:moveTo>
                <a:cubicBezTo>
                  <a:pt x="0" y="95538"/>
                  <a:pt x="95516" y="0"/>
                  <a:pt x="213361" y="0"/>
                </a:cubicBezTo>
                <a:lnTo>
                  <a:pt x="2438399" y="0"/>
                </a:lnTo>
                <a:cubicBezTo>
                  <a:pt x="2556244" y="0"/>
                  <a:pt x="2651760" y="95538"/>
                  <a:pt x="2651760" y="213368"/>
                </a:cubicBezTo>
                <a:lnTo>
                  <a:pt x="2651760" y="2895592"/>
                </a:lnTo>
                <a:cubicBezTo>
                  <a:pt x="2651760" y="3013422"/>
                  <a:pt x="2556243" y="3108960"/>
                  <a:pt x="2438399" y="3108960"/>
                </a:cubicBezTo>
                <a:lnTo>
                  <a:pt x="213361" y="3108960"/>
                </a:lnTo>
                <a:cubicBezTo>
                  <a:pt x="95516" y="3108960"/>
                  <a:pt x="0" y="3013422"/>
                  <a:pt x="0" y="2895592"/>
                </a:cubicBezTo>
                <a:lnTo>
                  <a:pt x="0" y="213368"/>
                </a:lnTo>
                <a:close/>
              </a:path>
            </a:pathLst>
          </a:custGeom>
          <a:solidFill>
            <a:srgbClr val="DFDBD4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222391" y="2523671"/>
            <a:ext cx="1117600" cy="1117600"/>
          </a:xfrm>
          <a:custGeom>
            <a:avLst/>
            <a:gdLst/>
            <a:ahLst/>
            <a:cxnLst/>
            <a:rect l="l" t="t" r="r" b="b"/>
            <a:pathLst>
              <a:path w="1117600" h="1117600">
                <a:moveTo>
                  <a:pt x="0" y="558800"/>
                </a:moveTo>
                <a:cubicBezTo>
                  <a:pt x="0" y="250186"/>
                  <a:pt x="250186" y="0"/>
                  <a:pt x="558800" y="0"/>
                </a:cubicBezTo>
                <a:cubicBezTo>
                  <a:pt x="867414" y="0"/>
                  <a:pt x="1117600" y="250186"/>
                  <a:pt x="1117600" y="558800"/>
                </a:cubicBezTo>
                <a:cubicBezTo>
                  <a:pt x="1117600" y="867414"/>
                  <a:pt x="867414" y="1117600"/>
                  <a:pt x="558800" y="1117600"/>
                </a:cubicBezTo>
                <a:cubicBezTo>
                  <a:pt x="250186" y="1117600"/>
                  <a:pt x="0" y="867414"/>
                  <a:pt x="0" y="558800"/>
                </a:cubicBez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75469" y="2523671"/>
            <a:ext cx="1117600" cy="1117600"/>
          </a:xfrm>
          <a:custGeom>
            <a:avLst/>
            <a:gdLst/>
            <a:ahLst/>
            <a:cxnLst/>
            <a:rect l="l" t="t" r="r" b="b"/>
            <a:pathLst>
              <a:path w="1117600" h="1117600">
                <a:moveTo>
                  <a:pt x="0" y="558800"/>
                </a:moveTo>
                <a:cubicBezTo>
                  <a:pt x="0" y="250186"/>
                  <a:pt x="250186" y="0"/>
                  <a:pt x="558800" y="0"/>
                </a:cubicBezTo>
                <a:cubicBezTo>
                  <a:pt x="867414" y="0"/>
                  <a:pt x="1117600" y="250186"/>
                  <a:pt x="1117600" y="558800"/>
                </a:cubicBezTo>
                <a:cubicBezTo>
                  <a:pt x="1117600" y="867414"/>
                  <a:pt x="867414" y="1117600"/>
                  <a:pt x="558800" y="1117600"/>
                </a:cubicBezTo>
                <a:cubicBezTo>
                  <a:pt x="250186" y="1117600"/>
                  <a:pt x="0" y="867414"/>
                  <a:pt x="0" y="558800"/>
                </a:cubicBezTo>
                <a:close/>
              </a:path>
            </a:pathLst>
          </a:cu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98930" y="2523671"/>
            <a:ext cx="1117600" cy="1117600"/>
          </a:xfrm>
          <a:custGeom>
            <a:avLst/>
            <a:gdLst/>
            <a:ahLst/>
            <a:cxnLst/>
            <a:rect l="l" t="t" r="r" b="b"/>
            <a:pathLst>
              <a:path w="1117600" h="1117600">
                <a:moveTo>
                  <a:pt x="0" y="558800"/>
                </a:moveTo>
                <a:cubicBezTo>
                  <a:pt x="0" y="250186"/>
                  <a:pt x="250186" y="0"/>
                  <a:pt x="558800" y="0"/>
                </a:cubicBezTo>
                <a:cubicBezTo>
                  <a:pt x="867414" y="0"/>
                  <a:pt x="1117600" y="250186"/>
                  <a:pt x="1117600" y="558800"/>
                </a:cubicBezTo>
                <a:cubicBezTo>
                  <a:pt x="1117600" y="867414"/>
                  <a:pt x="867414" y="1117600"/>
                  <a:pt x="558800" y="1117600"/>
                </a:cubicBezTo>
                <a:cubicBezTo>
                  <a:pt x="250186" y="1117600"/>
                  <a:pt x="0" y="867414"/>
                  <a:pt x="0" y="558800"/>
                </a:cubicBezTo>
                <a:close/>
              </a:path>
            </a:pathLst>
          </a:cu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852009" y="2523671"/>
            <a:ext cx="1117600" cy="1117600"/>
          </a:xfrm>
          <a:custGeom>
            <a:avLst/>
            <a:gdLst/>
            <a:ahLst/>
            <a:cxnLst/>
            <a:rect l="l" t="t" r="r" b="b"/>
            <a:pathLst>
              <a:path w="1117600" h="1117600">
                <a:moveTo>
                  <a:pt x="0" y="558800"/>
                </a:moveTo>
                <a:cubicBezTo>
                  <a:pt x="0" y="250186"/>
                  <a:pt x="250186" y="0"/>
                  <a:pt x="558800" y="0"/>
                </a:cubicBezTo>
                <a:cubicBezTo>
                  <a:pt x="867414" y="0"/>
                  <a:pt x="1117600" y="250186"/>
                  <a:pt x="1117600" y="558800"/>
                </a:cubicBezTo>
                <a:cubicBezTo>
                  <a:pt x="1117600" y="867414"/>
                  <a:pt x="867414" y="1117600"/>
                  <a:pt x="558800" y="1117600"/>
                </a:cubicBezTo>
                <a:cubicBezTo>
                  <a:pt x="250186" y="1117600"/>
                  <a:pt x="0" y="867414"/>
                  <a:pt x="0" y="558800"/>
                </a:cubicBezTo>
                <a:close/>
              </a:path>
            </a:pathLst>
          </a:custGeom>
          <a:solidFill>
            <a:srgbClr val="13131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152219" y="2808151"/>
            <a:ext cx="517179" cy="548640"/>
          </a:xfrm>
          <a:custGeom>
            <a:avLst/>
            <a:gdLst/>
            <a:ahLst/>
            <a:cxnLst/>
            <a:rect l="l" t="t" r="r" b="b"/>
            <a:pathLst>
              <a:path w="517179" h="548640">
                <a:moveTo>
                  <a:pt x="258590" y="53224"/>
                </a:moveTo>
                <a:lnTo>
                  <a:pt x="61415" y="136836"/>
                </a:lnTo>
                <a:cubicBezTo>
                  <a:pt x="55059" y="139530"/>
                  <a:pt x="51609" y="145241"/>
                  <a:pt x="51718" y="150629"/>
                </a:cubicBezTo>
                <a:cubicBezTo>
                  <a:pt x="52256" y="249110"/>
                  <a:pt x="93092" y="419238"/>
                  <a:pt x="252554" y="495521"/>
                </a:cubicBezTo>
                <a:cubicBezTo>
                  <a:pt x="256433" y="497353"/>
                  <a:pt x="260958" y="497353"/>
                  <a:pt x="264729" y="495521"/>
                </a:cubicBezTo>
                <a:cubicBezTo>
                  <a:pt x="424190" y="419128"/>
                  <a:pt x="465027" y="249105"/>
                  <a:pt x="465456" y="150519"/>
                </a:cubicBezTo>
                <a:cubicBezTo>
                  <a:pt x="465456" y="145132"/>
                  <a:pt x="462115" y="139530"/>
                  <a:pt x="455759" y="136727"/>
                </a:cubicBezTo>
                <a:lnTo>
                  <a:pt x="258590" y="53224"/>
                </a:lnTo>
                <a:close/>
                <a:moveTo>
                  <a:pt x="273029" y="3127"/>
                </a:moveTo>
                <a:lnTo>
                  <a:pt x="475914" y="89214"/>
                </a:lnTo>
                <a:cubicBezTo>
                  <a:pt x="499616" y="99233"/>
                  <a:pt x="517288" y="122616"/>
                  <a:pt x="517179" y="150843"/>
                </a:cubicBezTo>
                <a:cubicBezTo>
                  <a:pt x="516641" y="257729"/>
                  <a:pt x="472681" y="453286"/>
                  <a:pt x="287035" y="542177"/>
                </a:cubicBezTo>
                <a:cubicBezTo>
                  <a:pt x="269042" y="550796"/>
                  <a:pt x="248137" y="550796"/>
                  <a:pt x="230145" y="542177"/>
                </a:cubicBezTo>
                <a:cubicBezTo>
                  <a:pt x="44498" y="453286"/>
                  <a:pt x="538" y="257729"/>
                  <a:pt x="0" y="150843"/>
                </a:cubicBezTo>
                <a:cubicBezTo>
                  <a:pt x="-108" y="122616"/>
                  <a:pt x="17564" y="99233"/>
                  <a:pt x="41266" y="89214"/>
                </a:cubicBezTo>
                <a:lnTo>
                  <a:pt x="244259" y="3127"/>
                </a:lnTo>
                <a:cubicBezTo>
                  <a:pt x="248675" y="1081"/>
                  <a:pt x="253630" y="0"/>
                  <a:pt x="258590" y="0"/>
                </a:cubicBezTo>
                <a:cubicBezTo>
                  <a:pt x="263544" y="0"/>
                  <a:pt x="268504" y="1075"/>
                  <a:pt x="273029" y="3127"/>
                </a:cubicBezTo>
                <a:lnTo>
                  <a:pt x="273029" y="312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59949" y="28081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close/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  <a:moveTo>
                  <a:pt x="274320" y="394335"/>
                </a:moveTo>
                <a:cubicBezTo>
                  <a:pt x="340601" y="394335"/>
                  <a:pt x="394335" y="340601"/>
                  <a:pt x="394335" y="274320"/>
                </a:cubicBezTo>
                <a:cubicBezTo>
                  <a:pt x="394335" y="208039"/>
                  <a:pt x="340601" y="154305"/>
                  <a:pt x="274320" y="154305"/>
                </a:cubicBezTo>
                <a:cubicBezTo>
                  <a:pt x="208039" y="154305"/>
                  <a:pt x="154305" y="208039"/>
                  <a:pt x="154305" y="274320"/>
                </a:cubicBezTo>
                <a:cubicBezTo>
                  <a:pt x="154305" y="340601"/>
                  <a:pt x="208039" y="394335"/>
                  <a:pt x="274320" y="394335"/>
                </a:cubicBezTo>
                <a:lnTo>
                  <a:pt x="274320" y="394335"/>
                </a:lnTo>
                <a:close/>
                <a:moveTo>
                  <a:pt x="274320" y="102870"/>
                </a:moveTo>
                <a:cubicBezTo>
                  <a:pt x="369010" y="102870"/>
                  <a:pt x="445770" y="179630"/>
                  <a:pt x="445770" y="274320"/>
                </a:cubicBezTo>
                <a:cubicBezTo>
                  <a:pt x="445770" y="369010"/>
                  <a:pt x="369010" y="445770"/>
                  <a:pt x="274320" y="445770"/>
                </a:cubicBezTo>
                <a:cubicBezTo>
                  <a:pt x="179630" y="445770"/>
                  <a:pt x="102870" y="369010"/>
                  <a:pt x="102870" y="274320"/>
                </a:cubicBezTo>
                <a:cubicBezTo>
                  <a:pt x="102870" y="179630"/>
                  <a:pt x="179630" y="102870"/>
                  <a:pt x="274320" y="102870"/>
                </a:cubicBezTo>
                <a:lnTo>
                  <a:pt x="274320" y="102870"/>
                </a:lnTo>
                <a:close/>
                <a:moveTo>
                  <a:pt x="274320" y="291465"/>
                </a:moveTo>
                <a:cubicBezTo>
                  <a:pt x="283790" y="291465"/>
                  <a:pt x="291465" y="283790"/>
                  <a:pt x="291465" y="274320"/>
                </a:cubicBezTo>
                <a:cubicBezTo>
                  <a:pt x="291465" y="264850"/>
                  <a:pt x="283790" y="257175"/>
                  <a:pt x="274320" y="257175"/>
                </a:cubicBezTo>
                <a:cubicBezTo>
                  <a:pt x="264850" y="257175"/>
                  <a:pt x="257175" y="264850"/>
                  <a:pt x="257175" y="274320"/>
                </a:cubicBezTo>
                <a:cubicBezTo>
                  <a:pt x="257175" y="283790"/>
                  <a:pt x="264850" y="291465"/>
                  <a:pt x="274320" y="291465"/>
                </a:cubicBezTo>
                <a:close/>
                <a:moveTo>
                  <a:pt x="274320" y="205740"/>
                </a:moveTo>
                <a:cubicBezTo>
                  <a:pt x="312198" y="205740"/>
                  <a:pt x="342900" y="236442"/>
                  <a:pt x="342900" y="274320"/>
                </a:cubicBezTo>
                <a:cubicBezTo>
                  <a:pt x="342900" y="312198"/>
                  <a:pt x="312198" y="342900"/>
                  <a:pt x="274320" y="342900"/>
                </a:cubicBezTo>
                <a:cubicBezTo>
                  <a:pt x="236442" y="342900"/>
                  <a:pt x="205740" y="312198"/>
                  <a:pt x="205740" y="274320"/>
                </a:cubicBezTo>
                <a:cubicBezTo>
                  <a:pt x="205740" y="236442"/>
                  <a:pt x="236442" y="205740"/>
                  <a:pt x="274320" y="20574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06871" y="28081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497205" y="274320"/>
                </a:moveTo>
                <a:cubicBezTo>
                  <a:pt x="497205" y="151222"/>
                  <a:pt x="397418" y="51435"/>
                  <a:pt x="274320" y="51435"/>
                </a:cubicBezTo>
                <a:cubicBezTo>
                  <a:pt x="151222" y="51435"/>
                  <a:pt x="51435" y="151222"/>
                  <a:pt x="51435" y="274320"/>
                </a:cubicBezTo>
                <a:cubicBezTo>
                  <a:pt x="51435" y="397418"/>
                  <a:pt x="151222" y="497205"/>
                  <a:pt x="274320" y="497205"/>
                </a:cubicBezTo>
                <a:cubicBezTo>
                  <a:pt x="397418" y="497205"/>
                  <a:pt x="497205" y="397418"/>
                  <a:pt x="497205" y="274320"/>
                </a:cubicBezTo>
                <a:lnTo>
                  <a:pt x="497205" y="274320"/>
                </a:lnTo>
                <a:close/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  <a:moveTo>
                  <a:pt x="328646" y="348364"/>
                </a:moveTo>
                <a:lnTo>
                  <a:pt x="174018" y="407837"/>
                </a:lnTo>
                <a:cubicBezTo>
                  <a:pt x="153230" y="415875"/>
                  <a:pt x="132760" y="395405"/>
                  <a:pt x="140798" y="374617"/>
                </a:cubicBezTo>
                <a:lnTo>
                  <a:pt x="200270" y="219988"/>
                </a:lnTo>
                <a:cubicBezTo>
                  <a:pt x="203809" y="210881"/>
                  <a:pt x="210881" y="203809"/>
                  <a:pt x="219988" y="200270"/>
                </a:cubicBezTo>
                <a:lnTo>
                  <a:pt x="374617" y="140798"/>
                </a:lnTo>
                <a:cubicBezTo>
                  <a:pt x="395405" y="132760"/>
                  <a:pt x="415875" y="153230"/>
                  <a:pt x="407837" y="174018"/>
                </a:cubicBezTo>
                <a:lnTo>
                  <a:pt x="348364" y="328646"/>
                </a:lnTo>
                <a:cubicBezTo>
                  <a:pt x="344935" y="337754"/>
                  <a:pt x="337754" y="344826"/>
                  <a:pt x="328646" y="348364"/>
                </a:cubicBezTo>
                <a:lnTo>
                  <a:pt x="328646" y="348364"/>
                </a:lnTo>
                <a:close/>
                <a:moveTo>
                  <a:pt x="308610" y="274320"/>
                </a:moveTo>
                <a:cubicBezTo>
                  <a:pt x="308610" y="255381"/>
                  <a:pt x="293259" y="240030"/>
                  <a:pt x="274320" y="240030"/>
                </a:cubicBezTo>
                <a:cubicBezTo>
                  <a:pt x="255381" y="240030"/>
                  <a:pt x="240030" y="255381"/>
                  <a:pt x="240030" y="274320"/>
                </a:cubicBezTo>
                <a:cubicBezTo>
                  <a:pt x="240030" y="293259"/>
                  <a:pt x="255381" y="308610"/>
                  <a:pt x="274320" y="308610"/>
                </a:cubicBezTo>
                <a:cubicBezTo>
                  <a:pt x="293259" y="308610"/>
                  <a:pt x="308610" y="293259"/>
                  <a:pt x="308610" y="274320"/>
                </a:cubicBezTo>
                <a:lnTo>
                  <a:pt x="308610" y="2743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383410" y="280815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387367" y="234028"/>
                </a:moveTo>
                <a:cubicBezTo>
                  <a:pt x="391866" y="246674"/>
                  <a:pt x="394335" y="260176"/>
                  <a:pt x="394335" y="274320"/>
                </a:cubicBezTo>
                <a:cubicBezTo>
                  <a:pt x="394335" y="340651"/>
                  <a:pt x="340651" y="394335"/>
                  <a:pt x="274320" y="394335"/>
                </a:cubicBezTo>
                <a:cubicBezTo>
                  <a:pt x="207989" y="394335"/>
                  <a:pt x="154305" y="340651"/>
                  <a:pt x="154305" y="274320"/>
                </a:cubicBezTo>
                <a:cubicBezTo>
                  <a:pt x="154305" y="207989"/>
                  <a:pt x="207989" y="154305"/>
                  <a:pt x="274320" y="154305"/>
                </a:cubicBezTo>
                <a:cubicBezTo>
                  <a:pt x="288464" y="154305"/>
                  <a:pt x="302076" y="156768"/>
                  <a:pt x="314612" y="161273"/>
                </a:cubicBezTo>
                <a:lnTo>
                  <a:pt x="319863" y="156022"/>
                </a:lnTo>
                <a:lnTo>
                  <a:pt x="311721" y="106946"/>
                </a:lnTo>
                <a:cubicBezTo>
                  <a:pt x="299612" y="104269"/>
                  <a:pt x="287180" y="102876"/>
                  <a:pt x="274325" y="102876"/>
                </a:cubicBezTo>
                <a:cubicBezTo>
                  <a:pt x="179597" y="102876"/>
                  <a:pt x="102875" y="179597"/>
                  <a:pt x="102875" y="274326"/>
                </a:cubicBezTo>
                <a:cubicBezTo>
                  <a:pt x="102875" y="369054"/>
                  <a:pt x="179597" y="445776"/>
                  <a:pt x="274325" y="445776"/>
                </a:cubicBezTo>
                <a:cubicBezTo>
                  <a:pt x="369054" y="445776"/>
                  <a:pt x="445775" y="369054"/>
                  <a:pt x="445775" y="274326"/>
                </a:cubicBezTo>
                <a:cubicBezTo>
                  <a:pt x="445775" y="261465"/>
                  <a:pt x="444382" y="249039"/>
                  <a:pt x="441705" y="236930"/>
                </a:cubicBezTo>
                <a:lnTo>
                  <a:pt x="392629" y="228788"/>
                </a:lnTo>
                <a:lnTo>
                  <a:pt x="387367" y="234028"/>
                </a:lnTo>
                <a:close/>
                <a:moveTo>
                  <a:pt x="491741" y="225348"/>
                </a:moveTo>
                <a:cubicBezTo>
                  <a:pt x="495279" y="241100"/>
                  <a:pt x="497101" y="257493"/>
                  <a:pt x="497101" y="274320"/>
                </a:cubicBezTo>
                <a:cubicBezTo>
                  <a:pt x="497101" y="397440"/>
                  <a:pt x="397336" y="497205"/>
                  <a:pt x="274216" y="497205"/>
                </a:cubicBezTo>
                <a:cubicBezTo>
                  <a:pt x="151095" y="497205"/>
                  <a:pt x="51440" y="397440"/>
                  <a:pt x="51440" y="274320"/>
                </a:cubicBezTo>
                <a:cubicBezTo>
                  <a:pt x="51440" y="151200"/>
                  <a:pt x="151205" y="51435"/>
                  <a:pt x="274325" y="51435"/>
                </a:cubicBezTo>
                <a:cubicBezTo>
                  <a:pt x="291147" y="51435"/>
                  <a:pt x="307546" y="53256"/>
                  <a:pt x="323297" y="56795"/>
                </a:cubicBezTo>
                <a:lnTo>
                  <a:pt x="364873" y="15219"/>
                </a:lnTo>
                <a:cubicBezTo>
                  <a:pt x="336475" y="5360"/>
                  <a:pt x="306042" y="5"/>
                  <a:pt x="274326" y="5"/>
                </a:cubicBezTo>
                <a:cubicBezTo>
                  <a:pt x="122808" y="5"/>
                  <a:pt x="6" y="122808"/>
                  <a:pt x="6" y="274325"/>
                </a:cubicBezTo>
                <a:cubicBezTo>
                  <a:pt x="6" y="425843"/>
                  <a:pt x="122808" y="548645"/>
                  <a:pt x="274326" y="548645"/>
                </a:cubicBezTo>
                <a:cubicBezTo>
                  <a:pt x="425843" y="548645"/>
                  <a:pt x="548646" y="425843"/>
                  <a:pt x="548646" y="274325"/>
                </a:cubicBezTo>
                <a:cubicBezTo>
                  <a:pt x="548646" y="242609"/>
                  <a:pt x="543285" y="212175"/>
                  <a:pt x="533322" y="183778"/>
                </a:cubicBezTo>
                <a:lnTo>
                  <a:pt x="491850" y="225354"/>
                </a:lnTo>
                <a:lnTo>
                  <a:pt x="491741" y="225348"/>
                </a:lnTo>
                <a:close/>
                <a:moveTo>
                  <a:pt x="391120" y="193845"/>
                </a:moveTo>
                <a:lnTo>
                  <a:pt x="445446" y="202849"/>
                </a:lnTo>
                <a:cubicBezTo>
                  <a:pt x="456375" y="204670"/>
                  <a:pt x="467518" y="201137"/>
                  <a:pt x="475342" y="193313"/>
                </a:cubicBezTo>
                <a:lnTo>
                  <a:pt x="530206" y="138449"/>
                </a:lnTo>
                <a:cubicBezTo>
                  <a:pt x="538885" y="129770"/>
                  <a:pt x="535884" y="114984"/>
                  <a:pt x="524417" y="110375"/>
                </a:cubicBezTo>
                <a:lnTo>
                  <a:pt x="462909" y="85731"/>
                </a:lnTo>
                <a:lnTo>
                  <a:pt x="438264" y="24118"/>
                </a:lnTo>
                <a:cubicBezTo>
                  <a:pt x="433656" y="12652"/>
                  <a:pt x="418974" y="9651"/>
                  <a:pt x="410191" y="18330"/>
                </a:cubicBezTo>
                <a:lnTo>
                  <a:pt x="355327" y="73304"/>
                </a:lnTo>
                <a:cubicBezTo>
                  <a:pt x="347503" y="81127"/>
                  <a:pt x="343970" y="92270"/>
                  <a:pt x="345791" y="103199"/>
                </a:cubicBezTo>
                <a:lnTo>
                  <a:pt x="354794" y="157525"/>
                </a:lnTo>
                <a:lnTo>
                  <a:pt x="256105" y="256111"/>
                </a:lnTo>
                <a:cubicBezTo>
                  <a:pt x="246032" y="266184"/>
                  <a:pt x="246032" y="282473"/>
                  <a:pt x="256105" y="292436"/>
                </a:cubicBezTo>
                <a:cubicBezTo>
                  <a:pt x="266178" y="302399"/>
                  <a:pt x="282467" y="302509"/>
                  <a:pt x="292431" y="292436"/>
                </a:cubicBezTo>
                <a:lnTo>
                  <a:pt x="391120" y="193747"/>
                </a:lnTo>
                <a:lnTo>
                  <a:pt x="391120" y="19384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29631" y="3915590"/>
            <a:ext cx="212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Guidance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guidance for the next year including priority bets and execution principles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606170" y="3915591"/>
            <a:ext cx="212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Growth Projections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Growth projections with scenario framing and key assumptions for revenue and ARR drivers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82709" y="3915591"/>
            <a:ext cx="212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Investment Areas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Investment areas across product, go-to-market, and operational capabilities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359249" y="3915591"/>
            <a:ext cx="212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6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Management</a:t>
            </a:r>
            <a:endParaRPr lang="en-US" sz="1600" dirty="0"/>
          </a:p>
          <a:p>
            <a:pPr algn="ctr" marL="142875" indent="0">
              <a:lnSpc>
                <a:spcPct val="90000"/>
              </a:lnSpc>
              <a:spcBef>
                <a:spcPts val="1500"/>
              </a:spcBef>
              <a:buNone/>
            </a:pPr>
            <a:r>
              <a:rPr lang="en-US" sz="1360" dirty="0">
                <a:solidFill>
                  <a:srgbClr val="131313">
                    <a:alpha val="9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management and mitigations to maintain transparency with investors and employees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4496" y="1332457"/>
            <a:ext cx="11358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4F3F1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Forward Outlook &amp; Next Year Strategy</a:t>
            </a:r>
            <a:endParaRPr lang="en-US" sz="4400" dirty="0"/>
          </a:p>
        </p:txBody>
      </p:sp>
      <p:sp>
        <p:nvSpPr>
          <p:cNvPr id="21" name="Text 19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3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042650" y="6400800"/>
            <a:ext cx="7202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ED5E2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11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44500" y="6400800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Comprehensive Annual Corporate Report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44496" y="1332456"/>
            <a:ext cx="7404740" cy="149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31313"/>
                </a:solidFill>
                <a:latin typeface="Cal Sans" pitchFamily="34" charset="0"/>
                <a:ea typeface="Cal Sans" pitchFamily="34" charset="-122"/>
                <a:cs typeface="Cal Sans" pitchFamily="34" charset="-120"/>
              </a:rPr>
              <a:t>Financial Disclosures &amp; Auditor Notes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8362948" y="0"/>
            <a:ext cx="3384553" cy="2830286"/>
          </a:xfrm>
          <a:prstGeom prst="rect">
            <a:avLst/>
          </a:prstGeom>
          <a:solidFill>
            <a:srgbClr val="ED5E2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4496" y="4063054"/>
            <a:ext cx="3402333" cy="2009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Regulatory compliance notes covering reporting standards, audit status, and significant disclosures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44496" y="3429000"/>
            <a:ext cx="34074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Regulatory Compliance Notes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403722" y="4063054"/>
            <a:ext cx="3402333" cy="2009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Investor relations contact details including email, phone, and reporting document access path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403722" y="3429000"/>
            <a:ext cx="34074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Investor Relations Contact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362948" y="4063054"/>
            <a:ext cx="3402333" cy="2009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400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Auditor notes section placeholder for opinion summary and material accounting policy references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62948" y="3429000"/>
            <a:ext cx="34074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13131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Auditor Notes Section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44500" y="4445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2026-09-09T16:13:51Z</dcterms:created>
  <dcterms:modified xsi:type="dcterms:W3CDTF">2026-09-09T16:13:51Z</dcterms:modified>
</cp:coreProperties>
</file>