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fntdata" ContentType="application/x-fontdata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embeddedFontLst>
    <p:embeddedFont>
      <p:font typeface="Jost" pitchFamily="2" charset="0"/>
      <p:regular r:id="rId17"/>
    </p:embeddedFont>
    <p:embeddedFont>
      <p:font typeface="Jost SemiBold" pitchFamily="2" charset="0"/>
      <p:regular r:id="rId1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
    <Relationship Id="rId17" Type="http://schemas.openxmlformats.org/officeDocument/2006/relationships/font" Target="fonts/font1.fntdata"/>
    <Relationship Id="rId18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84278dec6c24fb048686f5701187e849bcd94648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60D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43800" y="0"/>
            <a:ext cx="4683125" cy="6927850"/>
          </a:xfrm>
          <a:custGeom>
            <a:avLst/>
            <a:gdLst/>
            <a:ahLst/>
            <a:cxnLst/>
            <a:rect l="l" t="t" r="r" b="b"/>
            <a:pathLst>
              <a:path w="4683125" h="6927850">
                <a:moveTo>
                  <a:pt x="944493" y="1871"/>
                </a:moveTo>
                <a:lnTo>
                  <a:pt x="4683125" y="0"/>
                </a:lnTo>
                <a:lnTo>
                  <a:pt x="4683125" y="6927850"/>
                </a:lnTo>
                <a:lnTo>
                  <a:pt x="792853" y="6927850"/>
                </a:lnTo>
                <a:cubicBezTo>
                  <a:pt x="668703" y="6927850"/>
                  <a:pt x="568063" y="6836610"/>
                  <a:pt x="568063" y="6724102"/>
                </a:cubicBezTo>
                <a:cubicBezTo>
                  <a:pt x="568063" y="6611524"/>
                  <a:pt x="668703" y="6520285"/>
                  <a:pt x="792853" y="6520285"/>
                </a:cubicBezTo>
                <a:lnTo>
                  <a:pt x="1717349" y="6520285"/>
                </a:lnTo>
                <a:cubicBezTo>
                  <a:pt x="1841498" y="6520285"/>
                  <a:pt x="1942186" y="6429045"/>
                  <a:pt x="1942186" y="6316467"/>
                </a:cubicBezTo>
                <a:cubicBezTo>
                  <a:pt x="1942186" y="6203890"/>
                  <a:pt x="1841545" y="6112650"/>
                  <a:pt x="1717349" y="6112650"/>
                </a:cubicBezTo>
                <a:lnTo>
                  <a:pt x="224790" y="6112650"/>
                </a:lnTo>
                <a:cubicBezTo>
                  <a:pt x="100640" y="6112650"/>
                  <a:pt x="0" y="6021410"/>
                  <a:pt x="0" y="5908832"/>
                </a:cubicBezTo>
                <a:cubicBezTo>
                  <a:pt x="0" y="5796255"/>
                  <a:pt x="100640" y="5705015"/>
                  <a:pt x="224790" y="5705015"/>
                </a:cubicBezTo>
                <a:lnTo>
                  <a:pt x="1149286" y="5705015"/>
                </a:lnTo>
                <a:cubicBezTo>
                  <a:pt x="1273435" y="5705015"/>
                  <a:pt x="1374123" y="5613775"/>
                  <a:pt x="1374123" y="5501198"/>
                </a:cubicBezTo>
                <a:cubicBezTo>
                  <a:pt x="1374123" y="5388620"/>
                  <a:pt x="1273482" y="5297380"/>
                  <a:pt x="1149286" y="5297380"/>
                </a:cubicBezTo>
                <a:lnTo>
                  <a:pt x="979382" y="5297380"/>
                </a:lnTo>
                <a:cubicBezTo>
                  <a:pt x="855232" y="5297380"/>
                  <a:pt x="754545" y="5206140"/>
                  <a:pt x="754545" y="5093563"/>
                </a:cubicBezTo>
                <a:cubicBezTo>
                  <a:pt x="754545" y="4980985"/>
                  <a:pt x="855185" y="4889746"/>
                  <a:pt x="979382" y="4889746"/>
                </a:cubicBezTo>
                <a:lnTo>
                  <a:pt x="1903878" y="4889746"/>
                </a:lnTo>
                <a:cubicBezTo>
                  <a:pt x="2028027" y="4889746"/>
                  <a:pt x="2128668" y="4798506"/>
                  <a:pt x="2128668" y="4685928"/>
                </a:cubicBezTo>
                <a:cubicBezTo>
                  <a:pt x="2128668" y="4573351"/>
                  <a:pt x="2028027" y="4482111"/>
                  <a:pt x="1903878" y="4482111"/>
                </a:cubicBezTo>
                <a:lnTo>
                  <a:pt x="411319" y="4482111"/>
                </a:lnTo>
                <a:cubicBezTo>
                  <a:pt x="287169" y="4482111"/>
                  <a:pt x="186482" y="4390871"/>
                  <a:pt x="186482" y="4278293"/>
                </a:cubicBezTo>
                <a:cubicBezTo>
                  <a:pt x="186482" y="4165716"/>
                  <a:pt x="287122" y="4074476"/>
                  <a:pt x="411319" y="4074476"/>
                </a:cubicBezTo>
                <a:lnTo>
                  <a:pt x="1335815" y="4074476"/>
                </a:lnTo>
                <a:cubicBezTo>
                  <a:pt x="1459964" y="4074476"/>
                  <a:pt x="1560652" y="3983236"/>
                  <a:pt x="1560652" y="3870659"/>
                </a:cubicBezTo>
                <a:cubicBezTo>
                  <a:pt x="1560652" y="3770551"/>
                  <a:pt x="1481085" y="3687348"/>
                  <a:pt x="1376136" y="3670097"/>
                </a:cubicBezTo>
                <a:lnTo>
                  <a:pt x="792806" y="3670097"/>
                </a:lnTo>
                <a:cubicBezTo>
                  <a:pt x="668657" y="3670097"/>
                  <a:pt x="568016" y="3578858"/>
                  <a:pt x="568016" y="3466280"/>
                </a:cubicBezTo>
                <a:cubicBezTo>
                  <a:pt x="568016" y="3353702"/>
                  <a:pt x="668657" y="3262463"/>
                  <a:pt x="792806" y="3262463"/>
                </a:cubicBezTo>
                <a:lnTo>
                  <a:pt x="904124" y="3262463"/>
                </a:lnTo>
                <a:cubicBezTo>
                  <a:pt x="917190" y="3260315"/>
                  <a:pt x="930678" y="3259206"/>
                  <a:pt x="944446" y="3259206"/>
                </a:cubicBezTo>
                <a:lnTo>
                  <a:pt x="1759263" y="3258929"/>
                </a:lnTo>
                <a:cubicBezTo>
                  <a:pt x="1863369" y="3241125"/>
                  <a:pt x="1942139" y="3158198"/>
                  <a:pt x="1942139" y="3058645"/>
                </a:cubicBezTo>
                <a:cubicBezTo>
                  <a:pt x="1942139" y="2946068"/>
                  <a:pt x="1841498" y="2854828"/>
                  <a:pt x="1717302" y="2854828"/>
                </a:cubicBezTo>
                <a:lnTo>
                  <a:pt x="224743" y="2854828"/>
                </a:lnTo>
                <a:cubicBezTo>
                  <a:pt x="100594" y="2854828"/>
                  <a:pt x="-47" y="2763588"/>
                  <a:pt x="-47" y="2651010"/>
                </a:cubicBezTo>
                <a:cubicBezTo>
                  <a:pt x="-47" y="2538433"/>
                  <a:pt x="100594" y="2447193"/>
                  <a:pt x="224743" y="2447193"/>
                </a:cubicBezTo>
                <a:lnTo>
                  <a:pt x="1149239" y="2447193"/>
                </a:lnTo>
                <a:cubicBezTo>
                  <a:pt x="1273389" y="2447193"/>
                  <a:pt x="1374076" y="2355953"/>
                  <a:pt x="1374076" y="2243376"/>
                </a:cubicBezTo>
                <a:cubicBezTo>
                  <a:pt x="1374076" y="2130798"/>
                  <a:pt x="1273435" y="2039558"/>
                  <a:pt x="1149239" y="2039558"/>
                </a:cubicBezTo>
                <a:lnTo>
                  <a:pt x="979335" y="2039558"/>
                </a:lnTo>
                <a:cubicBezTo>
                  <a:pt x="855186" y="2039558"/>
                  <a:pt x="754498" y="1948319"/>
                  <a:pt x="754498" y="1835741"/>
                </a:cubicBezTo>
                <a:cubicBezTo>
                  <a:pt x="754498" y="1723163"/>
                  <a:pt x="855139" y="1631924"/>
                  <a:pt x="979335" y="1631924"/>
                </a:cubicBezTo>
                <a:lnTo>
                  <a:pt x="1903831" y="1631924"/>
                </a:lnTo>
                <a:cubicBezTo>
                  <a:pt x="2027981" y="1631924"/>
                  <a:pt x="2128621" y="1540684"/>
                  <a:pt x="2128621" y="1428106"/>
                </a:cubicBezTo>
                <a:cubicBezTo>
                  <a:pt x="2128621" y="1315529"/>
                  <a:pt x="2027981" y="1224289"/>
                  <a:pt x="1903831" y="1224289"/>
                </a:cubicBezTo>
                <a:lnTo>
                  <a:pt x="411272" y="1224289"/>
                </a:lnTo>
                <a:cubicBezTo>
                  <a:pt x="287123" y="1224289"/>
                  <a:pt x="186435" y="1133049"/>
                  <a:pt x="186435" y="1020471"/>
                </a:cubicBezTo>
                <a:cubicBezTo>
                  <a:pt x="186435" y="907894"/>
                  <a:pt x="287076" y="816654"/>
                  <a:pt x="411272" y="816654"/>
                </a:cubicBezTo>
                <a:lnTo>
                  <a:pt x="1335768" y="816654"/>
                </a:lnTo>
                <a:cubicBezTo>
                  <a:pt x="1459918" y="816654"/>
                  <a:pt x="1560605" y="725414"/>
                  <a:pt x="1560605" y="612837"/>
                </a:cubicBezTo>
                <a:cubicBezTo>
                  <a:pt x="1560605" y="500259"/>
                  <a:pt x="1459964" y="409019"/>
                  <a:pt x="1335768" y="409019"/>
                </a:cubicBezTo>
                <a:lnTo>
                  <a:pt x="944352" y="409019"/>
                </a:lnTo>
                <a:cubicBezTo>
                  <a:pt x="820203" y="409019"/>
                  <a:pt x="719515" y="317780"/>
                  <a:pt x="719515" y="205202"/>
                </a:cubicBezTo>
                <a:cubicBezTo>
                  <a:pt x="719515" y="92624"/>
                  <a:pt x="820156" y="1385"/>
                  <a:pt x="944352" y="1385"/>
                </a:cubicBezTo>
                <a:lnTo>
                  <a:pt x="944493" y="1871"/>
                </a:lnTo>
              </a:path>
            </a:pathLst>
          </a:custGeom>
          <a:solidFill>
            <a:srgbClr val="1B4436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08061" y="4419471"/>
            <a:ext cx="3143234" cy="69841"/>
          </a:xfrm>
          <a:prstGeom prst="rect">
            <a:avLst/>
          </a:prstGeom>
          <a:solidFill>
            <a:srgbClr val="1B4436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873204" y="0"/>
            <a:ext cx="2318795" cy="2318795"/>
          </a:xfrm>
          <a:prstGeom prst="rect">
            <a:avLst/>
          </a:pr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08060" y="4795520"/>
            <a:ext cx="8982891" cy="12811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From Property Overview to Financial Underwriting and Exit Planning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8060" y="2062480"/>
            <a:ext cx="9005751" cy="21272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11111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Comprehensive Real Estate Acquisition Strategy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508060" y="527132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60D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43800" y="0"/>
            <a:ext cx="4683125" cy="6927850"/>
          </a:xfrm>
          <a:custGeom>
            <a:avLst/>
            <a:gdLst/>
            <a:ahLst/>
            <a:cxnLst/>
            <a:rect l="l" t="t" r="r" b="b"/>
            <a:pathLst>
              <a:path w="4683125" h="6927850">
                <a:moveTo>
                  <a:pt x="944493" y="1871"/>
                </a:moveTo>
                <a:lnTo>
                  <a:pt x="4683125" y="0"/>
                </a:lnTo>
                <a:lnTo>
                  <a:pt x="4683125" y="6927850"/>
                </a:lnTo>
                <a:lnTo>
                  <a:pt x="792853" y="6927850"/>
                </a:lnTo>
                <a:cubicBezTo>
                  <a:pt x="668703" y="6927850"/>
                  <a:pt x="568063" y="6836610"/>
                  <a:pt x="568063" y="6724102"/>
                </a:cubicBezTo>
                <a:cubicBezTo>
                  <a:pt x="568063" y="6611524"/>
                  <a:pt x="668703" y="6520285"/>
                  <a:pt x="792853" y="6520285"/>
                </a:cubicBezTo>
                <a:lnTo>
                  <a:pt x="1717349" y="6520285"/>
                </a:lnTo>
                <a:cubicBezTo>
                  <a:pt x="1841498" y="6520285"/>
                  <a:pt x="1942186" y="6429045"/>
                  <a:pt x="1942186" y="6316467"/>
                </a:cubicBezTo>
                <a:cubicBezTo>
                  <a:pt x="1942186" y="6203890"/>
                  <a:pt x="1841545" y="6112650"/>
                  <a:pt x="1717349" y="6112650"/>
                </a:cubicBezTo>
                <a:lnTo>
                  <a:pt x="224790" y="6112650"/>
                </a:lnTo>
                <a:cubicBezTo>
                  <a:pt x="100640" y="6112650"/>
                  <a:pt x="0" y="6021410"/>
                  <a:pt x="0" y="5908832"/>
                </a:cubicBezTo>
                <a:cubicBezTo>
                  <a:pt x="0" y="5796255"/>
                  <a:pt x="100640" y="5705015"/>
                  <a:pt x="224790" y="5705015"/>
                </a:cubicBezTo>
                <a:lnTo>
                  <a:pt x="1149286" y="5705015"/>
                </a:lnTo>
                <a:cubicBezTo>
                  <a:pt x="1273435" y="5705015"/>
                  <a:pt x="1374123" y="5613775"/>
                  <a:pt x="1374123" y="5501198"/>
                </a:cubicBezTo>
                <a:cubicBezTo>
                  <a:pt x="1374123" y="5388620"/>
                  <a:pt x="1273482" y="5297380"/>
                  <a:pt x="1149286" y="5297380"/>
                </a:cubicBezTo>
                <a:lnTo>
                  <a:pt x="979382" y="5297380"/>
                </a:lnTo>
                <a:cubicBezTo>
                  <a:pt x="855232" y="5297380"/>
                  <a:pt x="754545" y="5206140"/>
                  <a:pt x="754545" y="5093563"/>
                </a:cubicBezTo>
                <a:cubicBezTo>
                  <a:pt x="754545" y="4980985"/>
                  <a:pt x="855185" y="4889746"/>
                  <a:pt x="979382" y="4889746"/>
                </a:cubicBezTo>
                <a:lnTo>
                  <a:pt x="1903878" y="4889746"/>
                </a:lnTo>
                <a:cubicBezTo>
                  <a:pt x="2028027" y="4889746"/>
                  <a:pt x="2128668" y="4798506"/>
                  <a:pt x="2128668" y="4685928"/>
                </a:cubicBezTo>
                <a:cubicBezTo>
                  <a:pt x="2128668" y="4573351"/>
                  <a:pt x="2028027" y="4482111"/>
                  <a:pt x="1903878" y="4482111"/>
                </a:cubicBezTo>
                <a:lnTo>
                  <a:pt x="411319" y="4482111"/>
                </a:lnTo>
                <a:cubicBezTo>
                  <a:pt x="287169" y="4482111"/>
                  <a:pt x="186482" y="4390871"/>
                  <a:pt x="186482" y="4278293"/>
                </a:cubicBezTo>
                <a:cubicBezTo>
                  <a:pt x="186482" y="4165716"/>
                  <a:pt x="287122" y="4074476"/>
                  <a:pt x="411319" y="4074476"/>
                </a:cubicBezTo>
                <a:lnTo>
                  <a:pt x="1335815" y="4074476"/>
                </a:lnTo>
                <a:cubicBezTo>
                  <a:pt x="1459964" y="4074476"/>
                  <a:pt x="1560652" y="3983236"/>
                  <a:pt x="1560652" y="3870659"/>
                </a:cubicBezTo>
                <a:cubicBezTo>
                  <a:pt x="1560652" y="3770551"/>
                  <a:pt x="1481085" y="3687348"/>
                  <a:pt x="1376136" y="3670097"/>
                </a:cubicBezTo>
                <a:lnTo>
                  <a:pt x="792806" y="3670097"/>
                </a:lnTo>
                <a:cubicBezTo>
                  <a:pt x="668657" y="3670097"/>
                  <a:pt x="568016" y="3578858"/>
                  <a:pt x="568016" y="3466280"/>
                </a:cubicBezTo>
                <a:cubicBezTo>
                  <a:pt x="568016" y="3353702"/>
                  <a:pt x="668657" y="3262463"/>
                  <a:pt x="792806" y="3262463"/>
                </a:cubicBezTo>
                <a:lnTo>
                  <a:pt x="904124" y="3262463"/>
                </a:lnTo>
                <a:cubicBezTo>
                  <a:pt x="917190" y="3260315"/>
                  <a:pt x="930678" y="3259206"/>
                  <a:pt x="944446" y="3259206"/>
                </a:cubicBezTo>
                <a:lnTo>
                  <a:pt x="1759263" y="3258929"/>
                </a:lnTo>
                <a:cubicBezTo>
                  <a:pt x="1863369" y="3241125"/>
                  <a:pt x="1942139" y="3158198"/>
                  <a:pt x="1942139" y="3058645"/>
                </a:cubicBezTo>
                <a:cubicBezTo>
                  <a:pt x="1942139" y="2946068"/>
                  <a:pt x="1841498" y="2854828"/>
                  <a:pt x="1717302" y="2854828"/>
                </a:cubicBezTo>
                <a:lnTo>
                  <a:pt x="224743" y="2854828"/>
                </a:lnTo>
                <a:cubicBezTo>
                  <a:pt x="100594" y="2854828"/>
                  <a:pt x="-47" y="2763588"/>
                  <a:pt x="-47" y="2651010"/>
                </a:cubicBezTo>
                <a:cubicBezTo>
                  <a:pt x="-47" y="2538433"/>
                  <a:pt x="100594" y="2447193"/>
                  <a:pt x="224743" y="2447193"/>
                </a:cubicBezTo>
                <a:lnTo>
                  <a:pt x="1149239" y="2447193"/>
                </a:lnTo>
                <a:cubicBezTo>
                  <a:pt x="1273389" y="2447193"/>
                  <a:pt x="1374076" y="2355953"/>
                  <a:pt x="1374076" y="2243376"/>
                </a:cubicBezTo>
                <a:cubicBezTo>
                  <a:pt x="1374076" y="2130798"/>
                  <a:pt x="1273435" y="2039558"/>
                  <a:pt x="1149239" y="2039558"/>
                </a:cubicBezTo>
                <a:lnTo>
                  <a:pt x="979335" y="2039558"/>
                </a:lnTo>
                <a:cubicBezTo>
                  <a:pt x="855186" y="2039558"/>
                  <a:pt x="754498" y="1948319"/>
                  <a:pt x="754498" y="1835741"/>
                </a:cubicBezTo>
                <a:cubicBezTo>
                  <a:pt x="754498" y="1723163"/>
                  <a:pt x="855139" y="1631924"/>
                  <a:pt x="979335" y="1631924"/>
                </a:cubicBezTo>
                <a:lnTo>
                  <a:pt x="1903831" y="1631924"/>
                </a:lnTo>
                <a:cubicBezTo>
                  <a:pt x="2027981" y="1631924"/>
                  <a:pt x="2128621" y="1540684"/>
                  <a:pt x="2128621" y="1428106"/>
                </a:cubicBezTo>
                <a:cubicBezTo>
                  <a:pt x="2128621" y="1315529"/>
                  <a:pt x="2027981" y="1224289"/>
                  <a:pt x="1903831" y="1224289"/>
                </a:cubicBezTo>
                <a:lnTo>
                  <a:pt x="411272" y="1224289"/>
                </a:lnTo>
                <a:cubicBezTo>
                  <a:pt x="287123" y="1224289"/>
                  <a:pt x="186435" y="1133049"/>
                  <a:pt x="186435" y="1020471"/>
                </a:cubicBezTo>
                <a:cubicBezTo>
                  <a:pt x="186435" y="907894"/>
                  <a:pt x="287076" y="816654"/>
                  <a:pt x="411272" y="816654"/>
                </a:cubicBezTo>
                <a:lnTo>
                  <a:pt x="1335768" y="816654"/>
                </a:lnTo>
                <a:cubicBezTo>
                  <a:pt x="1459918" y="816654"/>
                  <a:pt x="1560605" y="725414"/>
                  <a:pt x="1560605" y="612837"/>
                </a:cubicBezTo>
                <a:cubicBezTo>
                  <a:pt x="1560605" y="500259"/>
                  <a:pt x="1459964" y="409019"/>
                  <a:pt x="1335768" y="409019"/>
                </a:cubicBezTo>
                <a:lnTo>
                  <a:pt x="944352" y="409019"/>
                </a:lnTo>
                <a:cubicBezTo>
                  <a:pt x="820203" y="409019"/>
                  <a:pt x="719515" y="317780"/>
                  <a:pt x="719515" y="205202"/>
                </a:cubicBezTo>
                <a:cubicBezTo>
                  <a:pt x="719515" y="92624"/>
                  <a:pt x="820156" y="1385"/>
                  <a:pt x="944352" y="1385"/>
                </a:cubicBezTo>
                <a:lnTo>
                  <a:pt x="944493" y="1871"/>
                </a:lnTo>
              </a:path>
            </a:pathLst>
          </a:custGeom>
          <a:solidFill>
            <a:srgbClr val="1B4436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981383"/>
            <a:ext cx="1928722" cy="1876617"/>
          </a:xfrm>
          <a:custGeom>
            <a:avLst/>
            <a:gdLst/>
            <a:ahLst/>
            <a:cxnLst/>
            <a:rect l="l" t="t" r="r" b="b"/>
            <a:pathLst>
              <a:path w="1928722" h="1876617">
                <a:moveTo>
                  <a:pt x="527390" y="501338"/>
                </a:moveTo>
                <a:lnTo>
                  <a:pt x="1401332" y="1375279"/>
                </a:lnTo>
                <a:moveTo>
                  <a:pt x="1401332" y="501338"/>
                </a:moveTo>
                <a:lnTo>
                  <a:pt x="527390" y="1375279"/>
                </a:lnTo>
                <a:moveTo>
                  <a:pt x="346398" y="938309"/>
                </a:moveTo>
                <a:lnTo>
                  <a:pt x="1582323" y="938309"/>
                </a:lnTo>
                <a:moveTo>
                  <a:pt x="964361" y="1556260"/>
                </a:moveTo>
                <a:lnTo>
                  <a:pt x="964361" y="320339"/>
                </a:lnTo>
                <a:moveTo>
                  <a:pt x="1546565" y="193536"/>
                </a:moveTo>
                <a:cubicBezTo>
                  <a:pt x="1377840" y="96346"/>
                  <a:pt x="1158564" y="119878"/>
                  <a:pt x="1014315" y="264134"/>
                </a:cubicBezTo>
                <a:lnTo>
                  <a:pt x="964380" y="314071"/>
                </a:lnTo>
                <a:lnTo>
                  <a:pt x="889469" y="239156"/>
                </a:lnTo>
                <a:cubicBezTo>
                  <a:pt x="753012" y="102707"/>
                  <a:pt x="549454" y="74258"/>
                  <a:pt x="385011" y="153845"/>
                </a:cubicBezTo>
                <a:cubicBezTo>
                  <a:pt x="382851" y="174225"/>
                  <a:pt x="381752" y="194906"/>
                  <a:pt x="381752" y="215849"/>
                </a:cubicBezTo>
                <a:lnTo>
                  <a:pt x="381752" y="355675"/>
                </a:lnTo>
                <a:lnTo>
                  <a:pt x="288537" y="355675"/>
                </a:lnTo>
                <a:cubicBezTo>
                  <a:pt x="250174" y="355675"/>
                  <a:pt x="212661" y="359391"/>
                  <a:pt x="176362" y="366466"/>
                </a:cubicBezTo>
                <a:cubicBezTo>
                  <a:pt x="101219" y="529544"/>
                  <a:pt x="130844" y="729009"/>
                  <a:pt x="265238" y="863394"/>
                </a:cubicBezTo>
                <a:lnTo>
                  <a:pt x="340149" y="938309"/>
                </a:lnTo>
                <a:lnTo>
                  <a:pt x="290215" y="988245"/>
                </a:lnTo>
                <a:cubicBezTo>
                  <a:pt x="147065" y="1131394"/>
                  <a:pt x="122782" y="1348425"/>
                  <a:pt x="217405" y="1516626"/>
                </a:cubicBezTo>
                <a:cubicBezTo>
                  <a:pt x="240724" y="1519459"/>
                  <a:pt x="264466" y="1520923"/>
                  <a:pt x="288537" y="1520923"/>
                </a:cubicBezTo>
                <a:lnTo>
                  <a:pt x="381752" y="1520923"/>
                </a:lnTo>
                <a:lnTo>
                  <a:pt x="381752" y="1660750"/>
                </a:lnTo>
                <a:cubicBezTo>
                  <a:pt x="381752" y="1668219"/>
                  <a:pt x="381887" y="1675669"/>
                  <a:pt x="382176" y="1683063"/>
                </a:cubicBezTo>
                <a:cubicBezTo>
                  <a:pt x="550901" y="1780253"/>
                  <a:pt x="770177" y="1756739"/>
                  <a:pt x="914446" y="1612465"/>
                </a:cubicBezTo>
                <a:lnTo>
                  <a:pt x="964380" y="1562528"/>
                </a:lnTo>
                <a:lnTo>
                  <a:pt x="1039292" y="1637442"/>
                </a:lnTo>
                <a:cubicBezTo>
                  <a:pt x="1175749" y="1773891"/>
                  <a:pt x="1379306" y="1802322"/>
                  <a:pt x="1543749" y="1722753"/>
                </a:cubicBezTo>
                <a:cubicBezTo>
                  <a:pt x="1545909" y="1702373"/>
                  <a:pt x="1547008" y="1681693"/>
                  <a:pt x="1547008" y="1660750"/>
                </a:cubicBezTo>
                <a:lnTo>
                  <a:pt x="1547008" y="1520923"/>
                </a:lnTo>
                <a:lnTo>
                  <a:pt x="1640224" y="1520923"/>
                </a:lnTo>
                <a:cubicBezTo>
                  <a:pt x="1678605" y="1520923"/>
                  <a:pt x="1716100" y="1517226"/>
                  <a:pt x="1752398" y="1510133"/>
                </a:cubicBezTo>
                <a:cubicBezTo>
                  <a:pt x="1827522" y="1347055"/>
                  <a:pt x="1797916" y="1147589"/>
                  <a:pt x="1663523" y="1013204"/>
                </a:cubicBezTo>
                <a:lnTo>
                  <a:pt x="1588611" y="938290"/>
                </a:lnTo>
                <a:lnTo>
                  <a:pt x="1638546" y="888353"/>
                </a:lnTo>
                <a:cubicBezTo>
                  <a:pt x="1781695" y="745205"/>
                  <a:pt x="1805959" y="528174"/>
                  <a:pt x="1711355" y="359973"/>
                </a:cubicBezTo>
                <a:cubicBezTo>
                  <a:pt x="1688037" y="357139"/>
                  <a:pt x="1664294" y="355675"/>
                  <a:pt x="1640205" y="355675"/>
                </a:cubicBezTo>
                <a:lnTo>
                  <a:pt x="1546989" y="355675"/>
                </a:lnTo>
                <a:lnTo>
                  <a:pt x="1546989" y="215849"/>
                </a:lnTo>
                <a:cubicBezTo>
                  <a:pt x="1546989" y="208380"/>
                  <a:pt x="1546854" y="200929"/>
                  <a:pt x="1546565" y="193517"/>
                </a:cubicBezTo>
                <a:lnTo>
                  <a:pt x="1546565" y="193536"/>
                </a:lnTo>
                <a:moveTo>
                  <a:pt x="522954" y="426292"/>
                </a:moveTo>
                <a:cubicBezTo>
                  <a:pt x="522954" y="222285"/>
                  <a:pt x="661359" y="50594"/>
                  <a:pt x="849390" y="0"/>
                </a:cubicBezTo>
                <a:cubicBezTo>
                  <a:pt x="852765" y="3134"/>
                  <a:pt x="856102" y="6305"/>
                  <a:pt x="859419" y="9514"/>
                </a:cubicBezTo>
                <a:cubicBezTo>
                  <a:pt x="672835" y="56336"/>
                  <a:pt x="534680" y="225175"/>
                  <a:pt x="534680" y="426274"/>
                </a:cubicBezTo>
                <a:lnTo>
                  <a:pt x="534680" y="508638"/>
                </a:lnTo>
                <a:lnTo>
                  <a:pt x="417009" y="508638"/>
                </a:lnTo>
                <a:cubicBezTo>
                  <a:pt x="226644" y="508638"/>
                  <a:pt x="65210" y="632439"/>
                  <a:pt x="8776" y="803905"/>
                </a:cubicBezTo>
                <a:cubicBezTo>
                  <a:pt x="5786" y="800396"/>
                  <a:pt x="2854" y="796849"/>
                  <a:pt x="-19" y="793284"/>
                </a:cubicBezTo>
                <a:cubicBezTo>
                  <a:pt x="59983" y="620747"/>
                  <a:pt x="224021" y="496909"/>
                  <a:pt x="417009" y="496909"/>
                </a:cubicBezTo>
                <a:lnTo>
                  <a:pt x="522954" y="496909"/>
                </a:lnTo>
                <a:lnTo>
                  <a:pt x="522954" y="426292"/>
                </a:lnTo>
                <a:moveTo>
                  <a:pt x="1394022" y="426292"/>
                </a:moveTo>
                <a:cubicBezTo>
                  <a:pt x="1394022" y="226264"/>
                  <a:pt x="1257353" y="58175"/>
                  <a:pt x="1072292" y="10303"/>
                </a:cubicBezTo>
                <a:cubicBezTo>
                  <a:pt x="1076034" y="7206"/>
                  <a:pt x="1079814" y="4185"/>
                  <a:pt x="1083633" y="1201"/>
                </a:cubicBezTo>
                <a:cubicBezTo>
                  <a:pt x="1269466" y="53240"/>
                  <a:pt x="1405768" y="223843"/>
                  <a:pt x="1405768" y="426292"/>
                </a:cubicBezTo>
                <a:lnTo>
                  <a:pt x="1405768" y="496909"/>
                </a:lnTo>
                <a:lnTo>
                  <a:pt x="1511713" y="496909"/>
                </a:lnTo>
                <a:cubicBezTo>
                  <a:pt x="1701769" y="496909"/>
                  <a:pt x="1863763" y="617013"/>
                  <a:pt x="1925945" y="785458"/>
                </a:cubicBezTo>
                <a:cubicBezTo>
                  <a:pt x="1923264" y="789436"/>
                  <a:pt x="1920525" y="793396"/>
                  <a:pt x="1917728" y="797337"/>
                </a:cubicBezTo>
                <a:cubicBezTo>
                  <a:pt x="1859384" y="629286"/>
                  <a:pt x="1699648" y="508657"/>
                  <a:pt x="1511732" y="508657"/>
                </a:cubicBezTo>
                <a:lnTo>
                  <a:pt x="1394061" y="508657"/>
                </a:lnTo>
                <a:lnTo>
                  <a:pt x="1394022" y="426292"/>
                </a:lnTo>
                <a:moveTo>
                  <a:pt x="1928722" y="1083333"/>
                </a:moveTo>
                <a:cubicBezTo>
                  <a:pt x="1925848" y="1079768"/>
                  <a:pt x="1922917" y="1076221"/>
                  <a:pt x="1919927" y="1072712"/>
                </a:cubicBezTo>
                <a:cubicBezTo>
                  <a:pt x="1863493" y="1244178"/>
                  <a:pt x="1702059" y="1367960"/>
                  <a:pt x="1511694" y="1367960"/>
                </a:cubicBezTo>
                <a:lnTo>
                  <a:pt x="1394022" y="1367960"/>
                </a:lnTo>
                <a:lnTo>
                  <a:pt x="1394022" y="1450325"/>
                </a:lnTo>
                <a:cubicBezTo>
                  <a:pt x="1394022" y="1651423"/>
                  <a:pt x="1255868" y="1820262"/>
                  <a:pt x="1069283" y="1867084"/>
                </a:cubicBezTo>
                <a:cubicBezTo>
                  <a:pt x="1072581" y="1870312"/>
                  <a:pt x="1075937" y="1873483"/>
                  <a:pt x="1079313" y="1876598"/>
                </a:cubicBezTo>
                <a:cubicBezTo>
                  <a:pt x="1267363" y="1826023"/>
                  <a:pt x="1405768" y="1654332"/>
                  <a:pt x="1405768" y="1450325"/>
                </a:cubicBezTo>
                <a:lnTo>
                  <a:pt x="1405768" y="1379689"/>
                </a:lnTo>
                <a:lnTo>
                  <a:pt x="1511713" y="1379689"/>
                </a:lnTo>
                <a:cubicBezTo>
                  <a:pt x="1704681" y="1379689"/>
                  <a:pt x="1868739" y="1255851"/>
                  <a:pt x="1928741" y="1083315"/>
                </a:cubicBezTo>
                <a:lnTo>
                  <a:pt x="1928722" y="1083333"/>
                </a:lnTo>
                <a:moveTo>
                  <a:pt x="845108" y="1875435"/>
                </a:moveTo>
                <a:cubicBezTo>
                  <a:pt x="848908" y="1872470"/>
                  <a:pt x="852688" y="1869430"/>
                  <a:pt x="856449" y="1866333"/>
                </a:cubicBezTo>
                <a:cubicBezTo>
                  <a:pt x="671388" y="1818461"/>
                  <a:pt x="534700" y="1650353"/>
                  <a:pt x="534700" y="1450325"/>
                </a:cubicBezTo>
                <a:lnTo>
                  <a:pt x="534700" y="1367960"/>
                </a:lnTo>
                <a:lnTo>
                  <a:pt x="417028" y="1367960"/>
                </a:lnTo>
                <a:cubicBezTo>
                  <a:pt x="229113" y="1367960"/>
                  <a:pt x="69376" y="1247331"/>
                  <a:pt x="11032" y="1079299"/>
                </a:cubicBezTo>
                <a:cubicBezTo>
                  <a:pt x="8236" y="1083240"/>
                  <a:pt x="5497" y="1087180"/>
                  <a:pt x="2816" y="1091159"/>
                </a:cubicBezTo>
                <a:cubicBezTo>
                  <a:pt x="64998" y="1259604"/>
                  <a:pt x="226991" y="1379689"/>
                  <a:pt x="417028" y="1379689"/>
                </a:cubicBezTo>
                <a:lnTo>
                  <a:pt x="522973" y="1379689"/>
                </a:lnTo>
                <a:lnTo>
                  <a:pt x="522973" y="1450325"/>
                </a:lnTo>
                <a:cubicBezTo>
                  <a:pt x="522973" y="1652774"/>
                  <a:pt x="659276" y="1823396"/>
                  <a:pt x="845127" y="1875435"/>
                </a:cubicBezTo>
                <a:lnTo>
                  <a:pt x="845108" y="1875435"/>
                </a:lnTo>
              </a:path>
            </a:pathLst>
          </a:custGeom>
          <a:noFill/>
          <a:ln w="12700">
            <a:solidFill>
              <a:srgbClr val="1B4436">
                <a:alpha val="4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51493" y="1769504"/>
            <a:ext cx="3654710" cy="4206240"/>
          </a:xfrm>
          <a:custGeom>
            <a:avLst/>
            <a:gdLst/>
            <a:ahLst/>
            <a:cxnLst/>
            <a:rect l="l" t="t" r="r" b="b"/>
            <a:pathLst>
              <a:path w="3654710" h="4206240">
                <a:moveTo>
                  <a:pt x="0" y="143222"/>
                </a:moveTo>
                <a:cubicBezTo>
                  <a:pt x="0" y="64103"/>
                  <a:pt x="64140" y="0"/>
                  <a:pt x="143228" y="0"/>
                </a:cubicBezTo>
                <a:lnTo>
                  <a:pt x="3511482" y="0"/>
                </a:lnTo>
                <a:cubicBezTo>
                  <a:pt x="3590570" y="0"/>
                  <a:pt x="3654710" y="64145"/>
                  <a:pt x="3654710" y="143222"/>
                </a:cubicBezTo>
                <a:lnTo>
                  <a:pt x="3654710" y="4063018"/>
                </a:lnTo>
                <a:cubicBezTo>
                  <a:pt x="3654710" y="4142137"/>
                  <a:pt x="3590570" y="4206240"/>
                  <a:pt x="3511482" y="4206240"/>
                </a:cubicBezTo>
                <a:lnTo>
                  <a:pt x="143228" y="4206240"/>
                </a:lnTo>
                <a:cubicBezTo>
                  <a:pt x="64140" y="4206240"/>
                  <a:pt x="0" y="4142095"/>
                  <a:pt x="0" y="4063018"/>
                </a:cubicBezTo>
                <a:lnTo>
                  <a:pt x="0" y="143222"/>
                </a:lnTo>
              </a:path>
            </a:pathLst>
          </a:custGeom>
          <a:solidFill>
            <a:srgbClr val="000000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57200" y="503617"/>
            <a:ext cx="11247120" cy="9525"/>
          </a:xfrm>
          <a:custGeom>
            <a:avLst/>
            <a:gdLst/>
            <a:ahLst/>
            <a:cxnLst/>
            <a:rect l="l" t="t" r="r" b="b"/>
            <a:pathLst>
              <a:path w="11247120" h="9525">
                <a:moveTo>
                  <a:pt x="0" y="4763"/>
                </a:moveTo>
                <a:lnTo>
                  <a:pt x="11247120" y="4763"/>
                </a:lnTo>
              </a:path>
            </a:pathLst>
          </a:custGeom>
          <a:noFill/>
          <a:ln w="6348">
            <a:solidFill>
              <a:srgbClr val="DEF2EB">
                <a:alpha val="2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57200" y="843915"/>
            <a:ext cx="11307329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Deal Cover — Acquisition Overview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4287638" y="1769504"/>
            <a:ext cx="3654710" cy="4206240"/>
          </a:xfrm>
          <a:custGeom>
            <a:avLst/>
            <a:gdLst/>
            <a:ahLst/>
            <a:cxnLst/>
            <a:rect l="l" t="t" r="r" b="b"/>
            <a:pathLst>
              <a:path w="3654710" h="4206240">
                <a:moveTo>
                  <a:pt x="0" y="143222"/>
                </a:moveTo>
                <a:cubicBezTo>
                  <a:pt x="0" y="64103"/>
                  <a:pt x="64140" y="0"/>
                  <a:pt x="143228" y="0"/>
                </a:cubicBezTo>
                <a:lnTo>
                  <a:pt x="3511482" y="0"/>
                </a:lnTo>
                <a:cubicBezTo>
                  <a:pt x="3590570" y="0"/>
                  <a:pt x="3654710" y="64145"/>
                  <a:pt x="3654710" y="143222"/>
                </a:cubicBezTo>
                <a:lnTo>
                  <a:pt x="3654710" y="4063018"/>
                </a:lnTo>
                <a:cubicBezTo>
                  <a:pt x="3654710" y="4142137"/>
                  <a:pt x="3590570" y="4206240"/>
                  <a:pt x="3511482" y="4206240"/>
                </a:cubicBezTo>
                <a:lnTo>
                  <a:pt x="143228" y="4206240"/>
                </a:lnTo>
                <a:cubicBezTo>
                  <a:pt x="64140" y="4206240"/>
                  <a:pt x="0" y="4142095"/>
                  <a:pt x="0" y="4063018"/>
                </a:cubicBezTo>
                <a:lnTo>
                  <a:pt x="0" y="143222"/>
                </a:lnTo>
              </a:path>
            </a:pathLst>
          </a:custGeom>
          <a:solidFill>
            <a:srgbClr val="000000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123783" y="1769504"/>
            <a:ext cx="3654710" cy="4206240"/>
          </a:xfrm>
          <a:custGeom>
            <a:avLst/>
            <a:gdLst/>
            <a:ahLst/>
            <a:cxnLst/>
            <a:rect l="l" t="t" r="r" b="b"/>
            <a:pathLst>
              <a:path w="3654710" h="4206240">
                <a:moveTo>
                  <a:pt x="0" y="143222"/>
                </a:moveTo>
                <a:cubicBezTo>
                  <a:pt x="0" y="64103"/>
                  <a:pt x="64140" y="0"/>
                  <a:pt x="143228" y="0"/>
                </a:cubicBezTo>
                <a:lnTo>
                  <a:pt x="3511482" y="0"/>
                </a:lnTo>
                <a:cubicBezTo>
                  <a:pt x="3590570" y="0"/>
                  <a:pt x="3654710" y="64145"/>
                  <a:pt x="3654710" y="143222"/>
                </a:cubicBezTo>
                <a:lnTo>
                  <a:pt x="3654710" y="4063018"/>
                </a:lnTo>
                <a:cubicBezTo>
                  <a:pt x="3654710" y="4142137"/>
                  <a:pt x="3590570" y="4206240"/>
                  <a:pt x="3511482" y="4206240"/>
                </a:cubicBezTo>
                <a:lnTo>
                  <a:pt x="143228" y="4206240"/>
                </a:lnTo>
                <a:cubicBezTo>
                  <a:pt x="64140" y="4206240"/>
                  <a:pt x="0" y="4142095"/>
                  <a:pt x="0" y="4063018"/>
                </a:cubicBezTo>
                <a:lnTo>
                  <a:pt x="0" y="143222"/>
                </a:lnTo>
              </a:path>
            </a:pathLst>
          </a:custGeom>
          <a:solidFill>
            <a:srgbClr val="000000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0973150" y="183325"/>
            <a:ext cx="680019" cy="98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90000"/>
              </a:lnSpc>
              <a:spcBef>
                <a:spcPts val="898"/>
              </a:spcBef>
              <a:buNone/>
            </a:pPr>
            <a:r>
              <a:rPr lang="en-US" sz="718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2</a:t>
            </a:r>
            <a:endParaRPr lang="en-US" sz="718" dirty="0"/>
          </a:p>
        </p:txBody>
      </p:sp>
      <p:sp>
        <p:nvSpPr>
          <p:cNvPr id="10" name="Text 8"/>
          <p:cNvSpPr/>
          <p:nvPr/>
        </p:nvSpPr>
        <p:spPr>
          <a:xfrm>
            <a:off x="457200" y="137160"/>
            <a:ext cx="7373623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D9D9D9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Comprehensive Real Estate Acquisition Strategy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712938" y="2015032"/>
            <a:ext cx="205740" cy="365760"/>
          </a:xfrm>
          <a:custGeom>
            <a:avLst/>
            <a:gdLst/>
            <a:ahLst/>
            <a:cxnLst/>
            <a:rect l="l" t="t" r="r" b="b"/>
            <a:pathLst>
              <a:path w="205740" h="365760">
                <a:moveTo>
                  <a:pt x="34291" y="102870"/>
                </a:moveTo>
                <a:cubicBezTo>
                  <a:pt x="34291" y="64996"/>
                  <a:pt x="64995" y="34290"/>
                  <a:pt x="102870" y="34290"/>
                </a:cubicBezTo>
                <a:cubicBezTo>
                  <a:pt x="140745" y="34290"/>
                  <a:pt x="171449" y="64996"/>
                  <a:pt x="171449" y="102870"/>
                </a:cubicBezTo>
                <a:cubicBezTo>
                  <a:pt x="171449" y="140744"/>
                  <a:pt x="140745" y="171450"/>
                  <a:pt x="102870" y="171450"/>
                </a:cubicBezTo>
                <a:cubicBezTo>
                  <a:pt x="64995" y="171450"/>
                  <a:pt x="34291" y="140744"/>
                  <a:pt x="34291" y="102870"/>
                </a:cubicBezTo>
                <a:lnTo>
                  <a:pt x="34291" y="102870"/>
                </a:lnTo>
                <a:moveTo>
                  <a:pt x="120014" y="204310"/>
                </a:moveTo>
                <a:cubicBezTo>
                  <a:pt x="168664" y="196164"/>
                  <a:pt x="205740" y="153802"/>
                  <a:pt x="205740" y="102870"/>
                </a:cubicBezTo>
                <a:cubicBezTo>
                  <a:pt x="205740" y="46078"/>
                  <a:pt x="159662" y="0"/>
                  <a:pt x="102870" y="0"/>
                </a:cubicBezTo>
                <a:cubicBezTo>
                  <a:pt x="46078" y="0"/>
                  <a:pt x="0" y="46078"/>
                  <a:pt x="0" y="102870"/>
                </a:cubicBezTo>
                <a:cubicBezTo>
                  <a:pt x="0" y="153875"/>
                  <a:pt x="37076" y="196168"/>
                  <a:pt x="85726" y="204310"/>
                </a:cubicBezTo>
                <a:lnTo>
                  <a:pt x="85726" y="348613"/>
                </a:lnTo>
                <a:cubicBezTo>
                  <a:pt x="85726" y="358116"/>
                  <a:pt x="93369" y="365760"/>
                  <a:pt x="102870" y="365760"/>
                </a:cubicBezTo>
                <a:cubicBezTo>
                  <a:pt x="112371" y="365760"/>
                  <a:pt x="120014" y="358116"/>
                  <a:pt x="120014" y="348617"/>
                </a:cubicBezTo>
                <a:lnTo>
                  <a:pt x="120014" y="20431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549088" y="2015032"/>
            <a:ext cx="205729" cy="365760"/>
          </a:xfrm>
          <a:custGeom>
            <a:avLst/>
            <a:gdLst/>
            <a:ahLst/>
            <a:cxnLst/>
            <a:rect l="l" t="t" r="r" b="b"/>
            <a:pathLst>
              <a:path w="205729" h="365760">
                <a:moveTo>
                  <a:pt x="120023" y="17147"/>
                </a:moveTo>
                <a:cubicBezTo>
                  <a:pt x="120023" y="7644"/>
                  <a:pt x="112378" y="0"/>
                  <a:pt x="102875" y="0"/>
                </a:cubicBezTo>
                <a:cubicBezTo>
                  <a:pt x="93372" y="0"/>
                  <a:pt x="85727" y="7644"/>
                  <a:pt x="85727" y="17147"/>
                </a:cubicBezTo>
                <a:lnTo>
                  <a:pt x="85727" y="51228"/>
                </a:lnTo>
                <a:cubicBezTo>
                  <a:pt x="83512" y="51301"/>
                  <a:pt x="81298" y="51444"/>
                  <a:pt x="79082" y="51656"/>
                </a:cubicBezTo>
                <a:cubicBezTo>
                  <a:pt x="62505" y="53013"/>
                  <a:pt x="45357" y="56945"/>
                  <a:pt x="31067" y="66020"/>
                </a:cubicBezTo>
                <a:cubicBezTo>
                  <a:pt x="16205" y="75453"/>
                  <a:pt x="5345" y="90028"/>
                  <a:pt x="1415" y="110178"/>
                </a:cubicBezTo>
                <a:cubicBezTo>
                  <a:pt x="-1372" y="124684"/>
                  <a:pt x="-14" y="137902"/>
                  <a:pt x="5775" y="149618"/>
                </a:cubicBezTo>
                <a:cubicBezTo>
                  <a:pt x="11490" y="161051"/>
                  <a:pt x="20709" y="169340"/>
                  <a:pt x="30639" y="175484"/>
                </a:cubicBezTo>
                <a:cubicBezTo>
                  <a:pt x="49358" y="187061"/>
                  <a:pt x="74867" y="193560"/>
                  <a:pt x="97018" y="199207"/>
                </a:cubicBezTo>
                <a:lnTo>
                  <a:pt x="98662" y="199635"/>
                </a:lnTo>
                <a:cubicBezTo>
                  <a:pt x="122884" y="205780"/>
                  <a:pt x="143389" y="211139"/>
                  <a:pt x="157037" y="219642"/>
                </a:cubicBezTo>
                <a:cubicBezTo>
                  <a:pt x="163468" y="223644"/>
                  <a:pt x="167256" y="227645"/>
                  <a:pt x="169256" y="231716"/>
                </a:cubicBezTo>
                <a:cubicBezTo>
                  <a:pt x="171185" y="235502"/>
                  <a:pt x="172257" y="240860"/>
                  <a:pt x="170685" y="249221"/>
                </a:cubicBezTo>
                <a:cubicBezTo>
                  <a:pt x="168614" y="259726"/>
                  <a:pt x="161111" y="268442"/>
                  <a:pt x="146035" y="274159"/>
                </a:cubicBezTo>
                <a:cubicBezTo>
                  <a:pt x="130601" y="280018"/>
                  <a:pt x="108880" y="281946"/>
                  <a:pt x="83444" y="278376"/>
                </a:cubicBezTo>
                <a:cubicBezTo>
                  <a:pt x="67296" y="276017"/>
                  <a:pt x="39286" y="269302"/>
                  <a:pt x="24138" y="262586"/>
                </a:cubicBezTo>
                <a:cubicBezTo>
                  <a:pt x="15493" y="258727"/>
                  <a:pt x="5347" y="262659"/>
                  <a:pt x="1487" y="271302"/>
                </a:cubicBezTo>
                <a:cubicBezTo>
                  <a:pt x="-2370" y="279949"/>
                  <a:pt x="1559" y="290095"/>
                  <a:pt x="10204" y="293954"/>
                </a:cubicBezTo>
                <a:cubicBezTo>
                  <a:pt x="29281" y="302385"/>
                  <a:pt x="60791" y="309674"/>
                  <a:pt x="78582" y="312245"/>
                </a:cubicBezTo>
                <a:lnTo>
                  <a:pt x="78654" y="312245"/>
                </a:lnTo>
                <a:cubicBezTo>
                  <a:pt x="81012" y="312604"/>
                  <a:pt x="83370" y="312889"/>
                  <a:pt x="85727" y="313101"/>
                </a:cubicBezTo>
                <a:lnTo>
                  <a:pt x="85727" y="348613"/>
                </a:lnTo>
                <a:cubicBezTo>
                  <a:pt x="85727" y="358115"/>
                  <a:pt x="93372" y="365760"/>
                  <a:pt x="102875" y="365760"/>
                </a:cubicBezTo>
                <a:cubicBezTo>
                  <a:pt x="112378" y="365760"/>
                  <a:pt x="120023" y="358115"/>
                  <a:pt x="120023" y="348613"/>
                </a:cubicBezTo>
                <a:lnTo>
                  <a:pt x="120023" y="313888"/>
                </a:lnTo>
                <a:cubicBezTo>
                  <a:pt x="133813" y="312959"/>
                  <a:pt x="146745" y="310387"/>
                  <a:pt x="158249" y="306027"/>
                </a:cubicBezTo>
                <a:cubicBezTo>
                  <a:pt x="181042" y="297381"/>
                  <a:pt x="199477" y="280878"/>
                  <a:pt x="204335" y="255582"/>
                </a:cubicBezTo>
                <a:cubicBezTo>
                  <a:pt x="207122" y="241076"/>
                  <a:pt x="205764" y="227857"/>
                  <a:pt x="199975" y="216142"/>
                </a:cubicBezTo>
                <a:cubicBezTo>
                  <a:pt x="194260" y="204708"/>
                  <a:pt x="185041" y="196420"/>
                  <a:pt x="175111" y="190275"/>
                </a:cubicBezTo>
                <a:cubicBezTo>
                  <a:pt x="156391" y="178699"/>
                  <a:pt x="130883" y="172200"/>
                  <a:pt x="108732" y="166552"/>
                </a:cubicBezTo>
                <a:lnTo>
                  <a:pt x="107088" y="166124"/>
                </a:lnTo>
                <a:cubicBezTo>
                  <a:pt x="82866" y="159980"/>
                  <a:pt x="62361" y="154621"/>
                  <a:pt x="48713" y="146117"/>
                </a:cubicBezTo>
                <a:cubicBezTo>
                  <a:pt x="42281" y="142116"/>
                  <a:pt x="38494" y="138114"/>
                  <a:pt x="36494" y="134044"/>
                </a:cubicBezTo>
                <a:cubicBezTo>
                  <a:pt x="34565" y="130258"/>
                  <a:pt x="33493" y="124900"/>
                  <a:pt x="35064" y="116538"/>
                </a:cubicBezTo>
                <a:cubicBezTo>
                  <a:pt x="37136" y="105964"/>
                  <a:pt x="42281" y="99391"/>
                  <a:pt x="49498" y="94816"/>
                </a:cubicBezTo>
                <a:cubicBezTo>
                  <a:pt x="57287" y="89885"/>
                  <a:pt x="68290" y="86813"/>
                  <a:pt x="81866" y="85741"/>
                </a:cubicBezTo>
                <a:cubicBezTo>
                  <a:pt x="109232" y="83525"/>
                  <a:pt x="141241" y="89527"/>
                  <a:pt x="163248" y="94673"/>
                </a:cubicBezTo>
                <a:cubicBezTo>
                  <a:pt x="172465" y="96890"/>
                  <a:pt x="181684" y="91173"/>
                  <a:pt x="183897" y="81956"/>
                </a:cubicBezTo>
                <a:cubicBezTo>
                  <a:pt x="186113" y="72739"/>
                  <a:pt x="180324" y="63591"/>
                  <a:pt x="171107" y="61447"/>
                </a:cubicBezTo>
                <a:cubicBezTo>
                  <a:pt x="157745" y="58302"/>
                  <a:pt x="139526" y="54516"/>
                  <a:pt x="120018" y="52516"/>
                </a:cubicBezTo>
                <a:lnTo>
                  <a:pt x="120023" y="17147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305218" y="201503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4"/>
                  <a:pt x="264946" y="34290"/>
                  <a:pt x="182880" y="34290"/>
                </a:cubicBezTo>
                <a:cubicBezTo>
                  <a:pt x="100814" y="34290"/>
                  <a:pt x="34290" y="100814"/>
                  <a:pt x="34290" y="182880"/>
                </a:cubicBezTo>
                <a:cubicBezTo>
                  <a:pt x="34290" y="264946"/>
                  <a:pt x="100814" y="331470"/>
                  <a:pt x="182880" y="331470"/>
                </a:cubicBezTo>
                <a:cubicBezTo>
                  <a:pt x="264946" y="331470"/>
                  <a:pt x="331470" y="264946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  <a:cubicBezTo>
                  <a:pt x="81879" y="365760"/>
                  <a:pt x="0" y="283881"/>
                  <a:pt x="0" y="182880"/>
                </a:cubicBezTo>
                <a:moveTo>
                  <a:pt x="182880" y="262890"/>
                </a:moveTo>
                <a:cubicBezTo>
                  <a:pt x="227067" y="262890"/>
                  <a:pt x="262890" y="227067"/>
                  <a:pt x="262890" y="182880"/>
                </a:cubicBezTo>
                <a:cubicBezTo>
                  <a:pt x="262890" y="138693"/>
                  <a:pt x="227067" y="102870"/>
                  <a:pt x="182880" y="102870"/>
                </a:cubicBezTo>
                <a:cubicBezTo>
                  <a:pt x="138693" y="102870"/>
                  <a:pt x="102870" y="138693"/>
                  <a:pt x="102870" y="182880"/>
                </a:cubicBezTo>
                <a:cubicBezTo>
                  <a:pt x="102870" y="227067"/>
                  <a:pt x="138693" y="262890"/>
                  <a:pt x="182880" y="262890"/>
                </a:cubicBezTo>
                <a:lnTo>
                  <a:pt x="182880" y="262890"/>
                </a:lnTo>
                <a:moveTo>
                  <a:pt x="182880" y="68580"/>
                </a:moveTo>
                <a:cubicBezTo>
                  <a:pt x="246007" y="68580"/>
                  <a:pt x="297180" y="119753"/>
                  <a:pt x="297180" y="182880"/>
                </a:cubicBezTo>
                <a:cubicBezTo>
                  <a:pt x="297180" y="246007"/>
                  <a:pt x="246007" y="297180"/>
                  <a:pt x="182880" y="297180"/>
                </a:cubicBezTo>
                <a:cubicBezTo>
                  <a:pt x="119753" y="297180"/>
                  <a:pt x="68580" y="246007"/>
                  <a:pt x="68580" y="182880"/>
                </a:cubicBezTo>
                <a:cubicBezTo>
                  <a:pt x="68580" y="119753"/>
                  <a:pt x="119753" y="68580"/>
                  <a:pt x="182880" y="68580"/>
                </a:cubicBezTo>
                <a:lnTo>
                  <a:pt x="182880" y="68580"/>
                </a:lnTo>
                <a:moveTo>
                  <a:pt x="182880" y="194310"/>
                </a:moveTo>
                <a:cubicBezTo>
                  <a:pt x="189193" y="194310"/>
                  <a:pt x="194310" y="189193"/>
                  <a:pt x="194310" y="182880"/>
                </a:cubicBezTo>
                <a:cubicBezTo>
                  <a:pt x="194310" y="176567"/>
                  <a:pt x="189193" y="171450"/>
                  <a:pt x="182880" y="171450"/>
                </a:cubicBezTo>
                <a:cubicBezTo>
                  <a:pt x="176567" y="171450"/>
                  <a:pt x="171450" y="176567"/>
                  <a:pt x="171450" y="182880"/>
                </a:cubicBezTo>
                <a:cubicBezTo>
                  <a:pt x="171450" y="189193"/>
                  <a:pt x="176567" y="194310"/>
                  <a:pt x="182880" y="194310"/>
                </a:cubicBezTo>
                <a:moveTo>
                  <a:pt x="182880" y="137160"/>
                </a:moveTo>
                <a:cubicBezTo>
                  <a:pt x="208132" y="137160"/>
                  <a:pt x="228600" y="157628"/>
                  <a:pt x="228600" y="182880"/>
                </a:cubicBezTo>
                <a:cubicBezTo>
                  <a:pt x="228600" y="208132"/>
                  <a:pt x="208132" y="228600"/>
                  <a:pt x="182880" y="228600"/>
                </a:cubicBezTo>
                <a:cubicBezTo>
                  <a:pt x="157628" y="228600"/>
                  <a:pt x="137160" y="208132"/>
                  <a:pt x="137160" y="182880"/>
                </a:cubicBezTo>
                <a:cubicBezTo>
                  <a:pt x="137160" y="157628"/>
                  <a:pt x="157628" y="137160"/>
                  <a:pt x="182880" y="137160"/>
                </a:cubicBezTo>
                <a:lnTo>
                  <a:pt x="182880" y="13716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632929" y="2574861"/>
            <a:ext cx="3312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Property Details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32928" y="3082682"/>
            <a:ext cx="3307080" cy="26694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Property Name: [Insert Property Name]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Location: [City, State]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469074" y="2574861"/>
            <a:ext cx="3312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Deal Size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4469073" y="3082682"/>
            <a:ext cx="3307080" cy="26694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Deal Size: [$X.XM]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8305219" y="2574861"/>
            <a:ext cx="3312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Target Investment Returns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305218" y="3082682"/>
            <a:ext cx="3307080" cy="26694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Target Returns: [X]% IRR / [X.X]x Equity Multiple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0819650" y="6039149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60D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43800" y="0"/>
            <a:ext cx="4683125" cy="6927850"/>
          </a:xfrm>
          <a:custGeom>
            <a:avLst/>
            <a:gdLst/>
            <a:ahLst/>
            <a:cxnLst/>
            <a:rect l="l" t="t" r="r" b="b"/>
            <a:pathLst>
              <a:path w="4683125" h="6927850">
                <a:moveTo>
                  <a:pt x="944493" y="1871"/>
                </a:moveTo>
                <a:lnTo>
                  <a:pt x="4683125" y="0"/>
                </a:lnTo>
                <a:lnTo>
                  <a:pt x="4683125" y="6927850"/>
                </a:lnTo>
                <a:lnTo>
                  <a:pt x="792853" y="6927850"/>
                </a:lnTo>
                <a:cubicBezTo>
                  <a:pt x="668703" y="6927850"/>
                  <a:pt x="568063" y="6836610"/>
                  <a:pt x="568063" y="6724102"/>
                </a:cubicBezTo>
                <a:cubicBezTo>
                  <a:pt x="568063" y="6611524"/>
                  <a:pt x="668703" y="6520285"/>
                  <a:pt x="792853" y="6520285"/>
                </a:cubicBezTo>
                <a:lnTo>
                  <a:pt x="1717349" y="6520285"/>
                </a:lnTo>
                <a:cubicBezTo>
                  <a:pt x="1841498" y="6520285"/>
                  <a:pt x="1942186" y="6429045"/>
                  <a:pt x="1942186" y="6316467"/>
                </a:cubicBezTo>
                <a:cubicBezTo>
                  <a:pt x="1942186" y="6203890"/>
                  <a:pt x="1841545" y="6112650"/>
                  <a:pt x="1717349" y="6112650"/>
                </a:cubicBezTo>
                <a:lnTo>
                  <a:pt x="224790" y="6112650"/>
                </a:lnTo>
                <a:cubicBezTo>
                  <a:pt x="100640" y="6112650"/>
                  <a:pt x="0" y="6021410"/>
                  <a:pt x="0" y="5908832"/>
                </a:cubicBezTo>
                <a:cubicBezTo>
                  <a:pt x="0" y="5796255"/>
                  <a:pt x="100640" y="5705015"/>
                  <a:pt x="224790" y="5705015"/>
                </a:cubicBezTo>
                <a:lnTo>
                  <a:pt x="1149286" y="5705015"/>
                </a:lnTo>
                <a:cubicBezTo>
                  <a:pt x="1273435" y="5705015"/>
                  <a:pt x="1374123" y="5613775"/>
                  <a:pt x="1374123" y="5501198"/>
                </a:cubicBezTo>
                <a:cubicBezTo>
                  <a:pt x="1374123" y="5388620"/>
                  <a:pt x="1273482" y="5297380"/>
                  <a:pt x="1149286" y="5297380"/>
                </a:cubicBezTo>
                <a:lnTo>
                  <a:pt x="979382" y="5297380"/>
                </a:lnTo>
                <a:cubicBezTo>
                  <a:pt x="855232" y="5297380"/>
                  <a:pt x="754545" y="5206140"/>
                  <a:pt x="754545" y="5093563"/>
                </a:cubicBezTo>
                <a:cubicBezTo>
                  <a:pt x="754545" y="4980985"/>
                  <a:pt x="855185" y="4889746"/>
                  <a:pt x="979382" y="4889746"/>
                </a:cubicBezTo>
                <a:lnTo>
                  <a:pt x="1903878" y="4889746"/>
                </a:lnTo>
                <a:cubicBezTo>
                  <a:pt x="2028027" y="4889746"/>
                  <a:pt x="2128668" y="4798506"/>
                  <a:pt x="2128668" y="4685928"/>
                </a:cubicBezTo>
                <a:cubicBezTo>
                  <a:pt x="2128668" y="4573351"/>
                  <a:pt x="2028027" y="4482111"/>
                  <a:pt x="1903878" y="4482111"/>
                </a:cubicBezTo>
                <a:lnTo>
                  <a:pt x="411319" y="4482111"/>
                </a:lnTo>
                <a:cubicBezTo>
                  <a:pt x="287169" y="4482111"/>
                  <a:pt x="186482" y="4390871"/>
                  <a:pt x="186482" y="4278293"/>
                </a:cubicBezTo>
                <a:cubicBezTo>
                  <a:pt x="186482" y="4165716"/>
                  <a:pt x="287122" y="4074476"/>
                  <a:pt x="411319" y="4074476"/>
                </a:cubicBezTo>
                <a:lnTo>
                  <a:pt x="1335815" y="4074476"/>
                </a:lnTo>
                <a:cubicBezTo>
                  <a:pt x="1459964" y="4074476"/>
                  <a:pt x="1560652" y="3983236"/>
                  <a:pt x="1560652" y="3870659"/>
                </a:cubicBezTo>
                <a:cubicBezTo>
                  <a:pt x="1560652" y="3770551"/>
                  <a:pt x="1481085" y="3687348"/>
                  <a:pt x="1376136" y="3670097"/>
                </a:cubicBezTo>
                <a:lnTo>
                  <a:pt x="792806" y="3670097"/>
                </a:lnTo>
                <a:cubicBezTo>
                  <a:pt x="668657" y="3670097"/>
                  <a:pt x="568016" y="3578858"/>
                  <a:pt x="568016" y="3466280"/>
                </a:cubicBezTo>
                <a:cubicBezTo>
                  <a:pt x="568016" y="3353702"/>
                  <a:pt x="668657" y="3262463"/>
                  <a:pt x="792806" y="3262463"/>
                </a:cubicBezTo>
                <a:lnTo>
                  <a:pt x="904124" y="3262463"/>
                </a:lnTo>
                <a:cubicBezTo>
                  <a:pt x="917190" y="3260315"/>
                  <a:pt x="930678" y="3259206"/>
                  <a:pt x="944446" y="3259206"/>
                </a:cubicBezTo>
                <a:lnTo>
                  <a:pt x="1759263" y="3258929"/>
                </a:lnTo>
                <a:cubicBezTo>
                  <a:pt x="1863369" y="3241125"/>
                  <a:pt x="1942139" y="3158198"/>
                  <a:pt x="1942139" y="3058645"/>
                </a:cubicBezTo>
                <a:cubicBezTo>
                  <a:pt x="1942139" y="2946068"/>
                  <a:pt x="1841498" y="2854828"/>
                  <a:pt x="1717302" y="2854828"/>
                </a:cubicBezTo>
                <a:lnTo>
                  <a:pt x="224743" y="2854828"/>
                </a:lnTo>
                <a:cubicBezTo>
                  <a:pt x="100594" y="2854828"/>
                  <a:pt x="-47" y="2763588"/>
                  <a:pt x="-47" y="2651010"/>
                </a:cubicBezTo>
                <a:cubicBezTo>
                  <a:pt x="-47" y="2538433"/>
                  <a:pt x="100594" y="2447193"/>
                  <a:pt x="224743" y="2447193"/>
                </a:cubicBezTo>
                <a:lnTo>
                  <a:pt x="1149239" y="2447193"/>
                </a:lnTo>
                <a:cubicBezTo>
                  <a:pt x="1273389" y="2447193"/>
                  <a:pt x="1374076" y="2355953"/>
                  <a:pt x="1374076" y="2243376"/>
                </a:cubicBezTo>
                <a:cubicBezTo>
                  <a:pt x="1374076" y="2130798"/>
                  <a:pt x="1273435" y="2039558"/>
                  <a:pt x="1149239" y="2039558"/>
                </a:cubicBezTo>
                <a:lnTo>
                  <a:pt x="979335" y="2039558"/>
                </a:lnTo>
                <a:cubicBezTo>
                  <a:pt x="855186" y="2039558"/>
                  <a:pt x="754498" y="1948319"/>
                  <a:pt x="754498" y="1835741"/>
                </a:cubicBezTo>
                <a:cubicBezTo>
                  <a:pt x="754498" y="1723163"/>
                  <a:pt x="855139" y="1631924"/>
                  <a:pt x="979335" y="1631924"/>
                </a:cubicBezTo>
                <a:lnTo>
                  <a:pt x="1903831" y="1631924"/>
                </a:lnTo>
                <a:cubicBezTo>
                  <a:pt x="2027981" y="1631924"/>
                  <a:pt x="2128621" y="1540684"/>
                  <a:pt x="2128621" y="1428106"/>
                </a:cubicBezTo>
                <a:cubicBezTo>
                  <a:pt x="2128621" y="1315529"/>
                  <a:pt x="2027981" y="1224289"/>
                  <a:pt x="1903831" y="1224289"/>
                </a:cubicBezTo>
                <a:lnTo>
                  <a:pt x="411272" y="1224289"/>
                </a:lnTo>
                <a:cubicBezTo>
                  <a:pt x="287123" y="1224289"/>
                  <a:pt x="186435" y="1133049"/>
                  <a:pt x="186435" y="1020471"/>
                </a:cubicBezTo>
                <a:cubicBezTo>
                  <a:pt x="186435" y="907894"/>
                  <a:pt x="287076" y="816654"/>
                  <a:pt x="411272" y="816654"/>
                </a:cubicBezTo>
                <a:lnTo>
                  <a:pt x="1335768" y="816654"/>
                </a:lnTo>
                <a:cubicBezTo>
                  <a:pt x="1459918" y="816654"/>
                  <a:pt x="1560605" y="725414"/>
                  <a:pt x="1560605" y="612837"/>
                </a:cubicBezTo>
                <a:cubicBezTo>
                  <a:pt x="1560605" y="500259"/>
                  <a:pt x="1459964" y="409019"/>
                  <a:pt x="1335768" y="409019"/>
                </a:cubicBezTo>
                <a:lnTo>
                  <a:pt x="944352" y="409019"/>
                </a:lnTo>
                <a:cubicBezTo>
                  <a:pt x="820203" y="409019"/>
                  <a:pt x="719515" y="317780"/>
                  <a:pt x="719515" y="205202"/>
                </a:cubicBezTo>
                <a:cubicBezTo>
                  <a:pt x="719515" y="92624"/>
                  <a:pt x="820156" y="1385"/>
                  <a:pt x="944352" y="1385"/>
                </a:cubicBezTo>
                <a:lnTo>
                  <a:pt x="944493" y="1871"/>
                </a:lnTo>
              </a:path>
            </a:pathLst>
          </a:custGeom>
          <a:solidFill>
            <a:srgbClr val="1B4436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981383"/>
            <a:ext cx="1928722" cy="1876617"/>
          </a:xfrm>
          <a:custGeom>
            <a:avLst/>
            <a:gdLst/>
            <a:ahLst/>
            <a:cxnLst/>
            <a:rect l="l" t="t" r="r" b="b"/>
            <a:pathLst>
              <a:path w="1928722" h="1876617">
                <a:moveTo>
                  <a:pt x="527390" y="501338"/>
                </a:moveTo>
                <a:lnTo>
                  <a:pt x="1401332" y="1375279"/>
                </a:lnTo>
                <a:moveTo>
                  <a:pt x="1401332" y="501338"/>
                </a:moveTo>
                <a:lnTo>
                  <a:pt x="527390" y="1375279"/>
                </a:lnTo>
                <a:moveTo>
                  <a:pt x="346398" y="938309"/>
                </a:moveTo>
                <a:lnTo>
                  <a:pt x="1582323" y="938309"/>
                </a:lnTo>
                <a:moveTo>
                  <a:pt x="964361" y="1556260"/>
                </a:moveTo>
                <a:lnTo>
                  <a:pt x="964361" y="320339"/>
                </a:lnTo>
                <a:moveTo>
                  <a:pt x="1546565" y="193536"/>
                </a:moveTo>
                <a:cubicBezTo>
                  <a:pt x="1377840" y="96346"/>
                  <a:pt x="1158564" y="119878"/>
                  <a:pt x="1014315" y="264134"/>
                </a:cubicBezTo>
                <a:lnTo>
                  <a:pt x="964380" y="314071"/>
                </a:lnTo>
                <a:lnTo>
                  <a:pt x="889469" y="239156"/>
                </a:lnTo>
                <a:cubicBezTo>
                  <a:pt x="753012" y="102707"/>
                  <a:pt x="549454" y="74258"/>
                  <a:pt x="385011" y="153845"/>
                </a:cubicBezTo>
                <a:cubicBezTo>
                  <a:pt x="382851" y="174225"/>
                  <a:pt x="381752" y="194906"/>
                  <a:pt x="381752" y="215849"/>
                </a:cubicBezTo>
                <a:lnTo>
                  <a:pt x="381752" y="355675"/>
                </a:lnTo>
                <a:lnTo>
                  <a:pt x="288537" y="355675"/>
                </a:lnTo>
                <a:cubicBezTo>
                  <a:pt x="250174" y="355675"/>
                  <a:pt x="212661" y="359391"/>
                  <a:pt x="176362" y="366466"/>
                </a:cubicBezTo>
                <a:cubicBezTo>
                  <a:pt x="101219" y="529544"/>
                  <a:pt x="130844" y="729009"/>
                  <a:pt x="265238" y="863394"/>
                </a:cubicBezTo>
                <a:lnTo>
                  <a:pt x="340149" y="938309"/>
                </a:lnTo>
                <a:lnTo>
                  <a:pt x="290215" y="988245"/>
                </a:lnTo>
                <a:cubicBezTo>
                  <a:pt x="147065" y="1131394"/>
                  <a:pt x="122782" y="1348425"/>
                  <a:pt x="217405" y="1516626"/>
                </a:cubicBezTo>
                <a:cubicBezTo>
                  <a:pt x="240724" y="1519459"/>
                  <a:pt x="264466" y="1520923"/>
                  <a:pt x="288537" y="1520923"/>
                </a:cubicBezTo>
                <a:lnTo>
                  <a:pt x="381752" y="1520923"/>
                </a:lnTo>
                <a:lnTo>
                  <a:pt x="381752" y="1660750"/>
                </a:lnTo>
                <a:cubicBezTo>
                  <a:pt x="381752" y="1668219"/>
                  <a:pt x="381887" y="1675669"/>
                  <a:pt x="382176" y="1683063"/>
                </a:cubicBezTo>
                <a:cubicBezTo>
                  <a:pt x="550901" y="1780253"/>
                  <a:pt x="770177" y="1756739"/>
                  <a:pt x="914446" y="1612465"/>
                </a:cubicBezTo>
                <a:lnTo>
                  <a:pt x="964380" y="1562528"/>
                </a:lnTo>
                <a:lnTo>
                  <a:pt x="1039292" y="1637442"/>
                </a:lnTo>
                <a:cubicBezTo>
                  <a:pt x="1175749" y="1773891"/>
                  <a:pt x="1379306" y="1802322"/>
                  <a:pt x="1543749" y="1722753"/>
                </a:cubicBezTo>
                <a:cubicBezTo>
                  <a:pt x="1545909" y="1702373"/>
                  <a:pt x="1547008" y="1681693"/>
                  <a:pt x="1547008" y="1660750"/>
                </a:cubicBezTo>
                <a:lnTo>
                  <a:pt x="1547008" y="1520923"/>
                </a:lnTo>
                <a:lnTo>
                  <a:pt x="1640224" y="1520923"/>
                </a:lnTo>
                <a:cubicBezTo>
                  <a:pt x="1678605" y="1520923"/>
                  <a:pt x="1716100" y="1517226"/>
                  <a:pt x="1752398" y="1510133"/>
                </a:cubicBezTo>
                <a:cubicBezTo>
                  <a:pt x="1827522" y="1347055"/>
                  <a:pt x="1797916" y="1147589"/>
                  <a:pt x="1663523" y="1013204"/>
                </a:cubicBezTo>
                <a:lnTo>
                  <a:pt x="1588611" y="938290"/>
                </a:lnTo>
                <a:lnTo>
                  <a:pt x="1638546" y="888353"/>
                </a:lnTo>
                <a:cubicBezTo>
                  <a:pt x="1781695" y="745205"/>
                  <a:pt x="1805959" y="528174"/>
                  <a:pt x="1711355" y="359973"/>
                </a:cubicBezTo>
                <a:cubicBezTo>
                  <a:pt x="1688037" y="357139"/>
                  <a:pt x="1664294" y="355675"/>
                  <a:pt x="1640205" y="355675"/>
                </a:cubicBezTo>
                <a:lnTo>
                  <a:pt x="1546989" y="355675"/>
                </a:lnTo>
                <a:lnTo>
                  <a:pt x="1546989" y="215849"/>
                </a:lnTo>
                <a:cubicBezTo>
                  <a:pt x="1546989" y="208380"/>
                  <a:pt x="1546854" y="200929"/>
                  <a:pt x="1546565" y="193517"/>
                </a:cubicBezTo>
                <a:lnTo>
                  <a:pt x="1546565" y="193536"/>
                </a:lnTo>
                <a:moveTo>
                  <a:pt x="522954" y="426292"/>
                </a:moveTo>
                <a:cubicBezTo>
                  <a:pt x="522954" y="222285"/>
                  <a:pt x="661359" y="50594"/>
                  <a:pt x="849390" y="0"/>
                </a:cubicBezTo>
                <a:cubicBezTo>
                  <a:pt x="852765" y="3134"/>
                  <a:pt x="856102" y="6305"/>
                  <a:pt x="859419" y="9514"/>
                </a:cubicBezTo>
                <a:cubicBezTo>
                  <a:pt x="672835" y="56336"/>
                  <a:pt x="534680" y="225175"/>
                  <a:pt x="534680" y="426274"/>
                </a:cubicBezTo>
                <a:lnTo>
                  <a:pt x="534680" y="508638"/>
                </a:lnTo>
                <a:lnTo>
                  <a:pt x="417009" y="508638"/>
                </a:lnTo>
                <a:cubicBezTo>
                  <a:pt x="226644" y="508638"/>
                  <a:pt x="65210" y="632439"/>
                  <a:pt x="8776" y="803905"/>
                </a:cubicBezTo>
                <a:cubicBezTo>
                  <a:pt x="5786" y="800396"/>
                  <a:pt x="2854" y="796849"/>
                  <a:pt x="-19" y="793284"/>
                </a:cubicBezTo>
                <a:cubicBezTo>
                  <a:pt x="59983" y="620747"/>
                  <a:pt x="224021" y="496909"/>
                  <a:pt x="417009" y="496909"/>
                </a:cubicBezTo>
                <a:lnTo>
                  <a:pt x="522954" y="496909"/>
                </a:lnTo>
                <a:lnTo>
                  <a:pt x="522954" y="426292"/>
                </a:lnTo>
                <a:moveTo>
                  <a:pt x="1394022" y="426292"/>
                </a:moveTo>
                <a:cubicBezTo>
                  <a:pt x="1394022" y="226264"/>
                  <a:pt x="1257353" y="58175"/>
                  <a:pt x="1072292" y="10303"/>
                </a:cubicBezTo>
                <a:cubicBezTo>
                  <a:pt x="1076034" y="7206"/>
                  <a:pt x="1079814" y="4185"/>
                  <a:pt x="1083633" y="1201"/>
                </a:cubicBezTo>
                <a:cubicBezTo>
                  <a:pt x="1269466" y="53240"/>
                  <a:pt x="1405768" y="223843"/>
                  <a:pt x="1405768" y="426292"/>
                </a:cubicBezTo>
                <a:lnTo>
                  <a:pt x="1405768" y="496909"/>
                </a:lnTo>
                <a:lnTo>
                  <a:pt x="1511713" y="496909"/>
                </a:lnTo>
                <a:cubicBezTo>
                  <a:pt x="1701769" y="496909"/>
                  <a:pt x="1863763" y="617013"/>
                  <a:pt x="1925945" y="785458"/>
                </a:cubicBezTo>
                <a:cubicBezTo>
                  <a:pt x="1923264" y="789436"/>
                  <a:pt x="1920525" y="793396"/>
                  <a:pt x="1917728" y="797337"/>
                </a:cubicBezTo>
                <a:cubicBezTo>
                  <a:pt x="1859384" y="629286"/>
                  <a:pt x="1699648" y="508657"/>
                  <a:pt x="1511732" y="508657"/>
                </a:cubicBezTo>
                <a:lnTo>
                  <a:pt x="1394061" y="508657"/>
                </a:lnTo>
                <a:lnTo>
                  <a:pt x="1394022" y="426292"/>
                </a:lnTo>
                <a:moveTo>
                  <a:pt x="1928722" y="1083333"/>
                </a:moveTo>
                <a:cubicBezTo>
                  <a:pt x="1925848" y="1079768"/>
                  <a:pt x="1922917" y="1076221"/>
                  <a:pt x="1919927" y="1072712"/>
                </a:cubicBezTo>
                <a:cubicBezTo>
                  <a:pt x="1863493" y="1244178"/>
                  <a:pt x="1702059" y="1367960"/>
                  <a:pt x="1511694" y="1367960"/>
                </a:cubicBezTo>
                <a:lnTo>
                  <a:pt x="1394022" y="1367960"/>
                </a:lnTo>
                <a:lnTo>
                  <a:pt x="1394022" y="1450325"/>
                </a:lnTo>
                <a:cubicBezTo>
                  <a:pt x="1394022" y="1651423"/>
                  <a:pt x="1255868" y="1820262"/>
                  <a:pt x="1069283" y="1867084"/>
                </a:cubicBezTo>
                <a:cubicBezTo>
                  <a:pt x="1072581" y="1870312"/>
                  <a:pt x="1075937" y="1873483"/>
                  <a:pt x="1079313" y="1876598"/>
                </a:cubicBezTo>
                <a:cubicBezTo>
                  <a:pt x="1267363" y="1826023"/>
                  <a:pt x="1405768" y="1654332"/>
                  <a:pt x="1405768" y="1450325"/>
                </a:cubicBezTo>
                <a:lnTo>
                  <a:pt x="1405768" y="1379689"/>
                </a:lnTo>
                <a:lnTo>
                  <a:pt x="1511713" y="1379689"/>
                </a:lnTo>
                <a:cubicBezTo>
                  <a:pt x="1704681" y="1379689"/>
                  <a:pt x="1868739" y="1255851"/>
                  <a:pt x="1928741" y="1083315"/>
                </a:cubicBezTo>
                <a:lnTo>
                  <a:pt x="1928722" y="1083333"/>
                </a:lnTo>
                <a:moveTo>
                  <a:pt x="845108" y="1875435"/>
                </a:moveTo>
                <a:cubicBezTo>
                  <a:pt x="848908" y="1872470"/>
                  <a:pt x="852688" y="1869430"/>
                  <a:pt x="856449" y="1866333"/>
                </a:cubicBezTo>
                <a:cubicBezTo>
                  <a:pt x="671388" y="1818461"/>
                  <a:pt x="534700" y="1650353"/>
                  <a:pt x="534700" y="1450325"/>
                </a:cubicBezTo>
                <a:lnTo>
                  <a:pt x="534700" y="1367960"/>
                </a:lnTo>
                <a:lnTo>
                  <a:pt x="417028" y="1367960"/>
                </a:lnTo>
                <a:cubicBezTo>
                  <a:pt x="229113" y="1367960"/>
                  <a:pt x="69376" y="1247331"/>
                  <a:pt x="11032" y="1079299"/>
                </a:cubicBezTo>
                <a:cubicBezTo>
                  <a:pt x="8236" y="1083240"/>
                  <a:pt x="5497" y="1087180"/>
                  <a:pt x="2816" y="1091159"/>
                </a:cubicBezTo>
                <a:cubicBezTo>
                  <a:pt x="64998" y="1259604"/>
                  <a:pt x="226991" y="1379689"/>
                  <a:pt x="417028" y="1379689"/>
                </a:cubicBezTo>
                <a:lnTo>
                  <a:pt x="522973" y="1379689"/>
                </a:lnTo>
                <a:lnTo>
                  <a:pt x="522973" y="1450325"/>
                </a:lnTo>
                <a:cubicBezTo>
                  <a:pt x="522973" y="1652774"/>
                  <a:pt x="659276" y="1823396"/>
                  <a:pt x="845127" y="1875435"/>
                </a:cubicBezTo>
                <a:lnTo>
                  <a:pt x="845108" y="1875435"/>
                </a:lnTo>
              </a:path>
            </a:pathLst>
          </a:custGeom>
          <a:noFill/>
          <a:ln w="12700">
            <a:solidFill>
              <a:srgbClr val="1B4436">
                <a:alpha val="4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57200" y="503617"/>
            <a:ext cx="11247120" cy="9525"/>
          </a:xfrm>
          <a:custGeom>
            <a:avLst/>
            <a:gdLst/>
            <a:ahLst/>
            <a:cxnLst/>
            <a:rect l="l" t="t" r="r" b="b"/>
            <a:pathLst>
              <a:path w="11247120" h="9525">
                <a:moveTo>
                  <a:pt x="0" y="4763"/>
                </a:moveTo>
                <a:lnTo>
                  <a:pt x="11247120" y="4763"/>
                </a:lnTo>
              </a:path>
            </a:pathLst>
          </a:custGeom>
          <a:noFill/>
          <a:ln w="6348">
            <a:solidFill>
              <a:srgbClr val="DEF2EB">
                <a:alpha val="2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57200" y="843915"/>
            <a:ext cx="11307329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Executive Summary &amp; Opportunity Teaser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973150" y="183325"/>
            <a:ext cx="680019" cy="98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90000"/>
              </a:lnSpc>
              <a:spcBef>
                <a:spcPts val="898"/>
              </a:spcBef>
              <a:buNone/>
            </a:pPr>
            <a:r>
              <a:rPr lang="en-US" sz="718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3</a:t>
            </a:r>
            <a:endParaRPr lang="en-US" sz="718" dirty="0"/>
          </a:p>
        </p:txBody>
      </p:sp>
      <p:sp>
        <p:nvSpPr>
          <p:cNvPr id="7" name="Text 5"/>
          <p:cNvSpPr/>
          <p:nvPr/>
        </p:nvSpPr>
        <p:spPr>
          <a:xfrm>
            <a:off x="457200" y="137160"/>
            <a:ext cx="7373623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D9D9D9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Comprehensive Real Estate Acquisition Strategy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451493" y="1879593"/>
            <a:ext cx="3654710" cy="4663440"/>
          </a:xfrm>
          <a:custGeom>
            <a:avLst/>
            <a:gdLst/>
            <a:ahLst/>
            <a:cxnLst/>
            <a:rect l="l" t="t" r="r" b="b"/>
            <a:pathLst>
              <a:path w="3654710" h="4663440">
                <a:moveTo>
                  <a:pt x="0" y="143214"/>
                </a:moveTo>
                <a:cubicBezTo>
                  <a:pt x="0" y="64122"/>
                  <a:pt x="64140" y="0"/>
                  <a:pt x="143228" y="0"/>
                </a:cubicBezTo>
                <a:lnTo>
                  <a:pt x="3511482" y="0"/>
                </a:lnTo>
                <a:cubicBezTo>
                  <a:pt x="3590570" y="0"/>
                  <a:pt x="3654710" y="64122"/>
                  <a:pt x="3654710" y="143214"/>
                </a:cubicBezTo>
                <a:lnTo>
                  <a:pt x="3654710" y="4520179"/>
                </a:lnTo>
                <a:cubicBezTo>
                  <a:pt x="3654710" y="4599271"/>
                  <a:pt x="3590570" y="4663393"/>
                  <a:pt x="3511482" y="4663393"/>
                </a:cubicBezTo>
                <a:lnTo>
                  <a:pt x="143228" y="4663393"/>
                </a:lnTo>
                <a:cubicBezTo>
                  <a:pt x="64140" y="4663393"/>
                  <a:pt x="0" y="4599271"/>
                  <a:pt x="0" y="4520179"/>
                </a:cubicBezTo>
                <a:lnTo>
                  <a:pt x="0" y="143214"/>
                </a:lnTo>
              </a:path>
            </a:pathLst>
          </a:custGeom>
          <a:solidFill>
            <a:srgbClr val="000000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287638" y="1879593"/>
            <a:ext cx="3654710" cy="4663440"/>
          </a:xfrm>
          <a:custGeom>
            <a:avLst/>
            <a:gdLst/>
            <a:ahLst/>
            <a:cxnLst/>
            <a:rect l="l" t="t" r="r" b="b"/>
            <a:pathLst>
              <a:path w="3654710" h="4663440">
                <a:moveTo>
                  <a:pt x="0" y="143214"/>
                </a:moveTo>
                <a:cubicBezTo>
                  <a:pt x="0" y="64122"/>
                  <a:pt x="64140" y="0"/>
                  <a:pt x="143228" y="0"/>
                </a:cubicBezTo>
                <a:lnTo>
                  <a:pt x="3511482" y="0"/>
                </a:lnTo>
                <a:cubicBezTo>
                  <a:pt x="3590570" y="0"/>
                  <a:pt x="3654710" y="64122"/>
                  <a:pt x="3654710" y="143214"/>
                </a:cubicBezTo>
                <a:lnTo>
                  <a:pt x="3654710" y="4520179"/>
                </a:lnTo>
                <a:cubicBezTo>
                  <a:pt x="3654710" y="4599271"/>
                  <a:pt x="3590570" y="4663393"/>
                  <a:pt x="3511482" y="4663393"/>
                </a:cubicBezTo>
                <a:lnTo>
                  <a:pt x="143228" y="4663393"/>
                </a:lnTo>
                <a:cubicBezTo>
                  <a:pt x="64140" y="4663393"/>
                  <a:pt x="0" y="4599271"/>
                  <a:pt x="0" y="4520179"/>
                </a:cubicBezTo>
                <a:lnTo>
                  <a:pt x="0" y="143214"/>
                </a:lnTo>
              </a:path>
            </a:pathLst>
          </a:custGeom>
          <a:solidFill>
            <a:srgbClr val="000000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123783" y="1879593"/>
            <a:ext cx="3654710" cy="4663440"/>
          </a:xfrm>
          <a:custGeom>
            <a:avLst/>
            <a:gdLst/>
            <a:ahLst/>
            <a:cxnLst/>
            <a:rect l="l" t="t" r="r" b="b"/>
            <a:pathLst>
              <a:path w="3654710" h="4663440">
                <a:moveTo>
                  <a:pt x="0" y="143214"/>
                </a:moveTo>
                <a:cubicBezTo>
                  <a:pt x="0" y="64122"/>
                  <a:pt x="64140" y="0"/>
                  <a:pt x="143228" y="0"/>
                </a:cubicBezTo>
                <a:lnTo>
                  <a:pt x="3511482" y="0"/>
                </a:lnTo>
                <a:cubicBezTo>
                  <a:pt x="3590570" y="0"/>
                  <a:pt x="3654710" y="64122"/>
                  <a:pt x="3654710" y="143214"/>
                </a:cubicBezTo>
                <a:lnTo>
                  <a:pt x="3654710" y="4520179"/>
                </a:lnTo>
                <a:cubicBezTo>
                  <a:pt x="3654710" y="4599271"/>
                  <a:pt x="3590570" y="4663393"/>
                  <a:pt x="3511482" y="4663393"/>
                </a:cubicBezTo>
                <a:lnTo>
                  <a:pt x="143228" y="4663393"/>
                </a:lnTo>
                <a:cubicBezTo>
                  <a:pt x="64140" y="4663393"/>
                  <a:pt x="0" y="4599271"/>
                  <a:pt x="0" y="4520179"/>
                </a:cubicBezTo>
                <a:lnTo>
                  <a:pt x="0" y="143214"/>
                </a:lnTo>
              </a:path>
            </a:pathLst>
          </a:custGeom>
          <a:solidFill>
            <a:srgbClr val="000000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965948" y="2090737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solidFill>
            <a:srgbClr val="BDE5D7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762265" y="2090737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solidFill>
            <a:srgbClr val="BDE5D7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579858" y="2090737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solidFill>
            <a:srgbClr val="BDE5D7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8391138" y="3541885"/>
            <a:ext cx="303403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3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Rent growth</a:t>
            </a:r>
            <a:endParaRPr lang="en-US" sz="1300" dirty="0"/>
          </a:p>
          <a:p>
            <a:pPr algn="ctr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3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Value-add execution</a:t>
            </a:r>
            <a:endParaRPr lang="en-US" sz="1300" dirty="0"/>
          </a:p>
          <a:p>
            <a:pPr algn="ctr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3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Operational lift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8391138" y="2926111"/>
            <a:ext cx="3037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Upside Potential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73545" y="3541885"/>
            <a:ext cx="303403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3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$X.XM</a:t>
            </a:r>
            <a:endParaRPr lang="en-US" sz="1300" dirty="0"/>
          </a:p>
          <a:p>
            <a:pPr algn="ctr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3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Underwriting basis: stabilized NOI / comps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573545" y="2926111"/>
            <a:ext cx="3037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Purchase Price and Underwriting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77228" y="3541885"/>
            <a:ext cx="303403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3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Strong fundamentals</a:t>
            </a:r>
            <a:endParaRPr lang="en-US" sz="1300" dirty="0"/>
          </a:p>
          <a:p>
            <a:pPr algn="ctr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3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In-place demand</a:t>
            </a:r>
            <a:endParaRPr lang="en-US" sz="1300" dirty="0"/>
          </a:p>
          <a:p>
            <a:pPr algn="ctr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3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Renovation-ready units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777228" y="2926111"/>
            <a:ext cx="3037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Acquisition Highlights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2183118" y="2273617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34291" y="25718"/>
                </a:moveTo>
                <a:cubicBezTo>
                  <a:pt x="29575" y="25718"/>
                  <a:pt x="25718" y="29574"/>
                  <a:pt x="25718" y="34290"/>
                </a:cubicBezTo>
                <a:lnTo>
                  <a:pt x="25718" y="240030"/>
                </a:lnTo>
                <a:cubicBezTo>
                  <a:pt x="25718" y="244746"/>
                  <a:pt x="29575" y="248603"/>
                  <a:pt x="34291" y="248603"/>
                </a:cubicBezTo>
                <a:lnTo>
                  <a:pt x="77152" y="248603"/>
                </a:lnTo>
                <a:lnTo>
                  <a:pt x="77152" y="214313"/>
                </a:lnTo>
                <a:cubicBezTo>
                  <a:pt x="77152" y="200114"/>
                  <a:pt x="88672" y="188595"/>
                  <a:pt x="102870" y="188595"/>
                </a:cubicBezTo>
                <a:cubicBezTo>
                  <a:pt x="117068" y="188595"/>
                  <a:pt x="128588" y="200114"/>
                  <a:pt x="128588" y="214313"/>
                </a:cubicBezTo>
                <a:lnTo>
                  <a:pt x="128588" y="248603"/>
                </a:lnTo>
                <a:lnTo>
                  <a:pt x="171449" y="248603"/>
                </a:lnTo>
                <a:cubicBezTo>
                  <a:pt x="176165" y="248603"/>
                  <a:pt x="180023" y="244746"/>
                  <a:pt x="180023" y="240030"/>
                </a:cubicBezTo>
                <a:lnTo>
                  <a:pt x="180023" y="34290"/>
                </a:lnTo>
                <a:cubicBezTo>
                  <a:pt x="180023" y="29574"/>
                  <a:pt x="176165" y="25718"/>
                  <a:pt x="171449" y="25718"/>
                </a:cubicBezTo>
                <a:lnTo>
                  <a:pt x="34291" y="25718"/>
                </a:lnTo>
                <a:moveTo>
                  <a:pt x="0" y="34290"/>
                </a:moveTo>
                <a:cubicBezTo>
                  <a:pt x="0" y="15376"/>
                  <a:pt x="15377" y="0"/>
                  <a:pt x="34291" y="0"/>
                </a:cubicBezTo>
                <a:lnTo>
                  <a:pt x="171451" y="0"/>
                </a:lnTo>
                <a:cubicBezTo>
                  <a:pt x="190365" y="0"/>
                  <a:pt x="205742" y="15376"/>
                  <a:pt x="205742" y="34290"/>
                </a:cubicBezTo>
                <a:lnTo>
                  <a:pt x="205742" y="240030"/>
                </a:lnTo>
                <a:cubicBezTo>
                  <a:pt x="205742" y="258944"/>
                  <a:pt x="190365" y="274320"/>
                  <a:pt x="171451" y="274320"/>
                </a:cubicBezTo>
                <a:lnTo>
                  <a:pt x="34291" y="274320"/>
                </a:lnTo>
                <a:cubicBezTo>
                  <a:pt x="15377" y="274320"/>
                  <a:pt x="0" y="258944"/>
                  <a:pt x="0" y="240030"/>
                </a:cubicBezTo>
                <a:lnTo>
                  <a:pt x="0" y="34290"/>
                </a:lnTo>
                <a:moveTo>
                  <a:pt x="47149" y="55723"/>
                </a:moveTo>
                <a:cubicBezTo>
                  <a:pt x="47149" y="51007"/>
                  <a:pt x="51007" y="47150"/>
                  <a:pt x="55723" y="47150"/>
                </a:cubicBezTo>
                <a:lnTo>
                  <a:pt x="81440" y="47150"/>
                </a:lnTo>
                <a:cubicBezTo>
                  <a:pt x="86156" y="47150"/>
                  <a:pt x="90013" y="51007"/>
                  <a:pt x="90013" y="55723"/>
                </a:cubicBezTo>
                <a:lnTo>
                  <a:pt x="90013" y="81440"/>
                </a:lnTo>
                <a:cubicBezTo>
                  <a:pt x="90013" y="86156"/>
                  <a:pt x="86156" y="90013"/>
                  <a:pt x="81440" y="90013"/>
                </a:cubicBezTo>
                <a:lnTo>
                  <a:pt x="55723" y="90013"/>
                </a:lnTo>
                <a:cubicBezTo>
                  <a:pt x="51007" y="90013"/>
                  <a:pt x="47149" y="86156"/>
                  <a:pt x="47149" y="81440"/>
                </a:cubicBezTo>
                <a:lnTo>
                  <a:pt x="47149" y="55723"/>
                </a:lnTo>
                <a:moveTo>
                  <a:pt x="124302" y="47150"/>
                </a:moveTo>
                <a:lnTo>
                  <a:pt x="150019" y="47150"/>
                </a:lnTo>
                <a:cubicBezTo>
                  <a:pt x="154735" y="47150"/>
                  <a:pt x="158593" y="51007"/>
                  <a:pt x="158593" y="55723"/>
                </a:cubicBezTo>
                <a:lnTo>
                  <a:pt x="158593" y="81440"/>
                </a:lnTo>
                <a:cubicBezTo>
                  <a:pt x="158593" y="86156"/>
                  <a:pt x="154735" y="90013"/>
                  <a:pt x="150019" y="90013"/>
                </a:cubicBezTo>
                <a:lnTo>
                  <a:pt x="124302" y="90013"/>
                </a:lnTo>
                <a:cubicBezTo>
                  <a:pt x="119586" y="90013"/>
                  <a:pt x="115729" y="86156"/>
                  <a:pt x="115729" y="81440"/>
                </a:cubicBezTo>
                <a:lnTo>
                  <a:pt x="115729" y="55723"/>
                </a:lnTo>
                <a:cubicBezTo>
                  <a:pt x="115729" y="51007"/>
                  <a:pt x="119586" y="47150"/>
                  <a:pt x="124302" y="47150"/>
                </a:cubicBezTo>
                <a:lnTo>
                  <a:pt x="124302" y="47150"/>
                </a:lnTo>
                <a:moveTo>
                  <a:pt x="47149" y="124303"/>
                </a:moveTo>
                <a:cubicBezTo>
                  <a:pt x="47149" y="119587"/>
                  <a:pt x="51007" y="115730"/>
                  <a:pt x="55723" y="115730"/>
                </a:cubicBezTo>
                <a:lnTo>
                  <a:pt x="81440" y="115730"/>
                </a:lnTo>
                <a:cubicBezTo>
                  <a:pt x="86156" y="115730"/>
                  <a:pt x="90013" y="119587"/>
                  <a:pt x="90013" y="124303"/>
                </a:cubicBezTo>
                <a:lnTo>
                  <a:pt x="90013" y="150020"/>
                </a:lnTo>
                <a:cubicBezTo>
                  <a:pt x="90013" y="154736"/>
                  <a:pt x="86156" y="158593"/>
                  <a:pt x="81440" y="158593"/>
                </a:cubicBezTo>
                <a:lnTo>
                  <a:pt x="55723" y="158593"/>
                </a:lnTo>
                <a:cubicBezTo>
                  <a:pt x="51007" y="158593"/>
                  <a:pt x="47149" y="154736"/>
                  <a:pt x="47149" y="150020"/>
                </a:cubicBezTo>
                <a:lnTo>
                  <a:pt x="47149" y="124303"/>
                </a:lnTo>
                <a:moveTo>
                  <a:pt x="124302" y="115730"/>
                </a:moveTo>
                <a:lnTo>
                  <a:pt x="150019" y="115730"/>
                </a:lnTo>
                <a:cubicBezTo>
                  <a:pt x="154735" y="115730"/>
                  <a:pt x="158593" y="119587"/>
                  <a:pt x="158593" y="124303"/>
                </a:cubicBezTo>
                <a:lnTo>
                  <a:pt x="158593" y="150020"/>
                </a:lnTo>
                <a:cubicBezTo>
                  <a:pt x="158593" y="154736"/>
                  <a:pt x="154735" y="158593"/>
                  <a:pt x="150019" y="158593"/>
                </a:cubicBezTo>
                <a:lnTo>
                  <a:pt x="124302" y="158593"/>
                </a:lnTo>
                <a:cubicBezTo>
                  <a:pt x="119586" y="158593"/>
                  <a:pt x="115729" y="154736"/>
                  <a:pt x="115729" y="150020"/>
                </a:cubicBezTo>
                <a:lnTo>
                  <a:pt x="115729" y="124303"/>
                </a:lnTo>
                <a:cubicBezTo>
                  <a:pt x="115729" y="119587"/>
                  <a:pt x="119586" y="115730"/>
                  <a:pt x="124302" y="115730"/>
                </a:cubicBezTo>
                <a:lnTo>
                  <a:pt x="124302" y="11573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6005156" y="2273617"/>
            <a:ext cx="154297" cy="274320"/>
          </a:xfrm>
          <a:custGeom>
            <a:avLst/>
            <a:gdLst/>
            <a:ahLst/>
            <a:cxnLst/>
            <a:rect l="l" t="t" r="r" b="b"/>
            <a:pathLst>
              <a:path w="154297" h="274320">
                <a:moveTo>
                  <a:pt x="90017" y="12860"/>
                </a:moveTo>
                <a:cubicBezTo>
                  <a:pt x="90017" y="5733"/>
                  <a:pt x="84283" y="0"/>
                  <a:pt x="77156" y="0"/>
                </a:cubicBezTo>
                <a:cubicBezTo>
                  <a:pt x="70029" y="0"/>
                  <a:pt x="64296" y="5733"/>
                  <a:pt x="64296" y="12860"/>
                </a:cubicBezTo>
                <a:lnTo>
                  <a:pt x="64296" y="38421"/>
                </a:lnTo>
                <a:cubicBezTo>
                  <a:pt x="62634" y="38476"/>
                  <a:pt x="60974" y="38583"/>
                  <a:pt x="59312" y="38742"/>
                </a:cubicBezTo>
                <a:cubicBezTo>
                  <a:pt x="46879" y="39760"/>
                  <a:pt x="34018" y="42709"/>
                  <a:pt x="23300" y="49515"/>
                </a:cubicBezTo>
                <a:cubicBezTo>
                  <a:pt x="12154" y="56589"/>
                  <a:pt x="4009" y="67521"/>
                  <a:pt x="1062" y="82633"/>
                </a:cubicBezTo>
                <a:cubicBezTo>
                  <a:pt x="-1029" y="93513"/>
                  <a:pt x="-11" y="103427"/>
                  <a:pt x="4331" y="112213"/>
                </a:cubicBezTo>
                <a:cubicBezTo>
                  <a:pt x="8617" y="120789"/>
                  <a:pt x="15532" y="127005"/>
                  <a:pt x="22979" y="131613"/>
                </a:cubicBezTo>
                <a:cubicBezTo>
                  <a:pt x="37019" y="140295"/>
                  <a:pt x="56150" y="145170"/>
                  <a:pt x="72763" y="149406"/>
                </a:cubicBezTo>
                <a:lnTo>
                  <a:pt x="73996" y="149727"/>
                </a:lnTo>
                <a:cubicBezTo>
                  <a:pt x="92163" y="154335"/>
                  <a:pt x="107542" y="158354"/>
                  <a:pt x="117778" y="164732"/>
                </a:cubicBezTo>
                <a:cubicBezTo>
                  <a:pt x="122601" y="167733"/>
                  <a:pt x="125442" y="170734"/>
                  <a:pt x="126942" y="173787"/>
                </a:cubicBezTo>
                <a:cubicBezTo>
                  <a:pt x="128389" y="176626"/>
                  <a:pt x="129193" y="180645"/>
                  <a:pt x="128014" y="186916"/>
                </a:cubicBezTo>
                <a:cubicBezTo>
                  <a:pt x="126460" y="194795"/>
                  <a:pt x="120833" y="201332"/>
                  <a:pt x="109526" y="205619"/>
                </a:cubicBezTo>
                <a:cubicBezTo>
                  <a:pt x="97951" y="210014"/>
                  <a:pt x="81660" y="211460"/>
                  <a:pt x="62583" y="208782"/>
                </a:cubicBezTo>
                <a:cubicBezTo>
                  <a:pt x="50472" y="207013"/>
                  <a:pt x="29465" y="201976"/>
                  <a:pt x="18104" y="196940"/>
                </a:cubicBezTo>
                <a:cubicBezTo>
                  <a:pt x="11620" y="194046"/>
                  <a:pt x="4010" y="196995"/>
                  <a:pt x="1116" y="203477"/>
                </a:cubicBezTo>
                <a:cubicBezTo>
                  <a:pt x="-1777" y="209962"/>
                  <a:pt x="1170" y="217571"/>
                  <a:pt x="7653" y="220465"/>
                </a:cubicBezTo>
                <a:cubicBezTo>
                  <a:pt x="21961" y="226788"/>
                  <a:pt x="45593" y="232256"/>
                  <a:pt x="58937" y="234184"/>
                </a:cubicBezTo>
                <a:lnTo>
                  <a:pt x="58991" y="234184"/>
                </a:lnTo>
                <a:cubicBezTo>
                  <a:pt x="60759" y="234453"/>
                  <a:pt x="62527" y="234667"/>
                  <a:pt x="64296" y="234826"/>
                </a:cubicBezTo>
                <a:lnTo>
                  <a:pt x="64296" y="261460"/>
                </a:lnTo>
                <a:cubicBezTo>
                  <a:pt x="64296" y="268587"/>
                  <a:pt x="70029" y="274320"/>
                  <a:pt x="77156" y="274320"/>
                </a:cubicBezTo>
                <a:cubicBezTo>
                  <a:pt x="84283" y="274320"/>
                  <a:pt x="90017" y="268587"/>
                  <a:pt x="90017" y="261460"/>
                </a:cubicBezTo>
                <a:lnTo>
                  <a:pt x="90017" y="235416"/>
                </a:lnTo>
                <a:cubicBezTo>
                  <a:pt x="100359" y="234719"/>
                  <a:pt x="110059" y="232791"/>
                  <a:pt x="118687" y="229521"/>
                </a:cubicBezTo>
                <a:cubicBezTo>
                  <a:pt x="135782" y="223036"/>
                  <a:pt x="149608" y="210658"/>
                  <a:pt x="153251" y="191686"/>
                </a:cubicBezTo>
                <a:cubicBezTo>
                  <a:pt x="155342" y="180807"/>
                  <a:pt x="154323" y="170893"/>
                  <a:pt x="149982" y="162107"/>
                </a:cubicBezTo>
                <a:cubicBezTo>
                  <a:pt x="145695" y="153531"/>
                  <a:pt x="138781" y="147315"/>
                  <a:pt x="131333" y="142707"/>
                </a:cubicBezTo>
                <a:cubicBezTo>
                  <a:pt x="117294" y="134024"/>
                  <a:pt x="98162" y="129150"/>
                  <a:pt x="81549" y="124914"/>
                </a:cubicBezTo>
                <a:lnTo>
                  <a:pt x="80316" y="124593"/>
                </a:lnTo>
                <a:cubicBezTo>
                  <a:pt x="62149" y="119985"/>
                  <a:pt x="46771" y="115966"/>
                  <a:pt x="36535" y="109588"/>
                </a:cubicBezTo>
                <a:cubicBezTo>
                  <a:pt x="31711" y="106587"/>
                  <a:pt x="28871" y="103586"/>
                  <a:pt x="27371" y="100533"/>
                </a:cubicBezTo>
                <a:cubicBezTo>
                  <a:pt x="25924" y="97693"/>
                  <a:pt x="25120" y="93675"/>
                  <a:pt x="26299" y="87404"/>
                </a:cubicBezTo>
                <a:cubicBezTo>
                  <a:pt x="27852" y="79473"/>
                  <a:pt x="31711" y="74544"/>
                  <a:pt x="37124" y="71112"/>
                </a:cubicBezTo>
                <a:cubicBezTo>
                  <a:pt x="42966" y="67414"/>
                  <a:pt x="51218" y="65110"/>
                  <a:pt x="61400" y="64306"/>
                </a:cubicBezTo>
                <a:cubicBezTo>
                  <a:pt x="81924" y="62643"/>
                  <a:pt x="105931" y="67145"/>
                  <a:pt x="122437" y="71005"/>
                </a:cubicBezTo>
                <a:cubicBezTo>
                  <a:pt x="129349" y="72667"/>
                  <a:pt x="136263" y="68379"/>
                  <a:pt x="137923" y="61467"/>
                </a:cubicBezTo>
                <a:cubicBezTo>
                  <a:pt x="139585" y="54554"/>
                  <a:pt x="135243" y="47693"/>
                  <a:pt x="128331" y="46085"/>
                </a:cubicBezTo>
                <a:cubicBezTo>
                  <a:pt x="118309" y="43726"/>
                  <a:pt x="104645" y="40887"/>
                  <a:pt x="90014" y="39387"/>
                </a:cubicBezTo>
                <a:lnTo>
                  <a:pt x="90017" y="1286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762792" y="2273617"/>
            <a:ext cx="274213" cy="274320"/>
          </a:xfrm>
          <a:custGeom>
            <a:avLst/>
            <a:gdLst/>
            <a:ahLst/>
            <a:cxnLst/>
            <a:rect l="l" t="t" r="r" b="b"/>
            <a:pathLst>
              <a:path w="274213" h="274320">
                <a:moveTo>
                  <a:pt x="197255" y="141930"/>
                </a:moveTo>
                <a:cubicBezTo>
                  <a:pt x="173420" y="158052"/>
                  <a:pt x="127997" y="178462"/>
                  <a:pt x="103145" y="189067"/>
                </a:cubicBezTo>
                <a:lnTo>
                  <a:pt x="84397" y="170320"/>
                </a:lnTo>
                <a:cubicBezTo>
                  <a:pt x="95325" y="145628"/>
                  <a:pt x="116107" y="100686"/>
                  <a:pt x="132228" y="76906"/>
                </a:cubicBezTo>
                <a:cubicBezTo>
                  <a:pt x="165545" y="27841"/>
                  <a:pt x="213376" y="22379"/>
                  <a:pt x="247282" y="26930"/>
                </a:cubicBezTo>
                <a:cubicBezTo>
                  <a:pt x="251834" y="60836"/>
                  <a:pt x="246372" y="108669"/>
                  <a:pt x="197307" y="141931"/>
                </a:cubicBezTo>
                <a:lnTo>
                  <a:pt x="197255" y="141930"/>
                </a:lnTo>
                <a:moveTo>
                  <a:pt x="63453" y="154250"/>
                </a:moveTo>
                <a:cubicBezTo>
                  <a:pt x="61525" y="158535"/>
                  <a:pt x="59811" y="162392"/>
                  <a:pt x="58418" y="165607"/>
                </a:cubicBezTo>
                <a:cubicBezTo>
                  <a:pt x="55632" y="171982"/>
                  <a:pt x="57080" y="179372"/>
                  <a:pt x="62008" y="184302"/>
                </a:cubicBezTo>
                <a:lnTo>
                  <a:pt x="89166" y="211460"/>
                </a:lnTo>
                <a:cubicBezTo>
                  <a:pt x="94041" y="216334"/>
                  <a:pt x="101324" y="217835"/>
                  <a:pt x="107645" y="215155"/>
                </a:cubicBezTo>
                <a:cubicBezTo>
                  <a:pt x="111128" y="213709"/>
                  <a:pt x="115304" y="211940"/>
                  <a:pt x="119965" y="209904"/>
                </a:cubicBezTo>
                <a:lnTo>
                  <a:pt x="119965" y="261432"/>
                </a:lnTo>
                <a:cubicBezTo>
                  <a:pt x="119965" y="266038"/>
                  <a:pt x="122431" y="270323"/>
                  <a:pt x="126448" y="272628"/>
                </a:cubicBezTo>
                <a:cubicBezTo>
                  <a:pt x="130465" y="274932"/>
                  <a:pt x="135393" y="274877"/>
                  <a:pt x="139358" y="272521"/>
                </a:cubicBezTo>
                <a:lnTo>
                  <a:pt x="186761" y="244400"/>
                </a:lnTo>
                <a:cubicBezTo>
                  <a:pt x="198492" y="237438"/>
                  <a:pt x="205668" y="224849"/>
                  <a:pt x="205668" y="211243"/>
                </a:cubicBezTo>
                <a:lnTo>
                  <a:pt x="205668" y="167267"/>
                </a:lnTo>
                <a:cubicBezTo>
                  <a:pt x="207809" y="165928"/>
                  <a:pt x="209792" y="164641"/>
                  <a:pt x="211720" y="163358"/>
                </a:cubicBezTo>
                <a:cubicBezTo>
                  <a:pt x="276426" y="119381"/>
                  <a:pt x="278567" y="54036"/>
                  <a:pt x="271388" y="15041"/>
                </a:cubicBezTo>
                <a:cubicBezTo>
                  <a:pt x="270264" y="8828"/>
                  <a:pt x="265389" y="4008"/>
                  <a:pt x="259175" y="2828"/>
                </a:cubicBezTo>
                <a:cubicBezTo>
                  <a:pt x="220182" y="-4348"/>
                  <a:pt x="154834" y="-2206"/>
                  <a:pt x="110966" y="62498"/>
                </a:cubicBezTo>
                <a:cubicBezTo>
                  <a:pt x="109680" y="64427"/>
                  <a:pt x="108341" y="66407"/>
                  <a:pt x="107055" y="68550"/>
                </a:cubicBezTo>
                <a:lnTo>
                  <a:pt x="63080" y="68550"/>
                </a:lnTo>
                <a:cubicBezTo>
                  <a:pt x="49473" y="68550"/>
                  <a:pt x="36835" y="75726"/>
                  <a:pt x="29925" y="87459"/>
                </a:cubicBezTo>
                <a:lnTo>
                  <a:pt x="1804" y="134861"/>
                </a:lnTo>
                <a:cubicBezTo>
                  <a:pt x="-551" y="138825"/>
                  <a:pt x="-606" y="143752"/>
                  <a:pt x="1697" y="147771"/>
                </a:cubicBezTo>
                <a:cubicBezTo>
                  <a:pt x="4001" y="151787"/>
                  <a:pt x="8232" y="154253"/>
                  <a:pt x="12839" y="154253"/>
                </a:cubicBezTo>
                <a:lnTo>
                  <a:pt x="63453" y="154250"/>
                </a:lnTo>
                <a:moveTo>
                  <a:pt x="218520" y="77120"/>
                </a:moveTo>
                <a:cubicBezTo>
                  <a:pt x="218520" y="65285"/>
                  <a:pt x="208928" y="55695"/>
                  <a:pt x="197096" y="55695"/>
                </a:cubicBezTo>
                <a:cubicBezTo>
                  <a:pt x="185264" y="55695"/>
                  <a:pt x="175672" y="65288"/>
                  <a:pt x="175672" y="77120"/>
                </a:cubicBezTo>
                <a:cubicBezTo>
                  <a:pt x="175672" y="88954"/>
                  <a:pt x="185264" y="98544"/>
                  <a:pt x="197096" y="98544"/>
                </a:cubicBezTo>
                <a:cubicBezTo>
                  <a:pt x="208928" y="98544"/>
                  <a:pt x="218520" y="88951"/>
                  <a:pt x="218520" y="7712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60D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43800" y="0"/>
            <a:ext cx="4683125" cy="6927850"/>
          </a:xfrm>
          <a:custGeom>
            <a:avLst/>
            <a:gdLst/>
            <a:ahLst/>
            <a:cxnLst/>
            <a:rect l="l" t="t" r="r" b="b"/>
            <a:pathLst>
              <a:path w="4683125" h="6927850">
                <a:moveTo>
                  <a:pt x="944493" y="1871"/>
                </a:moveTo>
                <a:lnTo>
                  <a:pt x="4683125" y="0"/>
                </a:lnTo>
                <a:lnTo>
                  <a:pt x="4683125" y="6927850"/>
                </a:lnTo>
                <a:lnTo>
                  <a:pt x="792853" y="6927850"/>
                </a:lnTo>
                <a:cubicBezTo>
                  <a:pt x="668703" y="6927850"/>
                  <a:pt x="568063" y="6836610"/>
                  <a:pt x="568063" y="6724102"/>
                </a:cubicBezTo>
                <a:cubicBezTo>
                  <a:pt x="568063" y="6611524"/>
                  <a:pt x="668703" y="6520285"/>
                  <a:pt x="792853" y="6520285"/>
                </a:cubicBezTo>
                <a:lnTo>
                  <a:pt x="1717349" y="6520285"/>
                </a:lnTo>
                <a:cubicBezTo>
                  <a:pt x="1841498" y="6520285"/>
                  <a:pt x="1942186" y="6429045"/>
                  <a:pt x="1942186" y="6316467"/>
                </a:cubicBezTo>
                <a:cubicBezTo>
                  <a:pt x="1942186" y="6203890"/>
                  <a:pt x="1841545" y="6112650"/>
                  <a:pt x="1717349" y="6112650"/>
                </a:cubicBezTo>
                <a:lnTo>
                  <a:pt x="224790" y="6112650"/>
                </a:lnTo>
                <a:cubicBezTo>
                  <a:pt x="100640" y="6112650"/>
                  <a:pt x="0" y="6021410"/>
                  <a:pt x="0" y="5908832"/>
                </a:cubicBezTo>
                <a:cubicBezTo>
                  <a:pt x="0" y="5796255"/>
                  <a:pt x="100640" y="5705015"/>
                  <a:pt x="224790" y="5705015"/>
                </a:cubicBezTo>
                <a:lnTo>
                  <a:pt x="1149286" y="5705015"/>
                </a:lnTo>
                <a:cubicBezTo>
                  <a:pt x="1273435" y="5705015"/>
                  <a:pt x="1374123" y="5613775"/>
                  <a:pt x="1374123" y="5501198"/>
                </a:cubicBezTo>
                <a:cubicBezTo>
                  <a:pt x="1374123" y="5388620"/>
                  <a:pt x="1273482" y="5297380"/>
                  <a:pt x="1149286" y="5297380"/>
                </a:cubicBezTo>
                <a:lnTo>
                  <a:pt x="979382" y="5297380"/>
                </a:lnTo>
                <a:cubicBezTo>
                  <a:pt x="855232" y="5297380"/>
                  <a:pt x="754545" y="5206140"/>
                  <a:pt x="754545" y="5093563"/>
                </a:cubicBezTo>
                <a:cubicBezTo>
                  <a:pt x="754545" y="4980985"/>
                  <a:pt x="855185" y="4889746"/>
                  <a:pt x="979382" y="4889746"/>
                </a:cubicBezTo>
                <a:lnTo>
                  <a:pt x="1903878" y="4889746"/>
                </a:lnTo>
                <a:cubicBezTo>
                  <a:pt x="2028027" y="4889746"/>
                  <a:pt x="2128668" y="4798506"/>
                  <a:pt x="2128668" y="4685928"/>
                </a:cubicBezTo>
                <a:cubicBezTo>
                  <a:pt x="2128668" y="4573351"/>
                  <a:pt x="2028027" y="4482111"/>
                  <a:pt x="1903878" y="4482111"/>
                </a:cubicBezTo>
                <a:lnTo>
                  <a:pt x="411319" y="4482111"/>
                </a:lnTo>
                <a:cubicBezTo>
                  <a:pt x="287169" y="4482111"/>
                  <a:pt x="186482" y="4390871"/>
                  <a:pt x="186482" y="4278293"/>
                </a:cubicBezTo>
                <a:cubicBezTo>
                  <a:pt x="186482" y="4165716"/>
                  <a:pt x="287122" y="4074476"/>
                  <a:pt x="411319" y="4074476"/>
                </a:cubicBezTo>
                <a:lnTo>
                  <a:pt x="1335815" y="4074476"/>
                </a:lnTo>
                <a:cubicBezTo>
                  <a:pt x="1459964" y="4074476"/>
                  <a:pt x="1560652" y="3983236"/>
                  <a:pt x="1560652" y="3870659"/>
                </a:cubicBezTo>
                <a:cubicBezTo>
                  <a:pt x="1560652" y="3770551"/>
                  <a:pt x="1481085" y="3687348"/>
                  <a:pt x="1376136" y="3670097"/>
                </a:cubicBezTo>
                <a:lnTo>
                  <a:pt x="792806" y="3670097"/>
                </a:lnTo>
                <a:cubicBezTo>
                  <a:pt x="668657" y="3670097"/>
                  <a:pt x="568016" y="3578858"/>
                  <a:pt x="568016" y="3466280"/>
                </a:cubicBezTo>
                <a:cubicBezTo>
                  <a:pt x="568016" y="3353702"/>
                  <a:pt x="668657" y="3262463"/>
                  <a:pt x="792806" y="3262463"/>
                </a:cubicBezTo>
                <a:lnTo>
                  <a:pt x="904124" y="3262463"/>
                </a:lnTo>
                <a:cubicBezTo>
                  <a:pt x="917190" y="3260315"/>
                  <a:pt x="930678" y="3259206"/>
                  <a:pt x="944446" y="3259206"/>
                </a:cubicBezTo>
                <a:lnTo>
                  <a:pt x="1759263" y="3258929"/>
                </a:lnTo>
                <a:cubicBezTo>
                  <a:pt x="1863369" y="3241125"/>
                  <a:pt x="1942139" y="3158198"/>
                  <a:pt x="1942139" y="3058645"/>
                </a:cubicBezTo>
                <a:cubicBezTo>
                  <a:pt x="1942139" y="2946068"/>
                  <a:pt x="1841498" y="2854828"/>
                  <a:pt x="1717302" y="2854828"/>
                </a:cubicBezTo>
                <a:lnTo>
                  <a:pt x="224743" y="2854828"/>
                </a:lnTo>
                <a:cubicBezTo>
                  <a:pt x="100594" y="2854828"/>
                  <a:pt x="-47" y="2763588"/>
                  <a:pt x="-47" y="2651010"/>
                </a:cubicBezTo>
                <a:cubicBezTo>
                  <a:pt x="-47" y="2538433"/>
                  <a:pt x="100594" y="2447193"/>
                  <a:pt x="224743" y="2447193"/>
                </a:cubicBezTo>
                <a:lnTo>
                  <a:pt x="1149239" y="2447193"/>
                </a:lnTo>
                <a:cubicBezTo>
                  <a:pt x="1273389" y="2447193"/>
                  <a:pt x="1374076" y="2355953"/>
                  <a:pt x="1374076" y="2243376"/>
                </a:cubicBezTo>
                <a:cubicBezTo>
                  <a:pt x="1374076" y="2130798"/>
                  <a:pt x="1273435" y="2039558"/>
                  <a:pt x="1149239" y="2039558"/>
                </a:cubicBezTo>
                <a:lnTo>
                  <a:pt x="979335" y="2039558"/>
                </a:lnTo>
                <a:cubicBezTo>
                  <a:pt x="855186" y="2039558"/>
                  <a:pt x="754498" y="1948319"/>
                  <a:pt x="754498" y="1835741"/>
                </a:cubicBezTo>
                <a:cubicBezTo>
                  <a:pt x="754498" y="1723163"/>
                  <a:pt x="855139" y="1631924"/>
                  <a:pt x="979335" y="1631924"/>
                </a:cubicBezTo>
                <a:lnTo>
                  <a:pt x="1903831" y="1631924"/>
                </a:lnTo>
                <a:cubicBezTo>
                  <a:pt x="2027981" y="1631924"/>
                  <a:pt x="2128621" y="1540684"/>
                  <a:pt x="2128621" y="1428106"/>
                </a:cubicBezTo>
                <a:cubicBezTo>
                  <a:pt x="2128621" y="1315529"/>
                  <a:pt x="2027981" y="1224289"/>
                  <a:pt x="1903831" y="1224289"/>
                </a:cubicBezTo>
                <a:lnTo>
                  <a:pt x="411272" y="1224289"/>
                </a:lnTo>
                <a:cubicBezTo>
                  <a:pt x="287123" y="1224289"/>
                  <a:pt x="186435" y="1133049"/>
                  <a:pt x="186435" y="1020471"/>
                </a:cubicBezTo>
                <a:cubicBezTo>
                  <a:pt x="186435" y="907894"/>
                  <a:pt x="287076" y="816654"/>
                  <a:pt x="411272" y="816654"/>
                </a:cubicBezTo>
                <a:lnTo>
                  <a:pt x="1335768" y="816654"/>
                </a:lnTo>
                <a:cubicBezTo>
                  <a:pt x="1459918" y="816654"/>
                  <a:pt x="1560605" y="725414"/>
                  <a:pt x="1560605" y="612837"/>
                </a:cubicBezTo>
                <a:cubicBezTo>
                  <a:pt x="1560605" y="500259"/>
                  <a:pt x="1459964" y="409019"/>
                  <a:pt x="1335768" y="409019"/>
                </a:cubicBezTo>
                <a:lnTo>
                  <a:pt x="944352" y="409019"/>
                </a:lnTo>
                <a:cubicBezTo>
                  <a:pt x="820203" y="409019"/>
                  <a:pt x="719515" y="317780"/>
                  <a:pt x="719515" y="205202"/>
                </a:cubicBezTo>
                <a:cubicBezTo>
                  <a:pt x="719515" y="92624"/>
                  <a:pt x="820156" y="1385"/>
                  <a:pt x="944352" y="1385"/>
                </a:cubicBezTo>
                <a:lnTo>
                  <a:pt x="944493" y="1871"/>
                </a:lnTo>
              </a:path>
            </a:pathLst>
          </a:custGeom>
          <a:solidFill>
            <a:srgbClr val="1B4436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263278" y="4981383"/>
            <a:ext cx="1928722" cy="1876617"/>
          </a:xfrm>
          <a:custGeom>
            <a:avLst/>
            <a:gdLst/>
            <a:ahLst/>
            <a:cxnLst/>
            <a:rect l="l" t="t" r="r" b="b"/>
            <a:pathLst>
              <a:path w="1928722" h="1876617">
                <a:moveTo>
                  <a:pt x="527390" y="501338"/>
                </a:moveTo>
                <a:lnTo>
                  <a:pt x="1401332" y="1375279"/>
                </a:lnTo>
                <a:moveTo>
                  <a:pt x="1401332" y="501338"/>
                </a:moveTo>
                <a:lnTo>
                  <a:pt x="527390" y="1375279"/>
                </a:lnTo>
                <a:moveTo>
                  <a:pt x="346398" y="938309"/>
                </a:moveTo>
                <a:lnTo>
                  <a:pt x="1582323" y="938309"/>
                </a:lnTo>
                <a:moveTo>
                  <a:pt x="964361" y="1556260"/>
                </a:moveTo>
                <a:lnTo>
                  <a:pt x="964361" y="320339"/>
                </a:lnTo>
                <a:moveTo>
                  <a:pt x="1546565" y="193536"/>
                </a:moveTo>
                <a:cubicBezTo>
                  <a:pt x="1377840" y="96346"/>
                  <a:pt x="1158564" y="119878"/>
                  <a:pt x="1014315" y="264134"/>
                </a:cubicBezTo>
                <a:lnTo>
                  <a:pt x="964380" y="314071"/>
                </a:lnTo>
                <a:lnTo>
                  <a:pt x="889469" y="239156"/>
                </a:lnTo>
                <a:cubicBezTo>
                  <a:pt x="753012" y="102707"/>
                  <a:pt x="549454" y="74258"/>
                  <a:pt x="385011" y="153845"/>
                </a:cubicBezTo>
                <a:cubicBezTo>
                  <a:pt x="382851" y="174225"/>
                  <a:pt x="381752" y="194906"/>
                  <a:pt x="381752" y="215849"/>
                </a:cubicBezTo>
                <a:lnTo>
                  <a:pt x="381752" y="355675"/>
                </a:lnTo>
                <a:lnTo>
                  <a:pt x="288537" y="355675"/>
                </a:lnTo>
                <a:cubicBezTo>
                  <a:pt x="250174" y="355675"/>
                  <a:pt x="212661" y="359391"/>
                  <a:pt x="176362" y="366466"/>
                </a:cubicBezTo>
                <a:cubicBezTo>
                  <a:pt x="101219" y="529544"/>
                  <a:pt x="130844" y="729009"/>
                  <a:pt x="265238" y="863394"/>
                </a:cubicBezTo>
                <a:lnTo>
                  <a:pt x="340149" y="938309"/>
                </a:lnTo>
                <a:lnTo>
                  <a:pt x="290215" y="988245"/>
                </a:lnTo>
                <a:cubicBezTo>
                  <a:pt x="147065" y="1131394"/>
                  <a:pt x="122782" y="1348425"/>
                  <a:pt x="217405" y="1516626"/>
                </a:cubicBezTo>
                <a:cubicBezTo>
                  <a:pt x="240724" y="1519459"/>
                  <a:pt x="264466" y="1520923"/>
                  <a:pt x="288537" y="1520923"/>
                </a:cubicBezTo>
                <a:lnTo>
                  <a:pt x="381752" y="1520923"/>
                </a:lnTo>
                <a:lnTo>
                  <a:pt x="381752" y="1660750"/>
                </a:lnTo>
                <a:cubicBezTo>
                  <a:pt x="381752" y="1668219"/>
                  <a:pt x="381887" y="1675669"/>
                  <a:pt x="382176" y="1683063"/>
                </a:cubicBezTo>
                <a:cubicBezTo>
                  <a:pt x="550901" y="1780253"/>
                  <a:pt x="770177" y="1756739"/>
                  <a:pt x="914446" y="1612465"/>
                </a:cubicBezTo>
                <a:lnTo>
                  <a:pt x="964380" y="1562528"/>
                </a:lnTo>
                <a:lnTo>
                  <a:pt x="1039292" y="1637442"/>
                </a:lnTo>
                <a:cubicBezTo>
                  <a:pt x="1175749" y="1773891"/>
                  <a:pt x="1379306" y="1802322"/>
                  <a:pt x="1543749" y="1722753"/>
                </a:cubicBezTo>
                <a:cubicBezTo>
                  <a:pt x="1545909" y="1702373"/>
                  <a:pt x="1547008" y="1681693"/>
                  <a:pt x="1547008" y="1660750"/>
                </a:cubicBezTo>
                <a:lnTo>
                  <a:pt x="1547008" y="1520923"/>
                </a:lnTo>
                <a:lnTo>
                  <a:pt x="1640224" y="1520923"/>
                </a:lnTo>
                <a:cubicBezTo>
                  <a:pt x="1678605" y="1520923"/>
                  <a:pt x="1716100" y="1517226"/>
                  <a:pt x="1752398" y="1510133"/>
                </a:cubicBezTo>
                <a:cubicBezTo>
                  <a:pt x="1827522" y="1347055"/>
                  <a:pt x="1797916" y="1147589"/>
                  <a:pt x="1663523" y="1013204"/>
                </a:cubicBezTo>
                <a:lnTo>
                  <a:pt x="1588611" y="938290"/>
                </a:lnTo>
                <a:lnTo>
                  <a:pt x="1638546" y="888353"/>
                </a:lnTo>
                <a:cubicBezTo>
                  <a:pt x="1781695" y="745205"/>
                  <a:pt x="1805959" y="528174"/>
                  <a:pt x="1711355" y="359973"/>
                </a:cubicBezTo>
                <a:cubicBezTo>
                  <a:pt x="1688037" y="357139"/>
                  <a:pt x="1664294" y="355675"/>
                  <a:pt x="1640205" y="355675"/>
                </a:cubicBezTo>
                <a:lnTo>
                  <a:pt x="1546989" y="355675"/>
                </a:lnTo>
                <a:lnTo>
                  <a:pt x="1546989" y="215849"/>
                </a:lnTo>
                <a:cubicBezTo>
                  <a:pt x="1546989" y="208380"/>
                  <a:pt x="1546854" y="200929"/>
                  <a:pt x="1546565" y="193517"/>
                </a:cubicBezTo>
                <a:lnTo>
                  <a:pt x="1546565" y="193536"/>
                </a:lnTo>
                <a:moveTo>
                  <a:pt x="522954" y="426292"/>
                </a:moveTo>
                <a:cubicBezTo>
                  <a:pt x="522954" y="222285"/>
                  <a:pt x="661359" y="50594"/>
                  <a:pt x="849390" y="0"/>
                </a:cubicBezTo>
                <a:cubicBezTo>
                  <a:pt x="852765" y="3134"/>
                  <a:pt x="856102" y="6305"/>
                  <a:pt x="859419" y="9514"/>
                </a:cubicBezTo>
                <a:cubicBezTo>
                  <a:pt x="672835" y="56336"/>
                  <a:pt x="534680" y="225175"/>
                  <a:pt x="534680" y="426274"/>
                </a:cubicBezTo>
                <a:lnTo>
                  <a:pt x="534680" y="508638"/>
                </a:lnTo>
                <a:lnTo>
                  <a:pt x="417009" y="508638"/>
                </a:lnTo>
                <a:cubicBezTo>
                  <a:pt x="226644" y="508638"/>
                  <a:pt x="65210" y="632439"/>
                  <a:pt x="8776" y="803905"/>
                </a:cubicBezTo>
                <a:cubicBezTo>
                  <a:pt x="5786" y="800396"/>
                  <a:pt x="2854" y="796849"/>
                  <a:pt x="-19" y="793284"/>
                </a:cubicBezTo>
                <a:cubicBezTo>
                  <a:pt x="59983" y="620747"/>
                  <a:pt x="224021" y="496909"/>
                  <a:pt x="417009" y="496909"/>
                </a:cubicBezTo>
                <a:lnTo>
                  <a:pt x="522954" y="496909"/>
                </a:lnTo>
                <a:lnTo>
                  <a:pt x="522954" y="426292"/>
                </a:lnTo>
                <a:moveTo>
                  <a:pt x="1394022" y="426292"/>
                </a:moveTo>
                <a:cubicBezTo>
                  <a:pt x="1394022" y="226264"/>
                  <a:pt x="1257353" y="58175"/>
                  <a:pt x="1072292" y="10303"/>
                </a:cubicBezTo>
                <a:cubicBezTo>
                  <a:pt x="1076034" y="7206"/>
                  <a:pt x="1079814" y="4185"/>
                  <a:pt x="1083633" y="1201"/>
                </a:cubicBezTo>
                <a:cubicBezTo>
                  <a:pt x="1269466" y="53240"/>
                  <a:pt x="1405768" y="223843"/>
                  <a:pt x="1405768" y="426292"/>
                </a:cubicBezTo>
                <a:lnTo>
                  <a:pt x="1405768" y="496909"/>
                </a:lnTo>
                <a:lnTo>
                  <a:pt x="1511713" y="496909"/>
                </a:lnTo>
                <a:cubicBezTo>
                  <a:pt x="1701769" y="496909"/>
                  <a:pt x="1863763" y="617013"/>
                  <a:pt x="1925945" y="785458"/>
                </a:cubicBezTo>
                <a:cubicBezTo>
                  <a:pt x="1923264" y="789436"/>
                  <a:pt x="1920525" y="793396"/>
                  <a:pt x="1917728" y="797337"/>
                </a:cubicBezTo>
                <a:cubicBezTo>
                  <a:pt x="1859384" y="629286"/>
                  <a:pt x="1699648" y="508657"/>
                  <a:pt x="1511732" y="508657"/>
                </a:cubicBezTo>
                <a:lnTo>
                  <a:pt x="1394061" y="508657"/>
                </a:lnTo>
                <a:lnTo>
                  <a:pt x="1394022" y="426292"/>
                </a:lnTo>
                <a:moveTo>
                  <a:pt x="1928722" y="1083333"/>
                </a:moveTo>
                <a:cubicBezTo>
                  <a:pt x="1925848" y="1079768"/>
                  <a:pt x="1922917" y="1076221"/>
                  <a:pt x="1919927" y="1072712"/>
                </a:cubicBezTo>
                <a:cubicBezTo>
                  <a:pt x="1863493" y="1244178"/>
                  <a:pt x="1702059" y="1367960"/>
                  <a:pt x="1511694" y="1367960"/>
                </a:cubicBezTo>
                <a:lnTo>
                  <a:pt x="1394022" y="1367960"/>
                </a:lnTo>
                <a:lnTo>
                  <a:pt x="1394022" y="1450325"/>
                </a:lnTo>
                <a:cubicBezTo>
                  <a:pt x="1394022" y="1651423"/>
                  <a:pt x="1255868" y="1820262"/>
                  <a:pt x="1069283" y="1867084"/>
                </a:cubicBezTo>
                <a:cubicBezTo>
                  <a:pt x="1072581" y="1870312"/>
                  <a:pt x="1075937" y="1873483"/>
                  <a:pt x="1079313" y="1876598"/>
                </a:cubicBezTo>
                <a:cubicBezTo>
                  <a:pt x="1267363" y="1826023"/>
                  <a:pt x="1405768" y="1654332"/>
                  <a:pt x="1405768" y="1450325"/>
                </a:cubicBezTo>
                <a:lnTo>
                  <a:pt x="1405768" y="1379689"/>
                </a:lnTo>
                <a:lnTo>
                  <a:pt x="1511713" y="1379689"/>
                </a:lnTo>
                <a:cubicBezTo>
                  <a:pt x="1704681" y="1379689"/>
                  <a:pt x="1868739" y="1255851"/>
                  <a:pt x="1928741" y="1083315"/>
                </a:cubicBezTo>
                <a:lnTo>
                  <a:pt x="1928722" y="1083333"/>
                </a:lnTo>
                <a:moveTo>
                  <a:pt x="845108" y="1875435"/>
                </a:moveTo>
                <a:cubicBezTo>
                  <a:pt x="848908" y="1872470"/>
                  <a:pt x="852688" y="1869430"/>
                  <a:pt x="856449" y="1866333"/>
                </a:cubicBezTo>
                <a:cubicBezTo>
                  <a:pt x="671388" y="1818461"/>
                  <a:pt x="534700" y="1650353"/>
                  <a:pt x="534700" y="1450325"/>
                </a:cubicBezTo>
                <a:lnTo>
                  <a:pt x="534700" y="1367960"/>
                </a:lnTo>
                <a:lnTo>
                  <a:pt x="417028" y="1367960"/>
                </a:lnTo>
                <a:cubicBezTo>
                  <a:pt x="229113" y="1367960"/>
                  <a:pt x="69376" y="1247331"/>
                  <a:pt x="11032" y="1079299"/>
                </a:cubicBezTo>
                <a:cubicBezTo>
                  <a:pt x="8236" y="1083240"/>
                  <a:pt x="5497" y="1087180"/>
                  <a:pt x="2816" y="1091159"/>
                </a:cubicBezTo>
                <a:cubicBezTo>
                  <a:pt x="64998" y="1259604"/>
                  <a:pt x="226991" y="1379689"/>
                  <a:pt x="417028" y="1379689"/>
                </a:cubicBezTo>
                <a:lnTo>
                  <a:pt x="522973" y="1379689"/>
                </a:lnTo>
                <a:lnTo>
                  <a:pt x="522973" y="1450325"/>
                </a:lnTo>
                <a:cubicBezTo>
                  <a:pt x="522973" y="1652774"/>
                  <a:pt x="659276" y="1823396"/>
                  <a:pt x="845127" y="1875435"/>
                </a:cubicBezTo>
                <a:lnTo>
                  <a:pt x="845108" y="1875435"/>
                </a:lnTo>
              </a:path>
            </a:pathLst>
          </a:custGeom>
          <a:noFill/>
          <a:ln w="12700">
            <a:solidFill>
              <a:srgbClr val="1B4436">
                <a:alpha val="4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57200" y="5165409"/>
            <a:ext cx="7351944" cy="1472028"/>
          </a:xfrm>
          <a:custGeom>
            <a:avLst/>
            <a:gdLst/>
            <a:ahLst/>
            <a:cxnLst/>
            <a:rect l="l" t="t" r="r" b="b"/>
            <a:pathLst>
              <a:path w="7351944" h="1472028">
                <a:moveTo>
                  <a:pt x="0" y="57689"/>
                </a:moveTo>
                <a:cubicBezTo>
                  <a:pt x="0" y="25834"/>
                  <a:pt x="25805" y="0"/>
                  <a:pt x="57713" y="0"/>
                </a:cubicBezTo>
                <a:lnTo>
                  <a:pt x="7294305" y="0"/>
                </a:lnTo>
                <a:cubicBezTo>
                  <a:pt x="7326139" y="0"/>
                  <a:pt x="7352017" y="25834"/>
                  <a:pt x="7352017" y="57689"/>
                </a:cubicBezTo>
                <a:lnTo>
                  <a:pt x="7352017" y="1414339"/>
                </a:lnTo>
                <a:cubicBezTo>
                  <a:pt x="7352017" y="1446194"/>
                  <a:pt x="7326212" y="1472028"/>
                  <a:pt x="7294305" y="1472028"/>
                </a:cubicBezTo>
                <a:lnTo>
                  <a:pt x="57713" y="1472028"/>
                </a:lnTo>
                <a:cubicBezTo>
                  <a:pt x="25879" y="1472028"/>
                  <a:pt x="0" y="1446194"/>
                  <a:pt x="0" y="1414339"/>
                </a:cubicBezTo>
                <a:lnTo>
                  <a:pt x="0" y="57689"/>
                </a:lnTo>
              </a:path>
            </a:pathLst>
          </a:custGeom>
          <a:solidFill>
            <a:srgbClr val="000000">
              <a:alpha val="3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57200" y="3482871"/>
            <a:ext cx="7351944" cy="1472028"/>
          </a:xfrm>
          <a:custGeom>
            <a:avLst/>
            <a:gdLst/>
            <a:ahLst/>
            <a:cxnLst/>
            <a:rect l="l" t="t" r="r" b="b"/>
            <a:pathLst>
              <a:path w="7351944" h="1472028">
                <a:moveTo>
                  <a:pt x="0" y="57689"/>
                </a:moveTo>
                <a:cubicBezTo>
                  <a:pt x="0" y="25834"/>
                  <a:pt x="25805" y="0"/>
                  <a:pt x="57713" y="0"/>
                </a:cubicBezTo>
                <a:lnTo>
                  <a:pt x="7294305" y="0"/>
                </a:lnTo>
                <a:cubicBezTo>
                  <a:pt x="7326139" y="0"/>
                  <a:pt x="7352017" y="25834"/>
                  <a:pt x="7352017" y="57689"/>
                </a:cubicBezTo>
                <a:lnTo>
                  <a:pt x="7352017" y="1414339"/>
                </a:lnTo>
                <a:cubicBezTo>
                  <a:pt x="7352017" y="1446194"/>
                  <a:pt x="7326212" y="1472028"/>
                  <a:pt x="7294305" y="1472028"/>
                </a:cubicBezTo>
                <a:lnTo>
                  <a:pt x="57713" y="1472028"/>
                </a:lnTo>
                <a:cubicBezTo>
                  <a:pt x="25879" y="1472028"/>
                  <a:pt x="0" y="1446194"/>
                  <a:pt x="0" y="1414339"/>
                </a:cubicBezTo>
                <a:lnTo>
                  <a:pt x="0" y="57689"/>
                </a:lnTo>
              </a:path>
            </a:pathLst>
          </a:custGeom>
          <a:solidFill>
            <a:srgbClr val="000000">
              <a:alpha val="3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57200" y="1802335"/>
            <a:ext cx="7351944" cy="1472028"/>
          </a:xfrm>
          <a:custGeom>
            <a:avLst/>
            <a:gdLst/>
            <a:ahLst/>
            <a:cxnLst/>
            <a:rect l="l" t="t" r="r" b="b"/>
            <a:pathLst>
              <a:path w="7351944" h="1472028">
                <a:moveTo>
                  <a:pt x="0" y="57689"/>
                </a:moveTo>
                <a:cubicBezTo>
                  <a:pt x="0" y="25834"/>
                  <a:pt x="25805" y="0"/>
                  <a:pt x="57713" y="0"/>
                </a:cubicBezTo>
                <a:lnTo>
                  <a:pt x="7294305" y="0"/>
                </a:lnTo>
                <a:cubicBezTo>
                  <a:pt x="7326139" y="0"/>
                  <a:pt x="7352017" y="25834"/>
                  <a:pt x="7352017" y="57689"/>
                </a:cubicBezTo>
                <a:lnTo>
                  <a:pt x="7352017" y="1414339"/>
                </a:lnTo>
                <a:cubicBezTo>
                  <a:pt x="7352017" y="1446194"/>
                  <a:pt x="7326212" y="1472028"/>
                  <a:pt x="7294305" y="1472028"/>
                </a:cubicBezTo>
                <a:lnTo>
                  <a:pt x="57713" y="1472028"/>
                </a:lnTo>
                <a:cubicBezTo>
                  <a:pt x="25879" y="1472028"/>
                  <a:pt x="0" y="1446194"/>
                  <a:pt x="0" y="1414339"/>
                </a:cubicBezTo>
                <a:lnTo>
                  <a:pt x="0" y="57689"/>
                </a:lnTo>
              </a:path>
            </a:pathLst>
          </a:custGeom>
          <a:solidFill>
            <a:srgbClr val="000000">
              <a:alpha val="3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200" y="503617"/>
            <a:ext cx="11247120" cy="9525"/>
          </a:xfrm>
          <a:custGeom>
            <a:avLst/>
            <a:gdLst/>
            <a:ahLst/>
            <a:cxnLst/>
            <a:rect l="l" t="t" r="r" b="b"/>
            <a:pathLst>
              <a:path w="11247120" h="9525">
                <a:moveTo>
                  <a:pt x="0" y="4763"/>
                </a:moveTo>
                <a:lnTo>
                  <a:pt x="11247120" y="4763"/>
                </a:lnTo>
              </a:path>
            </a:pathLst>
          </a:custGeom>
          <a:noFill/>
          <a:ln w="6348">
            <a:solidFill>
              <a:srgbClr val="DEF2EB">
                <a:alpha val="2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57200" y="137160"/>
            <a:ext cx="7373623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D9D9D9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Comprehensive Real Estate Acquisition Strategy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457201" y="843915"/>
            <a:ext cx="7802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Property Overview &amp; Gallery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10973150" y="183325"/>
            <a:ext cx="680019" cy="98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90000"/>
              </a:lnSpc>
              <a:spcBef>
                <a:spcPts val="898"/>
              </a:spcBef>
              <a:buNone/>
            </a:pPr>
            <a:r>
              <a:rPr lang="en-US" sz="718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4</a:t>
            </a:r>
            <a:endParaRPr lang="en-US" sz="718" dirty="0"/>
          </a:p>
        </p:txBody>
      </p:sp>
      <p:sp>
        <p:nvSpPr>
          <p:cNvPr id="11" name="Text 9"/>
          <p:cNvSpPr/>
          <p:nvPr/>
        </p:nvSpPr>
        <p:spPr>
          <a:xfrm>
            <a:off x="725671" y="2029471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BDE5D7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25671" y="3705513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BDE5D7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25671" y="5375452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BDE5D7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508790" y="5391619"/>
            <a:ext cx="60388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Current Performance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508790" y="5878616"/>
            <a:ext cx="603630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Current performance: [X]% occupancy | Current rents: [range or blended $/SF]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508790" y="3721680"/>
            <a:ext cx="60388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Size and Unit Mix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508790" y="4208677"/>
            <a:ext cx="603630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Size &amp; mix: [XX,XXX] SF | Units: [XX] | Unit mix: [Studio/1BR/2BR/3BR]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508790" y="2045638"/>
            <a:ext cx="60388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Photo Grid Overview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508790" y="2532635"/>
            <a:ext cx="603630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Photo grid placeholder (exterior, amenity spaces, unit interiors, common areas)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2831" y="2166631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53885" y="24494"/>
                </a:moveTo>
                <a:lnTo>
                  <a:pt x="53885" y="53885"/>
                </a:lnTo>
                <a:lnTo>
                  <a:pt x="24494" y="53885"/>
                </a:lnTo>
                <a:lnTo>
                  <a:pt x="24494" y="24494"/>
                </a:lnTo>
                <a:lnTo>
                  <a:pt x="53885" y="24494"/>
                </a:lnTo>
                <a:moveTo>
                  <a:pt x="24494" y="0"/>
                </a:moveTo>
                <a:cubicBezTo>
                  <a:pt x="10962" y="0"/>
                  <a:pt x="0" y="10962"/>
                  <a:pt x="0" y="24494"/>
                </a:cubicBezTo>
                <a:lnTo>
                  <a:pt x="0" y="53885"/>
                </a:lnTo>
                <a:cubicBezTo>
                  <a:pt x="0" y="67417"/>
                  <a:pt x="10962" y="78379"/>
                  <a:pt x="24494" y="78379"/>
                </a:cubicBezTo>
                <a:lnTo>
                  <a:pt x="53885" y="78379"/>
                </a:lnTo>
                <a:cubicBezTo>
                  <a:pt x="67417" y="78379"/>
                  <a:pt x="78379" y="67417"/>
                  <a:pt x="78379" y="53885"/>
                </a:cubicBezTo>
                <a:lnTo>
                  <a:pt x="78379" y="24494"/>
                </a:lnTo>
                <a:cubicBezTo>
                  <a:pt x="78379" y="10962"/>
                  <a:pt x="67417" y="0"/>
                  <a:pt x="53885" y="0"/>
                </a:cubicBezTo>
                <a:lnTo>
                  <a:pt x="24494" y="0"/>
                </a:lnTo>
                <a:moveTo>
                  <a:pt x="53885" y="122465"/>
                </a:moveTo>
                <a:lnTo>
                  <a:pt x="53885" y="151855"/>
                </a:lnTo>
                <a:lnTo>
                  <a:pt x="24494" y="151855"/>
                </a:lnTo>
                <a:lnTo>
                  <a:pt x="24494" y="122465"/>
                </a:lnTo>
                <a:lnTo>
                  <a:pt x="53885" y="122465"/>
                </a:lnTo>
                <a:moveTo>
                  <a:pt x="24494" y="97971"/>
                </a:moveTo>
                <a:cubicBezTo>
                  <a:pt x="10962" y="97971"/>
                  <a:pt x="0" y="108932"/>
                  <a:pt x="0" y="122465"/>
                </a:cubicBezTo>
                <a:lnTo>
                  <a:pt x="0" y="151855"/>
                </a:lnTo>
                <a:cubicBezTo>
                  <a:pt x="0" y="165387"/>
                  <a:pt x="10962" y="176349"/>
                  <a:pt x="24494" y="176349"/>
                </a:cubicBezTo>
                <a:lnTo>
                  <a:pt x="53885" y="176349"/>
                </a:lnTo>
                <a:cubicBezTo>
                  <a:pt x="67417" y="176349"/>
                  <a:pt x="78379" y="165387"/>
                  <a:pt x="78379" y="151855"/>
                </a:cubicBezTo>
                <a:lnTo>
                  <a:pt x="78379" y="122465"/>
                </a:lnTo>
                <a:cubicBezTo>
                  <a:pt x="78379" y="108932"/>
                  <a:pt x="67417" y="97971"/>
                  <a:pt x="53885" y="97971"/>
                </a:cubicBezTo>
                <a:lnTo>
                  <a:pt x="24494" y="97971"/>
                </a:lnTo>
                <a:moveTo>
                  <a:pt x="24494" y="220435"/>
                </a:moveTo>
                <a:lnTo>
                  <a:pt x="53885" y="220435"/>
                </a:lnTo>
                <a:lnTo>
                  <a:pt x="53885" y="249826"/>
                </a:lnTo>
                <a:lnTo>
                  <a:pt x="24494" y="249826"/>
                </a:lnTo>
                <a:lnTo>
                  <a:pt x="24494" y="220435"/>
                </a:lnTo>
                <a:moveTo>
                  <a:pt x="0" y="220435"/>
                </a:moveTo>
                <a:lnTo>
                  <a:pt x="0" y="249826"/>
                </a:lnTo>
                <a:cubicBezTo>
                  <a:pt x="0" y="263358"/>
                  <a:pt x="10962" y="274320"/>
                  <a:pt x="24494" y="274320"/>
                </a:cubicBezTo>
                <a:lnTo>
                  <a:pt x="53885" y="274320"/>
                </a:lnTo>
                <a:cubicBezTo>
                  <a:pt x="67417" y="274320"/>
                  <a:pt x="78379" y="263358"/>
                  <a:pt x="78379" y="249826"/>
                </a:cubicBezTo>
                <a:lnTo>
                  <a:pt x="78379" y="220435"/>
                </a:lnTo>
                <a:cubicBezTo>
                  <a:pt x="78379" y="206903"/>
                  <a:pt x="67417" y="195941"/>
                  <a:pt x="53885" y="195941"/>
                </a:cubicBezTo>
                <a:lnTo>
                  <a:pt x="24494" y="195941"/>
                </a:lnTo>
                <a:cubicBezTo>
                  <a:pt x="10962" y="195941"/>
                  <a:pt x="0" y="206903"/>
                  <a:pt x="0" y="220435"/>
                </a:cubicBezTo>
                <a:lnTo>
                  <a:pt x="0" y="220435"/>
                </a:lnTo>
                <a:moveTo>
                  <a:pt x="151855" y="24494"/>
                </a:moveTo>
                <a:lnTo>
                  <a:pt x="151855" y="53885"/>
                </a:lnTo>
                <a:lnTo>
                  <a:pt x="122465" y="53885"/>
                </a:lnTo>
                <a:lnTo>
                  <a:pt x="122465" y="24494"/>
                </a:lnTo>
                <a:lnTo>
                  <a:pt x="151855" y="24494"/>
                </a:lnTo>
                <a:moveTo>
                  <a:pt x="122465" y="0"/>
                </a:moveTo>
                <a:cubicBezTo>
                  <a:pt x="108932" y="0"/>
                  <a:pt x="97971" y="10962"/>
                  <a:pt x="97971" y="24494"/>
                </a:cubicBezTo>
                <a:lnTo>
                  <a:pt x="97971" y="53885"/>
                </a:lnTo>
                <a:cubicBezTo>
                  <a:pt x="97971" y="67417"/>
                  <a:pt x="108932" y="78379"/>
                  <a:pt x="122465" y="78379"/>
                </a:cubicBezTo>
                <a:lnTo>
                  <a:pt x="151855" y="78379"/>
                </a:lnTo>
                <a:cubicBezTo>
                  <a:pt x="165387" y="78379"/>
                  <a:pt x="176349" y="67417"/>
                  <a:pt x="176349" y="53885"/>
                </a:cubicBezTo>
                <a:lnTo>
                  <a:pt x="176349" y="24494"/>
                </a:lnTo>
                <a:cubicBezTo>
                  <a:pt x="176349" y="10962"/>
                  <a:pt x="165387" y="0"/>
                  <a:pt x="151855" y="0"/>
                </a:cubicBezTo>
                <a:lnTo>
                  <a:pt x="122465" y="0"/>
                </a:lnTo>
                <a:moveTo>
                  <a:pt x="122465" y="122465"/>
                </a:moveTo>
                <a:lnTo>
                  <a:pt x="151855" y="122465"/>
                </a:lnTo>
                <a:lnTo>
                  <a:pt x="151855" y="151855"/>
                </a:lnTo>
                <a:lnTo>
                  <a:pt x="122465" y="151855"/>
                </a:lnTo>
                <a:lnTo>
                  <a:pt x="122465" y="122465"/>
                </a:lnTo>
                <a:moveTo>
                  <a:pt x="97971" y="122465"/>
                </a:moveTo>
                <a:lnTo>
                  <a:pt x="97971" y="151855"/>
                </a:lnTo>
                <a:cubicBezTo>
                  <a:pt x="97971" y="165387"/>
                  <a:pt x="108932" y="176349"/>
                  <a:pt x="122465" y="176349"/>
                </a:cubicBezTo>
                <a:lnTo>
                  <a:pt x="151855" y="176349"/>
                </a:lnTo>
                <a:cubicBezTo>
                  <a:pt x="165387" y="176349"/>
                  <a:pt x="176349" y="165387"/>
                  <a:pt x="176349" y="151855"/>
                </a:cubicBezTo>
                <a:lnTo>
                  <a:pt x="176349" y="122465"/>
                </a:lnTo>
                <a:cubicBezTo>
                  <a:pt x="176349" y="108932"/>
                  <a:pt x="165387" y="97971"/>
                  <a:pt x="151855" y="97971"/>
                </a:cubicBezTo>
                <a:lnTo>
                  <a:pt x="122465" y="97971"/>
                </a:lnTo>
                <a:cubicBezTo>
                  <a:pt x="108932" y="97971"/>
                  <a:pt x="97971" y="108932"/>
                  <a:pt x="97971" y="122465"/>
                </a:cubicBezTo>
                <a:moveTo>
                  <a:pt x="151855" y="220435"/>
                </a:moveTo>
                <a:lnTo>
                  <a:pt x="151855" y="249826"/>
                </a:lnTo>
                <a:lnTo>
                  <a:pt x="122465" y="249826"/>
                </a:lnTo>
                <a:lnTo>
                  <a:pt x="122465" y="220435"/>
                </a:lnTo>
                <a:lnTo>
                  <a:pt x="151855" y="220435"/>
                </a:lnTo>
                <a:moveTo>
                  <a:pt x="122465" y="195944"/>
                </a:moveTo>
                <a:cubicBezTo>
                  <a:pt x="108932" y="195944"/>
                  <a:pt x="97971" y="206906"/>
                  <a:pt x="97971" y="220438"/>
                </a:cubicBezTo>
                <a:lnTo>
                  <a:pt x="97971" y="249829"/>
                </a:lnTo>
                <a:cubicBezTo>
                  <a:pt x="97971" y="263361"/>
                  <a:pt x="108932" y="274323"/>
                  <a:pt x="122465" y="274323"/>
                </a:cubicBezTo>
                <a:lnTo>
                  <a:pt x="151855" y="274323"/>
                </a:lnTo>
                <a:cubicBezTo>
                  <a:pt x="165387" y="274323"/>
                  <a:pt x="176349" y="263361"/>
                  <a:pt x="176349" y="249829"/>
                </a:cubicBezTo>
                <a:lnTo>
                  <a:pt x="176349" y="220438"/>
                </a:lnTo>
                <a:cubicBezTo>
                  <a:pt x="176349" y="206906"/>
                  <a:pt x="165387" y="195944"/>
                  <a:pt x="151855" y="195944"/>
                </a:cubicBezTo>
                <a:lnTo>
                  <a:pt x="122465" y="195944"/>
                </a:lnTo>
                <a:moveTo>
                  <a:pt x="220435" y="24494"/>
                </a:moveTo>
                <a:lnTo>
                  <a:pt x="249826" y="24494"/>
                </a:lnTo>
                <a:lnTo>
                  <a:pt x="249826" y="53885"/>
                </a:lnTo>
                <a:lnTo>
                  <a:pt x="220435" y="53885"/>
                </a:lnTo>
                <a:lnTo>
                  <a:pt x="220435" y="24494"/>
                </a:lnTo>
                <a:moveTo>
                  <a:pt x="195944" y="24494"/>
                </a:moveTo>
                <a:lnTo>
                  <a:pt x="195944" y="53885"/>
                </a:lnTo>
                <a:cubicBezTo>
                  <a:pt x="195944" y="67417"/>
                  <a:pt x="206906" y="78379"/>
                  <a:pt x="220438" y="78379"/>
                </a:cubicBezTo>
                <a:lnTo>
                  <a:pt x="249829" y="78379"/>
                </a:lnTo>
                <a:cubicBezTo>
                  <a:pt x="263361" y="78379"/>
                  <a:pt x="274323" y="67417"/>
                  <a:pt x="274323" y="53885"/>
                </a:cubicBezTo>
                <a:lnTo>
                  <a:pt x="274323" y="24494"/>
                </a:lnTo>
                <a:cubicBezTo>
                  <a:pt x="274323" y="10962"/>
                  <a:pt x="263361" y="0"/>
                  <a:pt x="249829" y="0"/>
                </a:cubicBezTo>
                <a:lnTo>
                  <a:pt x="220438" y="0"/>
                </a:lnTo>
                <a:cubicBezTo>
                  <a:pt x="206906" y="0"/>
                  <a:pt x="195944" y="10962"/>
                  <a:pt x="195944" y="24494"/>
                </a:cubicBezTo>
                <a:lnTo>
                  <a:pt x="195944" y="24494"/>
                </a:lnTo>
                <a:moveTo>
                  <a:pt x="249826" y="122465"/>
                </a:moveTo>
                <a:lnTo>
                  <a:pt x="249826" y="151855"/>
                </a:lnTo>
                <a:lnTo>
                  <a:pt x="220435" y="151855"/>
                </a:lnTo>
                <a:lnTo>
                  <a:pt x="220435" y="122465"/>
                </a:lnTo>
                <a:lnTo>
                  <a:pt x="249826" y="122465"/>
                </a:lnTo>
                <a:moveTo>
                  <a:pt x="220435" y="97971"/>
                </a:moveTo>
                <a:cubicBezTo>
                  <a:pt x="206903" y="97971"/>
                  <a:pt x="195941" y="108932"/>
                  <a:pt x="195941" y="122465"/>
                </a:cubicBezTo>
                <a:lnTo>
                  <a:pt x="195941" y="151855"/>
                </a:lnTo>
                <a:cubicBezTo>
                  <a:pt x="195941" y="165387"/>
                  <a:pt x="206903" y="176349"/>
                  <a:pt x="220435" y="176349"/>
                </a:cubicBezTo>
                <a:lnTo>
                  <a:pt x="249826" y="176349"/>
                </a:lnTo>
                <a:cubicBezTo>
                  <a:pt x="263358" y="176349"/>
                  <a:pt x="274320" y="165387"/>
                  <a:pt x="274320" y="151855"/>
                </a:cubicBezTo>
                <a:lnTo>
                  <a:pt x="274320" y="122465"/>
                </a:lnTo>
                <a:cubicBezTo>
                  <a:pt x="274320" y="108932"/>
                  <a:pt x="263358" y="97971"/>
                  <a:pt x="249826" y="97971"/>
                </a:cubicBezTo>
                <a:lnTo>
                  <a:pt x="220435" y="97971"/>
                </a:lnTo>
                <a:moveTo>
                  <a:pt x="220435" y="220435"/>
                </a:moveTo>
                <a:lnTo>
                  <a:pt x="249826" y="220435"/>
                </a:lnTo>
                <a:lnTo>
                  <a:pt x="249826" y="249826"/>
                </a:lnTo>
                <a:lnTo>
                  <a:pt x="220435" y="249826"/>
                </a:lnTo>
                <a:lnTo>
                  <a:pt x="220435" y="220435"/>
                </a:lnTo>
                <a:moveTo>
                  <a:pt x="195944" y="220435"/>
                </a:moveTo>
                <a:lnTo>
                  <a:pt x="195944" y="249826"/>
                </a:lnTo>
                <a:cubicBezTo>
                  <a:pt x="195944" y="263358"/>
                  <a:pt x="206906" y="274320"/>
                  <a:pt x="220438" y="274320"/>
                </a:cubicBezTo>
                <a:lnTo>
                  <a:pt x="249829" y="274320"/>
                </a:lnTo>
                <a:cubicBezTo>
                  <a:pt x="263361" y="274320"/>
                  <a:pt x="274323" y="263358"/>
                  <a:pt x="274323" y="249826"/>
                </a:cubicBezTo>
                <a:lnTo>
                  <a:pt x="274323" y="220435"/>
                </a:lnTo>
                <a:cubicBezTo>
                  <a:pt x="274323" y="206903"/>
                  <a:pt x="263361" y="195941"/>
                  <a:pt x="249829" y="195941"/>
                </a:cubicBezTo>
                <a:lnTo>
                  <a:pt x="220438" y="195941"/>
                </a:lnTo>
                <a:cubicBezTo>
                  <a:pt x="206906" y="195941"/>
                  <a:pt x="195944" y="206903"/>
                  <a:pt x="195944" y="220435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862831" y="3857913"/>
            <a:ext cx="274320" cy="243840"/>
          </a:xfrm>
          <a:custGeom>
            <a:avLst/>
            <a:gdLst/>
            <a:ahLst/>
            <a:cxnLst/>
            <a:rect l="l" t="t" r="r" b="b"/>
            <a:pathLst>
              <a:path w="274320" h="243840">
                <a:moveTo>
                  <a:pt x="83821" y="45720"/>
                </a:moveTo>
                <a:lnTo>
                  <a:pt x="83821" y="30480"/>
                </a:lnTo>
                <a:cubicBezTo>
                  <a:pt x="83821" y="26288"/>
                  <a:pt x="87250" y="22860"/>
                  <a:pt x="91442" y="22860"/>
                </a:cubicBezTo>
                <a:lnTo>
                  <a:pt x="182881" y="22860"/>
                </a:lnTo>
                <a:cubicBezTo>
                  <a:pt x="187072" y="22860"/>
                  <a:pt x="190501" y="26288"/>
                  <a:pt x="190501" y="30480"/>
                </a:cubicBezTo>
                <a:lnTo>
                  <a:pt x="190501" y="91440"/>
                </a:lnTo>
                <a:cubicBezTo>
                  <a:pt x="190501" y="104061"/>
                  <a:pt x="200742" y="114300"/>
                  <a:pt x="213360" y="114300"/>
                </a:cubicBezTo>
                <a:lnTo>
                  <a:pt x="243840" y="114300"/>
                </a:lnTo>
                <a:cubicBezTo>
                  <a:pt x="248032" y="114300"/>
                  <a:pt x="251461" y="117728"/>
                  <a:pt x="251461" y="121920"/>
                </a:cubicBezTo>
                <a:lnTo>
                  <a:pt x="251461" y="213360"/>
                </a:lnTo>
                <a:cubicBezTo>
                  <a:pt x="251461" y="217552"/>
                  <a:pt x="248032" y="220980"/>
                  <a:pt x="243840" y="220980"/>
                </a:cubicBezTo>
                <a:lnTo>
                  <a:pt x="182881" y="220980"/>
                </a:lnTo>
                <a:lnTo>
                  <a:pt x="167640" y="220980"/>
                </a:lnTo>
                <a:lnTo>
                  <a:pt x="152398" y="220980"/>
                </a:lnTo>
                <a:lnTo>
                  <a:pt x="152398" y="198120"/>
                </a:lnTo>
                <a:cubicBezTo>
                  <a:pt x="152398" y="189690"/>
                  <a:pt x="145587" y="182880"/>
                  <a:pt x="137157" y="182880"/>
                </a:cubicBezTo>
                <a:cubicBezTo>
                  <a:pt x="128727" y="182880"/>
                  <a:pt x="121916" y="189690"/>
                  <a:pt x="121916" y="198120"/>
                </a:cubicBezTo>
                <a:lnTo>
                  <a:pt x="121916" y="220980"/>
                </a:lnTo>
                <a:lnTo>
                  <a:pt x="91436" y="220980"/>
                </a:lnTo>
                <a:lnTo>
                  <a:pt x="30477" y="220980"/>
                </a:lnTo>
                <a:cubicBezTo>
                  <a:pt x="26285" y="220980"/>
                  <a:pt x="22856" y="217552"/>
                  <a:pt x="22856" y="213360"/>
                </a:cubicBezTo>
                <a:lnTo>
                  <a:pt x="22856" y="76200"/>
                </a:lnTo>
                <a:cubicBezTo>
                  <a:pt x="22856" y="72008"/>
                  <a:pt x="26285" y="68580"/>
                  <a:pt x="30477" y="68580"/>
                </a:cubicBezTo>
                <a:lnTo>
                  <a:pt x="60956" y="68580"/>
                </a:lnTo>
                <a:cubicBezTo>
                  <a:pt x="73578" y="68580"/>
                  <a:pt x="83815" y="58341"/>
                  <a:pt x="83815" y="45720"/>
                </a:cubicBezTo>
                <a:lnTo>
                  <a:pt x="83821" y="45720"/>
                </a:lnTo>
                <a:moveTo>
                  <a:pt x="91439" y="243840"/>
                </a:moveTo>
                <a:lnTo>
                  <a:pt x="121919" y="243840"/>
                </a:lnTo>
                <a:lnTo>
                  <a:pt x="152398" y="243840"/>
                </a:lnTo>
                <a:lnTo>
                  <a:pt x="167640" y="243840"/>
                </a:lnTo>
                <a:lnTo>
                  <a:pt x="182881" y="243840"/>
                </a:lnTo>
                <a:lnTo>
                  <a:pt x="243840" y="243840"/>
                </a:lnTo>
                <a:cubicBezTo>
                  <a:pt x="260651" y="243840"/>
                  <a:pt x="274320" y="230173"/>
                  <a:pt x="274320" y="213360"/>
                </a:cubicBezTo>
                <a:lnTo>
                  <a:pt x="274320" y="121920"/>
                </a:lnTo>
                <a:cubicBezTo>
                  <a:pt x="274320" y="105107"/>
                  <a:pt x="260651" y="91440"/>
                  <a:pt x="243840" y="91440"/>
                </a:cubicBezTo>
                <a:lnTo>
                  <a:pt x="236220" y="91440"/>
                </a:lnTo>
                <a:lnTo>
                  <a:pt x="213361" y="91440"/>
                </a:lnTo>
                <a:lnTo>
                  <a:pt x="213361" y="68580"/>
                </a:lnTo>
                <a:lnTo>
                  <a:pt x="213361" y="30480"/>
                </a:lnTo>
                <a:cubicBezTo>
                  <a:pt x="213361" y="13667"/>
                  <a:pt x="199691" y="0"/>
                  <a:pt x="182881" y="0"/>
                </a:cubicBezTo>
                <a:lnTo>
                  <a:pt x="91442" y="0"/>
                </a:lnTo>
                <a:cubicBezTo>
                  <a:pt x="74632" y="0"/>
                  <a:pt x="60962" y="13667"/>
                  <a:pt x="60962" y="30480"/>
                </a:cubicBezTo>
                <a:lnTo>
                  <a:pt x="60962" y="45720"/>
                </a:lnTo>
                <a:lnTo>
                  <a:pt x="38103" y="45720"/>
                </a:lnTo>
                <a:lnTo>
                  <a:pt x="30483" y="45720"/>
                </a:lnTo>
                <a:cubicBezTo>
                  <a:pt x="13672" y="45720"/>
                  <a:pt x="3" y="59387"/>
                  <a:pt x="3" y="76200"/>
                </a:cubicBezTo>
                <a:lnTo>
                  <a:pt x="3" y="213360"/>
                </a:lnTo>
                <a:cubicBezTo>
                  <a:pt x="3" y="230173"/>
                  <a:pt x="13672" y="243840"/>
                  <a:pt x="30483" y="243840"/>
                </a:cubicBezTo>
                <a:lnTo>
                  <a:pt x="91439" y="243840"/>
                </a:lnTo>
                <a:moveTo>
                  <a:pt x="167640" y="160020"/>
                </a:moveTo>
                <a:cubicBezTo>
                  <a:pt x="171831" y="160020"/>
                  <a:pt x="175260" y="156592"/>
                  <a:pt x="175260" y="152400"/>
                </a:cubicBezTo>
                <a:lnTo>
                  <a:pt x="175260" y="137160"/>
                </a:lnTo>
                <a:cubicBezTo>
                  <a:pt x="175260" y="132968"/>
                  <a:pt x="171831" y="129540"/>
                  <a:pt x="167640" y="129540"/>
                </a:cubicBezTo>
                <a:lnTo>
                  <a:pt x="152398" y="129540"/>
                </a:lnTo>
                <a:cubicBezTo>
                  <a:pt x="148207" y="129540"/>
                  <a:pt x="144778" y="132968"/>
                  <a:pt x="144778" y="137160"/>
                </a:cubicBezTo>
                <a:lnTo>
                  <a:pt x="144778" y="152400"/>
                </a:lnTo>
                <a:cubicBezTo>
                  <a:pt x="144778" y="156592"/>
                  <a:pt x="148207" y="160020"/>
                  <a:pt x="152398" y="160020"/>
                </a:cubicBezTo>
                <a:lnTo>
                  <a:pt x="167640" y="160020"/>
                </a:lnTo>
                <a:moveTo>
                  <a:pt x="236220" y="198120"/>
                </a:moveTo>
                <a:lnTo>
                  <a:pt x="236220" y="182880"/>
                </a:lnTo>
                <a:cubicBezTo>
                  <a:pt x="236220" y="178688"/>
                  <a:pt x="232791" y="175260"/>
                  <a:pt x="228599" y="175260"/>
                </a:cubicBezTo>
                <a:lnTo>
                  <a:pt x="213358" y="175260"/>
                </a:lnTo>
                <a:cubicBezTo>
                  <a:pt x="209166" y="175260"/>
                  <a:pt x="205737" y="178688"/>
                  <a:pt x="205737" y="182880"/>
                </a:cubicBezTo>
                <a:lnTo>
                  <a:pt x="205737" y="198120"/>
                </a:lnTo>
                <a:cubicBezTo>
                  <a:pt x="205737" y="202312"/>
                  <a:pt x="209166" y="205740"/>
                  <a:pt x="213358" y="205740"/>
                </a:cubicBezTo>
                <a:lnTo>
                  <a:pt x="228599" y="205740"/>
                </a:lnTo>
                <a:cubicBezTo>
                  <a:pt x="232791" y="205740"/>
                  <a:pt x="236220" y="202312"/>
                  <a:pt x="236220" y="198120"/>
                </a:cubicBezTo>
                <a:moveTo>
                  <a:pt x="60959" y="160020"/>
                </a:moveTo>
                <a:cubicBezTo>
                  <a:pt x="65151" y="160020"/>
                  <a:pt x="68580" y="156592"/>
                  <a:pt x="68580" y="152400"/>
                </a:cubicBezTo>
                <a:lnTo>
                  <a:pt x="68580" y="137160"/>
                </a:lnTo>
                <a:cubicBezTo>
                  <a:pt x="68580" y="132968"/>
                  <a:pt x="65151" y="129540"/>
                  <a:pt x="60959" y="129540"/>
                </a:cubicBezTo>
                <a:lnTo>
                  <a:pt x="45718" y="129540"/>
                </a:lnTo>
                <a:cubicBezTo>
                  <a:pt x="41527" y="129540"/>
                  <a:pt x="38098" y="132968"/>
                  <a:pt x="38098" y="137160"/>
                </a:cubicBezTo>
                <a:lnTo>
                  <a:pt x="38098" y="152400"/>
                </a:lnTo>
                <a:cubicBezTo>
                  <a:pt x="38098" y="156592"/>
                  <a:pt x="41527" y="160020"/>
                  <a:pt x="45718" y="160020"/>
                </a:cubicBezTo>
                <a:lnTo>
                  <a:pt x="60959" y="160020"/>
                </a:lnTo>
                <a:moveTo>
                  <a:pt x="68580" y="198120"/>
                </a:moveTo>
                <a:lnTo>
                  <a:pt x="68580" y="182880"/>
                </a:lnTo>
                <a:cubicBezTo>
                  <a:pt x="68580" y="178688"/>
                  <a:pt x="65151" y="175260"/>
                  <a:pt x="60959" y="175260"/>
                </a:cubicBezTo>
                <a:lnTo>
                  <a:pt x="45718" y="175260"/>
                </a:lnTo>
                <a:cubicBezTo>
                  <a:pt x="41527" y="175260"/>
                  <a:pt x="38098" y="178688"/>
                  <a:pt x="38098" y="182880"/>
                </a:cubicBezTo>
                <a:lnTo>
                  <a:pt x="38098" y="198120"/>
                </a:lnTo>
                <a:cubicBezTo>
                  <a:pt x="38098" y="202312"/>
                  <a:pt x="41527" y="205740"/>
                  <a:pt x="45718" y="205740"/>
                </a:cubicBezTo>
                <a:lnTo>
                  <a:pt x="60959" y="205740"/>
                </a:lnTo>
                <a:cubicBezTo>
                  <a:pt x="65151" y="205740"/>
                  <a:pt x="68580" y="202312"/>
                  <a:pt x="68580" y="198120"/>
                </a:cubicBezTo>
                <a:moveTo>
                  <a:pt x="121919" y="160020"/>
                </a:moveTo>
                <a:cubicBezTo>
                  <a:pt x="126110" y="160020"/>
                  <a:pt x="129539" y="156592"/>
                  <a:pt x="129539" y="152400"/>
                </a:cubicBezTo>
                <a:lnTo>
                  <a:pt x="129539" y="137160"/>
                </a:lnTo>
                <a:cubicBezTo>
                  <a:pt x="129539" y="132968"/>
                  <a:pt x="126110" y="129540"/>
                  <a:pt x="121919" y="129540"/>
                </a:cubicBezTo>
                <a:lnTo>
                  <a:pt x="106678" y="129540"/>
                </a:lnTo>
                <a:cubicBezTo>
                  <a:pt x="102486" y="129540"/>
                  <a:pt x="99057" y="132968"/>
                  <a:pt x="99057" y="137160"/>
                </a:cubicBezTo>
                <a:lnTo>
                  <a:pt x="99057" y="152400"/>
                </a:lnTo>
                <a:cubicBezTo>
                  <a:pt x="99057" y="156592"/>
                  <a:pt x="102486" y="160020"/>
                  <a:pt x="106678" y="160020"/>
                </a:cubicBezTo>
                <a:lnTo>
                  <a:pt x="121919" y="160020"/>
                </a:lnTo>
                <a:moveTo>
                  <a:pt x="175260" y="45720"/>
                </a:moveTo>
                <a:cubicBezTo>
                  <a:pt x="175260" y="41528"/>
                  <a:pt x="171831" y="38100"/>
                  <a:pt x="167640" y="38100"/>
                </a:cubicBezTo>
                <a:lnTo>
                  <a:pt x="152398" y="38100"/>
                </a:lnTo>
                <a:cubicBezTo>
                  <a:pt x="148207" y="38100"/>
                  <a:pt x="144778" y="41528"/>
                  <a:pt x="144778" y="45720"/>
                </a:cubicBezTo>
                <a:lnTo>
                  <a:pt x="144778" y="60960"/>
                </a:lnTo>
                <a:cubicBezTo>
                  <a:pt x="144778" y="65152"/>
                  <a:pt x="148207" y="68580"/>
                  <a:pt x="152398" y="68580"/>
                </a:cubicBezTo>
                <a:lnTo>
                  <a:pt x="167640" y="68580"/>
                </a:lnTo>
                <a:cubicBezTo>
                  <a:pt x="171831" y="68580"/>
                  <a:pt x="175260" y="65152"/>
                  <a:pt x="175260" y="60960"/>
                </a:cubicBezTo>
                <a:lnTo>
                  <a:pt x="175260" y="45720"/>
                </a:lnTo>
                <a:moveTo>
                  <a:pt x="121919" y="38100"/>
                </a:moveTo>
                <a:lnTo>
                  <a:pt x="106678" y="38100"/>
                </a:lnTo>
                <a:cubicBezTo>
                  <a:pt x="102486" y="38100"/>
                  <a:pt x="99057" y="41528"/>
                  <a:pt x="99057" y="45720"/>
                </a:cubicBezTo>
                <a:lnTo>
                  <a:pt x="99057" y="60960"/>
                </a:lnTo>
                <a:cubicBezTo>
                  <a:pt x="99057" y="65152"/>
                  <a:pt x="102486" y="68580"/>
                  <a:pt x="106678" y="68580"/>
                </a:cubicBezTo>
                <a:lnTo>
                  <a:pt x="121919" y="68580"/>
                </a:lnTo>
                <a:cubicBezTo>
                  <a:pt x="126110" y="68580"/>
                  <a:pt x="129539" y="65152"/>
                  <a:pt x="129539" y="60960"/>
                </a:cubicBezTo>
                <a:lnTo>
                  <a:pt x="129539" y="45720"/>
                </a:lnTo>
                <a:cubicBezTo>
                  <a:pt x="129539" y="41528"/>
                  <a:pt x="126110" y="38100"/>
                  <a:pt x="121919" y="38100"/>
                </a:cubicBezTo>
                <a:lnTo>
                  <a:pt x="121919" y="38100"/>
                </a:lnTo>
                <a:moveTo>
                  <a:pt x="175260" y="106680"/>
                </a:moveTo>
                <a:lnTo>
                  <a:pt x="175260" y="91440"/>
                </a:lnTo>
                <a:cubicBezTo>
                  <a:pt x="175260" y="87248"/>
                  <a:pt x="171831" y="83820"/>
                  <a:pt x="167640" y="83820"/>
                </a:cubicBezTo>
                <a:lnTo>
                  <a:pt x="152398" y="83820"/>
                </a:lnTo>
                <a:cubicBezTo>
                  <a:pt x="148207" y="83820"/>
                  <a:pt x="144778" y="87248"/>
                  <a:pt x="144778" y="91440"/>
                </a:cubicBezTo>
                <a:lnTo>
                  <a:pt x="144778" y="106680"/>
                </a:lnTo>
                <a:cubicBezTo>
                  <a:pt x="144778" y="110872"/>
                  <a:pt x="148207" y="114300"/>
                  <a:pt x="152398" y="114300"/>
                </a:cubicBezTo>
                <a:lnTo>
                  <a:pt x="167640" y="114300"/>
                </a:lnTo>
                <a:cubicBezTo>
                  <a:pt x="171831" y="114300"/>
                  <a:pt x="175260" y="110872"/>
                  <a:pt x="175260" y="106680"/>
                </a:cubicBezTo>
                <a:moveTo>
                  <a:pt x="228599" y="160020"/>
                </a:moveTo>
                <a:cubicBezTo>
                  <a:pt x="232791" y="160020"/>
                  <a:pt x="236220" y="156592"/>
                  <a:pt x="236220" y="152400"/>
                </a:cubicBezTo>
                <a:lnTo>
                  <a:pt x="236220" y="137160"/>
                </a:lnTo>
                <a:cubicBezTo>
                  <a:pt x="236220" y="132968"/>
                  <a:pt x="232791" y="129540"/>
                  <a:pt x="228599" y="129540"/>
                </a:cubicBezTo>
                <a:lnTo>
                  <a:pt x="213358" y="129540"/>
                </a:lnTo>
                <a:cubicBezTo>
                  <a:pt x="209166" y="129540"/>
                  <a:pt x="205737" y="132968"/>
                  <a:pt x="205737" y="137160"/>
                </a:cubicBezTo>
                <a:lnTo>
                  <a:pt x="205737" y="152400"/>
                </a:lnTo>
                <a:cubicBezTo>
                  <a:pt x="205737" y="156592"/>
                  <a:pt x="209166" y="160020"/>
                  <a:pt x="213358" y="160020"/>
                </a:cubicBezTo>
                <a:lnTo>
                  <a:pt x="228599" y="160020"/>
                </a:lnTo>
                <a:moveTo>
                  <a:pt x="68580" y="106680"/>
                </a:moveTo>
                <a:lnTo>
                  <a:pt x="68580" y="91440"/>
                </a:lnTo>
                <a:cubicBezTo>
                  <a:pt x="68580" y="87248"/>
                  <a:pt x="65151" y="83820"/>
                  <a:pt x="60959" y="83820"/>
                </a:cubicBezTo>
                <a:lnTo>
                  <a:pt x="45718" y="83820"/>
                </a:lnTo>
                <a:cubicBezTo>
                  <a:pt x="41527" y="83820"/>
                  <a:pt x="38098" y="87248"/>
                  <a:pt x="38098" y="91440"/>
                </a:cubicBezTo>
                <a:lnTo>
                  <a:pt x="38098" y="106680"/>
                </a:lnTo>
                <a:cubicBezTo>
                  <a:pt x="38098" y="110872"/>
                  <a:pt x="41527" y="114300"/>
                  <a:pt x="45718" y="114300"/>
                </a:cubicBezTo>
                <a:lnTo>
                  <a:pt x="60959" y="114300"/>
                </a:lnTo>
                <a:cubicBezTo>
                  <a:pt x="65151" y="114300"/>
                  <a:pt x="68580" y="110872"/>
                  <a:pt x="68580" y="106680"/>
                </a:cubicBezTo>
                <a:moveTo>
                  <a:pt x="121919" y="114300"/>
                </a:moveTo>
                <a:cubicBezTo>
                  <a:pt x="126110" y="114300"/>
                  <a:pt x="129539" y="110872"/>
                  <a:pt x="129539" y="106680"/>
                </a:cubicBezTo>
                <a:lnTo>
                  <a:pt x="129539" y="91440"/>
                </a:lnTo>
                <a:cubicBezTo>
                  <a:pt x="129539" y="87248"/>
                  <a:pt x="126110" y="83820"/>
                  <a:pt x="121919" y="83820"/>
                </a:cubicBezTo>
                <a:lnTo>
                  <a:pt x="106678" y="83820"/>
                </a:lnTo>
                <a:cubicBezTo>
                  <a:pt x="102486" y="83820"/>
                  <a:pt x="99057" y="87248"/>
                  <a:pt x="99057" y="91440"/>
                </a:cubicBezTo>
                <a:lnTo>
                  <a:pt x="99057" y="106680"/>
                </a:lnTo>
                <a:cubicBezTo>
                  <a:pt x="99057" y="110872"/>
                  <a:pt x="102486" y="114300"/>
                  <a:pt x="106678" y="114300"/>
                </a:cubicBezTo>
                <a:lnTo>
                  <a:pt x="121919" y="11430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897121" y="5512612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34291" y="25718"/>
                </a:moveTo>
                <a:cubicBezTo>
                  <a:pt x="29575" y="25718"/>
                  <a:pt x="25718" y="29574"/>
                  <a:pt x="25718" y="34290"/>
                </a:cubicBezTo>
                <a:lnTo>
                  <a:pt x="25718" y="240030"/>
                </a:lnTo>
                <a:cubicBezTo>
                  <a:pt x="25718" y="244746"/>
                  <a:pt x="29575" y="248603"/>
                  <a:pt x="34291" y="248603"/>
                </a:cubicBezTo>
                <a:lnTo>
                  <a:pt x="77152" y="248603"/>
                </a:lnTo>
                <a:lnTo>
                  <a:pt x="77152" y="214313"/>
                </a:lnTo>
                <a:cubicBezTo>
                  <a:pt x="77152" y="200114"/>
                  <a:pt x="88672" y="188595"/>
                  <a:pt x="102870" y="188595"/>
                </a:cubicBezTo>
                <a:cubicBezTo>
                  <a:pt x="117068" y="188595"/>
                  <a:pt x="128588" y="200114"/>
                  <a:pt x="128588" y="214313"/>
                </a:cubicBezTo>
                <a:lnTo>
                  <a:pt x="128588" y="248603"/>
                </a:lnTo>
                <a:lnTo>
                  <a:pt x="171449" y="248603"/>
                </a:lnTo>
                <a:cubicBezTo>
                  <a:pt x="176165" y="248603"/>
                  <a:pt x="180023" y="244746"/>
                  <a:pt x="180023" y="240030"/>
                </a:cubicBezTo>
                <a:lnTo>
                  <a:pt x="180023" y="34290"/>
                </a:lnTo>
                <a:cubicBezTo>
                  <a:pt x="180023" y="29574"/>
                  <a:pt x="176165" y="25718"/>
                  <a:pt x="171449" y="25718"/>
                </a:cubicBezTo>
                <a:lnTo>
                  <a:pt x="34291" y="25718"/>
                </a:lnTo>
                <a:moveTo>
                  <a:pt x="0" y="34290"/>
                </a:moveTo>
                <a:cubicBezTo>
                  <a:pt x="0" y="15376"/>
                  <a:pt x="15377" y="0"/>
                  <a:pt x="34291" y="0"/>
                </a:cubicBezTo>
                <a:lnTo>
                  <a:pt x="171451" y="0"/>
                </a:lnTo>
                <a:cubicBezTo>
                  <a:pt x="190365" y="0"/>
                  <a:pt x="205742" y="15376"/>
                  <a:pt x="205742" y="34290"/>
                </a:cubicBezTo>
                <a:lnTo>
                  <a:pt x="205742" y="240030"/>
                </a:lnTo>
                <a:cubicBezTo>
                  <a:pt x="205742" y="258944"/>
                  <a:pt x="190365" y="274320"/>
                  <a:pt x="171451" y="274320"/>
                </a:cubicBezTo>
                <a:lnTo>
                  <a:pt x="34291" y="274320"/>
                </a:lnTo>
                <a:cubicBezTo>
                  <a:pt x="15377" y="274320"/>
                  <a:pt x="0" y="258944"/>
                  <a:pt x="0" y="240030"/>
                </a:cubicBezTo>
                <a:lnTo>
                  <a:pt x="0" y="34290"/>
                </a:lnTo>
                <a:moveTo>
                  <a:pt x="47149" y="55723"/>
                </a:moveTo>
                <a:cubicBezTo>
                  <a:pt x="47149" y="51007"/>
                  <a:pt x="51007" y="47150"/>
                  <a:pt x="55723" y="47150"/>
                </a:cubicBezTo>
                <a:lnTo>
                  <a:pt x="81440" y="47150"/>
                </a:lnTo>
                <a:cubicBezTo>
                  <a:pt x="86156" y="47150"/>
                  <a:pt x="90013" y="51007"/>
                  <a:pt x="90013" y="55723"/>
                </a:cubicBezTo>
                <a:lnTo>
                  <a:pt x="90013" y="81440"/>
                </a:lnTo>
                <a:cubicBezTo>
                  <a:pt x="90013" y="86156"/>
                  <a:pt x="86156" y="90013"/>
                  <a:pt x="81440" y="90013"/>
                </a:cubicBezTo>
                <a:lnTo>
                  <a:pt x="55723" y="90013"/>
                </a:lnTo>
                <a:cubicBezTo>
                  <a:pt x="51007" y="90013"/>
                  <a:pt x="47149" y="86156"/>
                  <a:pt x="47149" y="81440"/>
                </a:cubicBezTo>
                <a:lnTo>
                  <a:pt x="47149" y="55723"/>
                </a:lnTo>
                <a:moveTo>
                  <a:pt x="124302" y="47150"/>
                </a:moveTo>
                <a:lnTo>
                  <a:pt x="150019" y="47150"/>
                </a:lnTo>
                <a:cubicBezTo>
                  <a:pt x="154735" y="47150"/>
                  <a:pt x="158593" y="51007"/>
                  <a:pt x="158593" y="55723"/>
                </a:cubicBezTo>
                <a:lnTo>
                  <a:pt x="158593" y="81440"/>
                </a:lnTo>
                <a:cubicBezTo>
                  <a:pt x="158593" y="86156"/>
                  <a:pt x="154735" y="90013"/>
                  <a:pt x="150019" y="90013"/>
                </a:cubicBezTo>
                <a:lnTo>
                  <a:pt x="124302" y="90013"/>
                </a:lnTo>
                <a:cubicBezTo>
                  <a:pt x="119586" y="90013"/>
                  <a:pt x="115729" y="86156"/>
                  <a:pt x="115729" y="81440"/>
                </a:cubicBezTo>
                <a:lnTo>
                  <a:pt x="115729" y="55723"/>
                </a:lnTo>
                <a:cubicBezTo>
                  <a:pt x="115729" y="51007"/>
                  <a:pt x="119586" y="47150"/>
                  <a:pt x="124302" y="47150"/>
                </a:cubicBezTo>
                <a:lnTo>
                  <a:pt x="124302" y="47150"/>
                </a:lnTo>
                <a:moveTo>
                  <a:pt x="47149" y="124303"/>
                </a:moveTo>
                <a:cubicBezTo>
                  <a:pt x="47149" y="119587"/>
                  <a:pt x="51007" y="115730"/>
                  <a:pt x="55723" y="115730"/>
                </a:cubicBezTo>
                <a:lnTo>
                  <a:pt x="81440" y="115730"/>
                </a:lnTo>
                <a:cubicBezTo>
                  <a:pt x="86156" y="115730"/>
                  <a:pt x="90013" y="119587"/>
                  <a:pt x="90013" y="124303"/>
                </a:cubicBezTo>
                <a:lnTo>
                  <a:pt x="90013" y="150020"/>
                </a:lnTo>
                <a:cubicBezTo>
                  <a:pt x="90013" y="154736"/>
                  <a:pt x="86156" y="158593"/>
                  <a:pt x="81440" y="158593"/>
                </a:cubicBezTo>
                <a:lnTo>
                  <a:pt x="55723" y="158593"/>
                </a:lnTo>
                <a:cubicBezTo>
                  <a:pt x="51007" y="158593"/>
                  <a:pt x="47149" y="154736"/>
                  <a:pt x="47149" y="150020"/>
                </a:cubicBezTo>
                <a:lnTo>
                  <a:pt x="47149" y="124303"/>
                </a:lnTo>
                <a:moveTo>
                  <a:pt x="124302" y="115730"/>
                </a:moveTo>
                <a:lnTo>
                  <a:pt x="150019" y="115730"/>
                </a:lnTo>
                <a:cubicBezTo>
                  <a:pt x="154735" y="115730"/>
                  <a:pt x="158593" y="119587"/>
                  <a:pt x="158593" y="124303"/>
                </a:cubicBezTo>
                <a:lnTo>
                  <a:pt x="158593" y="150020"/>
                </a:lnTo>
                <a:cubicBezTo>
                  <a:pt x="158593" y="154736"/>
                  <a:pt x="154735" y="158593"/>
                  <a:pt x="150019" y="158593"/>
                </a:cubicBezTo>
                <a:lnTo>
                  <a:pt x="124302" y="158593"/>
                </a:lnTo>
                <a:cubicBezTo>
                  <a:pt x="119586" y="158593"/>
                  <a:pt x="115729" y="154736"/>
                  <a:pt x="115729" y="150020"/>
                </a:cubicBezTo>
                <a:lnTo>
                  <a:pt x="115729" y="124303"/>
                </a:lnTo>
                <a:cubicBezTo>
                  <a:pt x="115729" y="119587"/>
                  <a:pt x="119586" y="115730"/>
                  <a:pt x="124302" y="115730"/>
                </a:cubicBezTo>
                <a:lnTo>
                  <a:pt x="124302" y="11573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10819650" y="6039149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0D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43800" y="0"/>
            <a:ext cx="4683125" cy="6927850"/>
          </a:xfrm>
          <a:custGeom>
            <a:avLst/>
            <a:gdLst/>
            <a:ahLst/>
            <a:cxnLst/>
            <a:rect l="l" t="t" r="r" b="b"/>
            <a:pathLst>
              <a:path w="4683125" h="6927850">
                <a:moveTo>
                  <a:pt x="944493" y="1871"/>
                </a:moveTo>
                <a:lnTo>
                  <a:pt x="4683125" y="0"/>
                </a:lnTo>
                <a:lnTo>
                  <a:pt x="4683125" y="6927850"/>
                </a:lnTo>
                <a:lnTo>
                  <a:pt x="792853" y="6927850"/>
                </a:lnTo>
                <a:cubicBezTo>
                  <a:pt x="668703" y="6927850"/>
                  <a:pt x="568063" y="6836610"/>
                  <a:pt x="568063" y="6724102"/>
                </a:cubicBezTo>
                <a:cubicBezTo>
                  <a:pt x="568063" y="6611524"/>
                  <a:pt x="668703" y="6520285"/>
                  <a:pt x="792853" y="6520285"/>
                </a:cubicBezTo>
                <a:lnTo>
                  <a:pt x="1717349" y="6520285"/>
                </a:lnTo>
                <a:cubicBezTo>
                  <a:pt x="1841498" y="6520285"/>
                  <a:pt x="1942186" y="6429045"/>
                  <a:pt x="1942186" y="6316467"/>
                </a:cubicBezTo>
                <a:cubicBezTo>
                  <a:pt x="1942186" y="6203890"/>
                  <a:pt x="1841545" y="6112650"/>
                  <a:pt x="1717349" y="6112650"/>
                </a:cubicBezTo>
                <a:lnTo>
                  <a:pt x="224790" y="6112650"/>
                </a:lnTo>
                <a:cubicBezTo>
                  <a:pt x="100640" y="6112650"/>
                  <a:pt x="0" y="6021410"/>
                  <a:pt x="0" y="5908832"/>
                </a:cubicBezTo>
                <a:cubicBezTo>
                  <a:pt x="0" y="5796255"/>
                  <a:pt x="100640" y="5705015"/>
                  <a:pt x="224790" y="5705015"/>
                </a:cubicBezTo>
                <a:lnTo>
                  <a:pt x="1149286" y="5705015"/>
                </a:lnTo>
                <a:cubicBezTo>
                  <a:pt x="1273435" y="5705015"/>
                  <a:pt x="1374123" y="5613775"/>
                  <a:pt x="1374123" y="5501198"/>
                </a:cubicBezTo>
                <a:cubicBezTo>
                  <a:pt x="1374123" y="5388620"/>
                  <a:pt x="1273482" y="5297380"/>
                  <a:pt x="1149286" y="5297380"/>
                </a:cubicBezTo>
                <a:lnTo>
                  <a:pt x="979382" y="5297380"/>
                </a:lnTo>
                <a:cubicBezTo>
                  <a:pt x="855232" y="5297380"/>
                  <a:pt x="754545" y="5206140"/>
                  <a:pt x="754545" y="5093563"/>
                </a:cubicBezTo>
                <a:cubicBezTo>
                  <a:pt x="754545" y="4980985"/>
                  <a:pt x="855185" y="4889746"/>
                  <a:pt x="979382" y="4889746"/>
                </a:cubicBezTo>
                <a:lnTo>
                  <a:pt x="1903878" y="4889746"/>
                </a:lnTo>
                <a:cubicBezTo>
                  <a:pt x="2028027" y="4889746"/>
                  <a:pt x="2128668" y="4798506"/>
                  <a:pt x="2128668" y="4685928"/>
                </a:cubicBezTo>
                <a:cubicBezTo>
                  <a:pt x="2128668" y="4573351"/>
                  <a:pt x="2028027" y="4482111"/>
                  <a:pt x="1903878" y="4482111"/>
                </a:cubicBezTo>
                <a:lnTo>
                  <a:pt x="411319" y="4482111"/>
                </a:lnTo>
                <a:cubicBezTo>
                  <a:pt x="287169" y="4482111"/>
                  <a:pt x="186482" y="4390871"/>
                  <a:pt x="186482" y="4278293"/>
                </a:cubicBezTo>
                <a:cubicBezTo>
                  <a:pt x="186482" y="4165716"/>
                  <a:pt x="287122" y="4074476"/>
                  <a:pt x="411319" y="4074476"/>
                </a:cubicBezTo>
                <a:lnTo>
                  <a:pt x="1335815" y="4074476"/>
                </a:lnTo>
                <a:cubicBezTo>
                  <a:pt x="1459964" y="4074476"/>
                  <a:pt x="1560652" y="3983236"/>
                  <a:pt x="1560652" y="3870659"/>
                </a:cubicBezTo>
                <a:cubicBezTo>
                  <a:pt x="1560652" y="3770551"/>
                  <a:pt x="1481085" y="3687348"/>
                  <a:pt x="1376136" y="3670097"/>
                </a:cubicBezTo>
                <a:lnTo>
                  <a:pt x="792806" y="3670097"/>
                </a:lnTo>
                <a:cubicBezTo>
                  <a:pt x="668657" y="3670097"/>
                  <a:pt x="568016" y="3578858"/>
                  <a:pt x="568016" y="3466280"/>
                </a:cubicBezTo>
                <a:cubicBezTo>
                  <a:pt x="568016" y="3353702"/>
                  <a:pt x="668657" y="3262463"/>
                  <a:pt x="792806" y="3262463"/>
                </a:cubicBezTo>
                <a:lnTo>
                  <a:pt x="904124" y="3262463"/>
                </a:lnTo>
                <a:cubicBezTo>
                  <a:pt x="917190" y="3260315"/>
                  <a:pt x="930678" y="3259206"/>
                  <a:pt x="944446" y="3259206"/>
                </a:cubicBezTo>
                <a:lnTo>
                  <a:pt x="1759263" y="3258929"/>
                </a:lnTo>
                <a:cubicBezTo>
                  <a:pt x="1863369" y="3241125"/>
                  <a:pt x="1942139" y="3158198"/>
                  <a:pt x="1942139" y="3058645"/>
                </a:cubicBezTo>
                <a:cubicBezTo>
                  <a:pt x="1942139" y="2946068"/>
                  <a:pt x="1841498" y="2854828"/>
                  <a:pt x="1717302" y="2854828"/>
                </a:cubicBezTo>
                <a:lnTo>
                  <a:pt x="224743" y="2854828"/>
                </a:lnTo>
                <a:cubicBezTo>
                  <a:pt x="100594" y="2854828"/>
                  <a:pt x="-47" y="2763588"/>
                  <a:pt x="-47" y="2651010"/>
                </a:cubicBezTo>
                <a:cubicBezTo>
                  <a:pt x="-47" y="2538433"/>
                  <a:pt x="100594" y="2447193"/>
                  <a:pt x="224743" y="2447193"/>
                </a:cubicBezTo>
                <a:lnTo>
                  <a:pt x="1149239" y="2447193"/>
                </a:lnTo>
                <a:cubicBezTo>
                  <a:pt x="1273389" y="2447193"/>
                  <a:pt x="1374076" y="2355953"/>
                  <a:pt x="1374076" y="2243376"/>
                </a:cubicBezTo>
                <a:cubicBezTo>
                  <a:pt x="1374076" y="2130798"/>
                  <a:pt x="1273435" y="2039558"/>
                  <a:pt x="1149239" y="2039558"/>
                </a:cubicBezTo>
                <a:lnTo>
                  <a:pt x="979335" y="2039558"/>
                </a:lnTo>
                <a:cubicBezTo>
                  <a:pt x="855186" y="2039558"/>
                  <a:pt x="754498" y="1948319"/>
                  <a:pt x="754498" y="1835741"/>
                </a:cubicBezTo>
                <a:cubicBezTo>
                  <a:pt x="754498" y="1723163"/>
                  <a:pt x="855139" y="1631924"/>
                  <a:pt x="979335" y="1631924"/>
                </a:cubicBezTo>
                <a:lnTo>
                  <a:pt x="1903831" y="1631924"/>
                </a:lnTo>
                <a:cubicBezTo>
                  <a:pt x="2027981" y="1631924"/>
                  <a:pt x="2128621" y="1540684"/>
                  <a:pt x="2128621" y="1428106"/>
                </a:cubicBezTo>
                <a:cubicBezTo>
                  <a:pt x="2128621" y="1315529"/>
                  <a:pt x="2027981" y="1224289"/>
                  <a:pt x="1903831" y="1224289"/>
                </a:cubicBezTo>
                <a:lnTo>
                  <a:pt x="411272" y="1224289"/>
                </a:lnTo>
                <a:cubicBezTo>
                  <a:pt x="287123" y="1224289"/>
                  <a:pt x="186435" y="1133049"/>
                  <a:pt x="186435" y="1020471"/>
                </a:cubicBezTo>
                <a:cubicBezTo>
                  <a:pt x="186435" y="907894"/>
                  <a:pt x="287076" y="816654"/>
                  <a:pt x="411272" y="816654"/>
                </a:cubicBezTo>
                <a:lnTo>
                  <a:pt x="1335768" y="816654"/>
                </a:lnTo>
                <a:cubicBezTo>
                  <a:pt x="1459918" y="816654"/>
                  <a:pt x="1560605" y="725414"/>
                  <a:pt x="1560605" y="612837"/>
                </a:cubicBezTo>
                <a:cubicBezTo>
                  <a:pt x="1560605" y="500259"/>
                  <a:pt x="1459964" y="409019"/>
                  <a:pt x="1335768" y="409019"/>
                </a:cubicBezTo>
                <a:lnTo>
                  <a:pt x="944352" y="409019"/>
                </a:lnTo>
                <a:cubicBezTo>
                  <a:pt x="820203" y="409019"/>
                  <a:pt x="719515" y="317780"/>
                  <a:pt x="719515" y="205202"/>
                </a:cubicBezTo>
                <a:cubicBezTo>
                  <a:pt x="719515" y="92624"/>
                  <a:pt x="820156" y="1385"/>
                  <a:pt x="944352" y="1385"/>
                </a:cubicBezTo>
                <a:lnTo>
                  <a:pt x="944493" y="1871"/>
                </a:lnTo>
              </a:path>
            </a:pathLst>
          </a:custGeom>
          <a:solidFill>
            <a:srgbClr val="1B4436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64813" y="5165409"/>
            <a:ext cx="7351944" cy="1472028"/>
          </a:xfrm>
          <a:custGeom>
            <a:avLst/>
            <a:gdLst/>
            <a:ahLst/>
            <a:cxnLst/>
            <a:rect l="l" t="t" r="r" b="b"/>
            <a:pathLst>
              <a:path w="7351944" h="1472028">
                <a:moveTo>
                  <a:pt x="0" y="57689"/>
                </a:moveTo>
                <a:cubicBezTo>
                  <a:pt x="0" y="25834"/>
                  <a:pt x="25805" y="0"/>
                  <a:pt x="57713" y="0"/>
                </a:cubicBezTo>
                <a:lnTo>
                  <a:pt x="7294305" y="0"/>
                </a:lnTo>
                <a:cubicBezTo>
                  <a:pt x="7326139" y="0"/>
                  <a:pt x="7352017" y="25834"/>
                  <a:pt x="7352017" y="57689"/>
                </a:cubicBezTo>
                <a:lnTo>
                  <a:pt x="7352017" y="1414339"/>
                </a:lnTo>
                <a:cubicBezTo>
                  <a:pt x="7352017" y="1446194"/>
                  <a:pt x="7326212" y="1472028"/>
                  <a:pt x="7294305" y="1472028"/>
                </a:cubicBezTo>
                <a:lnTo>
                  <a:pt x="57713" y="1472028"/>
                </a:lnTo>
                <a:cubicBezTo>
                  <a:pt x="25879" y="1472028"/>
                  <a:pt x="0" y="1446194"/>
                  <a:pt x="0" y="1414339"/>
                </a:cubicBezTo>
                <a:lnTo>
                  <a:pt x="0" y="57689"/>
                </a:lnTo>
              </a:path>
            </a:pathLst>
          </a:custGeom>
          <a:solidFill>
            <a:srgbClr val="000000">
              <a:alpha val="3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764813" y="3482871"/>
            <a:ext cx="7351944" cy="1472028"/>
          </a:xfrm>
          <a:custGeom>
            <a:avLst/>
            <a:gdLst/>
            <a:ahLst/>
            <a:cxnLst/>
            <a:rect l="l" t="t" r="r" b="b"/>
            <a:pathLst>
              <a:path w="7351944" h="1472028">
                <a:moveTo>
                  <a:pt x="0" y="57689"/>
                </a:moveTo>
                <a:cubicBezTo>
                  <a:pt x="0" y="25834"/>
                  <a:pt x="25805" y="0"/>
                  <a:pt x="57713" y="0"/>
                </a:cubicBezTo>
                <a:lnTo>
                  <a:pt x="7294305" y="0"/>
                </a:lnTo>
                <a:cubicBezTo>
                  <a:pt x="7326139" y="0"/>
                  <a:pt x="7352017" y="25834"/>
                  <a:pt x="7352017" y="57689"/>
                </a:cubicBezTo>
                <a:lnTo>
                  <a:pt x="7352017" y="1414339"/>
                </a:lnTo>
                <a:cubicBezTo>
                  <a:pt x="7352017" y="1446194"/>
                  <a:pt x="7326212" y="1472028"/>
                  <a:pt x="7294305" y="1472028"/>
                </a:cubicBezTo>
                <a:lnTo>
                  <a:pt x="57713" y="1472028"/>
                </a:lnTo>
                <a:cubicBezTo>
                  <a:pt x="25879" y="1472028"/>
                  <a:pt x="0" y="1446194"/>
                  <a:pt x="0" y="1414339"/>
                </a:cubicBezTo>
                <a:lnTo>
                  <a:pt x="0" y="57689"/>
                </a:lnTo>
              </a:path>
            </a:pathLst>
          </a:custGeom>
          <a:solidFill>
            <a:srgbClr val="000000">
              <a:alpha val="3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764813" y="1802335"/>
            <a:ext cx="7351944" cy="1472028"/>
          </a:xfrm>
          <a:custGeom>
            <a:avLst/>
            <a:gdLst/>
            <a:ahLst/>
            <a:cxnLst/>
            <a:rect l="l" t="t" r="r" b="b"/>
            <a:pathLst>
              <a:path w="7351944" h="1472028">
                <a:moveTo>
                  <a:pt x="0" y="57689"/>
                </a:moveTo>
                <a:cubicBezTo>
                  <a:pt x="0" y="25834"/>
                  <a:pt x="25805" y="0"/>
                  <a:pt x="57713" y="0"/>
                </a:cubicBezTo>
                <a:lnTo>
                  <a:pt x="7294305" y="0"/>
                </a:lnTo>
                <a:cubicBezTo>
                  <a:pt x="7326139" y="0"/>
                  <a:pt x="7352017" y="25834"/>
                  <a:pt x="7352017" y="57689"/>
                </a:cubicBezTo>
                <a:lnTo>
                  <a:pt x="7352017" y="1414339"/>
                </a:lnTo>
                <a:cubicBezTo>
                  <a:pt x="7352017" y="1446194"/>
                  <a:pt x="7326212" y="1472028"/>
                  <a:pt x="7294305" y="1472028"/>
                </a:cubicBezTo>
                <a:lnTo>
                  <a:pt x="57713" y="1472028"/>
                </a:lnTo>
                <a:cubicBezTo>
                  <a:pt x="25879" y="1472028"/>
                  <a:pt x="0" y="1446194"/>
                  <a:pt x="0" y="1414339"/>
                </a:cubicBezTo>
                <a:lnTo>
                  <a:pt x="0" y="57689"/>
                </a:lnTo>
              </a:path>
            </a:pathLst>
          </a:custGeom>
          <a:solidFill>
            <a:srgbClr val="000000">
              <a:alpha val="3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764813" y="503617"/>
            <a:ext cx="7947610" cy="9525"/>
          </a:xfrm>
          <a:custGeom>
            <a:avLst/>
            <a:gdLst/>
            <a:ahLst/>
            <a:cxnLst/>
            <a:rect l="l" t="t" r="r" b="b"/>
            <a:pathLst>
              <a:path w="7947610" h="9525">
                <a:moveTo>
                  <a:pt x="0" y="4763"/>
                </a:moveTo>
                <a:lnTo>
                  <a:pt x="7947610" y="4763"/>
                </a:lnTo>
              </a:path>
            </a:pathLst>
          </a:custGeom>
          <a:noFill/>
          <a:ln w="6348">
            <a:solidFill>
              <a:srgbClr val="DEF2EB">
                <a:alpha val="2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764813" y="137160"/>
            <a:ext cx="6891627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D9D9D9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Comprehensive Real Estate Acquisition Strategy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891197" y="183325"/>
            <a:ext cx="761971" cy="98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90000"/>
              </a:lnSpc>
              <a:spcBef>
                <a:spcPts val="898"/>
              </a:spcBef>
              <a:buNone/>
            </a:pPr>
            <a:r>
              <a:rPr lang="en-US" sz="718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5</a:t>
            </a:r>
            <a:endParaRPr lang="en-US" sz="718" dirty="0"/>
          </a:p>
        </p:txBody>
      </p:sp>
      <p:sp>
        <p:nvSpPr>
          <p:cNvPr id="9" name="Text 7"/>
          <p:cNvSpPr/>
          <p:nvPr/>
        </p:nvSpPr>
        <p:spPr>
          <a:xfrm>
            <a:off x="3764813" y="843915"/>
            <a:ext cx="800479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Location &amp; Market Demographics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3992644" y="2029471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BDE5D7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992644" y="3705513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BDE5D7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992644" y="5375452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BDE5D7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775763" y="5391619"/>
            <a:ext cx="60388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Economic drivers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4775763" y="5878616"/>
            <a:ext cx="603630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median income level and nearby job/education/healthcare anchors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775763" y="3721680"/>
            <a:ext cx="60388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Demographic tailwinds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775763" y="4208677"/>
            <a:ext cx="603630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population growth and household formation supporting demand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775763" y="2045638"/>
            <a:ext cx="60388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Map container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775763" y="2532635"/>
            <a:ext cx="603630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subject site, key corridors, transit access, and amenity nodes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189812" y="2166631"/>
            <a:ext cx="154305" cy="274320"/>
          </a:xfrm>
          <a:custGeom>
            <a:avLst/>
            <a:gdLst/>
            <a:ahLst/>
            <a:cxnLst/>
            <a:rect l="l" t="t" r="r" b="b"/>
            <a:pathLst>
              <a:path w="154305" h="274320">
                <a:moveTo>
                  <a:pt x="25718" y="77152"/>
                </a:moveTo>
                <a:cubicBezTo>
                  <a:pt x="25718" y="48747"/>
                  <a:pt x="48746" y="25717"/>
                  <a:pt x="77152" y="25717"/>
                </a:cubicBezTo>
                <a:cubicBezTo>
                  <a:pt x="105559" y="25717"/>
                  <a:pt x="128587" y="48747"/>
                  <a:pt x="128587" y="77152"/>
                </a:cubicBezTo>
                <a:cubicBezTo>
                  <a:pt x="128587" y="105558"/>
                  <a:pt x="105559" y="128588"/>
                  <a:pt x="77152" y="128588"/>
                </a:cubicBezTo>
                <a:cubicBezTo>
                  <a:pt x="48746" y="128588"/>
                  <a:pt x="25718" y="105558"/>
                  <a:pt x="25718" y="77152"/>
                </a:cubicBezTo>
                <a:lnTo>
                  <a:pt x="25718" y="77152"/>
                </a:lnTo>
                <a:moveTo>
                  <a:pt x="90011" y="153232"/>
                </a:moveTo>
                <a:cubicBezTo>
                  <a:pt x="126498" y="147123"/>
                  <a:pt x="154305" y="115352"/>
                  <a:pt x="154305" y="77152"/>
                </a:cubicBezTo>
                <a:cubicBezTo>
                  <a:pt x="154305" y="34559"/>
                  <a:pt x="119747" y="0"/>
                  <a:pt x="77152" y="0"/>
                </a:cubicBezTo>
                <a:cubicBezTo>
                  <a:pt x="34558" y="0"/>
                  <a:pt x="0" y="34559"/>
                  <a:pt x="0" y="77152"/>
                </a:cubicBezTo>
                <a:cubicBezTo>
                  <a:pt x="0" y="115406"/>
                  <a:pt x="27807" y="147126"/>
                  <a:pt x="64294" y="153232"/>
                </a:cubicBezTo>
                <a:lnTo>
                  <a:pt x="64294" y="261460"/>
                </a:lnTo>
                <a:cubicBezTo>
                  <a:pt x="64294" y="268587"/>
                  <a:pt x="70027" y="274320"/>
                  <a:pt x="77152" y="274320"/>
                </a:cubicBezTo>
                <a:cubicBezTo>
                  <a:pt x="84278" y="274320"/>
                  <a:pt x="90011" y="268587"/>
                  <a:pt x="90011" y="261462"/>
                </a:cubicBezTo>
                <a:lnTo>
                  <a:pt x="90011" y="153232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4185526" y="3842673"/>
            <a:ext cx="162877" cy="274320"/>
          </a:xfrm>
          <a:custGeom>
            <a:avLst/>
            <a:gdLst/>
            <a:ahLst/>
            <a:cxnLst/>
            <a:rect l="l" t="t" r="r" b="b"/>
            <a:pathLst>
              <a:path w="162877" h="274320">
                <a:moveTo>
                  <a:pt x="55715" y="25718"/>
                </a:moveTo>
                <a:cubicBezTo>
                  <a:pt x="55715" y="11513"/>
                  <a:pt x="67229" y="0"/>
                  <a:pt x="81434" y="0"/>
                </a:cubicBezTo>
                <a:cubicBezTo>
                  <a:pt x="95636" y="0"/>
                  <a:pt x="107152" y="11513"/>
                  <a:pt x="107152" y="25718"/>
                </a:cubicBezTo>
                <a:cubicBezTo>
                  <a:pt x="107152" y="39922"/>
                  <a:pt x="95638" y="51435"/>
                  <a:pt x="81434" y="51435"/>
                </a:cubicBezTo>
                <a:cubicBezTo>
                  <a:pt x="67231" y="51435"/>
                  <a:pt x="55715" y="39922"/>
                  <a:pt x="55715" y="25718"/>
                </a:cubicBezTo>
                <a:moveTo>
                  <a:pt x="72860" y="94352"/>
                </a:moveTo>
                <a:lnTo>
                  <a:pt x="72860" y="162878"/>
                </a:lnTo>
                <a:lnTo>
                  <a:pt x="90004" y="162878"/>
                </a:lnTo>
                <a:lnTo>
                  <a:pt x="90004" y="94352"/>
                </a:lnTo>
                <a:cubicBezTo>
                  <a:pt x="89629" y="94352"/>
                  <a:pt x="89201" y="94298"/>
                  <a:pt x="88771" y="94298"/>
                </a:cubicBezTo>
                <a:lnTo>
                  <a:pt x="74037" y="94298"/>
                </a:lnTo>
                <a:cubicBezTo>
                  <a:pt x="73609" y="94298"/>
                  <a:pt x="73234" y="94298"/>
                  <a:pt x="72804" y="94352"/>
                </a:cubicBezTo>
                <a:lnTo>
                  <a:pt x="72860" y="94352"/>
                </a:lnTo>
                <a:moveTo>
                  <a:pt x="72860" y="188595"/>
                </a:moveTo>
                <a:lnTo>
                  <a:pt x="72860" y="261463"/>
                </a:lnTo>
                <a:cubicBezTo>
                  <a:pt x="72860" y="268589"/>
                  <a:pt x="67126" y="274323"/>
                  <a:pt x="60001" y="274323"/>
                </a:cubicBezTo>
                <a:cubicBezTo>
                  <a:pt x="52875" y="274323"/>
                  <a:pt x="47141" y="268589"/>
                  <a:pt x="47141" y="261465"/>
                </a:cubicBezTo>
                <a:lnTo>
                  <a:pt x="47141" y="119804"/>
                </a:lnTo>
                <a:lnTo>
                  <a:pt x="24049" y="160631"/>
                </a:lnTo>
                <a:cubicBezTo>
                  <a:pt x="20566" y="166792"/>
                  <a:pt x="12690" y="168989"/>
                  <a:pt x="6528" y="165505"/>
                </a:cubicBezTo>
                <a:cubicBezTo>
                  <a:pt x="366" y="162021"/>
                  <a:pt x="-1831" y="154146"/>
                  <a:pt x="1653" y="147984"/>
                </a:cubicBezTo>
                <a:lnTo>
                  <a:pt x="33049" y="92531"/>
                </a:lnTo>
                <a:cubicBezTo>
                  <a:pt x="41408" y="77742"/>
                  <a:pt x="57106" y="68583"/>
                  <a:pt x="74089" y="68583"/>
                </a:cubicBezTo>
                <a:lnTo>
                  <a:pt x="88823" y="68583"/>
                </a:lnTo>
                <a:cubicBezTo>
                  <a:pt x="105808" y="68583"/>
                  <a:pt x="121506" y="77745"/>
                  <a:pt x="129863" y="92531"/>
                </a:cubicBezTo>
                <a:lnTo>
                  <a:pt x="161207" y="147984"/>
                </a:lnTo>
                <a:cubicBezTo>
                  <a:pt x="164690" y="154146"/>
                  <a:pt x="162546" y="162021"/>
                  <a:pt x="156332" y="165505"/>
                </a:cubicBezTo>
                <a:cubicBezTo>
                  <a:pt x="150117" y="168989"/>
                  <a:pt x="142296" y="166844"/>
                  <a:pt x="138812" y="160631"/>
                </a:cubicBezTo>
                <a:lnTo>
                  <a:pt x="115719" y="119804"/>
                </a:lnTo>
                <a:lnTo>
                  <a:pt x="115719" y="261465"/>
                </a:lnTo>
                <a:cubicBezTo>
                  <a:pt x="115719" y="268592"/>
                  <a:pt x="109986" y="274325"/>
                  <a:pt x="102860" y="274325"/>
                </a:cubicBezTo>
                <a:cubicBezTo>
                  <a:pt x="95734" y="274325"/>
                  <a:pt x="90001" y="268592"/>
                  <a:pt x="90001" y="261468"/>
                </a:cubicBezTo>
                <a:lnTo>
                  <a:pt x="90001" y="188603"/>
                </a:lnTo>
                <a:lnTo>
                  <a:pt x="72860" y="18859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4189815" y="5512612"/>
            <a:ext cx="154297" cy="274320"/>
          </a:xfrm>
          <a:custGeom>
            <a:avLst/>
            <a:gdLst/>
            <a:ahLst/>
            <a:cxnLst/>
            <a:rect l="l" t="t" r="r" b="b"/>
            <a:pathLst>
              <a:path w="154297" h="274320">
                <a:moveTo>
                  <a:pt x="90017" y="12860"/>
                </a:moveTo>
                <a:cubicBezTo>
                  <a:pt x="90017" y="5733"/>
                  <a:pt x="84283" y="0"/>
                  <a:pt x="77156" y="0"/>
                </a:cubicBezTo>
                <a:cubicBezTo>
                  <a:pt x="70029" y="0"/>
                  <a:pt x="64296" y="5733"/>
                  <a:pt x="64296" y="12860"/>
                </a:cubicBezTo>
                <a:lnTo>
                  <a:pt x="64296" y="38421"/>
                </a:lnTo>
                <a:cubicBezTo>
                  <a:pt x="62634" y="38476"/>
                  <a:pt x="60974" y="38583"/>
                  <a:pt x="59312" y="38742"/>
                </a:cubicBezTo>
                <a:cubicBezTo>
                  <a:pt x="46879" y="39760"/>
                  <a:pt x="34018" y="42709"/>
                  <a:pt x="23300" y="49515"/>
                </a:cubicBezTo>
                <a:cubicBezTo>
                  <a:pt x="12154" y="56589"/>
                  <a:pt x="4009" y="67521"/>
                  <a:pt x="1062" y="82633"/>
                </a:cubicBezTo>
                <a:cubicBezTo>
                  <a:pt x="-1029" y="93513"/>
                  <a:pt x="-11" y="103427"/>
                  <a:pt x="4331" y="112213"/>
                </a:cubicBezTo>
                <a:cubicBezTo>
                  <a:pt x="8617" y="120789"/>
                  <a:pt x="15532" y="127005"/>
                  <a:pt x="22979" y="131613"/>
                </a:cubicBezTo>
                <a:cubicBezTo>
                  <a:pt x="37019" y="140295"/>
                  <a:pt x="56150" y="145170"/>
                  <a:pt x="72763" y="149406"/>
                </a:cubicBezTo>
                <a:lnTo>
                  <a:pt x="73996" y="149727"/>
                </a:lnTo>
                <a:cubicBezTo>
                  <a:pt x="92163" y="154335"/>
                  <a:pt x="107542" y="158354"/>
                  <a:pt x="117778" y="164732"/>
                </a:cubicBezTo>
                <a:cubicBezTo>
                  <a:pt x="122601" y="167733"/>
                  <a:pt x="125442" y="170734"/>
                  <a:pt x="126942" y="173787"/>
                </a:cubicBezTo>
                <a:cubicBezTo>
                  <a:pt x="128389" y="176626"/>
                  <a:pt x="129193" y="180645"/>
                  <a:pt x="128014" y="186916"/>
                </a:cubicBezTo>
                <a:cubicBezTo>
                  <a:pt x="126460" y="194795"/>
                  <a:pt x="120833" y="201332"/>
                  <a:pt x="109526" y="205619"/>
                </a:cubicBezTo>
                <a:cubicBezTo>
                  <a:pt x="97951" y="210014"/>
                  <a:pt x="81660" y="211460"/>
                  <a:pt x="62583" y="208782"/>
                </a:cubicBezTo>
                <a:cubicBezTo>
                  <a:pt x="50472" y="207013"/>
                  <a:pt x="29465" y="201976"/>
                  <a:pt x="18104" y="196940"/>
                </a:cubicBezTo>
                <a:cubicBezTo>
                  <a:pt x="11620" y="194046"/>
                  <a:pt x="4010" y="196995"/>
                  <a:pt x="1116" y="203477"/>
                </a:cubicBezTo>
                <a:cubicBezTo>
                  <a:pt x="-1777" y="209962"/>
                  <a:pt x="1170" y="217571"/>
                  <a:pt x="7653" y="220465"/>
                </a:cubicBezTo>
                <a:cubicBezTo>
                  <a:pt x="21961" y="226788"/>
                  <a:pt x="45593" y="232256"/>
                  <a:pt x="58937" y="234184"/>
                </a:cubicBezTo>
                <a:lnTo>
                  <a:pt x="58991" y="234184"/>
                </a:lnTo>
                <a:cubicBezTo>
                  <a:pt x="60759" y="234453"/>
                  <a:pt x="62527" y="234667"/>
                  <a:pt x="64296" y="234826"/>
                </a:cubicBezTo>
                <a:lnTo>
                  <a:pt x="64296" y="261460"/>
                </a:lnTo>
                <a:cubicBezTo>
                  <a:pt x="64296" y="268587"/>
                  <a:pt x="70029" y="274320"/>
                  <a:pt x="77156" y="274320"/>
                </a:cubicBezTo>
                <a:cubicBezTo>
                  <a:pt x="84283" y="274320"/>
                  <a:pt x="90017" y="268587"/>
                  <a:pt x="90017" y="261460"/>
                </a:cubicBezTo>
                <a:lnTo>
                  <a:pt x="90017" y="235416"/>
                </a:lnTo>
                <a:cubicBezTo>
                  <a:pt x="100359" y="234719"/>
                  <a:pt x="110059" y="232791"/>
                  <a:pt x="118687" y="229521"/>
                </a:cubicBezTo>
                <a:cubicBezTo>
                  <a:pt x="135782" y="223036"/>
                  <a:pt x="149608" y="210658"/>
                  <a:pt x="153251" y="191686"/>
                </a:cubicBezTo>
                <a:cubicBezTo>
                  <a:pt x="155342" y="180807"/>
                  <a:pt x="154323" y="170893"/>
                  <a:pt x="149982" y="162107"/>
                </a:cubicBezTo>
                <a:cubicBezTo>
                  <a:pt x="145695" y="153531"/>
                  <a:pt x="138781" y="147315"/>
                  <a:pt x="131333" y="142707"/>
                </a:cubicBezTo>
                <a:cubicBezTo>
                  <a:pt x="117294" y="134024"/>
                  <a:pt x="98162" y="129150"/>
                  <a:pt x="81549" y="124914"/>
                </a:cubicBezTo>
                <a:lnTo>
                  <a:pt x="80316" y="124593"/>
                </a:lnTo>
                <a:cubicBezTo>
                  <a:pt x="62149" y="119985"/>
                  <a:pt x="46771" y="115966"/>
                  <a:pt x="36535" y="109588"/>
                </a:cubicBezTo>
                <a:cubicBezTo>
                  <a:pt x="31711" y="106587"/>
                  <a:pt x="28871" y="103586"/>
                  <a:pt x="27371" y="100533"/>
                </a:cubicBezTo>
                <a:cubicBezTo>
                  <a:pt x="25924" y="97693"/>
                  <a:pt x="25120" y="93675"/>
                  <a:pt x="26299" y="87404"/>
                </a:cubicBezTo>
                <a:cubicBezTo>
                  <a:pt x="27852" y="79473"/>
                  <a:pt x="31711" y="74544"/>
                  <a:pt x="37124" y="71112"/>
                </a:cubicBezTo>
                <a:cubicBezTo>
                  <a:pt x="42966" y="67414"/>
                  <a:pt x="51218" y="65110"/>
                  <a:pt x="61400" y="64306"/>
                </a:cubicBezTo>
                <a:cubicBezTo>
                  <a:pt x="81924" y="62643"/>
                  <a:pt x="105931" y="67145"/>
                  <a:pt x="122437" y="71005"/>
                </a:cubicBezTo>
                <a:cubicBezTo>
                  <a:pt x="129349" y="72667"/>
                  <a:pt x="136263" y="68379"/>
                  <a:pt x="137923" y="61467"/>
                </a:cubicBezTo>
                <a:cubicBezTo>
                  <a:pt x="139585" y="54554"/>
                  <a:pt x="135243" y="47693"/>
                  <a:pt x="128331" y="46085"/>
                </a:cubicBezTo>
                <a:cubicBezTo>
                  <a:pt x="118309" y="43726"/>
                  <a:pt x="104645" y="40887"/>
                  <a:pt x="90014" y="39387"/>
                </a:cubicBezTo>
                <a:lnTo>
                  <a:pt x="90017" y="1286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0" y="-1"/>
            <a:ext cx="3200400" cy="6851203"/>
          </a:xfrm>
          <a:prstGeom prst="rect">
            <a:avLst/>
          </a:prstGeom>
          <a:solidFill>
            <a:srgbClr val="1B4436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0" y="4981383"/>
            <a:ext cx="1928722" cy="1876617"/>
          </a:xfrm>
          <a:custGeom>
            <a:avLst/>
            <a:gdLst/>
            <a:ahLst/>
            <a:cxnLst/>
            <a:rect l="l" t="t" r="r" b="b"/>
            <a:pathLst>
              <a:path w="1928722" h="1876617">
                <a:moveTo>
                  <a:pt x="527390" y="501338"/>
                </a:moveTo>
                <a:lnTo>
                  <a:pt x="1401332" y="1375279"/>
                </a:lnTo>
                <a:moveTo>
                  <a:pt x="1401332" y="501338"/>
                </a:moveTo>
                <a:lnTo>
                  <a:pt x="527390" y="1375279"/>
                </a:lnTo>
                <a:moveTo>
                  <a:pt x="346398" y="938309"/>
                </a:moveTo>
                <a:lnTo>
                  <a:pt x="1582323" y="938309"/>
                </a:lnTo>
                <a:moveTo>
                  <a:pt x="964361" y="1556260"/>
                </a:moveTo>
                <a:lnTo>
                  <a:pt x="964361" y="320339"/>
                </a:lnTo>
                <a:moveTo>
                  <a:pt x="1546565" y="193536"/>
                </a:moveTo>
                <a:cubicBezTo>
                  <a:pt x="1377840" y="96346"/>
                  <a:pt x="1158564" y="119878"/>
                  <a:pt x="1014315" y="264134"/>
                </a:cubicBezTo>
                <a:lnTo>
                  <a:pt x="964380" y="314071"/>
                </a:lnTo>
                <a:lnTo>
                  <a:pt x="889469" y="239156"/>
                </a:lnTo>
                <a:cubicBezTo>
                  <a:pt x="753012" y="102707"/>
                  <a:pt x="549454" y="74258"/>
                  <a:pt x="385011" y="153845"/>
                </a:cubicBezTo>
                <a:cubicBezTo>
                  <a:pt x="382851" y="174225"/>
                  <a:pt x="381752" y="194906"/>
                  <a:pt x="381752" y="215849"/>
                </a:cubicBezTo>
                <a:lnTo>
                  <a:pt x="381752" y="355675"/>
                </a:lnTo>
                <a:lnTo>
                  <a:pt x="288537" y="355675"/>
                </a:lnTo>
                <a:cubicBezTo>
                  <a:pt x="250174" y="355675"/>
                  <a:pt x="212661" y="359391"/>
                  <a:pt x="176362" y="366466"/>
                </a:cubicBezTo>
                <a:cubicBezTo>
                  <a:pt x="101219" y="529544"/>
                  <a:pt x="130844" y="729009"/>
                  <a:pt x="265238" y="863394"/>
                </a:cubicBezTo>
                <a:lnTo>
                  <a:pt x="340149" y="938309"/>
                </a:lnTo>
                <a:lnTo>
                  <a:pt x="290215" y="988245"/>
                </a:lnTo>
                <a:cubicBezTo>
                  <a:pt x="147065" y="1131394"/>
                  <a:pt x="122782" y="1348425"/>
                  <a:pt x="217405" y="1516626"/>
                </a:cubicBezTo>
                <a:cubicBezTo>
                  <a:pt x="240724" y="1519459"/>
                  <a:pt x="264466" y="1520923"/>
                  <a:pt x="288537" y="1520923"/>
                </a:cubicBezTo>
                <a:lnTo>
                  <a:pt x="381752" y="1520923"/>
                </a:lnTo>
                <a:lnTo>
                  <a:pt x="381752" y="1660750"/>
                </a:lnTo>
                <a:cubicBezTo>
                  <a:pt x="381752" y="1668219"/>
                  <a:pt x="381887" y="1675669"/>
                  <a:pt x="382176" y="1683063"/>
                </a:cubicBezTo>
                <a:cubicBezTo>
                  <a:pt x="550901" y="1780253"/>
                  <a:pt x="770177" y="1756739"/>
                  <a:pt x="914446" y="1612465"/>
                </a:cubicBezTo>
                <a:lnTo>
                  <a:pt x="964380" y="1562528"/>
                </a:lnTo>
                <a:lnTo>
                  <a:pt x="1039292" y="1637442"/>
                </a:lnTo>
                <a:cubicBezTo>
                  <a:pt x="1175749" y="1773891"/>
                  <a:pt x="1379306" y="1802322"/>
                  <a:pt x="1543749" y="1722753"/>
                </a:cubicBezTo>
                <a:cubicBezTo>
                  <a:pt x="1545909" y="1702373"/>
                  <a:pt x="1547008" y="1681693"/>
                  <a:pt x="1547008" y="1660750"/>
                </a:cubicBezTo>
                <a:lnTo>
                  <a:pt x="1547008" y="1520923"/>
                </a:lnTo>
                <a:lnTo>
                  <a:pt x="1640224" y="1520923"/>
                </a:lnTo>
                <a:cubicBezTo>
                  <a:pt x="1678605" y="1520923"/>
                  <a:pt x="1716100" y="1517226"/>
                  <a:pt x="1752398" y="1510133"/>
                </a:cubicBezTo>
                <a:cubicBezTo>
                  <a:pt x="1827522" y="1347055"/>
                  <a:pt x="1797916" y="1147589"/>
                  <a:pt x="1663523" y="1013204"/>
                </a:cubicBezTo>
                <a:lnTo>
                  <a:pt x="1588611" y="938290"/>
                </a:lnTo>
                <a:lnTo>
                  <a:pt x="1638546" y="888353"/>
                </a:lnTo>
                <a:cubicBezTo>
                  <a:pt x="1781695" y="745205"/>
                  <a:pt x="1805959" y="528174"/>
                  <a:pt x="1711355" y="359973"/>
                </a:cubicBezTo>
                <a:cubicBezTo>
                  <a:pt x="1688037" y="357139"/>
                  <a:pt x="1664294" y="355675"/>
                  <a:pt x="1640205" y="355675"/>
                </a:cubicBezTo>
                <a:lnTo>
                  <a:pt x="1546989" y="355675"/>
                </a:lnTo>
                <a:lnTo>
                  <a:pt x="1546989" y="215849"/>
                </a:lnTo>
                <a:cubicBezTo>
                  <a:pt x="1546989" y="208380"/>
                  <a:pt x="1546854" y="200929"/>
                  <a:pt x="1546565" y="193517"/>
                </a:cubicBezTo>
                <a:lnTo>
                  <a:pt x="1546565" y="193536"/>
                </a:lnTo>
                <a:moveTo>
                  <a:pt x="522954" y="426292"/>
                </a:moveTo>
                <a:cubicBezTo>
                  <a:pt x="522954" y="222285"/>
                  <a:pt x="661359" y="50594"/>
                  <a:pt x="849390" y="0"/>
                </a:cubicBezTo>
                <a:cubicBezTo>
                  <a:pt x="852765" y="3134"/>
                  <a:pt x="856102" y="6305"/>
                  <a:pt x="859419" y="9514"/>
                </a:cubicBezTo>
                <a:cubicBezTo>
                  <a:pt x="672835" y="56336"/>
                  <a:pt x="534680" y="225175"/>
                  <a:pt x="534680" y="426274"/>
                </a:cubicBezTo>
                <a:lnTo>
                  <a:pt x="534680" y="508638"/>
                </a:lnTo>
                <a:lnTo>
                  <a:pt x="417009" y="508638"/>
                </a:lnTo>
                <a:cubicBezTo>
                  <a:pt x="226644" y="508638"/>
                  <a:pt x="65210" y="632439"/>
                  <a:pt x="8776" y="803905"/>
                </a:cubicBezTo>
                <a:cubicBezTo>
                  <a:pt x="5786" y="800396"/>
                  <a:pt x="2854" y="796849"/>
                  <a:pt x="-19" y="793284"/>
                </a:cubicBezTo>
                <a:cubicBezTo>
                  <a:pt x="59983" y="620747"/>
                  <a:pt x="224021" y="496909"/>
                  <a:pt x="417009" y="496909"/>
                </a:cubicBezTo>
                <a:lnTo>
                  <a:pt x="522954" y="496909"/>
                </a:lnTo>
                <a:lnTo>
                  <a:pt x="522954" y="426292"/>
                </a:lnTo>
                <a:moveTo>
                  <a:pt x="1394022" y="426292"/>
                </a:moveTo>
                <a:cubicBezTo>
                  <a:pt x="1394022" y="226264"/>
                  <a:pt x="1257353" y="58175"/>
                  <a:pt x="1072292" y="10303"/>
                </a:cubicBezTo>
                <a:cubicBezTo>
                  <a:pt x="1076034" y="7206"/>
                  <a:pt x="1079814" y="4185"/>
                  <a:pt x="1083633" y="1201"/>
                </a:cubicBezTo>
                <a:cubicBezTo>
                  <a:pt x="1269466" y="53240"/>
                  <a:pt x="1405768" y="223843"/>
                  <a:pt x="1405768" y="426292"/>
                </a:cubicBezTo>
                <a:lnTo>
                  <a:pt x="1405768" y="496909"/>
                </a:lnTo>
                <a:lnTo>
                  <a:pt x="1511713" y="496909"/>
                </a:lnTo>
                <a:cubicBezTo>
                  <a:pt x="1701769" y="496909"/>
                  <a:pt x="1863763" y="617013"/>
                  <a:pt x="1925945" y="785458"/>
                </a:cubicBezTo>
                <a:cubicBezTo>
                  <a:pt x="1923264" y="789436"/>
                  <a:pt x="1920525" y="793396"/>
                  <a:pt x="1917728" y="797337"/>
                </a:cubicBezTo>
                <a:cubicBezTo>
                  <a:pt x="1859384" y="629286"/>
                  <a:pt x="1699648" y="508657"/>
                  <a:pt x="1511732" y="508657"/>
                </a:cubicBezTo>
                <a:lnTo>
                  <a:pt x="1394061" y="508657"/>
                </a:lnTo>
                <a:lnTo>
                  <a:pt x="1394022" y="426292"/>
                </a:lnTo>
                <a:moveTo>
                  <a:pt x="1928722" y="1083333"/>
                </a:moveTo>
                <a:cubicBezTo>
                  <a:pt x="1925848" y="1079768"/>
                  <a:pt x="1922917" y="1076221"/>
                  <a:pt x="1919927" y="1072712"/>
                </a:cubicBezTo>
                <a:cubicBezTo>
                  <a:pt x="1863493" y="1244178"/>
                  <a:pt x="1702059" y="1367960"/>
                  <a:pt x="1511694" y="1367960"/>
                </a:cubicBezTo>
                <a:lnTo>
                  <a:pt x="1394022" y="1367960"/>
                </a:lnTo>
                <a:lnTo>
                  <a:pt x="1394022" y="1450325"/>
                </a:lnTo>
                <a:cubicBezTo>
                  <a:pt x="1394022" y="1651423"/>
                  <a:pt x="1255868" y="1820262"/>
                  <a:pt x="1069283" y="1867084"/>
                </a:cubicBezTo>
                <a:cubicBezTo>
                  <a:pt x="1072581" y="1870312"/>
                  <a:pt x="1075937" y="1873483"/>
                  <a:pt x="1079313" y="1876598"/>
                </a:cubicBezTo>
                <a:cubicBezTo>
                  <a:pt x="1267363" y="1826023"/>
                  <a:pt x="1405768" y="1654332"/>
                  <a:pt x="1405768" y="1450325"/>
                </a:cubicBezTo>
                <a:lnTo>
                  <a:pt x="1405768" y="1379689"/>
                </a:lnTo>
                <a:lnTo>
                  <a:pt x="1511713" y="1379689"/>
                </a:lnTo>
                <a:cubicBezTo>
                  <a:pt x="1704681" y="1379689"/>
                  <a:pt x="1868739" y="1255851"/>
                  <a:pt x="1928741" y="1083315"/>
                </a:cubicBezTo>
                <a:lnTo>
                  <a:pt x="1928722" y="1083333"/>
                </a:lnTo>
                <a:moveTo>
                  <a:pt x="845108" y="1875435"/>
                </a:moveTo>
                <a:cubicBezTo>
                  <a:pt x="848908" y="1872470"/>
                  <a:pt x="852688" y="1869430"/>
                  <a:pt x="856449" y="1866333"/>
                </a:cubicBezTo>
                <a:cubicBezTo>
                  <a:pt x="671388" y="1818461"/>
                  <a:pt x="534700" y="1650353"/>
                  <a:pt x="534700" y="1450325"/>
                </a:cubicBezTo>
                <a:lnTo>
                  <a:pt x="534700" y="1367960"/>
                </a:lnTo>
                <a:lnTo>
                  <a:pt x="417028" y="1367960"/>
                </a:lnTo>
                <a:cubicBezTo>
                  <a:pt x="229113" y="1367960"/>
                  <a:pt x="69376" y="1247331"/>
                  <a:pt x="11032" y="1079299"/>
                </a:cubicBezTo>
                <a:cubicBezTo>
                  <a:pt x="8236" y="1083240"/>
                  <a:pt x="5497" y="1087180"/>
                  <a:pt x="2816" y="1091159"/>
                </a:cubicBezTo>
                <a:cubicBezTo>
                  <a:pt x="64998" y="1259604"/>
                  <a:pt x="226991" y="1379689"/>
                  <a:pt x="417028" y="1379689"/>
                </a:cubicBezTo>
                <a:lnTo>
                  <a:pt x="522973" y="1379689"/>
                </a:lnTo>
                <a:lnTo>
                  <a:pt x="522973" y="1450325"/>
                </a:lnTo>
                <a:cubicBezTo>
                  <a:pt x="522973" y="1652774"/>
                  <a:pt x="659276" y="1823396"/>
                  <a:pt x="845127" y="1875435"/>
                </a:cubicBezTo>
                <a:lnTo>
                  <a:pt x="845108" y="1875435"/>
                </a:lnTo>
              </a:path>
            </a:pathLst>
          </a:custGeom>
          <a:noFill/>
          <a:ln w="12700">
            <a:solidFill>
              <a:srgbClr val="1B4436">
                <a:alpha val="4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60D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43800" y="0"/>
            <a:ext cx="4683125" cy="6927850"/>
          </a:xfrm>
          <a:custGeom>
            <a:avLst/>
            <a:gdLst/>
            <a:ahLst/>
            <a:cxnLst/>
            <a:rect l="l" t="t" r="r" b="b"/>
            <a:pathLst>
              <a:path w="4683125" h="6927850">
                <a:moveTo>
                  <a:pt x="944493" y="1871"/>
                </a:moveTo>
                <a:lnTo>
                  <a:pt x="4683125" y="0"/>
                </a:lnTo>
                <a:lnTo>
                  <a:pt x="4683125" y="6927850"/>
                </a:lnTo>
                <a:lnTo>
                  <a:pt x="792853" y="6927850"/>
                </a:lnTo>
                <a:cubicBezTo>
                  <a:pt x="668703" y="6927850"/>
                  <a:pt x="568063" y="6836610"/>
                  <a:pt x="568063" y="6724102"/>
                </a:cubicBezTo>
                <a:cubicBezTo>
                  <a:pt x="568063" y="6611524"/>
                  <a:pt x="668703" y="6520285"/>
                  <a:pt x="792853" y="6520285"/>
                </a:cubicBezTo>
                <a:lnTo>
                  <a:pt x="1717349" y="6520285"/>
                </a:lnTo>
                <a:cubicBezTo>
                  <a:pt x="1841498" y="6520285"/>
                  <a:pt x="1942186" y="6429045"/>
                  <a:pt x="1942186" y="6316467"/>
                </a:cubicBezTo>
                <a:cubicBezTo>
                  <a:pt x="1942186" y="6203890"/>
                  <a:pt x="1841545" y="6112650"/>
                  <a:pt x="1717349" y="6112650"/>
                </a:cubicBezTo>
                <a:lnTo>
                  <a:pt x="224790" y="6112650"/>
                </a:lnTo>
                <a:cubicBezTo>
                  <a:pt x="100640" y="6112650"/>
                  <a:pt x="0" y="6021410"/>
                  <a:pt x="0" y="5908832"/>
                </a:cubicBezTo>
                <a:cubicBezTo>
                  <a:pt x="0" y="5796255"/>
                  <a:pt x="100640" y="5705015"/>
                  <a:pt x="224790" y="5705015"/>
                </a:cubicBezTo>
                <a:lnTo>
                  <a:pt x="1149286" y="5705015"/>
                </a:lnTo>
                <a:cubicBezTo>
                  <a:pt x="1273435" y="5705015"/>
                  <a:pt x="1374123" y="5613775"/>
                  <a:pt x="1374123" y="5501198"/>
                </a:cubicBezTo>
                <a:cubicBezTo>
                  <a:pt x="1374123" y="5388620"/>
                  <a:pt x="1273482" y="5297380"/>
                  <a:pt x="1149286" y="5297380"/>
                </a:cubicBezTo>
                <a:lnTo>
                  <a:pt x="979382" y="5297380"/>
                </a:lnTo>
                <a:cubicBezTo>
                  <a:pt x="855232" y="5297380"/>
                  <a:pt x="754545" y="5206140"/>
                  <a:pt x="754545" y="5093563"/>
                </a:cubicBezTo>
                <a:cubicBezTo>
                  <a:pt x="754545" y="4980985"/>
                  <a:pt x="855185" y="4889746"/>
                  <a:pt x="979382" y="4889746"/>
                </a:cubicBezTo>
                <a:lnTo>
                  <a:pt x="1903878" y="4889746"/>
                </a:lnTo>
                <a:cubicBezTo>
                  <a:pt x="2028027" y="4889746"/>
                  <a:pt x="2128668" y="4798506"/>
                  <a:pt x="2128668" y="4685928"/>
                </a:cubicBezTo>
                <a:cubicBezTo>
                  <a:pt x="2128668" y="4573351"/>
                  <a:pt x="2028027" y="4482111"/>
                  <a:pt x="1903878" y="4482111"/>
                </a:cubicBezTo>
                <a:lnTo>
                  <a:pt x="411319" y="4482111"/>
                </a:lnTo>
                <a:cubicBezTo>
                  <a:pt x="287169" y="4482111"/>
                  <a:pt x="186482" y="4390871"/>
                  <a:pt x="186482" y="4278293"/>
                </a:cubicBezTo>
                <a:cubicBezTo>
                  <a:pt x="186482" y="4165716"/>
                  <a:pt x="287122" y="4074476"/>
                  <a:pt x="411319" y="4074476"/>
                </a:cubicBezTo>
                <a:lnTo>
                  <a:pt x="1335815" y="4074476"/>
                </a:lnTo>
                <a:cubicBezTo>
                  <a:pt x="1459964" y="4074476"/>
                  <a:pt x="1560652" y="3983236"/>
                  <a:pt x="1560652" y="3870659"/>
                </a:cubicBezTo>
                <a:cubicBezTo>
                  <a:pt x="1560652" y="3770551"/>
                  <a:pt x="1481085" y="3687348"/>
                  <a:pt x="1376136" y="3670097"/>
                </a:cubicBezTo>
                <a:lnTo>
                  <a:pt x="792806" y="3670097"/>
                </a:lnTo>
                <a:cubicBezTo>
                  <a:pt x="668657" y="3670097"/>
                  <a:pt x="568016" y="3578858"/>
                  <a:pt x="568016" y="3466280"/>
                </a:cubicBezTo>
                <a:cubicBezTo>
                  <a:pt x="568016" y="3353702"/>
                  <a:pt x="668657" y="3262463"/>
                  <a:pt x="792806" y="3262463"/>
                </a:cubicBezTo>
                <a:lnTo>
                  <a:pt x="904124" y="3262463"/>
                </a:lnTo>
                <a:cubicBezTo>
                  <a:pt x="917190" y="3260315"/>
                  <a:pt x="930678" y="3259206"/>
                  <a:pt x="944446" y="3259206"/>
                </a:cubicBezTo>
                <a:lnTo>
                  <a:pt x="1759263" y="3258929"/>
                </a:lnTo>
                <a:cubicBezTo>
                  <a:pt x="1863369" y="3241125"/>
                  <a:pt x="1942139" y="3158198"/>
                  <a:pt x="1942139" y="3058645"/>
                </a:cubicBezTo>
                <a:cubicBezTo>
                  <a:pt x="1942139" y="2946068"/>
                  <a:pt x="1841498" y="2854828"/>
                  <a:pt x="1717302" y="2854828"/>
                </a:cubicBezTo>
                <a:lnTo>
                  <a:pt x="224743" y="2854828"/>
                </a:lnTo>
                <a:cubicBezTo>
                  <a:pt x="100594" y="2854828"/>
                  <a:pt x="-47" y="2763588"/>
                  <a:pt x="-47" y="2651010"/>
                </a:cubicBezTo>
                <a:cubicBezTo>
                  <a:pt x="-47" y="2538433"/>
                  <a:pt x="100594" y="2447193"/>
                  <a:pt x="224743" y="2447193"/>
                </a:cubicBezTo>
                <a:lnTo>
                  <a:pt x="1149239" y="2447193"/>
                </a:lnTo>
                <a:cubicBezTo>
                  <a:pt x="1273389" y="2447193"/>
                  <a:pt x="1374076" y="2355953"/>
                  <a:pt x="1374076" y="2243376"/>
                </a:cubicBezTo>
                <a:cubicBezTo>
                  <a:pt x="1374076" y="2130798"/>
                  <a:pt x="1273435" y="2039558"/>
                  <a:pt x="1149239" y="2039558"/>
                </a:cubicBezTo>
                <a:lnTo>
                  <a:pt x="979335" y="2039558"/>
                </a:lnTo>
                <a:cubicBezTo>
                  <a:pt x="855186" y="2039558"/>
                  <a:pt x="754498" y="1948319"/>
                  <a:pt x="754498" y="1835741"/>
                </a:cubicBezTo>
                <a:cubicBezTo>
                  <a:pt x="754498" y="1723163"/>
                  <a:pt x="855139" y="1631924"/>
                  <a:pt x="979335" y="1631924"/>
                </a:cubicBezTo>
                <a:lnTo>
                  <a:pt x="1903831" y="1631924"/>
                </a:lnTo>
                <a:cubicBezTo>
                  <a:pt x="2027981" y="1631924"/>
                  <a:pt x="2128621" y="1540684"/>
                  <a:pt x="2128621" y="1428106"/>
                </a:cubicBezTo>
                <a:cubicBezTo>
                  <a:pt x="2128621" y="1315529"/>
                  <a:pt x="2027981" y="1224289"/>
                  <a:pt x="1903831" y="1224289"/>
                </a:cubicBezTo>
                <a:lnTo>
                  <a:pt x="411272" y="1224289"/>
                </a:lnTo>
                <a:cubicBezTo>
                  <a:pt x="287123" y="1224289"/>
                  <a:pt x="186435" y="1133049"/>
                  <a:pt x="186435" y="1020471"/>
                </a:cubicBezTo>
                <a:cubicBezTo>
                  <a:pt x="186435" y="907894"/>
                  <a:pt x="287076" y="816654"/>
                  <a:pt x="411272" y="816654"/>
                </a:cubicBezTo>
                <a:lnTo>
                  <a:pt x="1335768" y="816654"/>
                </a:lnTo>
                <a:cubicBezTo>
                  <a:pt x="1459918" y="816654"/>
                  <a:pt x="1560605" y="725414"/>
                  <a:pt x="1560605" y="612837"/>
                </a:cubicBezTo>
                <a:cubicBezTo>
                  <a:pt x="1560605" y="500259"/>
                  <a:pt x="1459964" y="409019"/>
                  <a:pt x="1335768" y="409019"/>
                </a:cubicBezTo>
                <a:lnTo>
                  <a:pt x="944352" y="409019"/>
                </a:lnTo>
                <a:cubicBezTo>
                  <a:pt x="820203" y="409019"/>
                  <a:pt x="719515" y="317780"/>
                  <a:pt x="719515" y="205202"/>
                </a:cubicBezTo>
                <a:cubicBezTo>
                  <a:pt x="719515" y="92624"/>
                  <a:pt x="820156" y="1385"/>
                  <a:pt x="944352" y="1385"/>
                </a:cubicBezTo>
                <a:lnTo>
                  <a:pt x="944493" y="1871"/>
                </a:lnTo>
              </a:path>
            </a:pathLst>
          </a:custGeom>
          <a:solidFill>
            <a:srgbClr val="1B4436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5019675"/>
            <a:ext cx="1533525" cy="1838325"/>
          </a:xfrm>
          <a:custGeom>
            <a:avLst/>
            <a:gdLst/>
            <a:ahLst/>
            <a:cxnLst/>
            <a:rect l="l" t="t" r="r" b="b"/>
            <a:pathLst>
              <a:path w="1533525" h="1838325">
                <a:moveTo>
                  <a:pt x="766763" y="0"/>
                </a:moveTo>
                <a:cubicBezTo>
                  <a:pt x="343295" y="0"/>
                  <a:pt x="0" y="343289"/>
                  <a:pt x="0" y="766765"/>
                </a:cubicBezTo>
                <a:lnTo>
                  <a:pt x="0" y="1838325"/>
                </a:lnTo>
                <a:lnTo>
                  <a:pt x="619130" y="1838325"/>
                </a:lnTo>
                <a:lnTo>
                  <a:pt x="619130" y="766765"/>
                </a:lnTo>
                <a:cubicBezTo>
                  <a:pt x="619130" y="685236"/>
                  <a:pt x="685225" y="619129"/>
                  <a:pt x="766763" y="619129"/>
                </a:cubicBezTo>
                <a:cubicBezTo>
                  <a:pt x="848300" y="619129"/>
                  <a:pt x="914395" y="685236"/>
                  <a:pt x="914395" y="766765"/>
                </a:cubicBezTo>
                <a:lnTo>
                  <a:pt x="914395" y="1838325"/>
                </a:lnTo>
                <a:lnTo>
                  <a:pt x="1533525" y="1838325"/>
                </a:lnTo>
                <a:lnTo>
                  <a:pt x="1533525" y="766765"/>
                </a:lnTo>
                <a:cubicBezTo>
                  <a:pt x="1533525" y="343289"/>
                  <a:pt x="1190230" y="0"/>
                  <a:pt x="766763" y="0"/>
                </a:cubicBezTo>
                <a:moveTo>
                  <a:pt x="1457324" y="1828802"/>
                </a:moveTo>
                <a:lnTo>
                  <a:pt x="1524002" y="1828802"/>
                </a:lnTo>
                <a:lnTo>
                  <a:pt x="1524002" y="766765"/>
                </a:lnTo>
                <a:cubicBezTo>
                  <a:pt x="1524002" y="348546"/>
                  <a:pt x="1184985" y="9523"/>
                  <a:pt x="766763" y="9523"/>
                </a:cubicBezTo>
                <a:cubicBezTo>
                  <a:pt x="348555" y="9523"/>
                  <a:pt x="9523" y="348546"/>
                  <a:pt x="9523" y="766765"/>
                </a:cubicBezTo>
                <a:lnTo>
                  <a:pt x="9523" y="1828802"/>
                </a:lnTo>
                <a:lnTo>
                  <a:pt x="76201" y="1828802"/>
                </a:lnTo>
                <a:lnTo>
                  <a:pt x="76201" y="766765"/>
                </a:lnTo>
                <a:cubicBezTo>
                  <a:pt x="76201" y="385386"/>
                  <a:pt x="385375" y="76199"/>
                  <a:pt x="766763" y="76199"/>
                </a:cubicBezTo>
                <a:cubicBezTo>
                  <a:pt x="1148150" y="76199"/>
                  <a:pt x="1457324" y="385368"/>
                  <a:pt x="1457324" y="766765"/>
                </a:cubicBezTo>
                <a:lnTo>
                  <a:pt x="1457324" y="1828802"/>
                </a:lnTo>
                <a:moveTo>
                  <a:pt x="85724" y="1828802"/>
                </a:moveTo>
                <a:lnTo>
                  <a:pt x="152402" y="1828802"/>
                </a:lnTo>
                <a:lnTo>
                  <a:pt x="152402" y="766765"/>
                </a:lnTo>
                <a:cubicBezTo>
                  <a:pt x="152402" y="427466"/>
                  <a:pt x="427455" y="152397"/>
                  <a:pt x="766763" y="152397"/>
                </a:cubicBezTo>
                <a:cubicBezTo>
                  <a:pt x="1106055" y="152397"/>
                  <a:pt x="1381123" y="427447"/>
                  <a:pt x="1381123" y="766765"/>
                </a:cubicBezTo>
                <a:lnTo>
                  <a:pt x="1381123" y="1828802"/>
                </a:lnTo>
                <a:lnTo>
                  <a:pt x="1447801" y="1828802"/>
                </a:lnTo>
                <a:lnTo>
                  <a:pt x="1447801" y="766765"/>
                </a:lnTo>
                <a:cubicBezTo>
                  <a:pt x="1447801" y="390644"/>
                  <a:pt x="1142890" y="85721"/>
                  <a:pt x="766763" y="85721"/>
                </a:cubicBezTo>
                <a:cubicBezTo>
                  <a:pt x="390635" y="85721"/>
                  <a:pt x="85724" y="390626"/>
                  <a:pt x="85724" y="766765"/>
                </a:cubicBezTo>
                <a:lnTo>
                  <a:pt x="85724" y="1828802"/>
                </a:lnTo>
                <a:moveTo>
                  <a:pt x="1371600" y="1828802"/>
                </a:moveTo>
                <a:lnTo>
                  <a:pt x="1371600" y="766765"/>
                </a:lnTo>
                <a:cubicBezTo>
                  <a:pt x="1371600" y="432723"/>
                  <a:pt x="1100810" y="161920"/>
                  <a:pt x="766763" y="161920"/>
                </a:cubicBezTo>
                <a:cubicBezTo>
                  <a:pt x="432715" y="161920"/>
                  <a:pt x="161925" y="432723"/>
                  <a:pt x="161925" y="766765"/>
                </a:cubicBezTo>
                <a:lnTo>
                  <a:pt x="161925" y="1828802"/>
                </a:lnTo>
                <a:lnTo>
                  <a:pt x="228603" y="1828802"/>
                </a:lnTo>
                <a:lnTo>
                  <a:pt x="228603" y="766765"/>
                </a:lnTo>
                <a:cubicBezTo>
                  <a:pt x="228603" y="469545"/>
                  <a:pt x="469550" y="228596"/>
                  <a:pt x="766763" y="228596"/>
                </a:cubicBezTo>
                <a:cubicBezTo>
                  <a:pt x="1063975" y="228596"/>
                  <a:pt x="1304922" y="469545"/>
                  <a:pt x="1304922" y="766765"/>
                </a:cubicBezTo>
                <a:lnTo>
                  <a:pt x="1304922" y="1828802"/>
                </a:lnTo>
                <a:lnTo>
                  <a:pt x="1371600" y="1828802"/>
                </a:lnTo>
                <a:moveTo>
                  <a:pt x="1295399" y="1828802"/>
                </a:moveTo>
                <a:lnTo>
                  <a:pt x="1295399" y="766765"/>
                </a:lnTo>
                <a:cubicBezTo>
                  <a:pt x="1295399" y="474803"/>
                  <a:pt x="1058715" y="238118"/>
                  <a:pt x="766763" y="238118"/>
                </a:cubicBezTo>
                <a:cubicBezTo>
                  <a:pt x="474810" y="238118"/>
                  <a:pt x="238126" y="474803"/>
                  <a:pt x="238126" y="766765"/>
                </a:cubicBezTo>
                <a:lnTo>
                  <a:pt x="238126" y="1828802"/>
                </a:lnTo>
                <a:lnTo>
                  <a:pt x="304803" y="1828802"/>
                </a:lnTo>
                <a:lnTo>
                  <a:pt x="304803" y="766765"/>
                </a:lnTo>
                <a:cubicBezTo>
                  <a:pt x="304803" y="511624"/>
                  <a:pt x="511630" y="304794"/>
                  <a:pt x="766763" y="304794"/>
                </a:cubicBezTo>
                <a:cubicBezTo>
                  <a:pt x="1021895" y="304794"/>
                  <a:pt x="1228722" y="511624"/>
                  <a:pt x="1228722" y="766765"/>
                </a:cubicBezTo>
                <a:lnTo>
                  <a:pt x="1228722" y="1828802"/>
                </a:lnTo>
                <a:lnTo>
                  <a:pt x="1295399" y="1828802"/>
                </a:lnTo>
                <a:moveTo>
                  <a:pt x="1219198" y="1828802"/>
                </a:moveTo>
                <a:lnTo>
                  <a:pt x="1219198" y="766765"/>
                </a:lnTo>
                <a:cubicBezTo>
                  <a:pt x="1219198" y="516882"/>
                  <a:pt x="1016635" y="314335"/>
                  <a:pt x="766763" y="314335"/>
                </a:cubicBezTo>
                <a:cubicBezTo>
                  <a:pt x="516890" y="314335"/>
                  <a:pt x="314327" y="516900"/>
                  <a:pt x="314327" y="766765"/>
                </a:cubicBezTo>
                <a:lnTo>
                  <a:pt x="314327" y="1828802"/>
                </a:lnTo>
                <a:lnTo>
                  <a:pt x="381004" y="1828802"/>
                </a:lnTo>
                <a:lnTo>
                  <a:pt x="381004" y="766765"/>
                </a:lnTo>
                <a:cubicBezTo>
                  <a:pt x="381004" y="553722"/>
                  <a:pt x="553710" y="381011"/>
                  <a:pt x="766763" y="381011"/>
                </a:cubicBezTo>
                <a:cubicBezTo>
                  <a:pt x="979815" y="381011"/>
                  <a:pt x="1152521" y="553722"/>
                  <a:pt x="1152521" y="766765"/>
                </a:cubicBezTo>
                <a:lnTo>
                  <a:pt x="1152521" y="1828802"/>
                </a:lnTo>
                <a:lnTo>
                  <a:pt x="1219198" y="1828802"/>
                </a:lnTo>
                <a:moveTo>
                  <a:pt x="1142998" y="766765"/>
                </a:moveTo>
                <a:lnTo>
                  <a:pt x="1142998" y="1828802"/>
                </a:lnTo>
                <a:lnTo>
                  <a:pt x="1076320" y="1828802"/>
                </a:lnTo>
                <a:lnTo>
                  <a:pt x="1076320" y="766765"/>
                </a:lnTo>
                <a:cubicBezTo>
                  <a:pt x="1076320" y="595801"/>
                  <a:pt x="937720" y="457210"/>
                  <a:pt x="766763" y="457210"/>
                </a:cubicBezTo>
                <a:cubicBezTo>
                  <a:pt x="595790" y="457210"/>
                  <a:pt x="457205" y="595801"/>
                  <a:pt x="457205" y="766765"/>
                </a:cubicBezTo>
                <a:lnTo>
                  <a:pt x="457205" y="1828802"/>
                </a:lnTo>
                <a:lnTo>
                  <a:pt x="390527" y="1828802"/>
                </a:lnTo>
                <a:lnTo>
                  <a:pt x="390527" y="766765"/>
                </a:lnTo>
                <a:cubicBezTo>
                  <a:pt x="390527" y="558979"/>
                  <a:pt x="558970" y="390534"/>
                  <a:pt x="766763" y="390534"/>
                </a:cubicBezTo>
                <a:cubicBezTo>
                  <a:pt x="974555" y="390534"/>
                  <a:pt x="1142998" y="558979"/>
                  <a:pt x="1142998" y="766765"/>
                </a:cubicBezTo>
                <a:moveTo>
                  <a:pt x="1066797" y="766765"/>
                </a:moveTo>
                <a:lnTo>
                  <a:pt x="1066797" y="1828802"/>
                </a:lnTo>
                <a:lnTo>
                  <a:pt x="1000119" y="1828802"/>
                </a:lnTo>
                <a:lnTo>
                  <a:pt x="1000119" y="766765"/>
                </a:lnTo>
                <a:cubicBezTo>
                  <a:pt x="1000119" y="637880"/>
                  <a:pt x="895640" y="533408"/>
                  <a:pt x="766763" y="533408"/>
                </a:cubicBezTo>
                <a:cubicBezTo>
                  <a:pt x="637885" y="533408"/>
                  <a:pt x="533406" y="637880"/>
                  <a:pt x="533406" y="766765"/>
                </a:cubicBezTo>
                <a:lnTo>
                  <a:pt x="533406" y="1828802"/>
                </a:lnTo>
                <a:lnTo>
                  <a:pt x="466728" y="1828802"/>
                </a:lnTo>
                <a:lnTo>
                  <a:pt x="466728" y="766765"/>
                </a:lnTo>
                <a:cubicBezTo>
                  <a:pt x="466728" y="601059"/>
                  <a:pt x="601065" y="466732"/>
                  <a:pt x="766763" y="466732"/>
                </a:cubicBezTo>
                <a:cubicBezTo>
                  <a:pt x="932475" y="466732"/>
                  <a:pt x="1066797" y="601059"/>
                  <a:pt x="1066797" y="766765"/>
                </a:cubicBezTo>
                <a:moveTo>
                  <a:pt x="990596" y="766765"/>
                </a:moveTo>
                <a:lnTo>
                  <a:pt x="990596" y="1828802"/>
                </a:lnTo>
                <a:lnTo>
                  <a:pt x="923918" y="1828802"/>
                </a:lnTo>
                <a:lnTo>
                  <a:pt x="923918" y="766765"/>
                </a:lnTo>
                <a:cubicBezTo>
                  <a:pt x="923918" y="679960"/>
                  <a:pt x="853560" y="609607"/>
                  <a:pt x="766763" y="609607"/>
                </a:cubicBezTo>
                <a:cubicBezTo>
                  <a:pt x="679965" y="609607"/>
                  <a:pt x="609607" y="679978"/>
                  <a:pt x="609607" y="766765"/>
                </a:cubicBezTo>
                <a:lnTo>
                  <a:pt x="609607" y="1828802"/>
                </a:lnTo>
                <a:lnTo>
                  <a:pt x="542929" y="1828802"/>
                </a:lnTo>
                <a:lnTo>
                  <a:pt x="542929" y="766765"/>
                </a:lnTo>
                <a:cubicBezTo>
                  <a:pt x="542929" y="643138"/>
                  <a:pt x="643145" y="542931"/>
                  <a:pt x="766763" y="542931"/>
                </a:cubicBezTo>
                <a:cubicBezTo>
                  <a:pt x="890380" y="542931"/>
                  <a:pt x="990596" y="643138"/>
                  <a:pt x="990596" y="766765"/>
                </a:cubicBezTo>
                <a:lnTo>
                  <a:pt x="990596" y="766765"/>
                </a:lnTo>
              </a:path>
            </a:pathLst>
          </a:custGeom>
          <a:noFill/>
          <a:ln w="12700">
            <a:solidFill>
              <a:srgbClr val="1B4436">
                <a:alpha val="2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239683" y="1907796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</a:path>
            </a:pathLst>
          </a:custGeom>
          <a:solidFill>
            <a:srgbClr val="1B4436">
              <a:alpha val="5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032368" y="1907796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</a:path>
            </a:pathLst>
          </a:custGeom>
          <a:solidFill>
            <a:srgbClr val="1B4436">
              <a:alpha val="5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446997" y="1907796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</a:path>
            </a:pathLst>
          </a:custGeom>
          <a:solidFill>
            <a:srgbClr val="1B4436">
              <a:alpha val="5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200" y="503617"/>
            <a:ext cx="11247120" cy="9525"/>
          </a:xfrm>
          <a:custGeom>
            <a:avLst/>
            <a:gdLst/>
            <a:ahLst/>
            <a:cxnLst/>
            <a:rect l="l" t="t" r="r" b="b"/>
            <a:pathLst>
              <a:path w="11247120" h="9525">
                <a:moveTo>
                  <a:pt x="0" y="4763"/>
                </a:moveTo>
                <a:lnTo>
                  <a:pt x="11247120" y="4763"/>
                </a:lnTo>
              </a:path>
            </a:pathLst>
          </a:custGeom>
          <a:noFill/>
          <a:ln w="6348">
            <a:solidFill>
              <a:srgbClr val="DEF2EB">
                <a:alpha val="2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979545" y="5467575"/>
            <a:ext cx="866775" cy="866775"/>
          </a:xfrm>
          <a:custGeom>
            <a:avLst/>
            <a:gdLst/>
            <a:ahLst/>
            <a:cxnLst/>
            <a:rect l="l" t="t" r="r" b="b"/>
            <a:pathLst>
              <a:path w="866775" h="866775">
                <a:moveTo>
                  <a:pt x="0" y="433388"/>
                </a:moveTo>
                <a:cubicBezTo>
                  <a:pt x="0" y="194036"/>
                  <a:pt x="194036" y="0"/>
                  <a:pt x="433388" y="0"/>
                </a:cubicBezTo>
                <a:cubicBezTo>
                  <a:pt x="672739" y="0"/>
                  <a:pt x="866775" y="194036"/>
                  <a:pt x="866775" y="433388"/>
                </a:cubicBezTo>
                <a:cubicBezTo>
                  <a:pt x="866775" y="672739"/>
                  <a:pt x="672739" y="866775"/>
                  <a:pt x="433388" y="866775"/>
                </a:cubicBezTo>
                <a:cubicBezTo>
                  <a:pt x="194036" y="866775"/>
                  <a:pt x="0" y="672739"/>
                  <a:pt x="0" y="433388"/>
                </a:cubicBezTo>
              </a:path>
            </a:pathLst>
          </a:custGeom>
          <a:solidFill>
            <a:srgbClr val="ADDECE">
              <a:alpha val="5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0973150" y="183325"/>
            <a:ext cx="680019" cy="98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90000"/>
              </a:lnSpc>
              <a:spcBef>
                <a:spcPts val="898"/>
              </a:spcBef>
              <a:buNone/>
            </a:pPr>
            <a:r>
              <a:rPr lang="en-US" sz="718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6</a:t>
            </a:r>
            <a:endParaRPr lang="en-US" sz="718" dirty="0"/>
          </a:p>
        </p:txBody>
      </p:sp>
      <p:sp>
        <p:nvSpPr>
          <p:cNvPr id="10" name="Text 8"/>
          <p:cNvSpPr/>
          <p:nvPr/>
        </p:nvSpPr>
        <p:spPr>
          <a:xfrm>
            <a:off x="457200" y="137160"/>
            <a:ext cx="7373623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D9D9D9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Comprehensive Real Estate Acquisition Strategy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457200" y="843915"/>
            <a:ext cx="11307329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Investment Thesis &amp; Value-Add Strategy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421392" y="2273556"/>
            <a:ext cx="1050752" cy="1097280"/>
          </a:xfrm>
          <a:custGeom>
            <a:avLst/>
            <a:gdLst/>
            <a:ahLst/>
            <a:cxnLst/>
            <a:rect l="l" t="t" r="r" b="b"/>
            <a:pathLst>
              <a:path w="1050752" h="1097280">
                <a:moveTo>
                  <a:pt x="525387" y="0"/>
                </a:moveTo>
                <a:cubicBezTo>
                  <a:pt x="561816" y="0"/>
                  <a:pt x="597395" y="3643"/>
                  <a:pt x="632111" y="10293"/>
                </a:cubicBezTo>
                <a:cubicBezTo>
                  <a:pt x="649039" y="13508"/>
                  <a:pt x="678828" y="23361"/>
                  <a:pt x="695114" y="53372"/>
                </a:cubicBezTo>
                <a:cubicBezTo>
                  <a:pt x="699402" y="61305"/>
                  <a:pt x="702827" y="69655"/>
                  <a:pt x="704971" y="78664"/>
                </a:cubicBezTo>
                <a:lnTo>
                  <a:pt x="724903" y="161179"/>
                </a:lnTo>
                <a:cubicBezTo>
                  <a:pt x="727909" y="173612"/>
                  <a:pt x="748903" y="185824"/>
                  <a:pt x="761123" y="182181"/>
                </a:cubicBezTo>
                <a:lnTo>
                  <a:pt x="842567" y="158173"/>
                </a:lnTo>
                <a:cubicBezTo>
                  <a:pt x="851141" y="155605"/>
                  <a:pt x="859925" y="154311"/>
                  <a:pt x="868709" y="154102"/>
                </a:cubicBezTo>
                <a:cubicBezTo>
                  <a:pt x="903216" y="153027"/>
                  <a:pt x="926574" y="174248"/>
                  <a:pt x="937933" y="187108"/>
                </a:cubicBezTo>
                <a:cubicBezTo>
                  <a:pt x="985301" y="240897"/>
                  <a:pt x="1021730" y="304122"/>
                  <a:pt x="1044878" y="372055"/>
                </a:cubicBezTo>
                <a:cubicBezTo>
                  <a:pt x="1050447" y="388338"/>
                  <a:pt x="1056878" y="418777"/>
                  <a:pt x="1039089" y="447921"/>
                </a:cubicBezTo>
                <a:cubicBezTo>
                  <a:pt x="1034371" y="455635"/>
                  <a:pt x="1028592" y="462921"/>
                  <a:pt x="1021940" y="469351"/>
                </a:cubicBezTo>
                <a:lnTo>
                  <a:pt x="960429" y="527858"/>
                </a:lnTo>
                <a:cubicBezTo>
                  <a:pt x="951424" y="536427"/>
                  <a:pt x="951424" y="561072"/>
                  <a:pt x="960429" y="569653"/>
                </a:cubicBezTo>
                <a:lnTo>
                  <a:pt x="1021940" y="628160"/>
                </a:lnTo>
                <a:cubicBezTo>
                  <a:pt x="1028581" y="634590"/>
                  <a:pt x="1034371" y="641876"/>
                  <a:pt x="1039089" y="649590"/>
                </a:cubicBezTo>
                <a:cubicBezTo>
                  <a:pt x="1056657" y="678734"/>
                  <a:pt x="1050237" y="709172"/>
                  <a:pt x="1044878" y="725456"/>
                </a:cubicBezTo>
                <a:cubicBezTo>
                  <a:pt x="1021730" y="793388"/>
                  <a:pt x="985301" y="856405"/>
                  <a:pt x="937933" y="910402"/>
                </a:cubicBezTo>
                <a:cubicBezTo>
                  <a:pt x="926574" y="923262"/>
                  <a:pt x="902995" y="944473"/>
                  <a:pt x="868709" y="943409"/>
                </a:cubicBezTo>
                <a:cubicBezTo>
                  <a:pt x="859925" y="943189"/>
                  <a:pt x="851141" y="941697"/>
                  <a:pt x="842567" y="939338"/>
                </a:cubicBezTo>
                <a:lnTo>
                  <a:pt x="761123" y="915121"/>
                </a:lnTo>
                <a:cubicBezTo>
                  <a:pt x="748902" y="911478"/>
                  <a:pt x="727909" y="923690"/>
                  <a:pt x="724903" y="936123"/>
                </a:cubicBezTo>
                <a:lnTo>
                  <a:pt x="704971" y="1018638"/>
                </a:lnTo>
                <a:cubicBezTo>
                  <a:pt x="702827" y="1027636"/>
                  <a:pt x="699402" y="1036217"/>
                  <a:pt x="695114" y="1043930"/>
                </a:cubicBezTo>
                <a:cubicBezTo>
                  <a:pt x="678607" y="1073930"/>
                  <a:pt x="648818" y="1083575"/>
                  <a:pt x="632111" y="1087010"/>
                </a:cubicBezTo>
                <a:cubicBezTo>
                  <a:pt x="597395" y="1093648"/>
                  <a:pt x="561816" y="1097291"/>
                  <a:pt x="525387" y="1097291"/>
                </a:cubicBezTo>
                <a:cubicBezTo>
                  <a:pt x="488957" y="1097291"/>
                  <a:pt x="453378" y="1093648"/>
                  <a:pt x="418662" y="1086999"/>
                </a:cubicBezTo>
                <a:cubicBezTo>
                  <a:pt x="401734" y="1083784"/>
                  <a:pt x="371945" y="1073930"/>
                  <a:pt x="355659" y="1043919"/>
                </a:cubicBezTo>
                <a:cubicBezTo>
                  <a:pt x="351371" y="1035986"/>
                  <a:pt x="347946" y="1027636"/>
                  <a:pt x="345802" y="1018627"/>
                </a:cubicBezTo>
                <a:lnTo>
                  <a:pt x="325870" y="936112"/>
                </a:lnTo>
                <a:cubicBezTo>
                  <a:pt x="322865" y="923679"/>
                  <a:pt x="301870" y="911467"/>
                  <a:pt x="289650" y="915110"/>
                </a:cubicBezTo>
                <a:lnTo>
                  <a:pt x="208206" y="939107"/>
                </a:lnTo>
                <a:cubicBezTo>
                  <a:pt x="199632" y="941675"/>
                  <a:pt x="190848" y="942970"/>
                  <a:pt x="182064" y="943178"/>
                </a:cubicBezTo>
                <a:cubicBezTo>
                  <a:pt x="147557" y="944253"/>
                  <a:pt x="124199" y="923032"/>
                  <a:pt x="112840" y="910172"/>
                </a:cubicBezTo>
                <a:cubicBezTo>
                  <a:pt x="65693" y="856383"/>
                  <a:pt x="29043" y="793158"/>
                  <a:pt x="5895" y="725225"/>
                </a:cubicBezTo>
                <a:cubicBezTo>
                  <a:pt x="326" y="708942"/>
                  <a:pt x="-6105" y="678503"/>
                  <a:pt x="11684" y="649359"/>
                </a:cubicBezTo>
                <a:cubicBezTo>
                  <a:pt x="16402" y="641645"/>
                  <a:pt x="22181" y="634360"/>
                  <a:pt x="28833" y="627929"/>
                </a:cubicBezTo>
                <a:lnTo>
                  <a:pt x="90344" y="569423"/>
                </a:lnTo>
                <a:cubicBezTo>
                  <a:pt x="99349" y="560853"/>
                  <a:pt x="99349" y="536208"/>
                  <a:pt x="90344" y="527627"/>
                </a:cubicBezTo>
                <a:lnTo>
                  <a:pt x="28623" y="469120"/>
                </a:lnTo>
                <a:cubicBezTo>
                  <a:pt x="21982" y="462690"/>
                  <a:pt x="16192" y="455404"/>
                  <a:pt x="11474" y="447690"/>
                </a:cubicBezTo>
                <a:cubicBezTo>
                  <a:pt x="-6094" y="418547"/>
                  <a:pt x="326" y="388108"/>
                  <a:pt x="5905" y="372033"/>
                </a:cubicBezTo>
                <a:cubicBezTo>
                  <a:pt x="29053" y="304100"/>
                  <a:pt x="65483" y="241083"/>
                  <a:pt x="112851" y="187086"/>
                </a:cubicBezTo>
                <a:cubicBezTo>
                  <a:pt x="124210" y="174226"/>
                  <a:pt x="147788" y="153016"/>
                  <a:pt x="182074" y="154080"/>
                </a:cubicBezTo>
                <a:cubicBezTo>
                  <a:pt x="190859" y="154299"/>
                  <a:pt x="199643" y="155792"/>
                  <a:pt x="208217" y="158151"/>
                </a:cubicBezTo>
                <a:lnTo>
                  <a:pt x="289661" y="182159"/>
                </a:lnTo>
                <a:cubicBezTo>
                  <a:pt x="301881" y="185802"/>
                  <a:pt x="322875" y="173590"/>
                  <a:pt x="325880" y="161157"/>
                </a:cubicBezTo>
                <a:lnTo>
                  <a:pt x="345813" y="78642"/>
                </a:lnTo>
                <a:cubicBezTo>
                  <a:pt x="347957" y="69644"/>
                  <a:pt x="351382" y="61064"/>
                  <a:pt x="355669" y="53350"/>
                </a:cubicBezTo>
                <a:cubicBezTo>
                  <a:pt x="372176" y="23350"/>
                  <a:pt x="401965" y="13705"/>
                  <a:pt x="418672" y="10271"/>
                </a:cubicBezTo>
                <a:cubicBezTo>
                  <a:pt x="453389" y="3632"/>
                  <a:pt x="488967" y="-22"/>
                  <a:pt x="525397" y="-22"/>
                </a:cubicBezTo>
                <a:lnTo>
                  <a:pt x="525387" y="0"/>
                </a:lnTo>
                <a:moveTo>
                  <a:pt x="444163" y="110156"/>
                </a:moveTo>
                <a:lnTo>
                  <a:pt x="425943" y="185375"/>
                </a:lnTo>
                <a:cubicBezTo>
                  <a:pt x="409226" y="254602"/>
                  <a:pt x="328864" y="300885"/>
                  <a:pt x="260492" y="280959"/>
                </a:cubicBezTo>
                <a:lnTo>
                  <a:pt x="186550" y="259101"/>
                </a:lnTo>
                <a:cubicBezTo>
                  <a:pt x="151193" y="300468"/>
                  <a:pt x="123327" y="348474"/>
                  <a:pt x="105107" y="399904"/>
                </a:cubicBezTo>
                <a:lnTo>
                  <a:pt x="161259" y="453264"/>
                </a:lnTo>
                <a:cubicBezTo>
                  <a:pt x="212693" y="502126"/>
                  <a:pt x="212693" y="595143"/>
                  <a:pt x="161259" y="644005"/>
                </a:cubicBezTo>
                <a:lnTo>
                  <a:pt x="105107" y="697365"/>
                </a:lnTo>
                <a:cubicBezTo>
                  <a:pt x="123327" y="748806"/>
                  <a:pt x="151182" y="796801"/>
                  <a:pt x="186550" y="838168"/>
                </a:cubicBezTo>
                <a:lnTo>
                  <a:pt x="260702" y="816311"/>
                </a:lnTo>
                <a:cubicBezTo>
                  <a:pt x="328854" y="796165"/>
                  <a:pt x="409436" y="842667"/>
                  <a:pt x="426153" y="911895"/>
                </a:cubicBezTo>
                <a:lnTo>
                  <a:pt x="444374" y="987113"/>
                </a:lnTo>
                <a:cubicBezTo>
                  <a:pt x="497090" y="996758"/>
                  <a:pt x="554314" y="996758"/>
                  <a:pt x="607040" y="987113"/>
                </a:cubicBezTo>
                <a:lnTo>
                  <a:pt x="625261" y="911895"/>
                </a:lnTo>
                <a:cubicBezTo>
                  <a:pt x="641978" y="842667"/>
                  <a:pt x="722340" y="796384"/>
                  <a:pt x="790712" y="816311"/>
                </a:cubicBezTo>
                <a:lnTo>
                  <a:pt x="864864" y="838168"/>
                </a:lnTo>
                <a:cubicBezTo>
                  <a:pt x="900221" y="796801"/>
                  <a:pt x="928087" y="748795"/>
                  <a:pt x="946307" y="697365"/>
                </a:cubicBezTo>
                <a:lnTo>
                  <a:pt x="890155" y="644005"/>
                </a:lnTo>
                <a:cubicBezTo>
                  <a:pt x="838721" y="595143"/>
                  <a:pt x="838721" y="502126"/>
                  <a:pt x="890155" y="453264"/>
                </a:cubicBezTo>
                <a:lnTo>
                  <a:pt x="946307" y="399904"/>
                </a:lnTo>
                <a:cubicBezTo>
                  <a:pt x="928087" y="348474"/>
                  <a:pt x="900232" y="300457"/>
                  <a:pt x="864864" y="259101"/>
                </a:cubicBezTo>
                <a:lnTo>
                  <a:pt x="790712" y="280959"/>
                </a:lnTo>
                <a:cubicBezTo>
                  <a:pt x="722560" y="301105"/>
                  <a:pt x="641978" y="254602"/>
                  <a:pt x="625261" y="185375"/>
                </a:cubicBezTo>
                <a:lnTo>
                  <a:pt x="607040" y="110156"/>
                </a:lnTo>
                <a:cubicBezTo>
                  <a:pt x="554324" y="100511"/>
                  <a:pt x="497100" y="100511"/>
                  <a:pt x="444374" y="110156"/>
                </a:cubicBezTo>
                <a:lnTo>
                  <a:pt x="444163" y="110156"/>
                </a:lnTo>
                <a:moveTo>
                  <a:pt x="422518" y="548640"/>
                </a:moveTo>
                <a:cubicBezTo>
                  <a:pt x="422518" y="605457"/>
                  <a:pt x="468572" y="651510"/>
                  <a:pt x="525387" y="651510"/>
                </a:cubicBezTo>
                <a:cubicBezTo>
                  <a:pt x="582201" y="651510"/>
                  <a:pt x="628255" y="605457"/>
                  <a:pt x="628255" y="548640"/>
                </a:cubicBezTo>
                <a:cubicBezTo>
                  <a:pt x="628255" y="491823"/>
                  <a:pt x="582201" y="445770"/>
                  <a:pt x="525387" y="445770"/>
                </a:cubicBezTo>
                <a:cubicBezTo>
                  <a:pt x="468572" y="445770"/>
                  <a:pt x="422518" y="491823"/>
                  <a:pt x="422518" y="548640"/>
                </a:cubicBezTo>
                <a:lnTo>
                  <a:pt x="422518" y="548640"/>
                </a:lnTo>
                <a:moveTo>
                  <a:pt x="525387" y="754380"/>
                </a:moveTo>
                <a:cubicBezTo>
                  <a:pt x="411758" y="754380"/>
                  <a:pt x="319649" y="662263"/>
                  <a:pt x="319649" y="548640"/>
                </a:cubicBezTo>
                <a:cubicBezTo>
                  <a:pt x="319649" y="435017"/>
                  <a:pt x="411758" y="342900"/>
                  <a:pt x="525387" y="342900"/>
                </a:cubicBezTo>
                <a:cubicBezTo>
                  <a:pt x="639015" y="342900"/>
                  <a:pt x="731124" y="435017"/>
                  <a:pt x="731124" y="548640"/>
                </a:cubicBezTo>
                <a:cubicBezTo>
                  <a:pt x="731124" y="662263"/>
                  <a:pt x="639015" y="754380"/>
                  <a:pt x="525387" y="754380"/>
                </a:cubicBezTo>
                <a:lnTo>
                  <a:pt x="525387" y="75438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605443" y="2334558"/>
            <a:ext cx="1097280" cy="975275"/>
          </a:xfrm>
          <a:custGeom>
            <a:avLst/>
            <a:gdLst/>
            <a:ahLst/>
            <a:cxnLst/>
            <a:rect l="l" t="t" r="r" b="b"/>
            <a:pathLst>
              <a:path w="1097280" h="975275">
                <a:moveTo>
                  <a:pt x="824408" y="390305"/>
                </a:moveTo>
                <a:cubicBezTo>
                  <a:pt x="807071" y="372975"/>
                  <a:pt x="783458" y="363261"/>
                  <a:pt x="758879" y="363446"/>
                </a:cubicBezTo>
                <a:cubicBezTo>
                  <a:pt x="737350" y="363641"/>
                  <a:pt x="716206" y="355634"/>
                  <a:pt x="699834" y="339259"/>
                </a:cubicBezTo>
                <a:lnTo>
                  <a:pt x="627260" y="266689"/>
                </a:lnTo>
                <a:cubicBezTo>
                  <a:pt x="616024" y="255454"/>
                  <a:pt x="609550" y="240025"/>
                  <a:pt x="609550" y="224021"/>
                </a:cubicBezTo>
                <a:lnTo>
                  <a:pt x="609550" y="200975"/>
                </a:lnTo>
                <a:cubicBezTo>
                  <a:pt x="609550" y="167455"/>
                  <a:pt x="591258" y="136782"/>
                  <a:pt x="561928" y="120778"/>
                </a:cubicBezTo>
                <a:lnTo>
                  <a:pt x="520594" y="98113"/>
                </a:lnTo>
                <a:cubicBezTo>
                  <a:pt x="536592" y="93734"/>
                  <a:pt x="553161" y="91442"/>
                  <a:pt x="569741" y="91442"/>
                </a:cubicBezTo>
                <a:lnTo>
                  <a:pt x="604217" y="91442"/>
                </a:lnTo>
                <a:cubicBezTo>
                  <a:pt x="650885" y="91442"/>
                  <a:pt x="695654" y="109153"/>
                  <a:pt x="729560" y="141161"/>
                </a:cubicBezTo>
                <a:lnTo>
                  <a:pt x="814511" y="221163"/>
                </a:lnTo>
                <a:cubicBezTo>
                  <a:pt x="832989" y="238494"/>
                  <a:pt x="841745" y="262495"/>
                  <a:pt x="840231" y="286117"/>
                </a:cubicBezTo>
                <a:cubicBezTo>
                  <a:pt x="838706" y="312215"/>
                  <a:pt x="848417" y="337738"/>
                  <a:pt x="866895" y="356219"/>
                </a:cubicBezTo>
                <a:lnTo>
                  <a:pt x="937373" y="426702"/>
                </a:lnTo>
                <a:lnTo>
                  <a:pt x="899089" y="464992"/>
                </a:lnTo>
                <a:lnTo>
                  <a:pt x="824408" y="390305"/>
                </a:lnTo>
                <a:moveTo>
                  <a:pt x="412775" y="143434"/>
                </a:moveTo>
                <a:lnTo>
                  <a:pt x="413345" y="143814"/>
                </a:lnTo>
                <a:lnTo>
                  <a:pt x="518114" y="200955"/>
                </a:lnTo>
                <a:lnTo>
                  <a:pt x="518114" y="224001"/>
                </a:lnTo>
                <a:cubicBezTo>
                  <a:pt x="518114" y="264192"/>
                  <a:pt x="534112" y="302862"/>
                  <a:pt x="562499" y="331243"/>
                </a:cubicBezTo>
                <a:lnTo>
                  <a:pt x="635073" y="403813"/>
                </a:lnTo>
                <a:cubicBezTo>
                  <a:pt x="669549" y="438289"/>
                  <a:pt x="714691" y="455054"/>
                  <a:pt x="759647" y="454673"/>
                </a:cubicBezTo>
                <a:lnTo>
                  <a:pt x="834317" y="529340"/>
                </a:lnTo>
                <a:lnTo>
                  <a:pt x="836226" y="531242"/>
                </a:lnTo>
                <a:lnTo>
                  <a:pt x="805744" y="561720"/>
                </a:lnTo>
                <a:cubicBezTo>
                  <a:pt x="787836" y="579626"/>
                  <a:pt x="787836" y="608581"/>
                  <a:pt x="805744" y="626293"/>
                </a:cubicBezTo>
                <a:cubicBezTo>
                  <a:pt x="823651" y="644004"/>
                  <a:pt x="852598" y="644199"/>
                  <a:pt x="870319" y="626293"/>
                </a:cubicBezTo>
                <a:lnTo>
                  <a:pt x="1083849" y="413331"/>
                </a:lnTo>
                <a:cubicBezTo>
                  <a:pt x="1101757" y="395425"/>
                  <a:pt x="1101757" y="366470"/>
                  <a:pt x="1083849" y="348758"/>
                </a:cubicBezTo>
                <a:cubicBezTo>
                  <a:pt x="1065942" y="331047"/>
                  <a:pt x="1036996" y="330852"/>
                  <a:pt x="1019274" y="348758"/>
                </a:cubicBezTo>
                <a:lnTo>
                  <a:pt x="1004033" y="364002"/>
                </a:lnTo>
                <a:lnTo>
                  <a:pt x="1002124" y="362100"/>
                </a:lnTo>
                <a:lnTo>
                  <a:pt x="931646" y="291617"/>
                </a:lnTo>
                <a:cubicBezTo>
                  <a:pt x="934696" y="241897"/>
                  <a:pt x="916404" y="191232"/>
                  <a:pt x="877363" y="154474"/>
                </a:cubicBezTo>
                <a:lnTo>
                  <a:pt x="792412" y="74472"/>
                </a:lnTo>
                <a:cubicBezTo>
                  <a:pt x="741366" y="26664"/>
                  <a:pt x="674125" y="-10"/>
                  <a:pt x="604217" y="-10"/>
                </a:cubicBezTo>
                <a:lnTo>
                  <a:pt x="569927" y="-10"/>
                </a:lnTo>
                <a:cubicBezTo>
                  <a:pt x="531446" y="-10"/>
                  <a:pt x="493546" y="7987"/>
                  <a:pt x="458499" y="23611"/>
                </a:cubicBezTo>
                <a:lnTo>
                  <a:pt x="417351" y="41898"/>
                </a:lnTo>
                <a:lnTo>
                  <a:pt x="416780" y="42093"/>
                </a:lnTo>
                <a:lnTo>
                  <a:pt x="404973" y="47428"/>
                </a:lnTo>
                <a:lnTo>
                  <a:pt x="368587" y="63617"/>
                </a:lnTo>
                <a:cubicBezTo>
                  <a:pt x="357922" y="68376"/>
                  <a:pt x="351064" y="78666"/>
                  <a:pt x="350493" y="90281"/>
                </a:cubicBezTo>
                <a:cubicBezTo>
                  <a:pt x="349923" y="101897"/>
                  <a:pt x="356210" y="112761"/>
                  <a:pt x="366305" y="118281"/>
                </a:cubicBezTo>
                <a:lnTo>
                  <a:pt x="401352" y="137328"/>
                </a:lnTo>
                <a:lnTo>
                  <a:pt x="412786" y="143619"/>
                </a:lnTo>
                <a:lnTo>
                  <a:pt x="412775" y="143434"/>
                </a:lnTo>
                <a:moveTo>
                  <a:pt x="496969" y="347822"/>
                </a:moveTo>
                <a:lnTo>
                  <a:pt x="52187" y="718310"/>
                </a:lnTo>
                <a:cubicBezTo>
                  <a:pt x="19235" y="745930"/>
                  <a:pt x="-11" y="786881"/>
                  <a:pt x="-11" y="829930"/>
                </a:cubicBezTo>
                <a:cubicBezTo>
                  <a:pt x="-11" y="910127"/>
                  <a:pt x="64948" y="975266"/>
                  <a:pt x="145324" y="975266"/>
                </a:cubicBezTo>
                <a:cubicBezTo>
                  <a:pt x="188370" y="975266"/>
                  <a:pt x="229332" y="956023"/>
                  <a:pt x="256950" y="923069"/>
                </a:cubicBezTo>
                <a:lnTo>
                  <a:pt x="628588" y="476958"/>
                </a:lnTo>
                <a:cubicBezTo>
                  <a:pt x="615640" y="468386"/>
                  <a:pt x="603449" y="458477"/>
                  <a:pt x="592016" y="447057"/>
                </a:cubicBezTo>
                <a:lnTo>
                  <a:pt x="519441" y="374486"/>
                </a:lnTo>
                <a:cubicBezTo>
                  <a:pt x="511256" y="366294"/>
                  <a:pt x="503630" y="357341"/>
                  <a:pt x="496969" y="347822"/>
                </a:cubicBezTo>
                <a:lnTo>
                  <a:pt x="496969" y="347822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949917" y="2273556"/>
            <a:ext cx="822960" cy="1097280"/>
          </a:xfrm>
          <a:custGeom>
            <a:avLst/>
            <a:gdLst/>
            <a:ahLst/>
            <a:cxnLst/>
            <a:rect l="l" t="t" r="r" b="b"/>
            <a:pathLst>
              <a:path w="822960" h="1097280">
                <a:moveTo>
                  <a:pt x="137163" y="102870"/>
                </a:moveTo>
                <a:cubicBezTo>
                  <a:pt x="118300" y="102870"/>
                  <a:pt x="102870" y="118298"/>
                  <a:pt x="102870" y="137160"/>
                </a:cubicBezTo>
                <a:lnTo>
                  <a:pt x="102870" y="960120"/>
                </a:lnTo>
                <a:cubicBezTo>
                  <a:pt x="102870" y="978982"/>
                  <a:pt x="118301" y="994410"/>
                  <a:pt x="137163" y="994410"/>
                </a:cubicBezTo>
                <a:lnTo>
                  <a:pt x="308610" y="994410"/>
                </a:lnTo>
                <a:lnTo>
                  <a:pt x="308610" y="857250"/>
                </a:lnTo>
                <a:cubicBezTo>
                  <a:pt x="308610" y="800455"/>
                  <a:pt x="354688" y="754380"/>
                  <a:pt x="411480" y="754380"/>
                </a:cubicBezTo>
                <a:cubicBezTo>
                  <a:pt x="468272" y="754380"/>
                  <a:pt x="514350" y="800455"/>
                  <a:pt x="514350" y="857250"/>
                </a:cubicBezTo>
                <a:lnTo>
                  <a:pt x="514350" y="994410"/>
                </a:lnTo>
                <a:lnTo>
                  <a:pt x="685797" y="994410"/>
                </a:lnTo>
                <a:cubicBezTo>
                  <a:pt x="704659" y="994410"/>
                  <a:pt x="720090" y="978982"/>
                  <a:pt x="720090" y="960120"/>
                </a:cubicBezTo>
                <a:lnTo>
                  <a:pt x="720090" y="137160"/>
                </a:lnTo>
                <a:cubicBezTo>
                  <a:pt x="720090" y="118298"/>
                  <a:pt x="704659" y="102870"/>
                  <a:pt x="685797" y="102870"/>
                </a:cubicBezTo>
                <a:lnTo>
                  <a:pt x="137163" y="102870"/>
                </a:lnTo>
                <a:moveTo>
                  <a:pt x="0" y="137160"/>
                </a:moveTo>
                <a:cubicBezTo>
                  <a:pt x="0" y="61503"/>
                  <a:pt x="61508" y="0"/>
                  <a:pt x="137163" y="0"/>
                </a:cubicBezTo>
                <a:lnTo>
                  <a:pt x="685806" y="0"/>
                </a:lnTo>
                <a:cubicBezTo>
                  <a:pt x="761460" y="0"/>
                  <a:pt x="822968" y="61503"/>
                  <a:pt x="822968" y="137160"/>
                </a:cubicBezTo>
                <a:lnTo>
                  <a:pt x="822968" y="960120"/>
                </a:lnTo>
                <a:cubicBezTo>
                  <a:pt x="822968" y="1035777"/>
                  <a:pt x="761460" y="1097280"/>
                  <a:pt x="685806" y="1097280"/>
                </a:cubicBezTo>
                <a:lnTo>
                  <a:pt x="137163" y="1097280"/>
                </a:lnTo>
                <a:cubicBezTo>
                  <a:pt x="61508" y="1097280"/>
                  <a:pt x="0" y="1035777"/>
                  <a:pt x="0" y="960120"/>
                </a:cubicBezTo>
                <a:lnTo>
                  <a:pt x="0" y="137160"/>
                </a:lnTo>
                <a:moveTo>
                  <a:pt x="188598" y="222891"/>
                </a:moveTo>
                <a:cubicBezTo>
                  <a:pt x="188598" y="204028"/>
                  <a:pt x="204028" y="188601"/>
                  <a:pt x="222891" y="188601"/>
                </a:cubicBezTo>
                <a:lnTo>
                  <a:pt x="325761" y="188601"/>
                </a:lnTo>
                <a:cubicBezTo>
                  <a:pt x="344623" y="188601"/>
                  <a:pt x="360053" y="204028"/>
                  <a:pt x="360053" y="222891"/>
                </a:cubicBezTo>
                <a:lnTo>
                  <a:pt x="360053" y="325761"/>
                </a:lnTo>
                <a:cubicBezTo>
                  <a:pt x="360053" y="344623"/>
                  <a:pt x="344623" y="360051"/>
                  <a:pt x="325761" y="360051"/>
                </a:cubicBezTo>
                <a:lnTo>
                  <a:pt x="222891" y="360051"/>
                </a:lnTo>
                <a:cubicBezTo>
                  <a:pt x="204028" y="360051"/>
                  <a:pt x="188598" y="344623"/>
                  <a:pt x="188598" y="325761"/>
                </a:cubicBezTo>
                <a:lnTo>
                  <a:pt x="188598" y="222891"/>
                </a:lnTo>
                <a:moveTo>
                  <a:pt x="497208" y="188601"/>
                </a:moveTo>
                <a:lnTo>
                  <a:pt x="600078" y="188601"/>
                </a:lnTo>
                <a:cubicBezTo>
                  <a:pt x="618940" y="188601"/>
                  <a:pt x="634371" y="204028"/>
                  <a:pt x="634371" y="222891"/>
                </a:cubicBezTo>
                <a:lnTo>
                  <a:pt x="634371" y="325761"/>
                </a:lnTo>
                <a:cubicBezTo>
                  <a:pt x="634371" y="344623"/>
                  <a:pt x="618940" y="360051"/>
                  <a:pt x="600078" y="360051"/>
                </a:cubicBezTo>
                <a:lnTo>
                  <a:pt x="497208" y="360051"/>
                </a:lnTo>
                <a:cubicBezTo>
                  <a:pt x="478346" y="360051"/>
                  <a:pt x="462915" y="344623"/>
                  <a:pt x="462915" y="325761"/>
                </a:cubicBezTo>
                <a:lnTo>
                  <a:pt x="462915" y="222891"/>
                </a:lnTo>
                <a:cubicBezTo>
                  <a:pt x="462915" y="204028"/>
                  <a:pt x="478346" y="188601"/>
                  <a:pt x="497208" y="188601"/>
                </a:cubicBezTo>
                <a:lnTo>
                  <a:pt x="497208" y="188601"/>
                </a:lnTo>
                <a:moveTo>
                  <a:pt x="188598" y="497211"/>
                </a:moveTo>
                <a:cubicBezTo>
                  <a:pt x="188598" y="478348"/>
                  <a:pt x="204028" y="462921"/>
                  <a:pt x="222891" y="462921"/>
                </a:cubicBezTo>
                <a:lnTo>
                  <a:pt x="325761" y="462921"/>
                </a:lnTo>
                <a:cubicBezTo>
                  <a:pt x="344623" y="462921"/>
                  <a:pt x="360053" y="478348"/>
                  <a:pt x="360053" y="497211"/>
                </a:cubicBezTo>
                <a:lnTo>
                  <a:pt x="360053" y="600081"/>
                </a:lnTo>
                <a:cubicBezTo>
                  <a:pt x="360053" y="618943"/>
                  <a:pt x="344623" y="634371"/>
                  <a:pt x="325761" y="634371"/>
                </a:cubicBezTo>
                <a:lnTo>
                  <a:pt x="222891" y="634371"/>
                </a:lnTo>
                <a:cubicBezTo>
                  <a:pt x="204028" y="634371"/>
                  <a:pt x="188598" y="618943"/>
                  <a:pt x="188598" y="600081"/>
                </a:cubicBezTo>
                <a:lnTo>
                  <a:pt x="188598" y="497211"/>
                </a:lnTo>
                <a:moveTo>
                  <a:pt x="497208" y="462921"/>
                </a:moveTo>
                <a:lnTo>
                  <a:pt x="600078" y="462921"/>
                </a:lnTo>
                <a:cubicBezTo>
                  <a:pt x="618940" y="462921"/>
                  <a:pt x="634371" y="478348"/>
                  <a:pt x="634371" y="497211"/>
                </a:cubicBezTo>
                <a:lnTo>
                  <a:pt x="634371" y="600081"/>
                </a:lnTo>
                <a:cubicBezTo>
                  <a:pt x="634371" y="618943"/>
                  <a:pt x="618940" y="634371"/>
                  <a:pt x="600078" y="634371"/>
                </a:cubicBezTo>
                <a:lnTo>
                  <a:pt x="497208" y="634371"/>
                </a:lnTo>
                <a:cubicBezTo>
                  <a:pt x="478346" y="634371"/>
                  <a:pt x="462915" y="618943"/>
                  <a:pt x="462915" y="600081"/>
                </a:cubicBezTo>
                <a:lnTo>
                  <a:pt x="462915" y="497211"/>
                </a:lnTo>
                <a:cubicBezTo>
                  <a:pt x="462915" y="478348"/>
                  <a:pt x="478346" y="462921"/>
                  <a:pt x="497208" y="462921"/>
                </a:cubicBezTo>
                <a:lnTo>
                  <a:pt x="497208" y="462921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356125" y="4510709"/>
            <a:ext cx="312547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Utility optimization, staffing/maintenance improvements, and leasing execution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8356125" y="3890446"/>
            <a:ext cx="31280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Operational Efficiencies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4541520" y="4510709"/>
            <a:ext cx="312547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Unit turns, finishes refresh, and amenity upgrades to lift market rents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41520" y="3890446"/>
            <a:ext cx="31280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Renovation Plan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726915" y="4510709"/>
            <a:ext cx="312547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Acquire [class/location] with in-place demand and clear renovation upside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726915" y="3890446"/>
            <a:ext cx="31280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Thesis in One Line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10819650" y="6039149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60D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43800" y="0"/>
            <a:ext cx="4683125" cy="6927850"/>
          </a:xfrm>
          <a:custGeom>
            <a:avLst/>
            <a:gdLst/>
            <a:ahLst/>
            <a:cxnLst/>
            <a:rect l="l" t="t" r="r" b="b"/>
            <a:pathLst>
              <a:path w="4683125" h="6927850">
                <a:moveTo>
                  <a:pt x="944493" y="1871"/>
                </a:moveTo>
                <a:lnTo>
                  <a:pt x="4683125" y="0"/>
                </a:lnTo>
                <a:lnTo>
                  <a:pt x="4683125" y="6927850"/>
                </a:lnTo>
                <a:lnTo>
                  <a:pt x="792853" y="6927850"/>
                </a:lnTo>
                <a:cubicBezTo>
                  <a:pt x="668703" y="6927850"/>
                  <a:pt x="568063" y="6836610"/>
                  <a:pt x="568063" y="6724102"/>
                </a:cubicBezTo>
                <a:cubicBezTo>
                  <a:pt x="568063" y="6611524"/>
                  <a:pt x="668703" y="6520285"/>
                  <a:pt x="792853" y="6520285"/>
                </a:cubicBezTo>
                <a:lnTo>
                  <a:pt x="1717349" y="6520285"/>
                </a:lnTo>
                <a:cubicBezTo>
                  <a:pt x="1841498" y="6520285"/>
                  <a:pt x="1942186" y="6429045"/>
                  <a:pt x="1942186" y="6316467"/>
                </a:cubicBezTo>
                <a:cubicBezTo>
                  <a:pt x="1942186" y="6203890"/>
                  <a:pt x="1841545" y="6112650"/>
                  <a:pt x="1717349" y="6112650"/>
                </a:cubicBezTo>
                <a:lnTo>
                  <a:pt x="224790" y="6112650"/>
                </a:lnTo>
                <a:cubicBezTo>
                  <a:pt x="100640" y="6112650"/>
                  <a:pt x="0" y="6021410"/>
                  <a:pt x="0" y="5908832"/>
                </a:cubicBezTo>
                <a:cubicBezTo>
                  <a:pt x="0" y="5796255"/>
                  <a:pt x="100640" y="5705015"/>
                  <a:pt x="224790" y="5705015"/>
                </a:cubicBezTo>
                <a:lnTo>
                  <a:pt x="1149286" y="5705015"/>
                </a:lnTo>
                <a:cubicBezTo>
                  <a:pt x="1273435" y="5705015"/>
                  <a:pt x="1374123" y="5613775"/>
                  <a:pt x="1374123" y="5501198"/>
                </a:cubicBezTo>
                <a:cubicBezTo>
                  <a:pt x="1374123" y="5388620"/>
                  <a:pt x="1273482" y="5297380"/>
                  <a:pt x="1149286" y="5297380"/>
                </a:cubicBezTo>
                <a:lnTo>
                  <a:pt x="979382" y="5297380"/>
                </a:lnTo>
                <a:cubicBezTo>
                  <a:pt x="855232" y="5297380"/>
                  <a:pt x="754545" y="5206140"/>
                  <a:pt x="754545" y="5093563"/>
                </a:cubicBezTo>
                <a:cubicBezTo>
                  <a:pt x="754545" y="4980985"/>
                  <a:pt x="855185" y="4889746"/>
                  <a:pt x="979382" y="4889746"/>
                </a:cubicBezTo>
                <a:lnTo>
                  <a:pt x="1903878" y="4889746"/>
                </a:lnTo>
                <a:cubicBezTo>
                  <a:pt x="2028027" y="4889746"/>
                  <a:pt x="2128668" y="4798506"/>
                  <a:pt x="2128668" y="4685928"/>
                </a:cubicBezTo>
                <a:cubicBezTo>
                  <a:pt x="2128668" y="4573351"/>
                  <a:pt x="2028027" y="4482111"/>
                  <a:pt x="1903878" y="4482111"/>
                </a:cubicBezTo>
                <a:lnTo>
                  <a:pt x="411319" y="4482111"/>
                </a:lnTo>
                <a:cubicBezTo>
                  <a:pt x="287169" y="4482111"/>
                  <a:pt x="186482" y="4390871"/>
                  <a:pt x="186482" y="4278293"/>
                </a:cubicBezTo>
                <a:cubicBezTo>
                  <a:pt x="186482" y="4165716"/>
                  <a:pt x="287122" y="4074476"/>
                  <a:pt x="411319" y="4074476"/>
                </a:cubicBezTo>
                <a:lnTo>
                  <a:pt x="1335815" y="4074476"/>
                </a:lnTo>
                <a:cubicBezTo>
                  <a:pt x="1459964" y="4074476"/>
                  <a:pt x="1560652" y="3983236"/>
                  <a:pt x="1560652" y="3870659"/>
                </a:cubicBezTo>
                <a:cubicBezTo>
                  <a:pt x="1560652" y="3770551"/>
                  <a:pt x="1481085" y="3687348"/>
                  <a:pt x="1376136" y="3670097"/>
                </a:cubicBezTo>
                <a:lnTo>
                  <a:pt x="792806" y="3670097"/>
                </a:lnTo>
                <a:cubicBezTo>
                  <a:pt x="668657" y="3670097"/>
                  <a:pt x="568016" y="3578858"/>
                  <a:pt x="568016" y="3466280"/>
                </a:cubicBezTo>
                <a:cubicBezTo>
                  <a:pt x="568016" y="3353702"/>
                  <a:pt x="668657" y="3262463"/>
                  <a:pt x="792806" y="3262463"/>
                </a:cubicBezTo>
                <a:lnTo>
                  <a:pt x="904124" y="3262463"/>
                </a:lnTo>
                <a:cubicBezTo>
                  <a:pt x="917190" y="3260315"/>
                  <a:pt x="930678" y="3259206"/>
                  <a:pt x="944446" y="3259206"/>
                </a:cubicBezTo>
                <a:lnTo>
                  <a:pt x="1759263" y="3258929"/>
                </a:lnTo>
                <a:cubicBezTo>
                  <a:pt x="1863369" y="3241125"/>
                  <a:pt x="1942139" y="3158198"/>
                  <a:pt x="1942139" y="3058645"/>
                </a:cubicBezTo>
                <a:cubicBezTo>
                  <a:pt x="1942139" y="2946068"/>
                  <a:pt x="1841498" y="2854828"/>
                  <a:pt x="1717302" y="2854828"/>
                </a:cubicBezTo>
                <a:lnTo>
                  <a:pt x="224743" y="2854828"/>
                </a:lnTo>
                <a:cubicBezTo>
                  <a:pt x="100594" y="2854828"/>
                  <a:pt x="-47" y="2763588"/>
                  <a:pt x="-47" y="2651010"/>
                </a:cubicBezTo>
                <a:cubicBezTo>
                  <a:pt x="-47" y="2538433"/>
                  <a:pt x="100594" y="2447193"/>
                  <a:pt x="224743" y="2447193"/>
                </a:cubicBezTo>
                <a:lnTo>
                  <a:pt x="1149239" y="2447193"/>
                </a:lnTo>
                <a:cubicBezTo>
                  <a:pt x="1273389" y="2447193"/>
                  <a:pt x="1374076" y="2355953"/>
                  <a:pt x="1374076" y="2243376"/>
                </a:cubicBezTo>
                <a:cubicBezTo>
                  <a:pt x="1374076" y="2130798"/>
                  <a:pt x="1273435" y="2039558"/>
                  <a:pt x="1149239" y="2039558"/>
                </a:cubicBezTo>
                <a:lnTo>
                  <a:pt x="979335" y="2039558"/>
                </a:lnTo>
                <a:cubicBezTo>
                  <a:pt x="855186" y="2039558"/>
                  <a:pt x="754498" y="1948319"/>
                  <a:pt x="754498" y="1835741"/>
                </a:cubicBezTo>
                <a:cubicBezTo>
                  <a:pt x="754498" y="1723163"/>
                  <a:pt x="855139" y="1631924"/>
                  <a:pt x="979335" y="1631924"/>
                </a:cubicBezTo>
                <a:lnTo>
                  <a:pt x="1903831" y="1631924"/>
                </a:lnTo>
                <a:cubicBezTo>
                  <a:pt x="2027981" y="1631924"/>
                  <a:pt x="2128621" y="1540684"/>
                  <a:pt x="2128621" y="1428106"/>
                </a:cubicBezTo>
                <a:cubicBezTo>
                  <a:pt x="2128621" y="1315529"/>
                  <a:pt x="2027981" y="1224289"/>
                  <a:pt x="1903831" y="1224289"/>
                </a:cubicBezTo>
                <a:lnTo>
                  <a:pt x="411272" y="1224289"/>
                </a:lnTo>
                <a:cubicBezTo>
                  <a:pt x="287123" y="1224289"/>
                  <a:pt x="186435" y="1133049"/>
                  <a:pt x="186435" y="1020471"/>
                </a:cubicBezTo>
                <a:cubicBezTo>
                  <a:pt x="186435" y="907894"/>
                  <a:pt x="287076" y="816654"/>
                  <a:pt x="411272" y="816654"/>
                </a:cubicBezTo>
                <a:lnTo>
                  <a:pt x="1335768" y="816654"/>
                </a:lnTo>
                <a:cubicBezTo>
                  <a:pt x="1459918" y="816654"/>
                  <a:pt x="1560605" y="725414"/>
                  <a:pt x="1560605" y="612837"/>
                </a:cubicBezTo>
                <a:cubicBezTo>
                  <a:pt x="1560605" y="500259"/>
                  <a:pt x="1459964" y="409019"/>
                  <a:pt x="1335768" y="409019"/>
                </a:cubicBezTo>
                <a:lnTo>
                  <a:pt x="944352" y="409019"/>
                </a:lnTo>
                <a:cubicBezTo>
                  <a:pt x="820203" y="409019"/>
                  <a:pt x="719515" y="317780"/>
                  <a:pt x="719515" y="205202"/>
                </a:cubicBezTo>
                <a:cubicBezTo>
                  <a:pt x="719515" y="92624"/>
                  <a:pt x="820156" y="1385"/>
                  <a:pt x="944352" y="1385"/>
                </a:cubicBezTo>
                <a:lnTo>
                  <a:pt x="944493" y="1871"/>
                </a:lnTo>
              </a:path>
            </a:pathLst>
          </a:custGeom>
          <a:solidFill>
            <a:srgbClr val="1B4436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981383"/>
            <a:ext cx="1928722" cy="1876617"/>
          </a:xfrm>
          <a:custGeom>
            <a:avLst/>
            <a:gdLst/>
            <a:ahLst/>
            <a:cxnLst/>
            <a:rect l="l" t="t" r="r" b="b"/>
            <a:pathLst>
              <a:path w="1928722" h="1876617">
                <a:moveTo>
                  <a:pt x="527390" y="501338"/>
                </a:moveTo>
                <a:lnTo>
                  <a:pt x="1401332" y="1375279"/>
                </a:lnTo>
                <a:moveTo>
                  <a:pt x="1401332" y="501338"/>
                </a:moveTo>
                <a:lnTo>
                  <a:pt x="527390" y="1375279"/>
                </a:lnTo>
                <a:moveTo>
                  <a:pt x="346398" y="938309"/>
                </a:moveTo>
                <a:lnTo>
                  <a:pt x="1582323" y="938309"/>
                </a:lnTo>
                <a:moveTo>
                  <a:pt x="964361" y="1556260"/>
                </a:moveTo>
                <a:lnTo>
                  <a:pt x="964361" y="320339"/>
                </a:lnTo>
                <a:moveTo>
                  <a:pt x="1546565" y="193536"/>
                </a:moveTo>
                <a:cubicBezTo>
                  <a:pt x="1377840" y="96346"/>
                  <a:pt x="1158564" y="119878"/>
                  <a:pt x="1014315" y="264134"/>
                </a:cubicBezTo>
                <a:lnTo>
                  <a:pt x="964380" y="314071"/>
                </a:lnTo>
                <a:lnTo>
                  <a:pt x="889469" y="239156"/>
                </a:lnTo>
                <a:cubicBezTo>
                  <a:pt x="753012" y="102707"/>
                  <a:pt x="549454" y="74258"/>
                  <a:pt x="385011" y="153845"/>
                </a:cubicBezTo>
                <a:cubicBezTo>
                  <a:pt x="382851" y="174225"/>
                  <a:pt x="381752" y="194906"/>
                  <a:pt x="381752" y="215849"/>
                </a:cubicBezTo>
                <a:lnTo>
                  <a:pt x="381752" y="355675"/>
                </a:lnTo>
                <a:lnTo>
                  <a:pt x="288537" y="355675"/>
                </a:lnTo>
                <a:cubicBezTo>
                  <a:pt x="250174" y="355675"/>
                  <a:pt x="212661" y="359391"/>
                  <a:pt x="176362" y="366466"/>
                </a:cubicBezTo>
                <a:cubicBezTo>
                  <a:pt x="101219" y="529544"/>
                  <a:pt x="130844" y="729009"/>
                  <a:pt x="265238" y="863394"/>
                </a:cubicBezTo>
                <a:lnTo>
                  <a:pt x="340149" y="938309"/>
                </a:lnTo>
                <a:lnTo>
                  <a:pt x="290215" y="988245"/>
                </a:lnTo>
                <a:cubicBezTo>
                  <a:pt x="147065" y="1131394"/>
                  <a:pt x="122782" y="1348425"/>
                  <a:pt x="217405" y="1516626"/>
                </a:cubicBezTo>
                <a:cubicBezTo>
                  <a:pt x="240724" y="1519459"/>
                  <a:pt x="264466" y="1520923"/>
                  <a:pt x="288537" y="1520923"/>
                </a:cubicBezTo>
                <a:lnTo>
                  <a:pt x="381752" y="1520923"/>
                </a:lnTo>
                <a:lnTo>
                  <a:pt x="381752" y="1660750"/>
                </a:lnTo>
                <a:cubicBezTo>
                  <a:pt x="381752" y="1668219"/>
                  <a:pt x="381887" y="1675669"/>
                  <a:pt x="382176" y="1683063"/>
                </a:cubicBezTo>
                <a:cubicBezTo>
                  <a:pt x="550901" y="1780253"/>
                  <a:pt x="770177" y="1756739"/>
                  <a:pt x="914446" y="1612465"/>
                </a:cubicBezTo>
                <a:lnTo>
                  <a:pt x="964380" y="1562528"/>
                </a:lnTo>
                <a:lnTo>
                  <a:pt x="1039292" y="1637442"/>
                </a:lnTo>
                <a:cubicBezTo>
                  <a:pt x="1175749" y="1773891"/>
                  <a:pt x="1379306" y="1802322"/>
                  <a:pt x="1543749" y="1722753"/>
                </a:cubicBezTo>
                <a:cubicBezTo>
                  <a:pt x="1545909" y="1702373"/>
                  <a:pt x="1547008" y="1681693"/>
                  <a:pt x="1547008" y="1660750"/>
                </a:cubicBezTo>
                <a:lnTo>
                  <a:pt x="1547008" y="1520923"/>
                </a:lnTo>
                <a:lnTo>
                  <a:pt x="1640224" y="1520923"/>
                </a:lnTo>
                <a:cubicBezTo>
                  <a:pt x="1678605" y="1520923"/>
                  <a:pt x="1716100" y="1517226"/>
                  <a:pt x="1752398" y="1510133"/>
                </a:cubicBezTo>
                <a:cubicBezTo>
                  <a:pt x="1827522" y="1347055"/>
                  <a:pt x="1797916" y="1147589"/>
                  <a:pt x="1663523" y="1013204"/>
                </a:cubicBezTo>
                <a:lnTo>
                  <a:pt x="1588611" y="938290"/>
                </a:lnTo>
                <a:lnTo>
                  <a:pt x="1638546" y="888353"/>
                </a:lnTo>
                <a:cubicBezTo>
                  <a:pt x="1781695" y="745205"/>
                  <a:pt x="1805959" y="528174"/>
                  <a:pt x="1711355" y="359973"/>
                </a:cubicBezTo>
                <a:cubicBezTo>
                  <a:pt x="1688037" y="357139"/>
                  <a:pt x="1664294" y="355675"/>
                  <a:pt x="1640205" y="355675"/>
                </a:cubicBezTo>
                <a:lnTo>
                  <a:pt x="1546989" y="355675"/>
                </a:lnTo>
                <a:lnTo>
                  <a:pt x="1546989" y="215849"/>
                </a:lnTo>
                <a:cubicBezTo>
                  <a:pt x="1546989" y="208380"/>
                  <a:pt x="1546854" y="200929"/>
                  <a:pt x="1546565" y="193517"/>
                </a:cubicBezTo>
                <a:lnTo>
                  <a:pt x="1546565" y="193536"/>
                </a:lnTo>
                <a:moveTo>
                  <a:pt x="522954" y="426292"/>
                </a:moveTo>
                <a:cubicBezTo>
                  <a:pt x="522954" y="222285"/>
                  <a:pt x="661359" y="50594"/>
                  <a:pt x="849390" y="0"/>
                </a:cubicBezTo>
                <a:cubicBezTo>
                  <a:pt x="852765" y="3134"/>
                  <a:pt x="856102" y="6305"/>
                  <a:pt x="859419" y="9514"/>
                </a:cubicBezTo>
                <a:cubicBezTo>
                  <a:pt x="672835" y="56336"/>
                  <a:pt x="534680" y="225175"/>
                  <a:pt x="534680" y="426274"/>
                </a:cubicBezTo>
                <a:lnTo>
                  <a:pt x="534680" y="508638"/>
                </a:lnTo>
                <a:lnTo>
                  <a:pt x="417009" y="508638"/>
                </a:lnTo>
                <a:cubicBezTo>
                  <a:pt x="226644" y="508638"/>
                  <a:pt x="65210" y="632439"/>
                  <a:pt x="8776" y="803905"/>
                </a:cubicBezTo>
                <a:cubicBezTo>
                  <a:pt x="5786" y="800396"/>
                  <a:pt x="2854" y="796849"/>
                  <a:pt x="-19" y="793284"/>
                </a:cubicBezTo>
                <a:cubicBezTo>
                  <a:pt x="59983" y="620747"/>
                  <a:pt x="224021" y="496909"/>
                  <a:pt x="417009" y="496909"/>
                </a:cubicBezTo>
                <a:lnTo>
                  <a:pt x="522954" y="496909"/>
                </a:lnTo>
                <a:lnTo>
                  <a:pt x="522954" y="426292"/>
                </a:lnTo>
                <a:moveTo>
                  <a:pt x="1394022" y="426292"/>
                </a:moveTo>
                <a:cubicBezTo>
                  <a:pt x="1394022" y="226264"/>
                  <a:pt x="1257353" y="58175"/>
                  <a:pt x="1072292" y="10303"/>
                </a:cubicBezTo>
                <a:cubicBezTo>
                  <a:pt x="1076034" y="7206"/>
                  <a:pt x="1079814" y="4185"/>
                  <a:pt x="1083633" y="1201"/>
                </a:cubicBezTo>
                <a:cubicBezTo>
                  <a:pt x="1269466" y="53240"/>
                  <a:pt x="1405768" y="223843"/>
                  <a:pt x="1405768" y="426292"/>
                </a:cubicBezTo>
                <a:lnTo>
                  <a:pt x="1405768" y="496909"/>
                </a:lnTo>
                <a:lnTo>
                  <a:pt x="1511713" y="496909"/>
                </a:lnTo>
                <a:cubicBezTo>
                  <a:pt x="1701769" y="496909"/>
                  <a:pt x="1863763" y="617013"/>
                  <a:pt x="1925945" y="785458"/>
                </a:cubicBezTo>
                <a:cubicBezTo>
                  <a:pt x="1923264" y="789436"/>
                  <a:pt x="1920525" y="793396"/>
                  <a:pt x="1917728" y="797337"/>
                </a:cubicBezTo>
                <a:cubicBezTo>
                  <a:pt x="1859384" y="629286"/>
                  <a:pt x="1699648" y="508657"/>
                  <a:pt x="1511732" y="508657"/>
                </a:cubicBezTo>
                <a:lnTo>
                  <a:pt x="1394061" y="508657"/>
                </a:lnTo>
                <a:lnTo>
                  <a:pt x="1394022" y="426292"/>
                </a:lnTo>
                <a:moveTo>
                  <a:pt x="1928722" y="1083333"/>
                </a:moveTo>
                <a:cubicBezTo>
                  <a:pt x="1925848" y="1079768"/>
                  <a:pt x="1922917" y="1076221"/>
                  <a:pt x="1919927" y="1072712"/>
                </a:cubicBezTo>
                <a:cubicBezTo>
                  <a:pt x="1863493" y="1244178"/>
                  <a:pt x="1702059" y="1367960"/>
                  <a:pt x="1511694" y="1367960"/>
                </a:cubicBezTo>
                <a:lnTo>
                  <a:pt x="1394022" y="1367960"/>
                </a:lnTo>
                <a:lnTo>
                  <a:pt x="1394022" y="1450325"/>
                </a:lnTo>
                <a:cubicBezTo>
                  <a:pt x="1394022" y="1651423"/>
                  <a:pt x="1255868" y="1820262"/>
                  <a:pt x="1069283" y="1867084"/>
                </a:cubicBezTo>
                <a:cubicBezTo>
                  <a:pt x="1072581" y="1870312"/>
                  <a:pt x="1075937" y="1873483"/>
                  <a:pt x="1079313" y="1876598"/>
                </a:cubicBezTo>
                <a:cubicBezTo>
                  <a:pt x="1267363" y="1826023"/>
                  <a:pt x="1405768" y="1654332"/>
                  <a:pt x="1405768" y="1450325"/>
                </a:cubicBezTo>
                <a:lnTo>
                  <a:pt x="1405768" y="1379689"/>
                </a:lnTo>
                <a:lnTo>
                  <a:pt x="1511713" y="1379689"/>
                </a:lnTo>
                <a:cubicBezTo>
                  <a:pt x="1704681" y="1379689"/>
                  <a:pt x="1868739" y="1255851"/>
                  <a:pt x="1928741" y="1083315"/>
                </a:cubicBezTo>
                <a:lnTo>
                  <a:pt x="1928722" y="1083333"/>
                </a:lnTo>
                <a:moveTo>
                  <a:pt x="845108" y="1875435"/>
                </a:moveTo>
                <a:cubicBezTo>
                  <a:pt x="848908" y="1872470"/>
                  <a:pt x="852688" y="1869430"/>
                  <a:pt x="856449" y="1866333"/>
                </a:cubicBezTo>
                <a:cubicBezTo>
                  <a:pt x="671388" y="1818461"/>
                  <a:pt x="534700" y="1650353"/>
                  <a:pt x="534700" y="1450325"/>
                </a:cubicBezTo>
                <a:lnTo>
                  <a:pt x="534700" y="1367960"/>
                </a:lnTo>
                <a:lnTo>
                  <a:pt x="417028" y="1367960"/>
                </a:lnTo>
                <a:cubicBezTo>
                  <a:pt x="229113" y="1367960"/>
                  <a:pt x="69376" y="1247331"/>
                  <a:pt x="11032" y="1079299"/>
                </a:cubicBezTo>
                <a:cubicBezTo>
                  <a:pt x="8236" y="1083240"/>
                  <a:pt x="5497" y="1087180"/>
                  <a:pt x="2816" y="1091159"/>
                </a:cubicBezTo>
                <a:cubicBezTo>
                  <a:pt x="64998" y="1259604"/>
                  <a:pt x="226991" y="1379689"/>
                  <a:pt x="417028" y="1379689"/>
                </a:cubicBezTo>
                <a:lnTo>
                  <a:pt x="522973" y="1379689"/>
                </a:lnTo>
                <a:lnTo>
                  <a:pt x="522973" y="1450325"/>
                </a:lnTo>
                <a:cubicBezTo>
                  <a:pt x="522973" y="1652774"/>
                  <a:pt x="659276" y="1823396"/>
                  <a:pt x="845127" y="1875435"/>
                </a:cubicBezTo>
                <a:lnTo>
                  <a:pt x="845108" y="1875435"/>
                </a:lnTo>
              </a:path>
            </a:pathLst>
          </a:custGeom>
          <a:noFill/>
          <a:ln w="12700">
            <a:solidFill>
              <a:srgbClr val="1B4436">
                <a:alpha val="4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51493" y="1769504"/>
            <a:ext cx="3654710" cy="4206240"/>
          </a:xfrm>
          <a:custGeom>
            <a:avLst/>
            <a:gdLst/>
            <a:ahLst/>
            <a:cxnLst/>
            <a:rect l="l" t="t" r="r" b="b"/>
            <a:pathLst>
              <a:path w="3654710" h="4206240">
                <a:moveTo>
                  <a:pt x="0" y="143222"/>
                </a:moveTo>
                <a:cubicBezTo>
                  <a:pt x="0" y="64103"/>
                  <a:pt x="64140" y="0"/>
                  <a:pt x="143228" y="0"/>
                </a:cubicBezTo>
                <a:lnTo>
                  <a:pt x="3511482" y="0"/>
                </a:lnTo>
                <a:cubicBezTo>
                  <a:pt x="3590570" y="0"/>
                  <a:pt x="3654710" y="64145"/>
                  <a:pt x="3654710" y="143222"/>
                </a:cubicBezTo>
                <a:lnTo>
                  <a:pt x="3654710" y="4063018"/>
                </a:lnTo>
                <a:cubicBezTo>
                  <a:pt x="3654710" y="4142137"/>
                  <a:pt x="3590570" y="4206240"/>
                  <a:pt x="3511482" y="4206240"/>
                </a:cubicBezTo>
                <a:lnTo>
                  <a:pt x="143228" y="4206240"/>
                </a:lnTo>
                <a:cubicBezTo>
                  <a:pt x="64140" y="4206240"/>
                  <a:pt x="0" y="4142095"/>
                  <a:pt x="0" y="4063018"/>
                </a:cubicBezTo>
                <a:lnTo>
                  <a:pt x="0" y="143222"/>
                </a:lnTo>
              </a:path>
            </a:pathLst>
          </a:custGeom>
          <a:solidFill>
            <a:srgbClr val="000000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57200" y="503617"/>
            <a:ext cx="11247120" cy="9525"/>
          </a:xfrm>
          <a:custGeom>
            <a:avLst/>
            <a:gdLst/>
            <a:ahLst/>
            <a:cxnLst/>
            <a:rect l="l" t="t" r="r" b="b"/>
            <a:pathLst>
              <a:path w="11247120" h="9525">
                <a:moveTo>
                  <a:pt x="0" y="4763"/>
                </a:moveTo>
                <a:lnTo>
                  <a:pt x="11247120" y="4763"/>
                </a:lnTo>
              </a:path>
            </a:pathLst>
          </a:custGeom>
          <a:noFill/>
          <a:ln w="6348">
            <a:solidFill>
              <a:srgbClr val="DEF2EB">
                <a:alpha val="2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57200" y="843915"/>
            <a:ext cx="11307329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Financial Underwriting &amp; Return Metrics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4287638" y="1769504"/>
            <a:ext cx="3654710" cy="4206240"/>
          </a:xfrm>
          <a:custGeom>
            <a:avLst/>
            <a:gdLst/>
            <a:ahLst/>
            <a:cxnLst/>
            <a:rect l="l" t="t" r="r" b="b"/>
            <a:pathLst>
              <a:path w="3654710" h="4206240">
                <a:moveTo>
                  <a:pt x="0" y="143222"/>
                </a:moveTo>
                <a:cubicBezTo>
                  <a:pt x="0" y="64103"/>
                  <a:pt x="64140" y="0"/>
                  <a:pt x="143228" y="0"/>
                </a:cubicBezTo>
                <a:lnTo>
                  <a:pt x="3511482" y="0"/>
                </a:lnTo>
                <a:cubicBezTo>
                  <a:pt x="3590570" y="0"/>
                  <a:pt x="3654710" y="64145"/>
                  <a:pt x="3654710" y="143222"/>
                </a:cubicBezTo>
                <a:lnTo>
                  <a:pt x="3654710" y="4063018"/>
                </a:lnTo>
                <a:cubicBezTo>
                  <a:pt x="3654710" y="4142137"/>
                  <a:pt x="3590570" y="4206240"/>
                  <a:pt x="3511482" y="4206240"/>
                </a:cubicBezTo>
                <a:lnTo>
                  <a:pt x="143228" y="4206240"/>
                </a:lnTo>
                <a:cubicBezTo>
                  <a:pt x="64140" y="4206240"/>
                  <a:pt x="0" y="4142095"/>
                  <a:pt x="0" y="4063018"/>
                </a:cubicBezTo>
                <a:lnTo>
                  <a:pt x="0" y="143222"/>
                </a:lnTo>
              </a:path>
            </a:pathLst>
          </a:custGeom>
          <a:solidFill>
            <a:srgbClr val="000000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123783" y="1769504"/>
            <a:ext cx="3654710" cy="4206240"/>
          </a:xfrm>
          <a:custGeom>
            <a:avLst/>
            <a:gdLst/>
            <a:ahLst/>
            <a:cxnLst/>
            <a:rect l="l" t="t" r="r" b="b"/>
            <a:pathLst>
              <a:path w="3654710" h="4206240">
                <a:moveTo>
                  <a:pt x="0" y="143222"/>
                </a:moveTo>
                <a:cubicBezTo>
                  <a:pt x="0" y="64103"/>
                  <a:pt x="64140" y="0"/>
                  <a:pt x="143228" y="0"/>
                </a:cubicBezTo>
                <a:lnTo>
                  <a:pt x="3511482" y="0"/>
                </a:lnTo>
                <a:cubicBezTo>
                  <a:pt x="3590570" y="0"/>
                  <a:pt x="3654710" y="64145"/>
                  <a:pt x="3654710" y="143222"/>
                </a:cubicBezTo>
                <a:lnTo>
                  <a:pt x="3654710" y="4063018"/>
                </a:lnTo>
                <a:cubicBezTo>
                  <a:pt x="3654710" y="4142137"/>
                  <a:pt x="3590570" y="4206240"/>
                  <a:pt x="3511482" y="4206240"/>
                </a:cubicBezTo>
                <a:lnTo>
                  <a:pt x="143228" y="4206240"/>
                </a:lnTo>
                <a:cubicBezTo>
                  <a:pt x="64140" y="4206240"/>
                  <a:pt x="0" y="4142095"/>
                  <a:pt x="0" y="4063018"/>
                </a:cubicBezTo>
                <a:lnTo>
                  <a:pt x="0" y="143222"/>
                </a:lnTo>
              </a:path>
            </a:pathLst>
          </a:custGeom>
          <a:solidFill>
            <a:srgbClr val="000000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0973150" y="183325"/>
            <a:ext cx="680019" cy="98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90000"/>
              </a:lnSpc>
              <a:spcBef>
                <a:spcPts val="898"/>
              </a:spcBef>
              <a:buNone/>
            </a:pPr>
            <a:r>
              <a:rPr lang="en-US" sz="718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7</a:t>
            </a:r>
            <a:endParaRPr lang="en-US" sz="718" dirty="0"/>
          </a:p>
        </p:txBody>
      </p:sp>
      <p:sp>
        <p:nvSpPr>
          <p:cNvPr id="10" name="Text 8"/>
          <p:cNvSpPr/>
          <p:nvPr/>
        </p:nvSpPr>
        <p:spPr>
          <a:xfrm>
            <a:off x="457200" y="137160"/>
            <a:ext cx="7373623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D9D9D9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Comprehensive Real Estate Acquisition Strategy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678648" y="2015032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34290" y="320040"/>
                </a:moveTo>
                <a:lnTo>
                  <a:pt x="34290" y="45720"/>
                </a:lnTo>
                <a:cubicBezTo>
                  <a:pt x="34290" y="39433"/>
                  <a:pt x="39434" y="34290"/>
                  <a:pt x="45721" y="34290"/>
                </a:cubicBezTo>
                <a:lnTo>
                  <a:pt x="160022" y="34290"/>
                </a:lnTo>
                <a:lnTo>
                  <a:pt x="160022" y="91440"/>
                </a:lnTo>
                <a:cubicBezTo>
                  <a:pt x="160022" y="104084"/>
                  <a:pt x="170238" y="114300"/>
                  <a:pt x="182881" y="114300"/>
                </a:cubicBezTo>
                <a:lnTo>
                  <a:pt x="240030" y="114300"/>
                </a:lnTo>
                <a:lnTo>
                  <a:pt x="240030" y="320040"/>
                </a:lnTo>
                <a:cubicBezTo>
                  <a:pt x="240030" y="326327"/>
                  <a:pt x="234887" y="331470"/>
                  <a:pt x="228599" y="331470"/>
                </a:cubicBezTo>
                <a:lnTo>
                  <a:pt x="45718" y="331470"/>
                </a:lnTo>
                <a:cubicBezTo>
                  <a:pt x="39431" y="331470"/>
                  <a:pt x="34287" y="326327"/>
                  <a:pt x="34287" y="320040"/>
                </a:cubicBezTo>
                <a:lnTo>
                  <a:pt x="34290" y="320040"/>
                </a:lnTo>
                <a:moveTo>
                  <a:pt x="45721" y="0"/>
                </a:moveTo>
                <a:cubicBezTo>
                  <a:pt x="20503" y="0"/>
                  <a:pt x="0" y="20501"/>
                  <a:pt x="0" y="45720"/>
                </a:cubicBezTo>
                <a:lnTo>
                  <a:pt x="0" y="320040"/>
                </a:lnTo>
                <a:cubicBezTo>
                  <a:pt x="0" y="345259"/>
                  <a:pt x="20503" y="365760"/>
                  <a:pt x="45721" y="365760"/>
                </a:cubicBezTo>
                <a:lnTo>
                  <a:pt x="228602" y="365760"/>
                </a:lnTo>
                <a:cubicBezTo>
                  <a:pt x="253820" y="365760"/>
                  <a:pt x="274323" y="345259"/>
                  <a:pt x="274323" y="320040"/>
                </a:cubicBezTo>
                <a:lnTo>
                  <a:pt x="274323" y="110372"/>
                </a:lnTo>
                <a:cubicBezTo>
                  <a:pt x="274323" y="98228"/>
                  <a:pt x="269536" y="86583"/>
                  <a:pt x="260963" y="78009"/>
                </a:cubicBezTo>
                <a:lnTo>
                  <a:pt x="196240" y="13358"/>
                </a:lnTo>
                <a:cubicBezTo>
                  <a:pt x="187668" y="4784"/>
                  <a:pt x="176094" y="0"/>
                  <a:pt x="163950" y="0"/>
                </a:cubicBezTo>
                <a:lnTo>
                  <a:pt x="45721" y="0"/>
                </a:lnTo>
                <a:moveTo>
                  <a:pt x="125729" y="182880"/>
                </a:moveTo>
                <a:lnTo>
                  <a:pt x="125729" y="217170"/>
                </a:lnTo>
                <a:lnTo>
                  <a:pt x="80008" y="217170"/>
                </a:lnTo>
                <a:lnTo>
                  <a:pt x="80008" y="182880"/>
                </a:lnTo>
                <a:lnTo>
                  <a:pt x="125729" y="182880"/>
                </a:lnTo>
                <a:moveTo>
                  <a:pt x="80011" y="240030"/>
                </a:moveTo>
                <a:lnTo>
                  <a:pt x="125732" y="240030"/>
                </a:lnTo>
                <a:lnTo>
                  <a:pt x="125732" y="274320"/>
                </a:lnTo>
                <a:lnTo>
                  <a:pt x="80011" y="274320"/>
                </a:lnTo>
                <a:lnTo>
                  <a:pt x="80011" y="240030"/>
                </a:lnTo>
                <a:moveTo>
                  <a:pt x="148591" y="240030"/>
                </a:moveTo>
                <a:lnTo>
                  <a:pt x="194312" y="240030"/>
                </a:lnTo>
                <a:lnTo>
                  <a:pt x="194312" y="274320"/>
                </a:lnTo>
                <a:lnTo>
                  <a:pt x="148591" y="274320"/>
                </a:lnTo>
                <a:lnTo>
                  <a:pt x="148591" y="240030"/>
                </a:lnTo>
                <a:moveTo>
                  <a:pt x="137160" y="297180"/>
                </a:moveTo>
                <a:lnTo>
                  <a:pt x="148591" y="297180"/>
                </a:lnTo>
                <a:lnTo>
                  <a:pt x="194312" y="297180"/>
                </a:lnTo>
                <a:cubicBezTo>
                  <a:pt x="206955" y="297180"/>
                  <a:pt x="217171" y="286964"/>
                  <a:pt x="217171" y="274320"/>
                </a:cubicBezTo>
                <a:lnTo>
                  <a:pt x="217171" y="240030"/>
                </a:lnTo>
                <a:lnTo>
                  <a:pt x="217171" y="228600"/>
                </a:lnTo>
                <a:lnTo>
                  <a:pt x="217171" y="217170"/>
                </a:lnTo>
                <a:lnTo>
                  <a:pt x="217171" y="182880"/>
                </a:lnTo>
                <a:cubicBezTo>
                  <a:pt x="217171" y="170236"/>
                  <a:pt x="206955" y="160020"/>
                  <a:pt x="194312" y="160020"/>
                </a:cubicBezTo>
                <a:lnTo>
                  <a:pt x="148591" y="160020"/>
                </a:lnTo>
                <a:lnTo>
                  <a:pt x="137160" y="160020"/>
                </a:lnTo>
                <a:lnTo>
                  <a:pt x="125729" y="160020"/>
                </a:lnTo>
                <a:lnTo>
                  <a:pt x="80008" y="160020"/>
                </a:lnTo>
                <a:cubicBezTo>
                  <a:pt x="67365" y="160020"/>
                  <a:pt x="57149" y="170236"/>
                  <a:pt x="57149" y="182880"/>
                </a:cubicBezTo>
                <a:lnTo>
                  <a:pt x="57149" y="217170"/>
                </a:lnTo>
                <a:lnTo>
                  <a:pt x="57149" y="228600"/>
                </a:lnTo>
                <a:lnTo>
                  <a:pt x="57149" y="240030"/>
                </a:lnTo>
                <a:lnTo>
                  <a:pt x="57149" y="274320"/>
                </a:lnTo>
                <a:cubicBezTo>
                  <a:pt x="57149" y="286964"/>
                  <a:pt x="67365" y="297180"/>
                  <a:pt x="80008" y="297180"/>
                </a:cubicBezTo>
                <a:lnTo>
                  <a:pt x="125729" y="297180"/>
                </a:lnTo>
                <a:lnTo>
                  <a:pt x="137160" y="297180"/>
                </a:lnTo>
                <a:moveTo>
                  <a:pt x="148591" y="217170"/>
                </a:moveTo>
                <a:lnTo>
                  <a:pt x="148591" y="182880"/>
                </a:lnTo>
                <a:lnTo>
                  <a:pt x="194312" y="182880"/>
                </a:lnTo>
                <a:lnTo>
                  <a:pt x="194312" y="217170"/>
                </a:lnTo>
                <a:lnTo>
                  <a:pt x="148591" y="21717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514793" y="2015032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40030" y="125730"/>
                </a:moveTo>
                <a:lnTo>
                  <a:pt x="240030" y="320040"/>
                </a:lnTo>
                <a:cubicBezTo>
                  <a:pt x="240030" y="326327"/>
                  <a:pt x="234887" y="331470"/>
                  <a:pt x="228599" y="331470"/>
                </a:cubicBezTo>
                <a:lnTo>
                  <a:pt x="45718" y="331470"/>
                </a:lnTo>
                <a:cubicBezTo>
                  <a:pt x="39431" y="331470"/>
                  <a:pt x="34287" y="326327"/>
                  <a:pt x="34287" y="320040"/>
                </a:cubicBezTo>
                <a:lnTo>
                  <a:pt x="34287" y="125730"/>
                </a:lnTo>
                <a:lnTo>
                  <a:pt x="240030" y="125730"/>
                </a:lnTo>
                <a:moveTo>
                  <a:pt x="240030" y="91440"/>
                </a:moveTo>
                <a:lnTo>
                  <a:pt x="34290" y="91440"/>
                </a:lnTo>
                <a:lnTo>
                  <a:pt x="34290" y="45720"/>
                </a:lnTo>
                <a:cubicBezTo>
                  <a:pt x="34290" y="39433"/>
                  <a:pt x="39433" y="34290"/>
                  <a:pt x="45721" y="34290"/>
                </a:cubicBezTo>
                <a:lnTo>
                  <a:pt x="228602" y="34290"/>
                </a:lnTo>
                <a:cubicBezTo>
                  <a:pt x="234889" y="34290"/>
                  <a:pt x="240033" y="39433"/>
                  <a:pt x="240033" y="45720"/>
                </a:cubicBezTo>
                <a:lnTo>
                  <a:pt x="240030" y="91440"/>
                </a:lnTo>
                <a:moveTo>
                  <a:pt x="274320" y="91440"/>
                </a:moveTo>
                <a:lnTo>
                  <a:pt x="274320" y="45720"/>
                </a:lnTo>
                <a:cubicBezTo>
                  <a:pt x="274320" y="20501"/>
                  <a:pt x="253817" y="0"/>
                  <a:pt x="228599" y="0"/>
                </a:cubicBezTo>
                <a:lnTo>
                  <a:pt x="45718" y="0"/>
                </a:lnTo>
                <a:cubicBezTo>
                  <a:pt x="20500" y="0"/>
                  <a:pt x="-3" y="20501"/>
                  <a:pt x="-3" y="45720"/>
                </a:cubicBezTo>
                <a:lnTo>
                  <a:pt x="-3" y="91440"/>
                </a:lnTo>
                <a:lnTo>
                  <a:pt x="-3" y="108587"/>
                </a:lnTo>
                <a:lnTo>
                  <a:pt x="-3" y="125734"/>
                </a:lnTo>
                <a:lnTo>
                  <a:pt x="-3" y="320044"/>
                </a:lnTo>
                <a:cubicBezTo>
                  <a:pt x="-3" y="345263"/>
                  <a:pt x="20500" y="365764"/>
                  <a:pt x="45718" y="365764"/>
                </a:cubicBezTo>
                <a:lnTo>
                  <a:pt x="228599" y="365764"/>
                </a:lnTo>
                <a:cubicBezTo>
                  <a:pt x="253817" y="365764"/>
                  <a:pt x="274320" y="345263"/>
                  <a:pt x="274320" y="320044"/>
                </a:cubicBezTo>
                <a:lnTo>
                  <a:pt x="274320" y="125734"/>
                </a:lnTo>
                <a:lnTo>
                  <a:pt x="274320" y="108590"/>
                </a:lnTo>
                <a:lnTo>
                  <a:pt x="274320" y="91440"/>
                </a:lnTo>
                <a:moveTo>
                  <a:pt x="57149" y="165737"/>
                </a:moveTo>
                <a:cubicBezTo>
                  <a:pt x="57149" y="175206"/>
                  <a:pt x="64824" y="182884"/>
                  <a:pt x="74294" y="182884"/>
                </a:cubicBezTo>
                <a:cubicBezTo>
                  <a:pt x="83764" y="182884"/>
                  <a:pt x="91439" y="175206"/>
                  <a:pt x="91439" y="165740"/>
                </a:cubicBezTo>
                <a:cubicBezTo>
                  <a:pt x="91439" y="156271"/>
                  <a:pt x="83764" y="148597"/>
                  <a:pt x="74294" y="148597"/>
                </a:cubicBezTo>
                <a:cubicBezTo>
                  <a:pt x="64824" y="148597"/>
                  <a:pt x="57149" y="156275"/>
                  <a:pt x="57149" y="165744"/>
                </a:cubicBezTo>
                <a:lnTo>
                  <a:pt x="57149" y="165737"/>
                </a:lnTo>
                <a:moveTo>
                  <a:pt x="74294" y="211457"/>
                </a:moveTo>
                <a:cubicBezTo>
                  <a:pt x="64824" y="211457"/>
                  <a:pt x="57149" y="219134"/>
                  <a:pt x="57149" y="228604"/>
                </a:cubicBezTo>
                <a:cubicBezTo>
                  <a:pt x="57149" y="238073"/>
                  <a:pt x="64824" y="245750"/>
                  <a:pt x="74294" y="245750"/>
                </a:cubicBezTo>
                <a:cubicBezTo>
                  <a:pt x="83764" y="245750"/>
                  <a:pt x="91439" y="238073"/>
                  <a:pt x="91439" y="228607"/>
                </a:cubicBezTo>
                <a:cubicBezTo>
                  <a:pt x="91439" y="219138"/>
                  <a:pt x="83764" y="211464"/>
                  <a:pt x="74294" y="211464"/>
                </a:cubicBezTo>
                <a:lnTo>
                  <a:pt x="74294" y="211457"/>
                </a:lnTo>
                <a:moveTo>
                  <a:pt x="57149" y="291467"/>
                </a:moveTo>
                <a:cubicBezTo>
                  <a:pt x="57149" y="300969"/>
                  <a:pt x="64792" y="308614"/>
                  <a:pt x="74294" y="308614"/>
                </a:cubicBezTo>
                <a:lnTo>
                  <a:pt x="137160" y="308614"/>
                </a:lnTo>
                <a:cubicBezTo>
                  <a:pt x="146662" y="308614"/>
                  <a:pt x="154305" y="300969"/>
                  <a:pt x="154305" y="291470"/>
                </a:cubicBezTo>
                <a:cubicBezTo>
                  <a:pt x="154305" y="281968"/>
                  <a:pt x="146662" y="274327"/>
                  <a:pt x="137160" y="274327"/>
                </a:cubicBezTo>
                <a:lnTo>
                  <a:pt x="74294" y="274327"/>
                </a:lnTo>
                <a:cubicBezTo>
                  <a:pt x="64792" y="274327"/>
                  <a:pt x="57149" y="281972"/>
                  <a:pt x="57149" y="291474"/>
                </a:cubicBezTo>
                <a:lnTo>
                  <a:pt x="57149" y="291467"/>
                </a:lnTo>
                <a:moveTo>
                  <a:pt x="137160" y="148590"/>
                </a:moveTo>
                <a:cubicBezTo>
                  <a:pt x="127690" y="148590"/>
                  <a:pt x="120015" y="156267"/>
                  <a:pt x="120015" y="165737"/>
                </a:cubicBezTo>
                <a:cubicBezTo>
                  <a:pt x="120015" y="175206"/>
                  <a:pt x="127690" y="182884"/>
                  <a:pt x="137160" y="182884"/>
                </a:cubicBezTo>
                <a:cubicBezTo>
                  <a:pt x="146630" y="182884"/>
                  <a:pt x="154305" y="175206"/>
                  <a:pt x="154305" y="165740"/>
                </a:cubicBezTo>
                <a:cubicBezTo>
                  <a:pt x="154305" y="156271"/>
                  <a:pt x="146630" y="148597"/>
                  <a:pt x="137160" y="148597"/>
                </a:cubicBezTo>
                <a:lnTo>
                  <a:pt x="137160" y="148590"/>
                </a:lnTo>
                <a:moveTo>
                  <a:pt x="120015" y="228600"/>
                </a:moveTo>
                <a:cubicBezTo>
                  <a:pt x="120015" y="238070"/>
                  <a:pt x="127690" y="245747"/>
                  <a:pt x="137160" y="245747"/>
                </a:cubicBezTo>
                <a:cubicBezTo>
                  <a:pt x="146630" y="245747"/>
                  <a:pt x="154305" y="238069"/>
                  <a:pt x="154305" y="228604"/>
                </a:cubicBezTo>
                <a:cubicBezTo>
                  <a:pt x="154305" y="219134"/>
                  <a:pt x="146630" y="211460"/>
                  <a:pt x="137160" y="211460"/>
                </a:cubicBezTo>
                <a:cubicBezTo>
                  <a:pt x="127690" y="211460"/>
                  <a:pt x="120015" y="219138"/>
                  <a:pt x="120015" y="228607"/>
                </a:cubicBezTo>
                <a:lnTo>
                  <a:pt x="120015" y="228600"/>
                </a:lnTo>
                <a:moveTo>
                  <a:pt x="200026" y="148590"/>
                </a:moveTo>
                <a:cubicBezTo>
                  <a:pt x="190556" y="148590"/>
                  <a:pt x="182881" y="156267"/>
                  <a:pt x="182881" y="165737"/>
                </a:cubicBezTo>
                <a:cubicBezTo>
                  <a:pt x="182881" y="175206"/>
                  <a:pt x="190556" y="182884"/>
                  <a:pt x="200026" y="182884"/>
                </a:cubicBezTo>
                <a:cubicBezTo>
                  <a:pt x="209496" y="182884"/>
                  <a:pt x="217171" y="175206"/>
                  <a:pt x="217171" y="165740"/>
                </a:cubicBezTo>
                <a:cubicBezTo>
                  <a:pt x="217171" y="156271"/>
                  <a:pt x="209496" y="148597"/>
                  <a:pt x="200026" y="148597"/>
                </a:cubicBezTo>
                <a:lnTo>
                  <a:pt x="200026" y="148590"/>
                </a:lnTo>
                <a:moveTo>
                  <a:pt x="182881" y="228600"/>
                </a:moveTo>
                <a:cubicBezTo>
                  <a:pt x="182881" y="238070"/>
                  <a:pt x="190556" y="245747"/>
                  <a:pt x="200026" y="245747"/>
                </a:cubicBezTo>
                <a:cubicBezTo>
                  <a:pt x="209496" y="245747"/>
                  <a:pt x="217171" y="238069"/>
                  <a:pt x="217171" y="228604"/>
                </a:cubicBezTo>
                <a:cubicBezTo>
                  <a:pt x="217171" y="219134"/>
                  <a:pt x="209496" y="211460"/>
                  <a:pt x="200026" y="211460"/>
                </a:cubicBezTo>
                <a:cubicBezTo>
                  <a:pt x="190556" y="211460"/>
                  <a:pt x="182881" y="219138"/>
                  <a:pt x="182881" y="228607"/>
                </a:cubicBezTo>
                <a:lnTo>
                  <a:pt x="182881" y="228600"/>
                </a:lnTo>
                <a:moveTo>
                  <a:pt x="200026" y="274320"/>
                </a:moveTo>
                <a:cubicBezTo>
                  <a:pt x="190556" y="274320"/>
                  <a:pt x="182881" y="281997"/>
                  <a:pt x="182881" y="291467"/>
                </a:cubicBezTo>
                <a:cubicBezTo>
                  <a:pt x="182881" y="300936"/>
                  <a:pt x="190556" y="308614"/>
                  <a:pt x="200026" y="308614"/>
                </a:cubicBezTo>
                <a:cubicBezTo>
                  <a:pt x="209496" y="308614"/>
                  <a:pt x="217171" y="300936"/>
                  <a:pt x="217171" y="291470"/>
                </a:cubicBezTo>
                <a:cubicBezTo>
                  <a:pt x="217171" y="282001"/>
                  <a:pt x="209496" y="274327"/>
                  <a:pt x="200026" y="274327"/>
                </a:cubicBezTo>
                <a:lnTo>
                  <a:pt x="200026" y="27432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305218" y="201503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4"/>
                  <a:pt x="264946" y="34290"/>
                  <a:pt x="182880" y="34290"/>
                </a:cubicBezTo>
                <a:cubicBezTo>
                  <a:pt x="100814" y="34290"/>
                  <a:pt x="34290" y="100814"/>
                  <a:pt x="34290" y="182880"/>
                </a:cubicBezTo>
                <a:cubicBezTo>
                  <a:pt x="34290" y="264946"/>
                  <a:pt x="100814" y="331470"/>
                  <a:pt x="182880" y="331470"/>
                </a:cubicBezTo>
                <a:cubicBezTo>
                  <a:pt x="264946" y="331470"/>
                  <a:pt x="331470" y="264946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  <a:cubicBezTo>
                  <a:pt x="81879" y="365760"/>
                  <a:pt x="0" y="283881"/>
                  <a:pt x="0" y="182880"/>
                </a:cubicBezTo>
                <a:moveTo>
                  <a:pt x="182880" y="262890"/>
                </a:moveTo>
                <a:cubicBezTo>
                  <a:pt x="227067" y="262890"/>
                  <a:pt x="262890" y="227067"/>
                  <a:pt x="262890" y="182880"/>
                </a:cubicBezTo>
                <a:cubicBezTo>
                  <a:pt x="262890" y="138693"/>
                  <a:pt x="227067" y="102870"/>
                  <a:pt x="182880" y="102870"/>
                </a:cubicBezTo>
                <a:cubicBezTo>
                  <a:pt x="138693" y="102870"/>
                  <a:pt x="102870" y="138693"/>
                  <a:pt x="102870" y="182880"/>
                </a:cubicBezTo>
                <a:cubicBezTo>
                  <a:pt x="102870" y="227067"/>
                  <a:pt x="138693" y="262890"/>
                  <a:pt x="182880" y="262890"/>
                </a:cubicBezTo>
                <a:lnTo>
                  <a:pt x="182880" y="262890"/>
                </a:lnTo>
                <a:moveTo>
                  <a:pt x="182880" y="68580"/>
                </a:moveTo>
                <a:cubicBezTo>
                  <a:pt x="246007" y="68580"/>
                  <a:pt x="297180" y="119753"/>
                  <a:pt x="297180" y="182880"/>
                </a:cubicBezTo>
                <a:cubicBezTo>
                  <a:pt x="297180" y="246007"/>
                  <a:pt x="246007" y="297180"/>
                  <a:pt x="182880" y="297180"/>
                </a:cubicBezTo>
                <a:cubicBezTo>
                  <a:pt x="119753" y="297180"/>
                  <a:pt x="68580" y="246007"/>
                  <a:pt x="68580" y="182880"/>
                </a:cubicBezTo>
                <a:cubicBezTo>
                  <a:pt x="68580" y="119753"/>
                  <a:pt x="119753" y="68580"/>
                  <a:pt x="182880" y="68580"/>
                </a:cubicBezTo>
                <a:lnTo>
                  <a:pt x="182880" y="68580"/>
                </a:lnTo>
                <a:moveTo>
                  <a:pt x="182880" y="194310"/>
                </a:moveTo>
                <a:cubicBezTo>
                  <a:pt x="189193" y="194310"/>
                  <a:pt x="194310" y="189193"/>
                  <a:pt x="194310" y="182880"/>
                </a:cubicBezTo>
                <a:cubicBezTo>
                  <a:pt x="194310" y="176567"/>
                  <a:pt x="189193" y="171450"/>
                  <a:pt x="182880" y="171450"/>
                </a:cubicBezTo>
                <a:cubicBezTo>
                  <a:pt x="176567" y="171450"/>
                  <a:pt x="171450" y="176567"/>
                  <a:pt x="171450" y="182880"/>
                </a:cubicBezTo>
                <a:cubicBezTo>
                  <a:pt x="171450" y="189193"/>
                  <a:pt x="176567" y="194310"/>
                  <a:pt x="182880" y="194310"/>
                </a:cubicBezTo>
                <a:moveTo>
                  <a:pt x="182880" y="137160"/>
                </a:moveTo>
                <a:cubicBezTo>
                  <a:pt x="208132" y="137160"/>
                  <a:pt x="228600" y="157628"/>
                  <a:pt x="228600" y="182880"/>
                </a:cubicBezTo>
                <a:cubicBezTo>
                  <a:pt x="228600" y="208132"/>
                  <a:pt x="208132" y="228600"/>
                  <a:pt x="182880" y="228600"/>
                </a:cubicBezTo>
                <a:cubicBezTo>
                  <a:pt x="157628" y="228600"/>
                  <a:pt x="137160" y="208132"/>
                  <a:pt x="137160" y="182880"/>
                </a:cubicBezTo>
                <a:cubicBezTo>
                  <a:pt x="137160" y="157628"/>
                  <a:pt x="157628" y="137160"/>
                  <a:pt x="182880" y="137160"/>
                </a:cubicBezTo>
                <a:lnTo>
                  <a:pt x="182880" y="13716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632929" y="2574861"/>
            <a:ext cx="3312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Pro Forma Table Placeholders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32928" y="3082682"/>
            <a:ext cx="3307080" cy="26694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NOI, Cap Rate, IRR, Cash-on-Cash (year-by-year or summary)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469074" y="2574861"/>
            <a:ext cx="3312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Key Drivers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4469073" y="3082682"/>
            <a:ext cx="3307080" cy="26694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Stabilized NOI growth, expense rationalization, and exit pricing assumption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8305219" y="2574861"/>
            <a:ext cx="3312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Return Highlights Callouts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305218" y="3082682"/>
            <a:ext cx="3307080" cy="26694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Target IRR and equity multiple with underwriting sensitivity notes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0819650" y="6039149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60D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43800" y="0"/>
            <a:ext cx="4683125" cy="6927850"/>
          </a:xfrm>
          <a:custGeom>
            <a:avLst/>
            <a:gdLst/>
            <a:ahLst/>
            <a:cxnLst/>
            <a:rect l="l" t="t" r="r" b="b"/>
            <a:pathLst>
              <a:path w="4683125" h="6927850">
                <a:moveTo>
                  <a:pt x="944493" y="1871"/>
                </a:moveTo>
                <a:lnTo>
                  <a:pt x="4683125" y="0"/>
                </a:lnTo>
                <a:lnTo>
                  <a:pt x="4683125" y="6927850"/>
                </a:lnTo>
                <a:lnTo>
                  <a:pt x="792853" y="6927850"/>
                </a:lnTo>
                <a:cubicBezTo>
                  <a:pt x="668703" y="6927850"/>
                  <a:pt x="568063" y="6836610"/>
                  <a:pt x="568063" y="6724102"/>
                </a:cubicBezTo>
                <a:cubicBezTo>
                  <a:pt x="568063" y="6611524"/>
                  <a:pt x="668703" y="6520285"/>
                  <a:pt x="792853" y="6520285"/>
                </a:cubicBezTo>
                <a:lnTo>
                  <a:pt x="1717349" y="6520285"/>
                </a:lnTo>
                <a:cubicBezTo>
                  <a:pt x="1841498" y="6520285"/>
                  <a:pt x="1942186" y="6429045"/>
                  <a:pt x="1942186" y="6316467"/>
                </a:cubicBezTo>
                <a:cubicBezTo>
                  <a:pt x="1942186" y="6203890"/>
                  <a:pt x="1841545" y="6112650"/>
                  <a:pt x="1717349" y="6112650"/>
                </a:cubicBezTo>
                <a:lnTo>
                  <a:pt x="224790" y="6112650"/>
                </a:lnTo>
                <a:cubicBezTo>
                  <a:pt x="100640" y="6112650"/>
                  <a:pt x="0" y="6021410"/>
                  <a:pt x="0" y="5908832"/>
                </a:cubicBezTo>
                <a:cubicBezTo>
                  <a:pt x="0" y="5796255"/>
                  <a:pt x="100640" y="5705015"/>
                  <a:pt x="224790" y="5705015"/>
                </a:cubicBezTo>
                <a:lnTo>
                  <a:pt x="1149286" y="5705015"/>
                </a:lnTo>
                <a:cubicBezTo>
                  <a:pt x="1273435" y="5705015"/>
                  <a:pt x="1374123" y="5613775"/>
                  <a:pt x="1374123" y="5501198"/>
                </a:cubicBezTo>
                <a:cubicBezTo>
                  <a:pt x="1374123" y="5388620"/>
                  <a:pt x="1273482" y="5297380"/>
                  <a:pt x="1149286" y="5297380"/>
                </a:cubicBezTo>
                <a:lnTo>
                  <a:pt x="979382" y="5297380"/>
                </a:lnTo>
                <a:cubicBezTo>
                  <a:pt x="855232" y="5297380"/>
                  <a:pt x="754545" y="5206140"/>
                  <a:pt x="754545" y="5093563"/>
                </a:cubicBezTo>
                <a:cubicBezTo>
                  <a:pt x="754545" y="4980985"/>
                  <a:pt x="855185" y="4889746"/>
                  <a:pt x="979382" y="4889746"/>
                </a:cubicBezTo>
                <a:lnTo>
                  <a:pt x="1903878" y="4889746"/>
                </a:lnTo>
                <a:cubicBezTo>
                  <a:pt x="2028027" y="4889746"/>
                  <a:pt x="2128668" y="4798506"/>
                  <a:pt x="2128668" y="4685928"/>
                </a:cubicBezTo>
                <a:cubicBezTo>
                  <a:pt x="2128668" y="4573351"/>
                  <a:pt x="2028027" y="4482111"/>
                  <a:pt x="1903878" y="4482111"/>
                </a:cubicBezTo>
                <a:lnTo>
                  <a:pt x="411319" y="4482111"/>
                </a:lnTo>
                <a:cubicBezTo>
                  <a:pt x="287169" y="4482111"/>
                  <a:pt x="186482" y="4390871"/>
                  <a:pt x="186482" y="4278293"/>
                </a:cubicBezTo>
                <a:cubicBezTo>
                  <a:pt x="186482" y="4165716"/>
                  <a:pt x="287122" y="4074476"/>
                  <a:pt x="411319" y="4074476"/>
                </a:cubicBezTo>
                <a:lnTo>
                  <a:pt x="1335815" y="4074476"/>
                </a:lnTo>
                <a:cubicBezTo>
                  <a:pt x="1459964" y="4074476"/>
                  <a:pt x="1560652" y="3983236"/>
                  <a:pt x="1560652" y="3870659"/>
                </a:cubicBezTo>
                <a:cubicBezTo>
                  <a:pt x="1560652" y="3770551"/>
                  <a:pt x="1481085" y="3687348"/>
                  <a:pt x="1376136" y="3670097"/>
                </a:cubicBezTo>
                <a:lnTo>
                  <a:pt x="792806" y="3670097"/>
                </a:lnTo>
                <a:cubicBezTo>
                  <a:pt x="668657" y="3670097"/>
                  <a:pt x="568016" y="3578858"/>
                  <a:pt x="568016" y="3466280"/>
                </a:cubicBezTo>
                <a:cubicBezTo>
                  <a:pt x="568016" y="3353702"/>
                  <a:pt x="668657" y="3262463"/>
                  <a:pt x="792806" y="3262463"/>
                </a:cubicBezTo>
                <a:lnTo>
                  <a:pt x="904124" y="3262463"/>
                </a:lnTo>
                <a:cubicBezTo>
                  <a:pt x="917190" y="3260315"/>
                  <a:pt x="930678" y="3259206"/>
                  <a:pt x="944446" y="3259206"/>
                </a:cubicBezTo>
                <a:lnTo>
                  <a:pt x="1759263" y="3258929"/>
                </a:lnTo>
                <a:cubicBezTo>
                  <a:pt x="1863369" y="3241125"/>
                  <a:pt x="1942139" y="3158198"/>
                  <a:pt x="1942139" y="3058645"/>
                </a:cubicBezTo>
                <a:cubicBezTo>
                  <a:pt x="1942139" y="2946068"/>
                  <a:pt x="1841498" y="2854828"/>
                  <a:pt x="1717302" y="2854828"/>
                </a:cubicBezTo>
                <a:lnTo>
                  <a:pt x="224743" y="2854828"/>
                </a:lnTo>
                <a:cubicBezTo>
                  <a:pt x="100594" y="2854828"/>
                  <a:pt x="-47" y="2763588"/>
                  <a:pt x="-47" y="2651010"/>
                </a:cubicBezTo>
                <a:cubicBezTo>
                  <a:pt x="-47" y="2538433"/>
                  <a:pt x="100594" y="2447193"/>
                  <a:pt x="224743" y="2447193"/>
                </a:cubicBezTo>
                <a:lnTo>
                  <a:pt x="1149239" y="2447193"/>
                </a:lnTo>
                <a:cubicBezTo>
                  <a:pt x="1273389" y="2447193"/>
                  <a:pt x="1374076" y="2355953"/>
                  <a:pt x="1374076" y="2243376"/>
                </a:cubicBezTo>
                <a:cubicBezTo>
                  <a:pt x="1374076" y="2130798"/>
                  <a:pt x="1273435" y="2039558"/>
                  <a:pt x="1149239" y="2039558"/>
                </a:cubicBezTo>
                <a:lnTo>
                  <a:pt x="979335" y="2039558"/>
                </a:lnTo>
                <a:cubicBezTo>
                  <a:pt x="855186" y="2039558"/>
                  <a:pt x="754498" y="1948319"/>
                  <a:pt x="754498" y="1835741"/>
                </a:cubicBezTo>
                <a:cubicBezTo>
                  <a:pt x="754498" y="1723163"/>
                  <a:pt x="855139" y="1631924"/>
                  <a:pt x="979335" y="1631924"/>
                </a:cubicBezTo>
                <a:lnTo>
                  <a:pt x="1903831" y="1631924"/>
                </a:lnTo>
                <a:cubicBezTo>
                  <a:pt x="2027981" y="1631924"/>
                  <a:pt x="2128621" y="1540684"/>
                  <a:pt x="2128621" y="1428106"/>
                </a:cubicBezTo>
                <a:cubicBezTo>
                  <a:pt x="2128621" y="1315529"/>
                  <a:pt x="2027981" y="1224289"/>
                  <a:pt x="1903831" y="1224289"/>
                </a:cubicBezTo>
                <a:lnTo>
                  <a:pt x="411272" y="1224289"/>
                </a:lnTo>
                <a:cubicBezTo>
                  <a:pt x="287123" y="1224289"/>
                  <a:pt x="186435" y="1133049"/>
                  <a:pt x="186435" y="1020471"/>
                </a:cubicBezTo>
                <a:cubicBezTo>
                  <a:pt x="186435" y="907894"/>
                  <a:pt x="287076" y="816654"/>
                  <a:pt x="411272" y="816654"/>
                </a:cubicBezTo>
                <a:lnTo>
                  <a:pt x="1335768" y="816654"/>
                </a:lnTo>
                <a:cubicBezTo>
                  <a:pt x="1459918" y="816654"/>
                  <a:pt x="1560605" y="725414"/>
                  <a:pt x="1560605" y="612837"/>
                </a:cubicBezTo>
                <a:cubicBezTo>
                  <a:pt x="1560605" y="500259"/>
                  <a:pt x="1459964" y="409019"/>
                  <a:pt x="1335768" y="409019"/>
                </a:cubicBezTo>
                <a:lnTo>
                  <a:pt x="944352" y="409019"/>
                </a:lnTo>
                <a:cubicBezTo>
                  <a:pt x="820203" y="409019"/>
                  <a:pt x="719515" y="317780"/>
                  <a:pt x="719515" y="205202"/>
                </a:cubicBezTo>
                <a:cubicBezTo>
                  <a:pt x="719515" y="92624"/>
                  <a:pt x="820156" y="1385"/>
                  <a:pt x="944352" y="1385"/>
                </a:cubicBezTo>
                <a:lnTo>
                  <a:pt x="944493" y="1871"/>
                </a:lnTo>
              </a:path>
            </a:pathLst>
          </a:custGeom>
          <a:solidFill>
            <a:srgbClr val="1B4436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981383"/>
            <a:ext cx="1928722" cy="1876617"/>
          </a:xfrm>
          <a:custGeom>
            <a:avLst/>
            <a:gdLst/>
            <a:ahLst/>
            <a:cxnLst/>
            <a:rect l="l" t="t" r="r" b="b"/>
            <a:pathLst>
              <a:path w="1928722" h="1876617">
                <a:moveTo>
                  <a:pt x="527390" y="501338"/>
                </a:moveTo>
                <a:lnTo>
                  <a:pt x="1401332" y="1375279"/>
                </a:lnTo>
                <a:moveTo>
                  <a:pt x="1401332" y="501338"/>
                </a:moveTo>
                <a:lnTo>
                  <a:pt x="527390" y="1375279"/>
                </a:lnTo>
                <a:moveTo>
                  <a:pt x="346398" y="938309"/>
                </a:moveTo>
                <a:lnTo>
                  <a:pt x="1582323" y="938309"/>
                </a:lnTo>
                <a:moveTo>
                  <a:pt x="964361" y="1556260"/>
                </a:moveTo>
                <a:lnTo>
                  <a:pt x="964361" y="320339"/>
                </a:lnTo>
                <a:moveTo>
                  <a:pt x="1546565" y="193536"/>
                </a:moveTo>
                <a:cubicBezTo>
                  <a:pt x="1377840" y="96346"/>
                  <a:pt x="1158564" y="119878"/>
                  <a:pt x="1014315" y="264134"/>
                </a:cubicBezTo>
                <a:lnTo>
                  <a:pt x="964380" y="314071"/>
                </a:lnTo>
                <a:lnTo>
                  <a:pt x="889469" y="239156"/>
                </a:lnTo>
                <a:cubicBezTo>
                  <a:pt x="753012" y="102707"/>
                  <a:pt x="549454" y="74258"/>
                  <a:pt x="385011" y="153845"/>
                </a:cubicBezTo>
                <a:cubicBezTo>
                  <a:pt x="382851" y="174225"/>
                  <a:pt x="381752" y="194906"/>
                  <a:pt x="381752" y="215849"/>
                </a:cubicBezTo>
                <a:lnTo>
                  <a:pt x="381752" y="355675"/>
                </a:lnTo>
                <a:lnTo>
                  <a:pt x="288537" y="355675"/>
                </a:lnTo>
                <a:cubicBezTo>
                  <a:pt x="250174" y="355675"/>
                  <a:pt x="212661" y="359391"/>
                  <a:pt x="176362" y="366466"/>
                </a:cubicBezTo>
                <a:cubicBezTo>
                  <a:pt x="101219" y="529544"/>
                  <a:pt x="130844" y="729009"/>
                  <a:pt x="265238" y="863394"/>
                </a:cubicBezTo>
                <a:lnTo>
                  <a:pt x="340149" y="938309"/>
                </a:lnTo>
                <a:lnTo>
                  <a:pt x="290215" y="988245"/>
                </a:lnTo>
                <a:cubicBezTo>
                  <a:pt x="147065" y="1131394"/>
                  <a:pt x="122782" y="1348425"/>
                  <a:pt x="217405" y="1516626"/>
                </a:cubicBezTo>
                <a:cubicBezTo>
                  <a:pt x="240724" y="1519459"/>
                  <a:pt x="264466" y="1520923"/>
                  <a:pt x="288537" y="1520923"/>
                </a:cubicBezTo>
                <a:lnTo>
                  <a:pt x="381752" y="1520923"/>
                </a:lnTo>
                <a:lnTo>
                  <a:pt x="381752" y="1660750"/>
                </a:lnTo>
                <a:cubicBezTo>
                  <a:pt x="381752" y="1668219"/>
                  <a:pt x="381887" y="1675669"/>
                  <a:pt x="382176" y="1683063"/>
                </a:cubicBezTo>
                <a:cubicBezTo>
                  <a:pt x="550901" y="1780253"/>
                  <a:pt x="770177" y="1756739"/>
                  <a:pt x="914446" y="1612465"/>
                </a:cubicBezTo>
                <a:lnTo>
                  <a:pt x="964380" y="1562528"/>
                </a:lnTo>
                <a:lnTo>
                  <a:pt x="1039292" y="1637442"/>
                </a:lnTo>
                <a:cubicBezTo>
                  <a:pt x="1175749" y="1773891"/>
                  <a:pt x="1379306" y="1802322"/>
                  <a:pt x="1543749" y="1722753"/>
                </a:cubicBezTo>
                <a:cubicBezTo>
                  <a:pt x="1545909" y="1702373"/>
                  <a:pt x="1547008" y="1681693"/>
                  <a:pt x="1547008" y="1660750"/>
                </a:cubicBezTo>
                <a:lnTo>
                  <a:pt x="1547008" y="1520923"/>
                </a:lnTo>
                <a:lnTo>
                  <a:pt x="1640224" y="1520923"/>
                </a:lnTo>
                <a:cubicBezTo>
                  <a:pt x="1678605" y="1520923"/>
                  <a:pt x="1716100" y="1517226"/>
                  <a:pt x="1752398" y="1510133"/>
                </a:cubicBezTo>
                <a:cubicBezTo>
                  <a:pt x="1827522" y="1347055"/>
                  <a:pt x="1797916" y="1147589"/>
                  <a:pt x="1663523" y="1013204"/>
                </a:cubicBezTo>
                <a:lnTo>
                  <a:pt x="1588611" y="938290"/>
                </a:lnTo>
                <a:lnTo>
                  <a:pt x="1638546" y="888353"/>
                </a:lnTo>
                <a:cubicBezTo>
                  <a:pt x="1781695" y="745205"/>
                  <a:pt x="1805959" y="528174"/>
                  <a:pt x="1711355" y="359973"/>
                </a:cubicBezTo>
                <a:cubicBezTo>
                  <a:pt x="1688037" y="357139"/>
                  <a:pt x="1664294" y="355675"/>
                  <a:pt x="1640205" y="355675"/>
                </a:cubicBezTo>
                <a:lnTo>
                  <a:pt x="1546989" y="355675"/>
                </a:lnTo>
                <a:lnTo>
                  <a:pt x="1546989" y="215849"/>
                </a:lnTo>
                <a:cubicBezTo>
                  <a:pt x="1546989" y="208380"/>
                  <a:pt x="1546854" y="200929"/>
                  <a:pt x="1546565" y="193517"/>
                </a:cubicBezTo>
                <a:lnTo>
                  <a:pt x="1546565" y="193536"/>
                </a:lnTo>
                <a:moveTo>
                  <a:pt x="522954" y="426292"/>
                </a:moveTo>
                <a:cubicBezTo>
                  <a:pt x="522954" y="222285"/>
                  <a:pt x="661359" y="50594"/>
                  <a:pt x="849390" y="0"/>
                </a:cubicBezTo>
                <a:cubicBezTo>
                  <a:pt x="852765" y="3134"/>
                  <a:pt x="856102" y="6305"/>
                  <a:pt x="859419" y="9514"/>
                </a:cubicBezTo>
                <a:cubicBezTo>
                  <a:pt x="672835" y="56336"/>
                  <a:pt x="534680" y="225175"/>
                  <a:pt x="534680" y="426274"/>
                </a:cubicBezTo>
                <a:lnTo>
                  <a:pt x="534680" y="508638"/>
                </a:lnTo>
                <a:lnTo>
                  <a:pt x="417009" y="508638"/>
                </a:lnTo>
                <a:cubicBezTo>
                  <a:pt x="226644" y="508638"/>
                  <a:pt x="65210" y="632439"/>
                  <a:pt x="8776" y="803905"/>
                </a:cubicBezTo>
                <a:cubicBezTo>
                  <a:pt x="5786" y="800396"/>
                  <a:pt x="2854" y="796849"/>
                  <a:pt x="-19" y="793284"/>
                </a:cubicBezTo>
                <a:cubicBezTo>
                  <a:pt x="59983" y="620747"/>
                  <a:pt x="224021" y="496909"/>
                  <a:pt x="417009" y="496909"/>
                </a:cubicBezTo>
                <a:lnTo>
                  <a:pt x="522954" y="496909"/>
                </a:lnTo>
                <a:lnTo>
                  <a:pt x="522954" y="426292"/>
                </a:lnTo>
                <a:moveTo>
                  <a:pt x="1394022" y="426292"/>
                </a:moveTo>
                <a:cubicBezTo>
                  <a:pt x="1394022" y="226264"/>
                  <a:pt x="1257353" y="58175"/>
                  <a:pt x="1072292" y="10303"/>
                </a:cubicBezTo>
                <a:cubicBezTo>
                  <a:pt x="1076034" y="7206"/>
                  <a:pt x="1079814" y="4185"/>
                  <a:pt x="1083633" y="1201"/>
                </a:cubicBezTo>
                <a:cubicBezTo>
                  <a:pt x="1269466" y="53240"/>
                  <a:pt x="1405768" y="223843"/>
                  <a:pt x="1405768" y="426292"/>
                </a:cubicBezTo>
                <a:lnTo>
                  <a:pt x="1405768" y="496909"/>
                </a:lnTo>
                <a:lnTo>
                  <a:pt x="1511713" y="496909"/>
                </a:lnTo>
                <a:cubicBezTo>
                  <a:pt x="1701769" y="496909"/>
                  <a:pt x="1863763" y="617013"/>
                  <a:pt x="1925945" y="785458"/>
                </a:cubicBezTo>
                <a:cubicBezTo>
                  <a:pt x="1923264" y="789436"/>
                  <a:pt x="1920525" y="793396"/>
                  <a:pt x="1917728" y="797337"/>
                </a:cubicBezTo>
                <a:cubicBezTo>
                  <a:pt x="1859384" y="629286"/>
                  <a:pt x="1699648" y="508657"/>
                  <a:pt x="1511732" y="508657"/>
                </a:cubicBezTo>
                <a:lnTo>
                  <a:pt x="1394061" y="508657"/>
                </a:lnTo>
                <a:lnTo>
                  <a:pt x="1394022" y="426292"/>
                </a:lnTo>
                <a:moveTo>
                  <a:pt x="1928722" y="1083333"/>
                </a:moveTo>
                <a:cubicBezTo>
                  <a:pt x="1925848" y="1079768"/>
                  <a:pt x="1922917" y="1076221"/>
                  <a:pt x="1919927" y="1072712"/>
                </a:cubicBezTo>
                <a:cubicBezTo>
                  <a:pt x="1863493" y="1244178"/>
                  <a:pt x="1702059" y="1367960"/>
                  <a:pt x="1511694" y="1367960"/>
                </a:cubicBezTo>
                <a:lnTo>
                  <a:pt x="1394022" y="1367960"/>
                </a:lnTo>
                <a:lnTo>
                  <a:pt x="1394022" y="1450325"/>
                </a:lnTo>
                <a:cubicBezTo>
                  <a:pt x="1394022" y="1651423"/>
                  <a:pt x="1255868" y="1820262"/>
                  <a:pt x="1069283" y="1867084"/>
                </a:cubicBezTo>
                <a:cubicBezTo>
                  <a:pt x="1072581" y="1870312"/>
                  <a:pt x="1075937" y="1873483"/>
                  <a:pt x="1079313" y="1876598"/>
                </a:cubicBezTo>
                <a:cubicBezTo>
                  <a:pt x="1267363" y="1826023"/>
                  <a:pt x="1405768" y="1654332"/>
                  <a:pt x="1405768" y="1450325"/>
                </a:cubicBezTo>
                <a:lnTo>
                  <a:pt x="1405768" y="1379689"/>
                </a:lnTo>
                <a:lnTo>
                  <a:pt x="1511713" y="1379689"/>
                </a:lnTo>
                <a:cubicBezTo>
                  <a:pt x="1704681" y="1379689"/>
                  <a:pt x="1868739" y="1255851"/>
                  <a:pt x="1928741" y="1083315"/>
                </a:cubicBezTo>
                <a:lnTo>
                  <a:pt x="1928722" y="1083333"/>
                </a:lnTo>
                <a:moveTo>
                  <a:pt x="845108" y="1875435"/>
                </a:moveTo>
                <a:cubicBezTo>
                  <a:pt x="848908" y="1872470"/>
                  <a:pt x="852688" y="1869430"/>
                  <a:pt x="856449" y="1866333"/>
                </a:cubicBezTo>
                <a:cubicBezTo>
                  <a:pt x="671388" y="1818461"/>
                  <a:pt x="534700" y="1650353"/>
                  <a:pt x="534700" y="1450325"/>
                </a:cubicBezTo>
                <a:lnTo>
                  <a:pt x="534700" y="1367960"/>
                </a:lnTo>
                <a:lnTo>
                  <a:pt x="417028" y="1367960"/>
                </a:lnTo>
                <a:cubicBezTo>
                  <a:pt x="229113" y="1367960"/>
                  <a:pt x="69376" y="1247331"/>
                  <a:pt x="11032" y="1079299"/>
                </a:cubicBezTo>
                <a:cubicBezTo>
                  <a:pt x="8236" y="1083240"/>
                  <a:pt x="5497" y="1087180"/>
                  <a:pt x="2816" y="1091159"/>
                </a:cubicBezTo>
                <a:cubicBezTo>
                  <a:pt x="64998" y="1259604"/>
                  <a:pt x="226991" y="1379689"/>
                  <a:pt x="417028" y="1379689"/>
                </a:cubicBezTo>
                <a:lnTo>
                  <a:pt x="522973" y="1379689"/>
                </a:lnTo>
                <a:lnTo>
                  <a:pt x="522973" y="1450325"/>
                </a:lnTo>
                <a:cubicBezTo>
                  <a:pt x="522973" y="1652774"/>
                  <a:pt x="659276" y="1823396"/>
                  <a:pt x="845127" y="1875435"/>
                </a:cubicBezTo>
                <a:lnTo>
                  <a:pt x="845108" y="1875435"/>
                </a:lnTo>
              </a:path>
            </a:pathLst>
          </a:custGeom>
          <a:noFill/>
          <a:ln w="12700">
            <a:solidFill>
              <a:srgbClr val="1B4436">
                <a:alpha val="4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57200" y="503617"/>
            <a:ext cx="11247120" cy="9525"/>
          </a:xfrm>
          <a:custGeom>
            <a:avLst/>
            <a:gdLst/>
            <a:ahLst/>
            <a:cxnLst/>
            <a:rect l="l" t="t" r="r" b="b"/>
            <a:pathLst>
              <a:path w="11247120" h="9525">
                <a:moveTo>
                  <a:pt x="0" y="4763"/>
                </a:moveTo>
                <a:lnTo>
                  <a:pt x="11247120" y="4763"/>
                </a:lnTo>
              </a:path>
            </a:pathLst>
          </a:custGeom>
          <a:noFill/>
          <a:ln w="6348">
            <a:solidFill>
              <a:srgbClr val="DEF2EB">
                <a:alpha val="2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57200" y="843915"/>
            <a:ext cx="11307329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Capital Stack &amp; Debt Structure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973150" y="183325"/>
            <a:ext cx="680019" cy="98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90000"/>
              </a:lnSpc>
              <a:spcBef>
                <a:spcPts val="898"/>
              </a:spcBef>
              <a:buNone/>
            </a:pPr>
            <a:r>
              <a:rPr lang="en-US" sz="718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8</a:t>
            </a:r>
            <a:endParaRPr lang="en-US" sz="718" dirty="0"/>
          </a:p>
        </p:txBody>
      </p:sp>
      <p:sp>
        <p:nvSpPr>
          <p:cNvPr id="7" name="Text 5"/>
          <p:cNvSpPr/>
          <p:nvPr/>
        </p:nvSpPr>
        <p:spPr>
          <a:xfrm>
            <a:off x="457200" y="137160"/>
            <a:ext cx="7373623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D9D9D9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Comprehensive Real Estate Acquisition Strategy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451493" y="1879593"/>
            <a:ext cx="3654710" cy="4663440"/>
          </a:xfrm>
          <a:custGeom>
            <a:avLst/>
            <a:gdLst/>
            <a:ahLst/>
            <a:cxnLst/>
            <a:rect l="l" t="t" r="r" b="b"/>
            <a:pathLst>
              <a:path w="3654710" h="4663440">
                <a:moveTo>
                  <a:pt x="0" y="143214"/>
                </a:moveTo>
                <a:cubicBezTo>
                  <a:pt x="0" y="64122"/>
                  <a:pt x="64140" y="0"/>
                  <a:pt x="143228" y="0"/>
                </a:cubicBezTo>
                <a:lnTo>
                  <a:pt x="3511482" y="0"/>
                </a:lnTo>
                <a:cubicBezTo>
                  <a:pt x="3590570" y="0"/>
                  <a:pt x="3654710" y="64122"/>
                  <a:pt x="3654710" y="143214"/>
                </a:cubicBezTo>
                <a:lnTo>
                  <a:pt x="3654710" y="4520179"/>
                </a:lnTo>
                <a:cubicBezTo>
                  <a:pt x="3654710" y="4599271"/>
                  <a:pt x="3590570" y="4663393"/>
                  <a:pt x="3511482" y="4663393"/>
                </a:cubicBezTo>
                <a:lnTo>
                  <a:pt x="143228" y="4663393"/>
                </a:lnTo>
                <a:cubicBezTo>
                  <a:pt x="64140" y="4663393"/>
                  <a:pt x="0" y="4599271"/>
                  <a:pt x="0" y="4520179"/>
                </a:cubicBezTo>
                <a:lnTo>
                  <a:pt x="0" y="143214"/>
                </a:lnTo>
              </a:path>
            </a:pathLst>
          </a:custGeom>
          <a:solidFill>
            <a:srgbClr val="000000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287638" y="1879593"/>
            <a:ext cx="3654710" cy="4663440"/>
          </a:xfrm>
          <a:custGeom>
            <a:avLst/>
            <a:gdLst/>
            <a:ahLst/>
            <a:cxnLst/>
            <a:rect l="l" t="t" r="r" b="b"/>
            <a:pathLst>
              <a:path w="3654710" h="4663440">
                <a:moveTo>
                  <a:pt x="0" y="143214"/>
                </a:moveTo>
                <a:cubicBezTo>
                  <a:pt x="0" y="64122"/>
                  <a:pt x="64140" y="0"/>
                  <a:pt x="143228" y="0"/>
                </a:cubicBezTo>
                <a:lnTo>
                  <a:pt x="3511482" y="0"/>
                </a:lnTo>
                <a:cubicBezTo>
                  <a:pt x="3590570" y="0"/>
                  <a:pt x="3654710" y="64122"/>
                  <a:pt x="3654710" y="143214"/>
                </a:cubicBezTo>
                <a:lnTo>
                  <a:pt x="3654710" y="4520179"/>
                </a:lnTo>
                <a:cubicBezTo>
                  <a:pt x="3654710" y="4599271"/>
                  <a:pt x="3590570" y="4663393"/>
                  <a:pt x="3511482" y="4663393"/>
                </a:cubicBezTo>
                <a:lnTo>
                  <a:pt x="143228" y="4663393"/>
                </a:lnTo>
                <a:cubicBezTo>
                  <a:pt x="64140" y="4663393"/>
                  <a:pt x="0" y="4599271"/>
                  <a:pt x="0" y="4520179"/>
                </a:cubicBezTo>
                <a:lnTo>
                  <a:pt x="0" y="143214"/>
                </a:lnTo>
              </a:path>
            </a:pathLst>
          </a:custGeom>
          <a:solidFill>
            <a:srgbClr val="000000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123783" y="1879593"/>
            <a:ext cx="3654710" cy="4663440"/>
          </a:xfrm>
          <a:custGeom>
            <a:avLst/>
            <a:gdLst/>
            <a:ahLst/>
            <a:cxnLst/>
            <a:rect l="l" t="t" r="r" b="b"/>
            <a:pathLst>
              <a:path w="3654710" h="4663440">
                <a:moveTo>
                  <a:pt x="0" y="143214"/>
                </a:moveTo>
                <a:cubicBezTo>
                  <a:pt x="0" y="64122"/>
                  <a:pt x="64140" y="0"/>
                  <a:pt x="143228" y="0"/>
                </a:cubicBezTo>
                <a:lnTo>
                  <a:pt x="3511482" y="0"/>
                </a:lnTo>
                <a:cubicBezTo>
                  <a:pt x="3590570" y="0"/>
                  <a:pt x="3654710" y="64122"/>
                  <a:pt x="3654710" y="143214"/>
                </a:cubicBezTo>
                <a:lnTo>
                  <a:pt x="3654710" y="4520179"/>
                </a:lnTo>
                <a:cubicBezTo>
                  <a:pt x="3654710" y="4599271"/>
                  <a:pt x="3590570" y="4663393"/>
                  <a:pt x="3511482" y="4663393"/>
                </a:cubicBezTo>
                <a:lnTo>
                  <a:pt x="143228" y="4663393"/>
                </a:lnTo>
                <a:cubicBezTo>
                  <a:pt x="64140" y="4663393"/>
                  <a:pt x="0" y="4599271"/>
                  <a:pt x="0" y="4520179"/>
                </a:cubicBezTo>
                <a:lnTo>
                  <a:pt x="0" y="143214"/>
                </a:lnTo>
              </a:path>
            </a:pathLst>
          </a:custGeom>
          <a:solidFill>
            <a:srgbClr val="000000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965948" y="2090737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solidFill>
            <a:srgbClr val="BDE5D7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762265" y="2090737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solidFill>
            <a:srgbClr val="BDE5D7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579858" y="2090737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solidFill>
            <a:srgbClr val="BDE5D7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8391138" y="3541885"/>
            <a:ext cx="303403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3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Debt sizing &amp; coverage: leverage rationale and DSCR/coverage targets (underwriting metrics)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8391138" y="2926111"/>
            <a:ext cx="3037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Debt Sizing &amp; Coverage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73545" y="3541885"/>
            <a:ext cx="303403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3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Loan terms summary: interest rate, amortization, term, and maturity (placeholder fields)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573545" y="2926111"/>
            <a:ext cx="3037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Loan Terms Summary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77228" y="3541885"/>
            <a:ext cx="303403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3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Equity vs. Senior Debt pie chart: [X]% equity / [X]% senior debt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777228" y="2926111"/>
            <a:ext cx="3037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Equity vs. Senior Debt Distribution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2148828" y="2319332"/>
            <a:ext cx="274320" cy="182890"/>
          </a:xfrm>
          <a:custGeom>
            <a:avLst/>
            <a:gdLst/>
            <a:ahLst/>
            <a:cxnLst/>
            <a:rect l="l" t="t" r="r" b="b"/>
            <a:pathLst>
              <a:path w="274320" h="182890">
                <a:moveTo>
                  <a:pt x="250419" y="76728"/>
                </a:moveTo>
                <a:cubicBezTo>
                  <a:pt x="251894" y="80442"/>
                  <a:pt x="254610" y="83586"/>
                  <a:pt x="258182" y="85397"/>
                </a:cubicBezTo>
                <a:lnTo>
                  <a:pt x="265898" y="89254"/>
                </a:lnTo>
                <a:cubicBezTo>
                  <a:pt x="273423" y="93016"/>
                  <a:pt x="276471" y="102160"/>
                  <a:pt x="272710" y="109686"/>
                </a:cubicBezTo>
                <a:cubicBezTo>
                  <a:pt x="268946" y="117212"/>
                  <a:pt x="259803" y="120259"/>
                  <a:pt x="252278" y="116497"/>
                </a:cubicBezTo>
                <a:lnTo>
                  <a:pt x="238181" y="109449"/>
                </a:lnTo>
                <a:cubicBezTo>
                  <a:pt x="231180" y="105924"/>
                  <a:pt x="223083" y="105257"/>
                  <a:pt x="215605" y="107590"/>
                </a:cubicBezTo>
                <a:lnTo>
                  <a:pt x="195790" y="113686"/>
                </a:lnTo>
                <a:cubicBezTo>
                  <a:pt x="184694" y="117115"/>
                  <a:pt x="172786" y="116783"/>
                  <a:pt x="161879" y="112828"/>
                </a:cubicBezTo>
                <a:lnTo>
                  <a:pt x="147590" y="107636"/>
                </a:lnTo>
                <a:cubicBezTo>
                  <a:pt x="140874" y="105207"/>
                  <a:pt x="133492" y="105207"/>
                  <a:pt x="126777" y="107636"/>
                </a:cubicBezTo>
                <a:lnTo>
                  <a:pt x="112488" y="112828"/>
                </a:lnTo>
                <a:cubicBezTo>
                  <a:pt x="101581" y="116781"/>
                  <a:pt x="89675" y="117115"/>
                  <a:pt x="78576" y="113686"/>
                </a:cubicBezTo>
                <a:lnTo>
                  <a:pt x="58762" y="107590"/>
                </a:lnTo>
                <a:cubicBezTo>
                  <a:pt x="51284" y="105304"/>
                  <a:pt x="43189" y="105972"/>
                  <a:pt x="36186" y="109449"/>
                </a:cubicBezTo>
                <a:lnTo>
                  <a:pt x="22039" y="116497"/>
                </a:lnTo>
                <a:cubicBezTo>
                  <a:pt x="14514" y="120259"/>
                  <a:pt x="5368" y="117212"/>
                  <a:pt x="1608" y="109686"/>
                </a:cubicBezTo>
                <a:cubicBezTo>
                  <a:pt x="-2156" y="102160"/>
                  <a:pt x="894" y="93016"/>
                  <a:pt x="8419" y="89254"/>
                </a:cubicBezTo>
                <a:lnTo>
                  <a:pt x="16135" y="85397"/>
                </a:lnTo>
                <a:cubicBezTo>
                  <a:pt x="19707" y="83586"/>
                  <a:pt x="22423" y="80444"/>
                  <a:pt x="23899" y="76728"/>
                </a:cubicBezTo>
                <a:cubicBezTo>
                  <a:pt x="41853" y="31768"/>
                  <a:pt x="85766" y="0"/>
                  <a:pt x="137157" y="0"/>
                </a:cubicBezTo>
                <a:cubicBezTo>
                  <a:pt x="188548" y="0"/>
                  <a:pt x="232459" y="31768"/>
                  <a:pt x="250416" y="76728"/>
                </a:cubicBezTo>
                <a:lnTo>
                  <a:pt x="250419" y="76728"/>
                </a:lnTo>
                <a:moveTo>
                  <a:pt x="94868" y="31291"/>
                </a:moveTo>
                <a:cubicBezTo>
                  <a:pt x="91104" y="29385"/>
                  <a:pt x="86534" y="30958"/>
                  <a:pt x="84628" y="34720"/>
                </a:cubicBezTo>
                <a:lnTo>
                  <a:pt x="77007" y="49960"/>
                </a:lnTo>
                <a:cubicBezTo>
                  <a:pt x="75103" y="53722"/>
                  <a:pt x="76672" y="58294"/>
                  <a:pt x="80436" y="60200"/>
                </a:cubicBezTo>
                <a:cubicBezTo>
                  <a:pt x="81484" y="60723"/>
                  <a:pt x="82579" y="60963"/>
                  <a:pt x="83676" y="61010"/>
                </a:cubicBezTo>
                <a:lnTo>
                  <a:pt x="84011" y="61010"/>
                </a:lnTo>
                <a:cubicBezTo>
                  <a:pt x="86726" y="60963"/>
                  <a:pt x="89346" y="59439"/>
                  <a:pt x="90679" y="56818"/>
                </a:cubicBezTo>
                <a:lnTo>
                  <a:pt x="98300" y="41578"/>
                </a:lnTo>
                <a:cubicBezTo>
                  <a:pt x="100204" y="37816"/>
                  <a:pt x="98635" y="33244"/>
                  <a:pt x="94871" y="31338"/>
                </a:cubicBezTo>
                <a:lnTo>
                  <a:pt x="94868" y="31291"/>
                </a:lnTo>
                <a:moveTo>
                  <a:pt x="179501" y="31291"/>
                </a:moveTo>
                <a:cubicBezTo>
                  <a:pt x="175738" y="33196"/>
                  <a:pt x="174215" y="37769"/>
                  <a:pt x="176072" y="41531"/>
                </a:cubicBezTo>
                <a:lnTo>
                  <a:pt x="183693" y="56771"/>
                </a:lnTo>
                <a:cubicBezTo>
                  <a:pt x="184979" y="59390"/>
                  <a:pt x="187599" y="60915"/>
                  <a:pt x="190362" y="60963"/>
                </a:cubicBezTo>
                <a:lnTo>
                  <a:pt x="190696" y="60963"/>
                </a:lnTo>
                <a:cubicBezTo>
                  <a:pt x="191791" y="60963"/>
                  <a:pt x="192888" y="60677"/>
                  <a:pt x="193936" y="60152"/>
                </a:cubicBezTo>
                <a:cubicBezTo>
                  <a:pt x="197700" y="58247"/>
                  <a:pt x="199222" y="53675"/>
                  <a:pt x="197365" y="49912"/>
                </a:cubicBezTo>
                <a:lnTo>
                  <a:pt x="189744" y="34672"/>
                </a:lnTo>
                <a:cubicBezTo>
                  <a:pt x="187841" y="30910"/>
                  <a:pt x="183268" y="29385"/>
                  <a:pt x="179504" y="31243"/>
                </a:cubicBezTo>
                <a:lnTo>
                  <a:pt x="179501" y="31291"/>
                </a:lnTo>
                <a:moveTo>
                  <a:pt x="137160" y="30482"/>
                </a:moveTo>
                <a:cubicBezTo>
                  <a:pt x="132968" y="30482"/>
                  <a:pt x="129539" y="33911"/>
                  <a:pt x="129539" y="38103"/>
                </a:cubicBezTo>
                <a:lnTo>
                  <a:pt x="129539" y="53343"/>
                </a:lnTo>
                <a:cubicBezTo>
                  <a:pt x="129539" y="57535"/>
                  <a:pt x="132968" y="60964"/>
                  <a:pt x="137160" y="60964"/>
                </a:cubicBezTo>
                <a:cubicBezTo>
                  <a:pt x="141352" y="60964"/>
                  <a:pt x="144781" y="57535"/>
                  <a:pt x="144781" y="53343"/>
                </a:cubicBezTo>
                <a:lnTo>
                  <a:pt x="144781" y="38103"/>
                </a:lnTo>
                <a:cubicBezTo>
                  <a:pt x="144781" y="33911"/>
                  <a:pt x="141352" y="30482"/>
                  <a:pt x="137160" y="30482"/>
                </a:cubicBezTo>
                <a:lnTo>
                  <a:pt x="137160" y="30482"/>
                </a:lnTo>
                <a:moveTo>
                  <a:pt x="42953" y="123070"/>
                </a:moveTo>
                <a:cubicBezTo>
                  <a:pt x="44953" y="122070"/>
                  <a:pt x="47145" y="121547"/>
                  <a:pt x="49336" y="121452"/>
                </a:cubicBezTo>
                <a:lnTo>
                  <a:pt x="60433" y="154790"/>
                </a:lnTo>
                <a:cubicBezTo>
                  <a:pt x="61481" y="157887"/>
                  <a:pt x="64386" y="159983"/>
                  <a:pt x="67672" y="159983"/>
                </a:cubicBezTo>
                <a:lnTo>
                  <a:pt x="206601" y="159983"/>
                </a:lnTo>
                <a:cubicBezTo>
                  <a:pt x="209888" y="159983"/>
                  <a:pt x="212793" y="157887"/>
                  <a:pt x="213841" y="154790"/>
                </a:cubicBezTo>
                <a:lnTo>
                  <a:pt x="224937" y="121452"/>
                </a:lnTo>
                <a:cubicBezTo>
                  <a:pt x="227129" y="121499"/>
                  <a:pt x="229318" y="122072"/>
                  <a:pt x="231320" y="123070"/>
                </a:cubicBezTo>
                <a:lnTo>
                  <a:pt x="245418" y="130119"/>
                </a:lnTo>
                <a:cubicBezTo>
                  <a:pt x="245607" y="130214"/>
                  <a:pt x="245846" y="130309"/>
                  <a:pt x="246038" y="130404"/>
                </a:cubicBezTo>
                <a:lnTo>
                  <a:pt x="235512" y="162029"/>
                </a:lnTo>
                <a:cubicBezTo>
                  <a:pt x="231370" y="174460"/>
                  <a:pt x="219700" y="182890"/>
                  <a:pt x="206601" y="182890"/>
                </a:cubicBezTo>
                <a:lnTo>
                  <a:pt x="67672" y="182890"/>
                </a:lnTo>
                <a:cubicBezTo>
                  <a:pt x="54573" y="182890"/>
                  <a:pt x="42906" y="174508"/>
                  <a:pt x="38761" y="162029"/>
                </a:cubicBezTo>
                <a:lnTo>
                  <a:pt x="28236" y="130452"/>
                </a:lnTo>
                <a:cubicBezTo>
                  <a:pt x="28425" y="130356"/>
                  <a:pt x="28664" y="130261"/>
                  <a:pt x="28856" y="130166"/>
                </a:cubicBezTo>
                <a:lnTo>
                  <a:pt x="42953" y="123118"/>
                </a:lnTo>
                <a:lnTo>
                  <a:pt x="42953" y="12307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979435" y="2273617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80023" y="94298"/>
                </a:moveTo>
                <a:lnTo>
                  <a:pt x="180023" y="240030"/>
                </a:lnTo>
                <a:cubicBezTo>
                  <a:pt x="180023" y="244746"/>
                  <a:pt x="176165" y="248603"/>
                  <a:pt x="171449" y="248603"/>
                </a:cubicBezTo>
                <a:lnTo>
                  <a:pt x="34289" y="248603"/>
                </a:lnTo>
                <a:cubicBezTo>
                  <a:pt x="29573" y="248603"/>
                  <a:pt x="25715" y="244746"/>
                  <a:pt x="25715" y="240030"/>
                </a:cubicBezTo>
                <a:lnTo>
                  <a:pt x="25715" y="94298"/>
                </a:lnTo>
                <a:lnTo>
                  <a:pt x="180023" y="94298"/>
                </a:lnTo>
                <a:moveTo>
                  <a:pt x="180023" y="68580"/>
                </a:moveTo>
                <a:lnTo>
                  <a:pt x="25717" y="68580"/>
                </a:lnTo>
                <a:lnTo>
                  <a:pt x="25717" y="34290"/>
                </a:lnTo>
                <a:cubicBezTo>
                  <a:pt x="25717" y="29574"/>
                  <a:pt x="29575" y="25718"/>
                  <a:pt x="34291" y="25718"/>
                </a:cubicBezTo>
                <a:lnTo>
                  <a:pt x="171451" y="25718"/>
                </a:lnTo>
                <a:cubicBezTo>
                  <a:pt x="176167" y="25718"/>
                  <a:pt x="180025" y="29574"/>
                  <a:pt x="180025" y="34290"/>
                </a:cubicBezTo>
                <a:lnTo>
                  <a:pt x="180023" y="68580"/>
                </a:lnTo>
                <a:moveTo>
                  <a:pt x="205740" y="68580"/>
                </a:moveTo>
                <a:lnTo>
                  <a:pt x="205740" y="34290"/>
                </a:lnTo>
                <a:cubicBezTo>
                  <a:pt x="205740" y="15376"/>
                  <a:pt x="190363" y="0"/>
                  <a:pt x="171449" y="0"/>
                </a:cubicBezTo>
                <a:lnTo>
                  <a:pt x="34289" y="0"/>
                </a:lnTo>
                <a:cubicBezTo>
                  <a:pt x="15375" y="0"/>
                  <a:pt x="-2" y="15376"/>
                  <a:pt x="-2" y="34290"/>
                </a:cubicBezTo>
                <a:lnTo>
                  <a:pt x="-2" y="68580"/>
                </a:lnTo>
                <a:lnTo>
                  <a:pt x="-2" y="81440"/>
                </a:lnTo>
                <a:lnTo>
                  <a:pt x="-2" y="94300"/>
                </a:lnTo>
                <a:lnTo>
                  <a:pt x="-2" y="240033"/>
                </a:lnTo>
                <a:cubicBezTo>
                  <a:pt x="-2" y="258947"/>
                  <a:pt x="15375" y="274323"/>
                  <a:pt x="34289" y="274323"/>
                </a:cubicBezTo>
                <a:lnTo>
                  <a:pt x="171449" y="274323"/>
                </a:lnTo>
                <a:cubicBezTo>
                  <a:pt x="190363" y="274323"/>
                  <a:pt x="205740" y="258947"/>
                  <a:pt x="205740" y="240033"/>
                </a:cubicBezTo>
                <a:lnTo>
                  <a:pt x="205740" y="94300"/>
                </a:lnTo>
                <a:lnTo>
                  <a:pt x="205740" y="81443"/>
                </a:lnTo>
                <a:lnTo>
                  <a:pt x="205740" y="68580"/>
                </a:lnTo>
                <a:moveTo>
                  <a:pt x="42862" y="124303"/>
                </a:moveTo>
                <a:cubicBezTo>
                  <a:pt x="42862" y="131405"/>
                  <a:pt x="48618" y="137163"/>
                  <a:pt x="55721" y="137163"/>
                </a:cubicBezTo>
                <a:cubicBezTo>
                  <a:pt x="62823" y="137163"/>
                  <a:pt x="68579" y="131405"/>
                  <a:pt x="68579" y="124305"/>
                </a:cubicBezTo>
                <a:cubicBezTo>
                  <a:pt x="68579" y="117203"/>
                  <a:pt x="62823" y="111448"/>
                  <a:pt x="55721" y="111448"/>
                </a:cubicBezTo>
                <a:cubicBezTo>
                  <a:pt x="48618" y="111448"/>
                  <a:pt x="42862" y="117206"/>
                  <a:pt x="42862" y="124308"/>
                </a:cubicBezTo>
                <a:lnTo>
                  <a:pt x="42862" y="124303"/>
                </a:lnTo>
                <a:moveTo>
                  <a:pt x="55721" y="158593"/>
                </a:moveTo>
                <a:cubicBezTo>
                  <a:pt x="48618" y="158593"/>
                  <a:pt x="42862" y="164351"/>
                  <a:pt x="42862" y="171453"/>
                </a:cubicBezTo>
                <a:cubicBezTo>
                  <a:pt x="42862" y="178555"/>
                  <a:pt x="48618" y="184313"/>
                  <a:pt x="55721" y="184313"/>
                </a:cubicBezTo>
                <a:cubicBezTo>
                  <a:pt x="62823" y="184313"/>
                  <a:pt x="68579" y="178555"/>
                  <a:pt x="68579" y="171455"/>
                </a:cubicBezTo>
                <a:cubicBezTo>
                  <a:pt x="68579" y="164353"/>
                  <a:pt x="62823" y="158598"/>
                  <a:pt x="55721" y="158598"/>
                </a:cubicBezTo>
                <a:lnTo>
                  <a:pt x="55721" y="158593"/>
                </a:lnTo>
                <a:moveTo>
                  <a:pt x="42862" y="218600"/>
                </a:moveTo>
                <a:cubicBezTo>
                  <a:pt x="42862" y="225727"/>
                  <a:pt x="48594" y="231460"/>
                  <a:pt x="55721" y="231460"/>
                </a:cubicBezTo>
                <a:lnTo>
                  <a:pt x="102870" y="231460"/>
                </a:lnTo>
                <a:cubicBezTo>
                  <a:pt x="109997" y="231460"/>
                  <a:pt x="115729" y="225727"/>
                  <a:pt x="115729" y="218603"/>
                </a:cubicBezTo>
                <a:cubicBezTo>
                  <a:pt x="115729" y="211476"/>
                  <a:pt x="109997" y="205745"/>
                  <a:pt x="102870" y="205745"/>
                </a:cubicBezTo>
                <a:lnTo>
                  <a:pt x="55721" y="205745"/>
                </a:lnTo>
                <a:cubicBezTo>
                  <a:pt x="48594" y="205745"/>
                  <a:pt x="42862" y="211479"/>
                  <a:pt x="42862" y="218605"/>
                </a:cubicBezTo>
                <a:lnTo>
                  <a:pt x="42862" y="218600"/>
                </a:lnTo>
                <a:moveTo>
                  <a:pt x="102870" y="111443"/>
                </a:moveTo>
                <a:cubicBezTo>
                  <a:pt x="95768" y="111443"/>
                  <a:pt x="90011" y="117200"/>
                  <a:pt x="90011" y="124303"/>
                </a:cubicBezTo>
                <a:cubicBezTo>
                  <a:pt x="90011" y="131405"/>
                  <a:pt x="95768" y="137163"/>
                  <a:pt x="102870" y="137163"/>
                </a:cubicBezTo>
                <a:cubicBezTo>
                  <a:pt x="109972" y="137163"/>
                  <a:pt x="115729" y="131405"/>
                  <a:pt x="115729" y="124305"/>
                </a:cubicBezTo>
                <a:cubicBezTo>
                  <a:pt x="115729" y="117203"/>
                  <a:pt x="109972" y="111448"/>
                  <a:pt x="102870" y="111448"/>
                </a:cubicBezTo>
                <a:lnTo>
                  <a:pt x="102870" y="111443"/>
                </a:lnTo>
                <a:moveTo>
                  <a:pt x="90011" y="171450"/>
                </a:moveTo>
                <a:cubicBezTo>
                  <a:pt x="90011" y="178552"/>
                  <a:pt x="95768" y="184310"/>
                  <a:pt x="102870" y="184310"/>
                </a:cubicBezTo>
                <a:cubicBezTo>
                  <a:pt x="109972" y="184310"/>
                  <a:pt x="115729" y="178552"/>
                  <a:pt x="115729" y="171453"/>
                </a:cubicBezTo>
                <a:cubicBezTo>
                  <a:pt x="115729" y="164351"/>
                  <a:pt x="109972" y="158595"/>
                  <a:pt x="102870" y="158595"/>
                </a:cubicBezTo>
                <a:cubicBezTo>
                  <a:pt x="95768" y="158595"/>
                  <a:pt x="90011" y="164353"/>
                  <a:pt x="90011" y="171455"/>
                </a:cubicBezTo>
                <a:lnTo>
                  <a:pt x="90011" y="171450"/>
                </a:lnTo>
                <a:moveTo>
                  <a:pt x="150019" y="111443"/>
                </a:moveTo>
                <a:cubicBezTo>
                  <a:pt x="142917" y="111443"/>
                  <a:pt x="137161" y="117200"/>
                  <a:pt x="137161" y="124303"/>
                </a:cubicBezTo>
                <a:cubicBezTo>
                  <a:pt x="137161" y="131405"/>
                  <a:pt x="142917" y="137163"/>
                  <a:pt x="150019" y="137163"/>
                </a:cubicBezTo>
                <a:cubicBezTo>
                  <a:pt x="157122" y="137163"/>
                  <a:pt x="162878" y="131405"/>
                  <a:pt x="162878" y="124305"/>
                </a:cubicBezTo>
                <a:cubicBezTo>
                  <a:pt x="162878" y="117203"/>
                  <a:pt x="157122" y="111448"/>
                  <a:pt x="150019" y="111448"/>
                </a:cubicBezTo>
                <a:lnTo>
                  <a:pt x="150019" y="111443"/>
                </a:lnTo>
                <a:moveTo>
                  <a:pt x="137161" y="171450"/>
                </a:moveTo>
                <a:cubicBezTo>
                  <a:pt x="137161" y="178552"/>
                  <a:pt x="142917" y="184310"/>
                  <a:pt x="150019" y="184310"/>
                </a:cubicBezTo>
                <a:cubicBezTo>
                  <a:pt x="157122" y="184310"/>
                  <a:pt x="162878" y="178552"/>
                  <a:pt x="162878" y="171453"/>
                </a:cubicBezTo>
                <a:cubicBezTo>
                  <a:pt x="162878" y="164351"/>
                  <a:pt x="157122" y="158595"/>
                  <a:pt x="150019" y="158595"/>
                </a:cubicBezTo>
                <a:cubicBezTo>
                  <a:pt x="142917" y="158595"/>
                  <a:pt x="137161" y="164353"/>
                  <a:pt x="137161" y="171455"/>
                </a:cubicBezTo>
                <a:lnTo>
                  <a:pt x="137161" y="171450"/>
                </a:lnTo>
                <a:moveTo>
                  <a:pt x="150019" y="205740"/>
                </a:moveTo>
                <a:cubicBezTo>
                  <a:pt x="142917" y="205740"/>
                  <a:pt x="137161" y="211498"/>
                  <a:pt x="137161" y="218600"/>
                </a:cubicBezTo>
                <a:cubicBezTo>
                  <a:pt x="137161" y="225702"/>
                  <a:pt x="142917" y="231460"/>
                  <a:pt x="150019" y="231460"/>
                </a:cubicBezTo>
                <a:cubicBezTo>
                  <a:pt x="157122" y="231460"/>
                  <a:pt x="162878" y="225702"/>
                  <a:pt x="162878" y="218603"/>
                </a:cubicBezTo>
                <a:cubicBezTo>
                  <a:pt x="162878" y="211501"/>
                  <a:pt x="157122" y="205745"/>
                  <a:pt x="150019" y="205745"/>
                </a:cubicBezTo>
                <a:lnTo>
                  <a:pt x="150019" y="20574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822749" y="2273617"/>
            <a:ext cx="154297" cy="274320"/>
          </a:xfrm>
          <a:custGeom>
            <a:avLst/>
            <a:gdLst/>
            <a:ahLst/>
            <a:cxnLst/>
            <a:rect l="l" t="t" r="r" b="b"/>
            <a:pathLst>
              <a:path w="154297" h="274320">
                <a:moveTo>
                  <a:pt x="90017" y="12860"/>
                </a:moveTo>
                <a:cubicBezTo>
                  <a:pt x="90017" y="5733"/>
                  <a:pt x="84283" y="0"/>
                  <a:pt x="77156" y="0"/>
                </a:cubicBezTo>
                <a:cubicBezTo>
                  <a:pt x="70029" y="0"/>
                  <a:pt x="64296" y="5733"/>
                  <a:pt x="64296" y="12860"/>
                </a:cubicBezTo>
                <a:lnTo>
                  <a:pt x="64296" y="38421"/>
                </a:lnTo>
                <a:cubicBezTo>
                  <a:pt x="62634" y="38476"/>
                  <a:pt x="60974" y="38583"/>
                  <a:pt x="59312" y="38742"/>
                </a:cubicBezTo>
                <a:cubicBezTo>
                  <a:pt x="46879" y="39760"/>
                  <a:pt x="34018" y="42709"/>
                  <a:pt x="23300" y="49515"/>
                </a:cubicBezTo>
                <a:cubicBezTo>
                  <a:pt x="12154" y="56589"/>
                  <a:pt x="4009" y="67521"/>
                  <a:pt x="1062" y="82633"/>
                </a:cubicBezTo>
                <a:cubicBezTo>
                  <a:pt x="-1029" y="93513"/>
                  <a:pt x="-11" y="103427"/>
                  <a:pt x="4331" y="112213"/>
                </a:cubicBezTo>
                <a:cubicBezTo>
                  <a:pt x="8617" y="120789"/>
                  <a:pt x="15532" y="127005"/>
                  <a:pt x="22979" y="131613"/>
                </a:cubicBezTo>
                <a:cubicBezTo>
                  <a:pt x="37019" y="140295"/>
                  <a:pt x="56150" y="145170"/>
                  <a:pt x="72763" y="149406"/>
                </a:cubicBezTo>
                <a:lnTo>
                  <a:pt x="73996" y="149727"/>
                </a:lnTo>
                <a:cubicBezTo>
                  <a:pt x="92163" y="154335"/>
                  <a:pt x="107542" y="158354"/>
                  <a:pt x="117778" y="164732"/>
                </a:cubicBezTo>
                <a:cubicBezTo>
                  <a:pt x="122601" y="167733"/>
                  <a:pt x="125442" y="170734"/>
                  <a:pt x="126942" y="173787"/>
                </a:cubicBezTo>
                <a:cubicBezTo>
                  <a:pt x="128389" y="176626"/>
                  <a:pt x="129193" y="180645"/>
                  <a:pt x="128014" y="186916"/>
                </a:cubicBezTo>
                <a:cubicBezTo>
                  <a:pt x="126460" y="194795"/>
                  <a:pt x="120833" y="201332"/>
                  <a:pt x="109526" y="205619"/>
                </a:cubicBezTo>
                <a:cubicBezTo>
                  <a:pt x="97951" y="210014"/>
                  <a:pt x="81660" y="211460"/>
                  <a:pt x="62583" y="208782"/>
                </a:cubicBezTo>
                <a:cubicBezTo>
                  <a:pt x="50472" y="207013"/>
                  <a:pt x="29465" y="201976"/>
                  <a:pt x="18104" y="196940"/>
                </a:cubicBezTo>
                <a:cubicBezTo>
                  <a:pt x="11620" y="194046"/>
                  <a:pt x="4010" y="196995"/>
                  <a:pt x="1116" y="203477"/>
                </a:cubicBezTo>
                <a:cubicBezTo>
                  <a:pt x="-1777" y="209962"/>
                  <a:pt x="1170" y="217571"/>
                  <a:pt x="7653" y="220465"/>
                </a:cubicBezTo>
                <a:cubicBezTo>
                  <a:pt x="21961" y="226788"/>
                  <a:pt x="45593" y="232256"/>
                  <a:pt x="58937" y="234184"/>
                </a:cubicBezTo>
                <a:lnTo>
                  <a:pt x="58991" y="234184"/>
                </a:lnTo>
                <a:cubicBezTo>
                  <a:pt x="60759" y="234453"/>
                  <a:pt x="62527" y="234667"/>
                  <a:pt x="64296" y="234826"/>
                </a:cubicBezTo>
                <a:lnTo>
                  <a:pt x="64296" y="261460"/>
                </a:lnTo>
                <a:cubicBezTo>
                  <a:pt x="64296" y="268587"/>
                  <a:pt x="70029" y="274320"/>
                  <a:pt x="77156" y="274320"/>
                </a:cubicBezTo>
                <a:cubicBezTo>
                  <a:pt x="84283" y="274320"/>
                  <a:pt x="90017" y="268587"/>
                  <a:pt x="90017" y="261460"/>
                </a:cubicBezTo>
                <a:lnTo>
                  <a:pt x="90017" y="235416"/>
                </a:lnTo>
                <a:cubicBezTo>
                  <a:pt x="100359" y="234719"/>
                  <a:pt x="110059" y="232791"/>
                  <a:pt x="118687" y="229521"/>
                </a:cubicBezTo>
                <a:cubicBezTo>
                  <a:pt x="135782" y="223036"/>
                  <a:pt x="149608" y="210658"/>
                  <a:pt x="153251" y="191686"/>
                </a:cubicBezTo>
                <a:cubicBezTo>
                  <a:pt x="155342" y="180807"/>
                  <a:pt x="154323" y="170893"/>
                  <a:pt x="149982" y="162107"/>
                </a:cubicBezTo>
                <a:cubicBezTo>
                  <a:pt x="145695" y="153531"/>
                  <a:pt x="138781" y="147315"/>
                  <a:pt x="131333" y="142707"/>
                </a:cubicBezTo>
                <a:cubicBezTo>
                  <a:pt x="117294" y="134024"/>
                  <a:pt x="98162" y="129150"/>
                  <a:pt x="81549" y="124914"/>
                </a:cubicBezTo>
                <a:lnTo>
                  <a:pt x="80316" y="124593"/>
                </a:lnTo>
                <a:cubicBezTo>
                  <a:pt x="62149" y="119985"/>
                  <a:pt x="46771" y="115966"/>
                  <a:pt x="36535" y="109588"/>
                </a:cubicBezTo>
                <a:cubicBezTo>
                  <a:pt x="31711" y="106587"/>
                  <a:pt x="28871" y="103586"/>
                  <a:pt x="27371" y="100533"/>
                </a:cubicBezTo>
                <a:cubicBezTo>
                  <a:pt x="25924" y="97693"/>
                  <a:pt x="25120" y="93675"/>
                  <a:pt x="26299" y="87404"/>
                </a:cubicBezTo>
                <a:cubicBezTo>
                  <a:pt x="27852" y="79473"/>
                  <a:pt x="31711" y="74544"/>
                  <a:pt x="37124" y="71112"/>
                </a:cubicBezTo>
                <a:cubicBezTo>
                  <a:pt x="42966" y="67414"/>
                  <a:pt x="51218" y="65110"/>
                  <a:pt x="61400" y="64306"/>
                </a:cubicBezTo>
                <a:cubicBezTo>
                  <a:pt x="81924" y="62643"/>
                  <a:pt x="105931" y="67145"/>
                  <a:pt x="122437" y="71005"/>
                </a:cubicBezTo>
                <a:cubicBezTo>
                  <a:pt x="129349" y="72667"/>
                  <a:pt x="136263" y="68379"/>
                  <a:pt x="137923" y="61467"/>
                </a:cubicBezTo>
                <a:cubicBezTo>
                  <a:pt x="139585" y="54554"/>
                  <a:pt x="135243" y="47693"/>
                  <a:pt x="128331" y="46085"/>
                </a:cubicBezTo>
                <a:cubicBezTo>
                  <a:pt x="118309" y="43726"/>
                  <a:pt x="104645" y="40887"/>
                  <a:pt x="90014" y="39387"/>
                </a:cubicBezTo>
                <a:lnTo>
                  <a:pt x="90017" y="1286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60D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43800" y="0"/>
            <a:ext cx="4683125" cy="6927850"/>
          </a:xfrm>
          <a:custGeom>
            <a:avLst/>
            <a:gdLst/>
            <a:ahLst/>
            <a:cxnLst/>
            <a:rect l="l" t="t" r="r" b="b"/>
            <a:pathLst>
              <a:path w="4683125" h="6927850">
                <a:moveTo>
                  <a:pt x="944493" y="1871"/>
                </a:moveTo>
                <a:lnTo>
                  <a:pt x="4683125" y="0"/>
                </a:lnTo>
                <a:lnTo>
                  <a:pt x="4683125" y="6927850"/>
                </a:lnTo>
                <a:lnTo>
                  <a:pt x="792853" y="6927850"/>
                </a:lnTo>
                <a:cubicBezTo>
                  <a:pt x="668703" y="6927850"/>
                  <a:pt x="568063" y="6836610"/>
                  <a:pt x="568063" y="6724102"/>
                </a:cubicBezTo>
                <a:cubicBezTo>
                  <a:pt x="568063" y="6611524"/>
                  <a:pt x="668703" y="6520285"/>
                  <a:pt x="792853" y="6520285"/>
                </a:cubicBezTo>
                <a:lnTo>
                  <a:pt x="1717349" y="6520285"/>
                </a:lnTo>
                <a:cubicBezTo>
                  <a:pt x="1841498" y="6520285"/>
                  <a:pt x="1942186" y="6429045"/>
                  <a:pt x="1942186" y="6316467"/>
                </a:cubicBezTo>
                <a:cubicBezTo>
                  <a:pt x="1942186" y="6203890"/>
                  <a:pt x="1841545" y="6112650"/>
                  <a:pt x="1717349" y="6112650"/>
                </a:cubicBezTo>
                <a:lnTo>
                  <a:pt x="224790" y="6112650"/>
                </a:lnTo>
                <a:cubicBezTo>
                  <a:pt x="100640" y="6112650"/>
                  <a:pt x="0" y="6021410"/>
                  <a:pt x="0" y="5908832"/>
                </a:cubicBezTo>
                <a:cubicBezTo>
                  <a:pt x="0" y="5796255"/>
                  <a:pt x="100640" y="5705015"/>
                  <a:pt x="224790" y="5705015"/>
                </a:cubicBezTo>
                <a:lnTo>
                  <a:pt x="1149286" y="5705015"/>
                </a:lnTo>
                <a:cubicBezTo>
                  <a:pt x="1273435" y="5705015"/>
                  <a:pt x="1374123" y="5613775"/>
                  <a:pt x="1374123" y="5501198"/>
                </a:cubicBezTo>
                <a:cubicBezTo>
                  <a:pt x="1374123" y="5388620"/>
                  <a:pt x="1273482" y="5297380"/>
                  <a:pt x="1149286" y="5297380"/>
                </a:cubicBezTo>
                <a:lnTo>
                  <a:pt x="979382" y="5297380"/>
                </a:lnTo>
                <a:cubicBezTo>
                  <a:pt x="855232" y="5297380"/>
                  <a:pt x="754545" y="5206140"/>
                  <a:pt x="754545" y="5093563"/>
                </a:cubicBezTo>
                <a:cubicBezTo>
                  <a:pt x="754545" y="4980985"/>
                  <a:pt x="855185" y="4889746"/>
                  <a:pt x="979382" y="4889746"/>
                </a:cubicBezTo>
                <a:lnTo>
                  <a:pt x="1903878" y="4889746"/>
                </a:lnTo>
                <a:cubicBezTo>
                  <a:pt x="2028027" y="4889746"/>
                  <a:pt x="2128668" y="4798506"/>
                  <a:pt x="2128668" y="4685928"/>
                </a:cubicBezTo>
                <a:cubicBezTo>
                  <a:pt x="2128668" y="4573351"/>
                  <a:pt x="2028027" y="4482111"/>
                  <a:pt x="1903878" y="4482111"/>
                </a:cubicBezTo>
                <a:lnTo>
                  <a:pt x="411319" y="4482111"/>
                </a:lnTo>
                <a:cubicBezTo>
                  <a:pt x="287169" y="4482111"/>
                  <a:pt x="186482" y="4390871"/>
                  <a:pt x="186482" y="4278293"/>
                </a:cubicBezTo>
                <a:cubicBezTo>
                  <a:pt x="186482" y="4165716"/>
                  <a:pt x="287122" y="4074476"/>
                  <a:pt x="411319" y="4074476"/>
                </a:cubicBezTo>
                <a:lnTo>
                  <a:pt x="1335815" y="4074476"/>
                </a:lnTo>
                <a:cubicBezTo>
                  <a:pt x="1459964" y="4074476"/>
                  <a:pt x="1560652" y="3983236"/>
                  <a:pt x="1560652" y="3870659"/>
                </a:cubicBezTo>
                <a:cubicBezTo>
                  <a:pt x="1560652" y="3770551"/>
                  <a:pt x="1481085" y="3687348"/>
                  <a:pt x="1376136" y="3670097"/>
                </a:cubicBezTo>
                <a:lnTo>
                  <a:pt x="792806" y="3670097"/>
                </a:lnTo>
                <a:cubicBezTo>
                  <a:pt x="668657" y="3670097"/>
                  <a:pt x="568016" y="3578858"/>
                  <a:pt x="568016" y="3466280"/>
                </a:cubicBezTo>
                <a:cubicBezTo>
                  <a:pt x="568016" y="3353702"/>
                  <a:pt x="668657" y="3262463"/>
                  <a:pt x="792806" y="3262463"/>
                </a:cubicBezTo>
                <a:lnTo>
                  <a:pt x="904124" y="3262463"/>
                </a:lnTo>
                <a:cubicBezTo>
                  <a:pt x="917190" y="3260315"/>
                  <a:pt x="930678" y="3259206"/>
                  <a:pt x="944446" y="3259206"/>
                </a:cubicBezTo>
                <a:lnTo>
                  <a:pt x="1759263" y="3258929"/>
                </a:lnTo>
                <a:cubicBezTo>
                  <a:pt x="1863369" y="3241125"/>
                  <a:pt x="1942139" y="3158198"/>
                  <a:pt x="1942139" y="3058645"/>
                </a:cubicBezTo>
                <a:cubicBezTo>
                  <a:pt x="1942139" y="2946068"/>
                  <a:pt x="1841498" y="2854828"/>
                  <a:pt x="1717302" y="2854828"/>
                </a:cubicBezTo>
                <a:lnTo>
                  <a:pt x="224743" y="2854828"/>
                </a:lnTo>
                <a:cubicBezTo>
                  <a:pt x="100594" y="2854828"/>
                  <a:pt x="-47" y="2763588"/>
                  <a:pt x="-47" y="2651010"/>
                </a:cubicBezTo>
                <a:cubicBezTo>
                  <a:pt x="-47" y="2538433"/>
                  <a:pt x="100594" y="2447193"/>
                  <a:pt x="224743" y="2447193"/>
                </a:cubicBezTo>
                <a:lnTo>
                  <a:pt x="1149239" y="2447193"/>
                </a:lnTo>
                <a:cubicBezTo>
                  <a:pt x="1273389" y="2447193"/>
                  <a:pt x="1374076" y="2355953"/>
                  <a:pt x="1374076" y="2243376"/>
                </a:cubicBezTo>
                <a:cubicBezTo>
                  <a:pt x="1374076" y="2130798"/>
                  <a:pt x="1273435" y="2039558"/>
                  <a:pt x="1149239" y="2039558"/>
                </a:cubicBezTo>
                <a:lnTo>
                  <a:pt x="979335" y="2039558"/>
                </a:lnTo>
                <a:cubicBezTo>
                  <a:pt x="855186" y="2039558"/>
                  <a:pt x="754498" y="1948319"/>
                  <a:pt x="754498" y="1835741"/>
                </a:cubicBezTo>
                <a:cubicBezTo>
                  <a:pt x="754498" y="1723163"/>
                  <a:pt x="855139" y="1631924"/>
                  <a:pt x="979335" y="1631924"/>
                </a:cubicBezTo>
                <a:lnTo>
                  <a:pt x="1903831" y="1631924"/>
                </a:lnTo>
                <a:cubicBezTo>
                  <a:pt x="2027981" y="1631924"/>
                  <a:pt x="2128621" y="1540684"/>
                  <a:pt x="2128621" y="1428106"/>
                </a:cubicBezTo>
                <a:cubicBezTo>
                  <a:pt x="2128621" y="1315529"/>
                  <a:pt x="2027981" y="1224289"/>
                  <a:pt x="1903831" y="1224289"/>
                </a:cubicBezTo>
                <a:lnTo>
                  <a:pt x="411272" y="1224289"/>
                </a:lnTo>
                <a:cubicBezTo>
                  <a:pt x="287123" y="1224289"/>
                  <a:pt x="186435" y="1133049"/>
                  <a:pt x="186435" y="1020471"/>
                </a:cubicBezTo>
                <a:cubicBezTo>
                  <a:pt x="186435" y="907894"/>
                  <a:pt x="287076" y="816654"/>
                  <a:pt x="411272" y="816654"/>
                </a:cubicBezTo>
                <a:lnTo>
                  <a:pt x="1335768" y="816654"/>
                </a:lnTo>
                <a:cubicBezTo>
                  <a:pt x="1459918" y="816654"/>
                  <a:pt x="1560605" y="725414"/>
                  <a:pt x="1560605" y="612837"/>
                </a:cubicBezTo>
                <a:cubicBezTo>
                  <a:pt x="1560605" y="500259"/>
                  <a:pt x="1459964" y="409019"/>
                  <a:pt x="1335768" y="409019"/>
                </a:cubicBezTo>
                <a:lnTo>
                  <a:pt x="944352" y="409019"/>
                </a:lnTo>
                <a:cubicBezTo>
                  <a:pt x="820203" y="409019"/>
                  <a:pt x="719515" y="317780"/>
                  <a:pt x="719515" y="205202"/>
                </a:cubicBezTo>
                <a:cubicBezTo>
                  <a:pt x="719515" y="92624"/>
                  <a:pt x="820156" y="1385"/>
                  <a:pt x="944352" y="1385"/>
                </a:cubicBezTo>
                <a:lnTo>
                  <a:pt x="944493" y="1871"/>
                </a:lnTo>
              </a:path>
            </a:pathLst>
          </a:custGeom>
          <a:solidFill>
            <a:srgbClr val="1B4436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263278" y="4981383"/>
            <a:ext cx="1928722" cy="1876617"/>
          </a:xfrm>
          <a:custGeom>
            <a:avLst/>
            <a:gdLst/>
            <a:ahLst/>
            <a:cxnLst/>
            <a:rect l="l" t="t" r="r" b="b"/>
            <a:pathLst>
              <a:path w="1928722" h="1876617">
                <a:moveTo>
                  <a:pt x="527390" y="501338"/>
                </a:moveTo>
                <a:lnTo>
                  <a:pt x="1401332" y="1375279"/>
                </a:lnTo>
                <a:moveTo>
                  <a:pt x="1401332" y="501338"/>
                </a:moveTo>
                <a:lnTo>
                  <a:pt x="527390" y="1375279"/>
                </a:lnTo>
                <a:moveTo>
                  <a:pt x="346398" y="938309"/>
                </a:moveTo>
                <a:lnTo>
                  <a:pt x="1582323" y="938309"/>
                </a:lnTo>
                <a:moveTo>
                  <a:pt x="964361" y="1556260"/>
                </a:moveTo>
                <a:lnTo>
                  <a:pt x="964361" y="320339"/>
                </a:lnTo>
                <a:moveTo>
                  <a:pt x="1546565" y="193536"/>
                </a:moveTo>
                <a:cubicBezTo>
                  <a:pt x="1377840" y="96346"/>
                  <a:pt x="1158564" y="119878"/>
                  <a:pt x="1014315" y="264134"/>
                </a:cubicBezTo>
                <a:lnTo>
                  <a:pt x="964380" y="314071"/>
                </a:lnTo>
                <a:lnTo>
                  <a:pt x="889469" y="239156"/>
                </a:lnTo>
                <a:cubicBezTo>
                  <a:pt x="753012" y="102707"/>
                  <a:pt x="549454" y="74258"/>
                  <a:pt x="385011" y="153845"/>
                </a:cubicBezTo>
                <a:cubicBezTo>
                  <a:pt x="382851" y="174225"/>
                  <a:pt x="381752" y="194906"/>
                  <a:pt x="381752" y="215849"/>
                </a:cubicBezTo>
                <a:lnTo>
                  <a:pt x="381752" y="355675"/>
                </a:lnTo>
                <a:lnTo>
                  <a:pt x="288537" y="355675"/>
                </a:lnTo>
                <a:cubicBezTo>
                  <a:pt x="250174" y="355675"/>
                  <a:pt x="212661" y="359391"/>
                  <a:pt x="176362" y="366466"/>
                </a:cubicBezTo>
                <a:cubicBezTo>
                  <a:pt x="101219" y="529544"/>
                  <a:pt x="130844" y="729009"/>
                  <a:pt x="265238" y="863394"/>
                </a:cubicBezTo>
                <a:lnTo>
                  <a:pt x="340149" y="938309"/>
                </a:lnTo>
                <a:lnTo>
                  <a:pt x="290215" y="988245"/>
                </a:lnTo>
                <a:cubicBezTo>
                  <a:pt x="147065" y="1131394"/>
                  <a:pt x="122782" y="1348425"/>
                  <a:pt x="217405" y="1516626"/>
                </a:cubicBezTo>
                <a:cubicBezTo>
                  <a:pt x="240724" y="1519459"/>
                  <a:pt x="264466" y="1520923"/>
                  <a:pt x="288537" y="1520923"/>
                </a:cubicBezTo>
                <a:lnTo>
                  <a:pt x="381752" y="1520923"/>
                </a:lnTo>
                <a:lnTo>
                  <a:pt x="381752" y="1660750"/>
                </a:lnTo>
                <a:cubicBezTo>
                  <a:pt x="381752" y="1668219"/>
                  <a:pt x="381887" y="1675669"/>
                  <a:pt x="382176" y="1683063"/>
                </a:cubicBezTo>
                <a:cubicBezTo>
                  <a:pt x="550901" y="1780253"/>
                  <a:pt x="770177" y="1756739"/>
                  <a:pt x="914446" y="1612465"/>
                </a:cubicBezTo>
                <a:lnTo>
                  <a:pt x="964380" y="1562528"/>
                </a:lnTo>
                <a:lnTo>
                  <a:pt x="1039292" y="1637442"/>
                </a:lnTo>
                <a:cubicBezTo>
                  <a:pt x="1175749" y="1773891"/>
                  <a:pt x="1379306" y="1802322"/>
                  <a:pt x="1543749" y="1722753"/>
                </a:cubicBezTo>
                <a:cubicBezTo>
                  <a:pt x="1545909" y="1702373"/>
                  <a:pt x="1547008" y="1681693"/>
                  <a:pt x="1547008" y="1660750"/>
                </a:cubicBezTo>
                <a:lnTo>
                  <a:pt x="1547008" y="1520923"/>
                </a:lnTo>
                <a:lnTo>
                  <a:pt x="1640224" y="1520923"/>
                </a:lnTo>
                <a:cubicBezTo>
                  <a:pt x="1678605" y="1520923"/>
                  <a:pt x="1716100" y="1517226"/>
                  <a:pt x="1752398" y="1510133"/>
                </a:cubicBezTo>
                <a:cubicBezTo>
                  <a:pt x="1827522" y="1347055"/>
                  <a:pt x="1797916" y="1147589"/>
                  <a:pt x="1663523" y="1013204"/>
                </a:cubicBezTo>
                <a:lnTo>
                  <a:pt x="1588611" y="938290"/>
                </a:lnTo>
                <a:lnTo>
                  <a:pt x="1638546" y="888353"/>
                </a:lnTo>
                <a:cubicBezTo>
                  <a:pt x="1781695" y="745205"/>
                  <a:pt x="1805959" y="528174"/>
                  <a:pt x="1711355" y="359973"/>
                </a:cubicBezTo>
                <a:cubicBezTo>
                  <a:pt x="1688037" y="357139"/>
                  <a:pt x="1664294" y="355675"/>
                  <a:pt x="1640205" y="355675"/>
                </a:cubicBezTo>
                <a:lnTo>
                  <a:pt x="1546989" y="355675"/>
                </a:lnTo>
                <a:lnTo>
                  <a:pt x="1546989" y="215849"/>
                </a:lnTo>
                <a:cubicBezTo>
                  <a:pt x="1546989" y="208380"/>
                  <a:pt x="1546854" y="200929"/>
                  <a:pt x="1546565" y="193517"/>
                </a:cubicBezTo>
                <a:lnTo>
                  <a:pt x="1546565" y="193536"/>
                </a:lnTo>
                <a:moveTo>
                  <a:pt x="522954" y="426292"/>
                </a:moveTo>
                <a:cubicBezTo>
                  <a:pt x="522954" y="222285"/>
                  <a:pt x="661359" y="50594"/>
                  <a:pt x="849390" y="0"/>
                </a:cubicBezTo>
                <a:cubicBezTo>
                  <a:pt x="852765" y="3134"/>
                  <a:pt x="856102" y="6305"/>
                  <a:pt x="859419" y="9514"/>
                </a:cubicBezTo>
                <a:cubicBezTo>
                  <a:pt x="672835" y="56336"/>
                  <a:pt x="534680" y="225175"/>
                  <a:pt x="534680" y="426274"/>
                </a:cubicBezTo>
                <a:lnTo>
                  <a:pt x="534680" y="508638"/>
                </a:lnTo>
                <a:lnTo>
                  <a:pt x="417009" y="508638"/>
                </a:lnTo>
                <a:cubicBezTo>
                  <a:pt x="226644" y="508638"/>
                  <a:pt x="65210" y="632439"/>
                  <a:pt x="8776" y="803905"/>
                </a:cubicBezTo>
                <a:cubicBezTo>
                  <a:pt x="5786" y="800396"/>
                  <a:pt x="2854" y="796849"/>
                  <a:pt x="-19" y="793284"/>
                </a:cubicBezTo>
                <a:cubicBezTo>
                  <a:pt x="59983" y="620747"/>
                  <a:pt x="224021" y="496909"/>
                  <a:pt x="417009" y="496909"/>
                </a:cubicBezTo>
                <a:lnTo>
                  <a:pt x="522954" y="496909"/>
                </a:lnTo>
                <a:lnTo>
                  <a:pt x="522954" y="426292"/>
                </a:lnTo>
                <a:moveTo>
                  <a:pt x="1394022" y="426292"/>
                </a:moveTo>
                <a:cubicBezTo>
                  <a:pt x="1394022" y="226264"/>
                  <a:pt x="1257353" y="58175"/>
                  <a:pt x="1072292" y="10303"/>
                </a:cubicBezTo>
                <a:cubicBezTo>
                  <a:pt x="1076034" y="7206"/>
                  <a:pt x="1079814" y="4185"/>
                  <a:pt x="1083633" y="1201"/>
                </a:cubicBezTo>
                <a:cubicBezTo>
                  <a:pt x="1269466" y="53240"/>
                  <a:pt x="1405768" y="223843"/>
                  <a:pt x="1405768" y="426292"/>
                </a:cubicBezTo>
                <a:lnTo>
                  <a:pt x="1405768" y="496909"/>
                </a:lnTo>
                <a:lnTo>
                  <a:pt x="1511713" y="496909"/>
                </a:lnTo>
                <a:cubicBezTo>
                  <a:pt x="1701769" y="496909"/>
                  <a:pt x="1863763" y="617013"/>
                  <a:pt x="1925945" y="785458"/>
                </a:cubicBezTo>
                <a:cubicBezTo>
                  <a:pt x="1923264" y="789436"/>
                  <a:pt x="1920525" y="793396"/>
                  <a:pt x="1917728" y="797337"/>
                </a:cubicBezTo>
                <a:cubicBezTo>
                  <a:pt x="1859384" y="629286"/>
                  <a:pt x="1699648" y="508657"/>
                  <a:pt x="1511732" y="508657"/>
                </a:cubicBezTo>
                <a:lnTo>
                  <a:pt x="1394061" y="508657"/>
                </a:lnTo>
                <a:lnTo>
                  <a:pt x="1394022" y="426292"/>
                </a:lnTo>
                <a:moveTo>
                  <a:pt x="1928722" y="1083333"/>
                </a:moveTo>
                <a:cubicBezTo>
                  <a:pt x="1925848" y="1079768"/>
                  <a:pt x="1922917" y="1076221"/>
                  <a:pt x="1919927" y="1072712"/>
                </a:cubicBezTo>
                <a:cubicBezTo>
                  <a:pt x="1863493" y="1244178"/>
                  <a:pt x="1702059" y="1367960"/>
                  <a:pt x="1511694" y="1367960"/>
                </a:cubicBezTo>
                <a:lnTo>
                  <a:pt x="1394022" y="1367960"/>
                </a:lnTo>
                <a:lnTo>
                  <a:pt x="1394022" y="1450325"/>
                </a:lnTo>
                <a:cubicBezTo>
                  <a:pt x="1394022" y="1651423"/>
                  <a:pt x="1255868" y="1820262"/>
                  <a:pt x="1069283" y="1867084"/>
                </a:cubicBezTo>
                <a:cubicBezTo>
                  <a:pt x="1072581" y="1870312"/>
                  <a:pt x="1075937" y="1873483"/>
                  <a:pt x="1079313" y="1876598"/>
                </a:cubicBezTo>
                <a:cubicBezTo>
                  <a:pt x="1267363" y="1826023"/>
                  <a:pt x="1405768" y="1654332"/>
                  <a:pt x="1405768" y="1450325"/>
                </a:cubicBezTo>
                <a:lnTo>
                  <a:pt x="1405768" y="1379689"/>
                </a:lnTo>
                <a:lnTo>
                  <a:pt x="1511713" y="1379689"/>
                </a:lnTo>
                <a:cubicBezTo>
                  <a:pt x="1704681" y="1379689"/>
                  <a:pt x="1868739" y="1255851"/>
                  <a:pt x="1928741" y="1083315"/>
                </a:cubicBezTo>
                <a:lnTo>
                  <a:pt x="1928722" y="1083333"/>
                </a:lnTo>
                <a:moveTo>
                  <a:pt x="845108" y="1875435"/>
                </a:moveTo>
                <a:cubicBezTo>
                  <a:pt x="848908" y="1872470"/>
                  <a:pt x="852688" y="1869430"/>
                  <a:pt x="856449" y="1866333"/>
                </a:cubicBezTo>
                <a:cubicBezTo>
                  <a:pt x="671388" y="1818461"/>
                  <a:pt x="534700" y="1650353"/>
                  <a:pt x="534700" y="1450325"/>
                </a:cubicBezTo>
                <a:lnTo>
                  <a:pt x="534700" y="1367960"/>
                </a:lnTo>
                <a:lnTo>
                  <a:pt x="417028" y="1367960"/>
                </a:lnTo>
                <a:cubicBezTo>
                  <a:pt x="229113" y="1367960"/>
                  <a:pt x="69376" y="1247331"/>
                  <a:pt x="11032" y="1079299"/>
                </a:cubicBezTo>
                <a:cubicBezTo>
                  <a:pt x="8236" y="1083240"/>
                  <a:pt x="5497" y="1087180"/>
                  <a:pt x="2816" y="1091159"/>
                </a:cubicBezTo>
                <a:cubicBezTo>
                  <a:pt x="64998" y="1259604"/>
                  <a:pt x="226991" y="1379689"/>
                  <a:pt x="417028" y="1379689"/>
                </a:cubicBezTo>
                <a:lnTo>
                  <a:pt x="522973" y="1379689"/>
                </a:lnTo>
                <a:lnTo>
                  <a:pt x="522973" y="1450325"/>
                </a:lnTo>
                <a:cubicBezTo>
                  <a:pt x="522973" y="1652774"/>
                  <a:pt x="659276" y="1823396"/>
                  <a:pt x="845127" y="1875435"/>
                </a:cubicBezTo>
                <a:lnTo>
                  <a:pt x="845108" y="1875435"/>
                </a:lnTo>
              </a:path>
            </a:pathLst>
          </a:custGeom>
          <a:noFill/>
          <a:ln w="12700">
            <a:solidFill>
              <a:srgbClr val="1B4436">
                <a:alpha val="4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57200" y="5165409"/>
            <a:ext cx="7351944" cy="1472028"/>
          </a:xfrm>
          <a:custGeom>
            <a:avLst/>
            <a:gdLst/>
            <a:ahLst/>
            <a:cxnLst/>
            <a:rect l="l" t="t" r="r" b="b"/>
            <a:pathLst>
              <a:path w="7351944" h="1472028">
                <a:moveTo>
                  <a:pt x="0" y="57689"/>
                </a:moveTo>
                <a:cubicBezTo>
                  <a:pt x="0" y="25834"/>
                  <a:pt x="25805" y="0"/>
                  <a:pt x="57713" y="0"/>
                </a:cubicBezTo>
                <a:lnTo>
                  <a:pt x="7294305" y="0"/>
                </a:lnTo>
                <a:cubicBezTo>
                  <a:pt x="7326139" y="0"/>
                  <a:pt x="7352017" y="25834"/>
                  <a:pt x="7352017" y="57689"/>
                </a:cubicBezTo>
                <a:lnTo>
                  <a:pt x="7352017" y="1414339"/>
                </a:lnTo>
                <a:cubicBezTo>
                  <a:pt x="7352017" y="1446194"/>
                  <a:pt x="7326212" y="1472028"/>
                  <a:pt x="7294305" y="1472028"/>
                </a:cubicBezTo>
                <a:lnTo>
                  <a:pt x="57713" y="1472028"/>
                </a:lnTo>
                <a:cubicBezTo>
                  <a:pt x="25879" y="1472028"/>
                  <a:pt x="0" y="1446194"/>
                  <a:pt x="0" y="1414339"/>
                </a:cubicBezTo>
                <a:lnTo>
                  <a:pt x="0" y="57689"/>
                </a:lnTo>
              </a:path>
            </a:pathLst>
          </a:custGeom>
          <a:solidFill>
            <a:srgbClr val="000000">
              <a:alpha val="3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57200" y="3482871"/>
            <a:ext cx="7351944" cy="1472028"/>
          </a:xfrm>
          <a:custGeom>
            <a:avLst/>
            <a:gdLst/>
            <a:ahLst/>
            <a:cxnLst/>
            <a:rect l="l" t="t" r="r" b="b"/>
            <a:pathLst>
              <a:path w="7351944" h="1472028">
                <a:moveTo>
                  <a:pt x="0" y="57689"/>
                </a:moveTo>
                <a:cubicBezTo>
                  <a:pt x="0" y="25834"/>
                  <a:pt x="25805" y="0"/>
                  <a:pt x="57713" y="0"/>
                </a:cubicBezTo>
                <a:lnTo>
                  <a:pt x="7294305" y="0"/>
                </a:lnTo>
                <a:cubicBezTo>
                  <a:pt x="7326139" y="0"/>
                  <a:pt x="7352017" y="25834"/>
                  <a:pt x="7352017" y="57689"/>
                </a:cubicBezTo>
                <a:lnTo>
                  <a:pt x="7352017" y="1414339"/>
                </a:lnTo>
                <a:cubicBezTo>
                  <a:pt x="7352017" y="1446194"/>
                  <a:pt x="7326212" y="1472028"/>
                  <a:pt x="7294305" y="1472028"/>
                </a:cubicBezTo>
                <a:lnTo>
                  <a:pt x="57713" y="1472028"/>
                </a:lnTo>
                <a:cubicBezTo>
                  <a:pt x="25879" y="1472028"/>
                  <a:pt x="0" y="1446194"/>
                  <a:pt x="0" y="1414339"/>
                </a:cubicBezTo>
                <a:lnTo>
                  <a:pt x="0" y="57689"/>
                </a:lnTo>
              </a:path>
            </a:pathLst>
          </a:custGeom>
          <a:solidFill>
            <a:srgbClr val="000000">
              <a:alpha val="3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57200" y="1802335"/>
            <a:ext cx="7351944" cy="1472028"/>
          </a:xfrm>
          <a:custGeom>
            <a:avLst/>
            <a:gdLst/>
            <a:ahLst/>
            <a:cxnLst/>
            <a:rect l="l" t="t" r="r" b="b"/>
            <a:pathLst>
              <a:path w="7351944" h="1472028">
                <a:moveTo>
                  <a:pt x="0" y="57689"/>
                </a:moveTo>
                <a:cubicBezTo>
                  <a:pt x="0" y="25834"/>
                  <a:pt x="25805" y="0"/>
                  <a:pt x="57713" y="0"/>
                </a:cubicBezTo>
                <a:lnTo>
                  <a:pt x="7294305" y="0"/>
                </a:lnTo>
                <a:cubicBezTo>
                  <a:pt x="7326139" y="0"/>
                  <a:pt x="7352017" y="25834"/>
                  <a:pt x="7352017" y="57689"/>
                </a:cubicBezTo>
                <a:lnTo>
                  <a:pt x="7352017" y="1414339"/>
                </a:lnTo>
                <a:cubicBezTo>
                  <a:pt x="7352017" y="1446194"/>
                  <a:pt x="7326212" y="1472028"/>
                  <a:pt x="7294305" y="1472028"/>
                </a:cubicBezTo>
                <a:lnTo>
                  <a:pt x="57713" y="1472028"/>
                </a:lnTo>
                <a:cubicBezTo>
                  <a:pt x="25879" y="1472028"/>
                  <a:pt x="0" y="1446194"/>
                  <a:pt x="0" y="1414339"/>
                </a:cubicBezTo>
                <a:lnTo>
                  <a:pt x="0" y="57689"/>
                </a:lnTo>
              </a:path>
            </a:pathLst>
          </a:custGeom>
          <a:solidFill>
            <a:srgbClr val="000000">
              <a:alpha val="3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200" y="503617"/>
            <a:ext cx="11247120" cy="9525"/>
          </a:xfrm>
          <a:custGeom>
            <a:avLst/>
            <a:gdLst/>
            <a:ahLst/>
            <a:cxnLst/>
            <a:rect l="l" t="t" r="r" b="b"/>
            <a:pathLst>
              <a:path w="11247120" h="9525">
                <a:moveTo>
                  <a:pt x="0" y="4763"/>
                </a:moveTo>
                <a:lnTo>
                  <a:pt x="11247120" y="4763"/>
                </a:lnTo>
              </a:path>
            </a:pathLst>
          </a:custGeom>
          <a:noFill/>
          <a:ln w="6348">
            <a:solidFill>
              <a:srgbClr val="DEF2EB">
                <a:alpha val="2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57200" y="137160"/>
            <a:ext cx="7373623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D9D9D9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Comprehensive Real Estate Acquisition Strategy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457201" y="843915"/>
            <a:ext cx="7802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Exit Strategy &amp; Sensitivity Analysis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10973150" y="183325"/>
            <a:ext cx="680019" cy="98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90000"/>
              </a:lnSpc>
              <a:spcBef>
                <a:spcPts val="898"/>
              </a:spcBef>
              <a:buNone/>
            </a:pPr>
            <a:r>
              <a:rPr lang="en-US" sz="718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9</a:t>
            </a:r>
            <a:endParaRPr lang="en-US" sz="718" dirty="0"/>
          </a:p>
        </p:txBody>
      </p:sp>
      <p:sp>
        <p:nvSpPr>
          <p:cNvPr id="11" name="Text 9"/>
          <p:cNvSpPr/>
          <p:nvPr/>
        </p:nvSpPr>
        <p:spPr>
          <a:xfrm>
            <a:off x="725671" y="2029471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BDE5D7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25671" y="3705513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BDE5D7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25671" y="5375452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</a:path>
            </a:pathLst>
          </a:custGeom>
          <a:solidFill>
            <a:srgbClr val="BDE5D7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508790" y="5391619"/>
            <a:ext cx="60388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Sensitivity Analysis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508790" y="5878616"/>
            <a:ext cx="603630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Exit cap rate scenarios and resulting IRR / equity multiple ranges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508790" y="3721680"/>
            <a:ext cx="60388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Exit Strategy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508790" y="4208677"/>
            <a:ext cx="603630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Sell into [cap rate / buyer type] with clear comps and liquidity plan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508790" y="2045638"/>
            <a:ext cx="60388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Hold Period Timeline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508790" y="2532635"/>
            <a:ext cx="603630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Acquisition → Value-add execution → Stabilization → Disposition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2831" y="2200921"/>
            <a:ext cx="274320" cy="205740"/>
          </a:xfrm>
          <a:custGeom>
            <a:avLst/>
            <a:gdLst/>
            <a:ahLst/>
            <a:cxnLst/>
            <a:rect l="l" t="t" r="r" b="b"/>
            <a:pathLst>
              <a:path w="274320" h="205740">
                <a:moveTo>
                  <a:pt x="54864" y="20574"/>
                </a:moveTo>
                <a:cubicBezTo>
                  <a:pt x="62438" y="20574"/>
                  <a:pt x="68580" y="26715"/>
                  <a:pt x="68580" y="34291"/>
                </a:cubicBezTo>
                <a:cubicBezTo>
                  <a:pt x="68580" y="41866"/>
                  <a:pt x="62438" y="48007"/>
                  <a:pt x="54864" y="48007"/>
                </a:cubicBezTo>
                <a:cubicBezTo>
                  <a:pt x="47290" y="48007"/>
                  <a:pt x="41148" y="41866"/>
                  <a:pt x="41148" y="34291"/>
                </a:cubicBezTo>
                <a:cubicBezTo>
                  <a:pt x="41148" y="26715"/>
                  <a:pt x="47290" y="20574"/>
                  <a:pt x="54864" y="20574"/>
                </a:cubicBezTo>
                <a:moveTo>
                  <a:pt x="65151" y="66995"/>
                </a:moveTo>
                <a:cubicBezTo>
                  <a:pt x="79081" y="62623"/>
                  <a:pt x="89154" y="49637"/>
                  <a:pt x="89154" y="34291"/>
                </a:cubicBezTo>
                <a:cubicBezTo>
                  <a:pt x="89154" y="15346"/>
                  <a:pt x="73809" y="0"/>
                  <a:pt x="54864" y="0"/>
                </a:cubicBezTo>
                <a:cubicBezTo>
                  <a:pt x="35919" y="0"/>
                  <a:pt x="20574" y="15344"/>
                  <a:pt x="20574" y="34291"/>
                </a:cubicBezTo>
                <a:cubicBezTo>
                  <a:pt x="20574" y="49635"/>
                  <a:pt x="30647" y="62623"/>
                  <a:pt x="44577" y="66995"/>
                </a:cubicBezTo>
                <a:lnTo>
                  <a:pt x="44577" y="92585"/>
                </a:lnTo>
                <a:lnTo>
                  <a:pt x="10287" y="92585"/>
                </a:lnTo>
                <a:cubicBezTo>
                  <a:pt x="4587" y="92585"/>
                  <a:pt x="0" y="97171"/>
                  <a:pt x="0" y="102872"/>
                </a:cubicBezTo>
                <a:cubicBezTo>
                  <a:pt x="0" y="108573"/>
                  <a:pt x="4587" y="113159"/>
                  <a:pt x="10287" y="113159"/>
                </a:cubicBezTo>
                <a:lnTo>
                  <a:pt x="126873" y="113159"/>
                </a:lnTo>
                <a:lnTo>
                  <a:pt x="126873" y="138747"/>
                </a:lnTo>
                <a:cubicBezTo>
                  <a:pt x="112943" y="143119"/>
                  <a:pt x="102870" y="156105"/>
                  <a:pt x="102870" y="171451"/>
                </a:cubicBezTo>
                <a:cubicBezTo>
                  <a:pt x="102870" y="190396"/>
                  <a:pt x="118215" y="205742"/>
                  <a:pt x="137160" y="205742"/>
                </a:cubicBezTo>
                <a:cubicBezTo>
                  <a:pt x="156105" y="205742"/>
                  <a:pt x="171450" y="190398"/>
                  <a:pt x="171450" y="171451"/>
                </a:cubicBezTo>
                <a:cubicBezTo>
                  <a:pt x="171450" y="156107"/>
                  <a:pt x="161377" y="143119"/>
                  <a:pt x="147447" y="138747"/>
                </a:cubicBezTo>
                <a:lnTo>
                  <a:pt x="147447" y="113159"/>
                </a:lnTo>
                <a:lnTo>
                  <a:pt x="264033" y="113159"/>
                </a:lnTo>
                <a:cubicBezTo>
                  <a:pt x="269733" y="113159"/>
                  <a:pt x="274320" y="108573"/>
                  <a:pt x="274320" y="102872"/>
                </a:cubicBezTo>
                <a:cubicBezTo>
                  <a:pt x="274320" y="97171"/>
                  <a:pt x="269733" y="92585"/>
                  <a:pt x="264033" y="92585"/>
                </a:cubicBezTo>
                <a:lnTo>
                  <a:pt x="229743" y="92585"/>
                </a:lnTo>
                <a:lnTo>
                  <a:pt x="229743" y="66995"/>
                </a:lnTo>
                <a:cubicBezTo>
                  <a:pt x="243673" y="62623"/>
                  <a:pt x="253746" y="49637"/>
                  <a:pt x="253746" y="34291"/>
                </a:cubicBezTo>
                <a:cubicBezTo>
                  <a:pt x="253746" y="15346"/>
                  <a:pt x="238401" y="0"/>
                  <a:pt x="219456" y="0"/>
                </a:cubicBezTo>
                <a:cubicBezTo>
                  <a:pt x="200511" y="0"/>
                  <a:pt x="185166" y="15344"/>
                  <a:pt x="185166" y="34291"/>
                </a:cubicBezTo>
                <a:cubicBezTo>
                  <a:pt x="185166" y="49635"/>
                  <a:pt x="195239" y="62623"/>
                  <a:pt x="209169" y="66995"/>
                </a:cubicBezTo>
                <a:lnTo>
                  <a:pt x="209169" y="92585"/>
                </a:lnTo>
                <a:lnTo>
                  <a:pt x="65151" y="92585"/>
                </a:lnTo>
                <a:lnTo>
                  <a:pt x="65151" y="66995"/>
                </a:lnTo>
                <a:moveTo>
                  <a:pt x="137160" y="185166"/>
                </a:moveTo>
                <a:cubicBezTo>
                  <a:pt x="129586" y="185166"/>
                  <a:pt x="123444" y="179025"/>
                  <a:pt x="123444" y="171449"/>
                </a:cubicBezTo>
                <a:cubicBezTo>
                  <a:pt x="123444" y="163874"/>
                  <a:pt x="129586" y="157733"/>
                  <a:pt x="137160" y="157733"/>
                </a:cubicBezTo>
                <a:cubicBezTo>
                  <a:pt x="144734" y="157733"/>
                  <a:pt x="150876" y="163874"/>
                  <a:pt x="150876" y="171449"/>
                </a:cubicBezTo>
                <a:cubicBezTo>
                  <a:pt x="150876" y="179025"/>
                  <a:pt x="144734" y="185166"/>
                  <a:pt x="137160" y="185166"/>
                </a:cubicBezTo>
                <a:moveTo>
                  <a:pt x="205740" y="34291"/>
                </a:moveTo>
                <a:cubicBezTo>
                  <a:pt x="205740" y="26715"/>
                  <a:pt x="211882" y="20574"/>
                  <a:pt x="219456" y="20574"/>
                </a:cubicBezTo>
                <a:cubicBezTo>
                  <a:pt x="227030" y="20574"/>
                  <a:pt x="233172" y="26715"/>
                  <a:pt x="233172" y="34291"/>
                </a:cubicBezTo>
                <a:cubicBezTo>
                  <a:pt x="233172" y="41866"/>
                  <a:pt x="227030" y="48007"/>
                  <a:pt x="219456" y="48007"/>
                </a:cubicBezTo>
                <a:cubicBezTo>
                  <a:pt x="211882" y="48007"/>
                  <a:pt x="205740" y="41866"/>
                  <a:pt x="205740" y="34291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862831" y="3857913"/>
            <a:ext cx="274320" cy="243840"/>
          </a:xfrm>
          <a:custGeom>
            <a:avLst/>
            <a:gdLst/>
            <a:ahLst/>
            <a:cxnLst/>
            <a:rect l="l" t="t" r="r" b="b"/>
            <a:pathLst>
              <a:path w="274320" h="243840">
                <a:moveTo>
                  <a:pt x="129539" y="23670"/>
                </a:moveTo>
                <a:lnTo>
                  <a:pt x="129539" y="220980"/>
                </a:lnTo>
                <a:lnTo>
                  <a:pt x="53339" y="220980"/>
                </a:lnTo>
                <a:lnTo>
                  <a:pt x="53339" y="44196"/>
                </a:lnTo>
                <a:lnTo>
                  <a:pt x="129539" y="23670"/>
                </a:lnTo>
                <a:moveTo>
                  <a:pt x="152401" y="220980"/>
                </a:moveTo>
                <a:lnTo>
                  <a:pt x="152401" y="20192"/>
                </a:lnTo>
                <a:cubicBezTo>
                  <a:pt x="152401" y="9049"/>
                  <a:pt x="143351" y="0"/>
                  <a:pt x="132209" y="0"/>
                </a:cubicBezTo>
                <a:cubicBezTo>
                  <a:pt x="130447" y="0"/>
                  <a:pt x="128684" y="239"/>
                  <a:pt x="126969" y="714"/>
                </a:cubicBezTo>
                <a:lnTo>
                  <a:pt x="47389" y="22099"/>
                </a:lnTo>
                <a:cubicBezTo>
                  <a:pt x="37436" y="24813"/>
                  <a:pt x="30482" y="33862"/>
                  <a:pt x="30482" y="44198"/>
                </a:cubicBezTo>
                <a:lnTo>
                  <a:pt x="30482" y="220982"/>
                </a:lnTo>
                <a:lnTo>
                  <a:pt x="11434" y="220982"/>
                </a:lnTo>
                <a:cubicBezTo>
                  <a:pt x="5100" y="220982"/>
                  <a:pt x="3" y="226079"/>
                  <a:pt x="3" y="232414"/>
                </a:cubicBezTo>
                <a:cubicBezTo>
                  <a:pt x="3" y="238749"/>
                  <a:pt x="5100" y="243845"/>
                  <a:pt x="11434" y="243845"/>
                </a:cubicBezTo>
                <a:lnTo>
                  <a:pt x="30482" y="243845"/>
                </a:lnTo>
                <a:lnTo>
                  <a:pt x="45724" y="243845"/>
                </a:lnTo>
                <a:lnTo>
                  <a:pt x="53344" y="243845"/>
                </a:lnTo>
                <a:lnTo>
                  <a:pt x="129545" y="243845"/>
                </a:lnTo>
                <a:lnTo>
                  <a:pt x="152404" y="243845"/>
                </a:lnTo>
                <a:lnTo>
                  <a:pt x="152401" y="220980"/>
                </a:lnTo>
                <a:moveTo>
                  <a:pt x="106680" y="137160"/>
                </a:moveTo>
                <a:cubicBezTo>
                  <a:pt x="112968" y="137160"/>
                  <a:pt x="118111" y="130303"/>
                  <a:pt x="118111" y="121920"/>
                </a:cubicBezTo>
                <a:cubicBezTo>
                  <a:pt x="118111" y="113537"/>
                  <a:pt x="112968" y="106680"/>
                  <a:pt x="106680" y="106680"/>
                </a:cubicBezTo>
                <a:cubicBezTo>
                  <a:pt x="100393" y="106680"/>
                  <a:pt x="95249" y="113539"/>
                  <a:pt x="95249" y="121920"/>
                </a:cubicBezTo>
                <a:cubicBezTo>
                  <a:pt x="95249" y="130303"/>
                  <a:pt x="100346" y="137160"/>
                  <a:pt x="106680" y="137160"/>
                </a:cubicBezTo>
                <a:lnTo>
                  <a:pt x="106680" y="137160"/>
                </a:lnTo>
                <a:moveTo>
                  <a:pt x="167640" y="53340"/>
                </a:moveTo>
                <a:lnTo>
                  <a:pt x="217171" y="53340"/>
                </a:lnTo>
                <a:cubicBezTo>
                  <a:pt x="219267" y="53340"/>
                  <a:pt x="220981" y="55054"/>
                  <a:pt x="220981" y="57151"/>
                </a:cubicBezTo>
                <a:lnTo>
                  <a:pt x="220981" y="232411"/>
                </a:lnTo>
                <a:cubicBezTo>
                  <a:pt x="220981" y="238746"/>
                  <a:pt x="226078" y="243842"/>
                  <a:pt x="232412" y="243842"/>
                </a:cubicBezTo>
                <a:lnTo>
                  <a:pt x="262892" y="243842"/>
                </a:lnTo>
                <a:cubicBezTo>
                  <a:pt x="269226" y="243842"/>
                  <a:pt x="274323" y="238746"/>
                  <a:pt x="274323" y="232414"/>
                </a:cubicBezTo>
                <a:cubicBezTo>
                  <a:pt x="274323" y="226079"/>
                  <a:pt x="269226" y="220985"/>
                  <a:pt x="262892" y="220985"/>
                </a:cubicBezTo>
                <a:lnTo>
                  <a:pt x="243843" y="220985"/>
                </a:lnTo>
                <a:lnTo>
                  <a:pt x="243843" y="57156"/>
                </a:lnTo>
                <a:cubicBezTo>
                  <a:pt x="243843" y="42440"/>
                  <a:pt x="231888" y="30487"/>
                  <a:pt x="217174" y="30487"/>
                </a:cubicBezTo>
                <a:lnTo>
                  <a:pt x="167642" y="30487"/>
                </a:lnTo>
                <a:lnTo>
                  <a:pt x="167640" y="5334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897121" y="5512612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80023" y="94298"/>
                </a:moveTo>
                <a:lnTo>
                  <a:pt x="180023" y="240030"/>
                </a:lnTo>
                <a:cubicBezTo>
                  <a:pt x="180023" y="244746"/>
                  <a:pt x="176165" y="248603"/>
                  <a:pt x="171449" y="248603"/>
                </a:cubicBezTo>
                <a:lnTo>
                  <a:pt x="34289" y="248603"/>
                </a:lnTo>
                <a:cubicBezTo>
                  <a:pt x="29573" y="248603"/>
                  <a:pt x="25715" y="244746"/>
                  <a:pt x="25715" y="240030"/>
                </a:cubicBezTo>
                <a:lnTo>
                  <a:pt x="25715" y="94298"/>
                </a:lnTo>
                <a:lnTo>
                  <a:pt x="180023" y="94298"/>
                </a:lnTo>
                <a:moveTo>
                  <a:pt x="180023" y="68580"/>
                </a:moveTo>
                <a:lnTo>
                  <a:pt x="25717" y="68580"/>
                </a:lnTo>
                <a:lnTo>
                  <a:pt x="25717" y="34290"/>
                </a:lnTo>
                <a:cubicBezTo>
                  <a:pt x="25717" y="29574"/>
                  <a:pt x="29575" y="25718"/>
                  <a:pt x="34291" y="25718"/>
                </a:cubicBezTo>
                <a:lnTo>
                  <a:pt x="171451" y="25718"/>
                </a:lnTo>
                <a:cubicBezTo>
                  <a:pt x="176167" y="25718"/>
                  <a:pt x="180025" y="29574"/>
                  <a:pt x="180025" y="34290"/>
                </a:cubicBezTo>
                <a:lnTo>
                  <a:pt x="180023" y="68580"/>
                </a:lnTo>
                <a:moveTo>
                  <a:pt x="205740" y="68580"/>
                </a:moveTo>
                <a:lnTo>
                  <a:pt x="205740" y="34290"/>
                </a:lnTo>
                <a:cubicBezTo>
                  <a:pt x="205740" y="15376"/>
                  <a:pt x="190363" y="0"/>
                  <a:pt x="171449" y="0"/>
                </a:cubicBezTo>
                <a:lnTo>
                  <a:pt x="34289" y="0"/>
                </a:lnTo>
                <a:cubicBezTo>
                  <a:pt x="15375" y="0"/>
                  <a:pt x="-2" y="15376"/>
                  <a:pt x="-2" y="34290"/>
                </a:cubicBezTo>
                <a:lnTo>
                  <a:pt x="-2" y="68580"/>
                </a:lnTo>
                <a:lnTo>
                  <a:pt x="-2" y="81440"/>
                </a:lnTo>
                <a:lnTo>
                  <a:pt x="-2" y="94300"/>
                </a:lnTo>
                <a:lnTo>
                  <a:pt x="-2" y="240033"/>
                </a:lnTo>
                <a:cubicBezTo>
                  <a:pt x="-2" y="258947"/>
                  <a:pt x="15375" y="274323"/>
                  <a:pt x="34289" y="274323"/>
                </a:cubicBezTo>
                <a:lnTo>
                  <a:pt x="171449" y="274323"/>
                </a:lnTo>
                <a:cubicBezTo>
                  <a:pt x="190363" y="274323"/>
                  <a:pt x="205740" y="258947"/>
                  <a:pt x="205740" y="240033"/>
                </a:cubicBezTo>
                <a:lnTo>
                  <a:pt x="205740" y="94300"/>
                </a:lnTo>
                <a:lnTo>
                  <a:pt x="205740" y="81443"/>
                </a:lnTo>
                <a:lnTo>
                  <a:pt x="205740" y="68580"/>
                </a:lnTo>
                <a:moveTo>
                  <a:pt x="42862" y="124303"/>
                </a:moveTo>
                <a:cubicBezTo>
                  <a:pt x="42862" y="131405"/>
                  <a:pt x="48618" y="137163"/>
                  <a:pt x="55721" y="137163"/>
                </a:cubicBezTo>
                <a:cubicBezTo>
                  <a:pt x="62823" y="137163"/>
                  <a:pt x="68579" y="131405"/>
                  <a:pt x="68579" y="124305"/>
                </a:cubicBezTo>
                <a:cubicBezTo>
                  <a:pt x="68579" y="117203"/>
                  <a:pt x="62823" y="111448"/>
                  <a:pt x="55721" y="111448"/>
                </a:cubicBezTo>
                <a:cubicBezTo>
                  <a:pt x="48618" y="111448"/>
                  <a:pt x="42862" y="117206"/>
                  <a:pt x="42862" y="124308"/>
                </a:cubicBezTo>
                <a:lnTo>
                  <a:pt x="42862" y="124303"/>
                </a:lnTo>
                <a:moveTo>
                  <a:pt x="55721" y="158593"/>
                </a:moveTo>
                <a:cubicBezTo>
                  <a:pt x="48618" y="158593"/>
                  <a:pt x="42862" y="164351"/>
                  <a:pt x="42862" y="171453"/>
                </a:cubicBezTo>
                <a:cubicBezTo>
                  <a:pt x="42862" y="178555"/>
                  <a:pt x="48618" y="184313"/>
                  <a:pt x="55721" y="184313"/>
                </a:cubicBezTo>
                <a:cubicBezTo>
                  <a:pt x="62823" y="184313"/>
                  <a:pt x="68579" y="178555"/>
                  <a:pt x="68579" y="171455"/>
                </a:cubicBezTo>
                <a:cubicBezTo>
                  <a:pt x="68579" y="164353"/>
                  <a:pt x="62823" y="158598"/>
                  <a:pt x="55721" y="158598"/>
                </a:cubicBezTo>
                <a:lnTo>
                  <a:pt x="55721" y="158593"/>
                </a:lnTo>
                <a:moveTo>
                  <a:pt x="42862" y="218600"/>
                </a:moveTo>
                <a:cubicBezTo>
                  <a:pt x="42862" y="225727"/>
                  <a:pt x="48594" y="231460"/>
                  <a:pt x="55721" y="231460"/>
                </a:cubicBezTo>
                <a:lnTo>
                  <a:pt x="102870" y="231460"/>
                </a:lnTo>
                <a:cubicBezTo>
                  <a:pt x="109997" y="231460"/>
                  <a:pt x="115729" y="225727"/>
                  <a:pt x="115729" y="218603"/>
                </a:cubicBezTo>
                <a:cubicBezTo>
                  <a:pt x="115729" y="211476"/>
                  <a:pt x="109997" y="205745"/>
                  <a:pt x="102870" y="205745"/>
                </a:cubicBezTo>
                <a:lnTo>
                  <a:pt x="55721" y="205745"/>
                </a:lnTo>
                <a:cubicBezTo>
                  <a:pt x="48594" y="205745"/>
                  <a:pt x="42862" y="211479"/>
                  <a:pt x="42862" y="218605"/>
                </a:cubicBezTo>
                <a:lnTo>
                  <a:pt x="42862" y="218600"/>
                </a:lnTo>
                <a:moveTo>
                  <a:pt x="102870" y="111443"/>
                </a:moveTo>
                <a:cubicBezTo>
                  <a:pt x="95768" y="111443"/>
                  <a:pt x="90011" y="117200"/>
                  <a:pt x="90011" y="124303"/>
                </a:cubicBezTo>
                <a:cubicBezTo>
                  <a:pt x="90011" y="131405"/>
                  <a:pt x="95768" y="137163"/>
                  <a:pt x="102870" y="137163"/>
                </a:cubicBezTo>
                <a:cubicBezTo>
                  <a:pt x="109972" y="137163"/>
                  <a:pt x="115729" y="131405"/>
                  <a:pt x="115729" y="124305"/>
                </a:cubicBezTo>
                <a:cubicBezTo>
                  <a:pt x="115729" y="117203"/>
                  <a:pt x="109972" y="111448"/>
                  <a:pt x="102870" y="111448"/>
                </a:cubicBezTo>
                <a:lnTo>
                  <a:pt x="102870" y="111443"/>
                </a:lnTo>
                <a:moveTo>
                  <a:pt x="90011" y="171450"/>
                </a:moveTo>
                <a:cubicBezTo>
                  <a:pt x="90011" y="178552"/>
                  <a:pt x="95768" y="184310"/>
                  <a:pt x="102870" y="184310"/>
                </a:cubicBezTo>
                <a:cubicBezTo>
                  <a:pt x="109972" y="184310"/>
                  <a:pt x="115729" y="178552"/>
                  <a:pt x="115729" y="171453"/>
                </a:cubicBezTo>
                <a:cubicBezTo>
                  <a:pt x="115729" y="164351"/>
                  <a:pt x="109972" y="158595"/>
                  <a:pt x="102870" y="158595"/>
                </a:cubicBezTo>
                <a:cubicBezTo>
                  <a:pt x="95768" y="158595"/>
                  <a:pt x="90011" y="164353"/>
                  <a:pt x="90011" y="171455"/>
                </a:cubicBezTo>
                <a:lnTo>
                  <a:pt x="90011" y="171450"/>
                </a:lnTo>
                <a:moveTo>
                  <a:pt x="150019" y="111443"/>
                </a:moveTo>
                <a:cubicBezTo>
                  <a:pt x="142917" y="111443"/>
                  <a:pt x="137161" y="117200"/>
                  <a:pt x="137161" y="124303"/>
                </a:cubicBezTo>
                <a:cubicBezTo>
                  <a:pt x="137161" y="131405"/>
                  <a:pt x="142917" y="137163"/>
                  <a:pt x="150019" y="137163"/>
                </a:cubicBezTo>
                <a:cubicBezTo>
                  <a:pt x="157122" y="137163"/>
                  <a:pt x="162878" y="131405"/>
                  <a:pt x="162878" y="124305"/>
                </a:cubicBezTo>
                <a:cubicBezTo>
                  <a:pt x="162878" y="117203"/>
                  <a:pt x="157122" y="111448"/>
                  <a:pt x="150019" y="111448"/>
                </a:cubicBezTo>
                <a:lnTo>
                  <a:pt x="150019" y="111443"/>
                </a:lnTo>
                <a:moveTo>
                  <a:pt x="137161" y="171450"/>
                </a:moveTo>
                <a:cubicBezTo>
                  <a:pt x="137161" y="178552"/>
                  <a:pt x="142917" y="184310"/>
                  <a:pt x="150019" y="184310"/>
                </a:cubicBezTo>
                <a:cubicBezTo>
                  <a:pt x="157122" y="184310"/>
                  <a:pt x="162878" y="178552"/>
                  <a:pt x="162878" y="171453"/>
                </a:cubicBezTo>
                <a:cubicBezTo>
                  <a:pt x="162878" y="164351"/>
                  <a:pt x="157122" y="158595"/>
                  <a:pt x="150019" y="158595"/>
                </a:cubicBezTo>
                <a:cubicBezTo>
                  <a:pt x="142917" y="158595"/>
                  <a:pt x="137161" y="164353"/>
                  <a:pt x="137161" y="171455"/>
                </a:cubicBezTo>
                <a:lnTo>
                  <a:pt x="137161" y="171450"/>
                </a:lnTo>
                <a:moveTo>
                  <a:pt x="150019" y="205740"/>
                </a:moveTo>
                <a:cubicBezTo>
                  <a:pt x="142917" y="205740"/>
                  <a:pt x="137161" y="211498"/>
                  <a:pt x="137161" y="218600"/>
                </a:cubicBezTo>
                <a:cubicBezTo>
                  <a:pt x="137161" y="225702"/>
                  <a:pt x="142917" y="231460"/>
                  <a:pt x="150019" y="231460"/>
                </a:cubicBezTo>
                <a:cubicBezTo>
                  <a:pt x="157122" y="231460"/>
                  <a:pt x="162878" y="225702"/>
                  <a:pt x="162878" y="218603"/>
                </a:cubicBezTo>
                <a:cubicBezTo>
                  <a:pt x="162878" y="211501"/>
                  <a:pt x="157122" y="205745"/>
                  <a:pt x="150019" y="205745"/>
                </a:cubicBezTo>
                <a:lnTo>
                  <a:pt x="150019" y="20574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10819650" y="6039149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60D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43800" y="0"/>
            <a:ext cx="4683125" cy="6927850"/>
          </a:xfrm>
          <a:custGeom>
            <a:avLst/>
            <a:gdLst/>
            <a:ahLst/>
            <a:cxnLst/>
            <a:rect l="l" t="t" r="r" b="b"/>
            <a:pathLst>
              <a:path w="4683125" h="6927850">
                <a:moveTo>
                  <a:pt x="944493" y="1871"/>
                </a:moveTo>
                <a:lnTo>
                  <a:pt x="4683125" y="0"/>
                </a:lnTo>
                <a:lnTo>
                  <a:pt x="4683125" y="6927850"/>
                </a:lnTo>
                <a:lnTo>
                  <a:pt x="792853" y="6927850"/>
                </a:lnTo>
                <a:cubicBezTo>
                  <a:pt x="668703" y="6927850"/>
                  <a:pt x="568063" y="6836610"/>
                  <a:pt x="568063" y="6724102"/>
                </a:cubicBezTo>
                <a:cubicBezTo>
                  <a:pt x="568063" y="6611524"/>
                  <a:pt x="668703" y="6520285"/>
                  <a:pt x="792853" y="6520285"/>
                </a:cubicBezTo>
                <a:lnTo>
                  <a:pt x="1717349" y="6520285"/>
                </a:lnTo>
                <a:cubicBezTo>
                  <a:pt x="1841498" y="6520285"/>
                  <a:pt x="1942186" y="6429045"/>
                  <a:pt x="1942186" y="6316467"/>
                </a:cubicBezTo>
                <a:cubicBezTo>
                  <a:pt x="1942186" y="6203890"/>
                  <a:pt x="1841545" y="6112650"/>
                  <a:pt x="1717349" y="6112650"/>
                </a:cubicBezTo>
                <a:lnTo>
                  <a:pt x="224790" y="6112650"/>
                </a:lnTo>
                <a:cubicBezTo>
                  <a:pt x="100640" y="6112650"/>
                  <a:pt x="0" y="6021410"/>
                  <a:pt x="0" y="5908832"/>
                </a:cubicBezTo>
                <a:cubicBezTo>
                  <a:pt x="0" y="5796255"/>
                  <a:pt x="100640" y="5705015"/>
                  <a:pt x="224790" y="5705015"/>
                </a:cubicBezTo>
                <a:lnTo>
                  <a:pt x="1149286" y="5705015"/>
                </a:lnTo>
                <a:cubicBezTo>
                  <a:pt x="1273435" y="5705015"/>
                  <a:pt x="1374123" y="5613775"/>
                  <a:pt x="1374123" y="5501198"/>
                </a:cubicBezTo>
                <a:cubicBezTo>
                  <a:pt x="1374123" y="5388620"/>
                  <a:pt x="1273482" y="5297380"/>
                  <a:pt x="1149286" y="5297380"/>
                </a:cubicBezTo>
                <a:lnTo>
                  <a:pt x="979382" y="5297380"/>
                </a:lnTo>
                <a:cubicBezTo>
                  <a:pt x="855232" y="5297380"/>
                  <a:pt x="754545" y="5206140"/>
                  <a:pt x="754545" y="5093563"/>
                </a:cubicBezTo>
                <a:cubicBezTo>
                  <a:pt x="754545" y="4980985"/>
                  <a:pt x="855185" y="4889746"/>
                  <a:pt x="979382" y="4889746"/>
                </a:cubicBezTo>
                <a:lnTo>
                  <a:pt x="1903878" y="4889746"/>
                </a:lnTo>
                <a:cubicBezTo>
                  <a:pt x="2028027" y="4889746"/>
                  <a:pt x="2128668" y="4798506"/>
                  <a:pt x="2128668" y="4685928"/>
                </a:cubicBezTo>
                <a:cubicBezTo>
                  <a:pt x="2128668" y="4573351"/>
                  <a:pt x="2028027" y="4482111"/>
                  <a:pt x="1903878" y="4482111"/>
                </a:cubicBezTo>
                <a:lnTo>
                  <a:pt x="411319" y="4482111"/>
                </a:lnTo>
                <a:cubicBezTo>
                  <a:pt x="287169" y="4482111"/>
                  <a:pt x="186482" y="4390871"/>
                  <a:pt x="186482" y="4278293"/>
                </a:cubicBezTo>
                <a:cubicBezTo>
                  <a:pt x="186482" y="4165716"/>
                  <a:pt x="287122" y="4074476"/>
                  <a:pt x="411319" y="4074476"/>
                </a:cubicBezTo>
                <a:lnTo>
                  <a:pt x="1335815" y="4074476"/>
                </a:lnTo>
                <a:cubicBezTo>
                  <a:pt x="1459964" y="4074476"/>
                  <a:pt x="1560652" y="3983236"/>
                  <a:pt x="1560652" y="3870659"/>
                </a:cubicBezTo>
                <a:cubicBezTo>
                  <a:pt x="1560652" y="3770551"/>
                  <a:pt x="1481085" y="3687348"/>
                  <a:pt x="1376136" y="3670097"/>
                </a:cubicBezTo>
                <a:lnTo>
                  <a:pt x="792806" y="3670097"/>
                </a:lnTo>
                <a:cubicBezTo>
                  <a:pt x="668657" y="3670097"/>
                  <a:pt x="568016" y="3578858"/>
                  <a:pt x="568016" y="3466280"/>
                </a:cubicBezTo>
                <a:cubicBezTo>
                  <a:pt x="568016" y="3353702"/>
                  <a:pt x="668657" y="3262463"/>
                  <a:pt x="792806" y="3262463"/>
                </a:cubicBezTo>
                <a:lnTo>
                  <a:pt x="904124" y="3262463"/>
                </a:lnTo>
                <a:cubicBezTo>
                  <a:pt x="917190" y="3260315"/>
                  <a:pt x="930678" y="3259206"/>
                  <a:pt x="944446" y="3259206"/>
                </a:cubicBezTo>
                <a:lnTo>
                  <a:pt x="1759263" y="3258929"/>
                </a:lnTo>
                <a:cubicBezTo>
                  <a:pt x="1863369" y="3241125"/>
                  <a:pt x="1942139" y="3158198"/>
                  <a:pt x="1942139" y="3058645"/>
                </a:cubicBezTo>
                <a:cubicBezTo>
                  <a:pt x="1942139" y="2946068"/>
                  <a:pt x="1841498" y="2854828"/>
                  <a:pt x="1717302" y="2854828"/>
                </a:cubicBezTo>
                <a:lnTo>
                  <a:pt x="224743" y="2854828"/>
                </a:lnTo>
                <a:cubicBezTo>
                  <a:pt x="100594" y="2854828"/>
                  <a:pt x="-47" y="2763588"/>
                  <a:pt x="-47" y="2651010"/>
                </a:cubicBezTo>
                <a:cubicBezTo>
                  <a:pt x="-47" y="2538433"/>
                  <a:pt x="100594" y="2447193"/>
                  <a:pt x="224743" y="2447193"/>
                </a:cubicBezTo>
                <a:lnTo>
                  <a:pt x="1149239" y="2447193"/>
                </a:lnTo>
                <a:cubicBezTo>
                  <a:pt x="1273389" y="2447193"/>
                  <a:pt x="1374076" y="2355953"/>
                  <a:pt x="1374076" y="2243376"/>
                </a:cubicBezTo>
                <a:cubicBezTo>
                  <a:pt x="1374076" y="2130798"/>
                  <a:pt x="1273435" y="2039558"/>
                  <a:pt x="1149239" y="2039558"/>
                </a:cubicBezTo>
                <a:lnTo>
                  <a:pt x="979335" y="2039558"/>
                </a:lnTo>
                <a:cubicBezTo>
                  <a:pt x="855186" y="2039558"/>
                  <a:pt x="754498" y="1948319"/>
                  <a:pt x="754498" y="1835741"/>
                </a:cubicBezTo>
                <a:cubicBezTo>
                  <a:pt x="754498" y="1723163"/>
                  <a:pt x="855139" y="1631924"/>
                  <a:pt x="979335" y="1631924"/>
                </a:cubicBezTo>
                <a:lnTo>
                  <a:pt x="1903831" y="1631924"/>
                </a:lnTo>
                <a:cubicBezTo>
                  <a:pt x="2027981" y="1631924"/>
                  <a:pt x="2128621" y="1540684"/>
                  <a:pt x="2128621" y="1428106"/>
                </a:cubicBezTo>
                <a:cubicBezTo>
                  <a:pt x="2128621" y="1315529"/>
                  <a:pt x="2027981" y="1224289"/>
                  <a:pt x="1903831" y="1224289"/>
                </a:cubicBezTo>
                <a:lnTo>
                  <a:pt x="411272" y="1224289"/>
                </a:lnTo>
                <a:cubicBezTo>
                  <a:pt x="287123" y="1224289"/>
                  <a:pt x="186435" y="1133049"/>
                  <a:pt x="186435" y="1020471"/>
                </a:cubicBezTo>
                <a:cubicBezTo>
                  <a:pt x="186435" y="907894"/>
                  <a:pt x="287076" y="816654"/>
                  <a:pt x="411272" y="816654"/>
                </a:cubicBezTo>
                <a:lnTo>
                  <a:pt x="1335768" y="816654"/>
                </a:lnTo>
                <a:cubicBezTo>
                  <a:pt x="1459918" y="816654"/>
                  <a:pt x="1560605" y="725414"/>
                  <a:pt x="1560605" y="612837"/>
                </a:cubicBezTo>
                <a:cubicBezTo>
                  <a:pt x="1560605" y="500259"/>
                  <a:pt x="1459964" y="409019"/>
                  <a:pt x="1335768" y="409019"/>
                </a:cubicBezTo>
                <a:lnTo>
                  <a:pt x="944352" y="409019"/>
                </a:lnTo>
                <a:cubicBezTo>
                  <a:pt x="820203" y="409019"/>
                  <a:pt x="719515" y="317780"/>
                  <a:pt x="719515" y="205202"/>
                </a:cubicBezTo>
                <a:cubicBezTo>
                  <a:pt x="719515" y="92624"/>
                  <a:pt x="820156" y="1385"/>
                  <a:pt x="944352" y="1385"/>
                </a:cubicBezTo>
                <a:lnTo>
                  <a:pt x="944493" y="1871"/>
                </a:lnTo>
              </a:path>
            </a:pathLst>
          </a:custGeom>
          <a:solidFill>
            <a:srgbClr val="1B4436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5045459"/>
            <a:ext cx="1812540" cy="1812541"/>
          </a:xfrm>
          <a:custGeom>
            <a:avLst/>
            <a:gdLst/>
            <a:ahLst/>
            <a:cxnLst/>
            <a:rect l="l" t="t" r="r" b="b"/>
            <a:pathLst>
              <a:path w="1812540" h="1812541">
                <a:moveTo>
                  <a:pt x="1219205" y="1219206"/>
                </a:moveTo>
                <a:lnTo>
                  <a:pt x="1812540" y="1219206"/>
                </a:lnTo>
                <a:lnTo>
                  <a:pt x="1812540" y="1812541"/>
                </a:lnTo>
                <a:lnTo>
                  <a:pt x="1219205" y="1219206"/>
                </a:lnTo>
              </a:path>
              <a:path w="1812540" h="1812541">
                <a:moveTo>
                  <a:pt x="609593" y="1219206"/>
                </a:moveTo>
                <a:lnTo>
                  <a:pt x="1202928" y="1219206"/>
                </a:lnTo>
                <a:lnTo>
                  <a:pt x="1202928" y="1812541"/>
                </a:lnTo>
                <a:lnTo>
                  <a:pt x="609593" y="1219206"/>
                </a:lnTo>
              </a:path>
              <a:path w="1812540" h="1812541">
                <a:moveTo>
                  <a:pt x="0" y="1219206"/>
                </a:moveTo>
                <a:lnTo>
                  <a:pt x="593335" y="1219206"/>
                </a:lnTo>
                <a:lnTo>
                  <a:pt x="593335" y="1812541"/>
                </a:lnTo>
                <a:lnTo>
                  <a:pt x="0" y="1219206"/>
                </a:lnTo>
              </a:path>
              <a:path w="1812540" h="1812541">
                <a:moveTo>
                  <a:pt x="1219205" y="609594"/>
                </a:moveTo>
                <a:lnTo>
                  <a:pt x="1812540" y="609594"/>
                </a:lnTo>
                <a:lnTo>
                  <a:pt x="1812540" y="1202929"/>
                </a:lnTo>
                <a:lnTo>
                  <a:pt x="1219205" y="609594"/>
                </a:lnTo>
              </a:path>
              <a:path w="1812540" h="1812541">
                <a:moveTo>
                  <a:pt x="609593" y="609594"/>
                </a:moveTo>
                <a:lnTo>
                  <a:pt x="1202928" y="609594"/>
                </a:lnTo>
                <a:lnTo>
                  <a:pt x="1202928" y="1202929"/>
                </a:lnTo>
                <a:lnTo>
                  <a:pt x="609593" y="609594"/>
                </a:lnTo>
              </a:path>
              <a:path w="1812540" h="1812541">
                <a:moveTo>
                  <a:pt x="0" y="609594"/>
                </a:moveTo>
                <a:lnTo>
                  <a:pt x="593335" y="609594"/>
                </a:lnTo>
                <a:lnTo>
                  <a:pt x="593335" y="1202929"/>
                </a:lnTo>
                <a:lnTo>
                  <a:pt x="0" y="609594"/>
                </a:lnTo>
              </a:path>
              <a:path w="1812540" h="1812541">
                <a:moveTo>
                  <a:pt x="1219205" y="0"/>
                </a:moveTo>
                <a:lnTo>
                  <a:pt x="1812540" y="0"/>
                </a:lnTo>
                <a:lnTo>
                  <a:pt x="1812540" y="593335"/>
                </a:lnTo>
                <a:lnTo>
                  <a:pt x="1219205" y="0"/>
                </a:lnTo>
              </a:path>
              <a:path w="1812540" h="1812541">
                <a:moveTo>
                  <a:pt x="609593" y="0"/>
                </a:moveTo>
                <a:lnTo>
                  <a:pt x="1202928" y="0"/>
                </a:lnTo>
                <a:lnTo>
                  <a:pt x="1202928" y="593335"/>
                </a:lnTo>
                <a:lnTo>
                  <a:pt x="609593" y="0"/>
                </a:lnTo>
              </a:path>
              <a:path w="1812540" h="1812541">
                <a:moveTo>
                  <a:pt x="0" y="0"/>
                </a:moveTo>
                <a:lnTo>
                  <a:pt x="593335" y="0"/>
                </a:lnTo>
                <a:lnTo>
                  <a:pt x="593335" y="593335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1B4436">
                <a:alpha val="4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57200" y="503617"/>
            <a:ext cx="11247120" cy="9525"/>
          </a:xfrm>
          <a:custGeom>
            <a:avLst/>
            <a:gdLst/>
            <a:ahLst/>
            <a:cxnLst/>
            <a:rect l="l" t="t" r="r" b="b"/>
            <a:pathLst>
              <a:path w="11247120" h="9525">
                <a:moveTo>
                  <a:pt x="0" y="4763"/>
                </a:moveTo>
                <a:lnTo>
                  <a:pt x="11247120" y="4763"/>
                </a:lnTo>
              </a:path>
            </a:pathLst>
          </a:custGeom>
          <a:noFill/>
          <a:ln w="6348">
            <a:solidFill>
              <a:srgbClr val="DEF2EB">
                <a:alpha val="2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73150" y="183325"/>
            <a:ext cx="680019" cy="98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90000"/>
              </a:lnSpc>
              <a:spcBef>
                <a:spcPts val="898"/>
              </a:spcBef>
              <a:buNone/>
            </a:pPr>
            <a:r>
              <a:rPr lang="en-US" sz="718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10</a:t>
            </a:r>
            <a:endParaRPr lang="en-US" sz="718" dirty="0"/>
          </a:p>
        </p:txBody>
      </p:sp>
      <p:sp>
        <p:nvSpPr>
          <p:cNvPr id="6" name="Text 4"/>
          <p:cNvSpPr/>
          <p:nvPr/>
        </p:nvSpPr>
        <p:spPr>
          <a:xfrm>
            <a:off x="457200" y="137160"/>
            <a:ext cx="7373623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D9D9D9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Comprehensive Real Estate Acquisition Strategy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457200" y="843915"/>
            <a:ext cx="11307329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Sponsor Track Record &amp; Next Steps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457200" y="2845015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201168" y="0"/>
                </a:moveTo>
                <a:lnTo>
                  <a:pt x="201168" y="246937"/>
                </a:lnTo>
                <a:lnTo>
                  <a:pt x="0" y="0"/>
                </a:lnTo>
                <a:lnTo>
                  <a:pt x="201168" y="0"/>
                </a:lnTo>
              </a:path>
            </a:pathLst>
          </a:custGeom>
          <a:solidFill>
            <a:srgbClr val="DEF2EB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94377" y="2845015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201168" y="0"/>
                </a:moveTo>
                <a:lnTo>
                  <a:pt x="201168" y="246937"/>
                </a:lnTo>
                <a:lnTo>
                  <a:pt x="0" y="0"/>
                </a:lnTo>
                <a:lnTo>
                  <a:pt x="201168" y="0"/>
                </a:lnTo>
              </a:path>
            </a:pathLst>
          </a:custGeom>
          <a:solidFill>
            <a:srgbClr val="DEF2EB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333099" y="2845015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201168" y="0"/>
                </a:moveTo>
                <a:lnTo>
                  <a:pt x="201168" y="246937"/>
                </a:lnTo>
                <a:lnTo>
                  <a:pt x="0" y="0"/>
                </a:lnTo>
                <a:lnTo>
                  <a:pt x="201168" y="0"/>
                </a:lnTo>
              </a:path>
            </a:pathLst>
          </a:custGeom>
          <a:solidFill>
            <a:srgbClr val="DEF2EB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533649" y="2363935"/>
            <a:ext cx="3200400" cy="356616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716529" y="3004015"/>
            <a:ext cx="284988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Request data room / subscription materials</a:t>
            </a:r>
            <a:endParaRPr lang="en-US" sz="1200" dirty="0"/>
          </a:p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Wire instructions (placeholder checklist)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332481" y="2115399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0"/>
                </a:moveTo>
                <a:lnTo>
                  <a:pt x="2743191" y="0"/>
                </a:lnTo>
                <a:lnTo>
                  <a:pt x="3108960" y="365760"/>
                </a:lnTo>
                <a:lnTo>
                  <a:pt x="2743191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solidFill>
            <a:srgbClr val="1B443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8515361" y="2206839"/>
            <a:ext cx="285115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Next steps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95236" y="2363935"/>
            <a:ext cx="3200400" cy="356616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778116" y="3004015"/>
            <a:ext cx="284988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Decision-making process</a:t>
            </a:r>
            <a:endParaRPr lang="en-US" sz="1200" dirty="0"/>
          </a:p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Reporting cadence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394377" y="2113885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0"/>
                </a:moveTo>
                <a:lnTo>
                  <a:pt x="2743191" y="0"/>
                </a:lnTo>
                <a:lnTo>
                  <a:pt x="3108960" y="365760"/>
                </a:lnTo>
                <a:lnTo>
                  <a:pt x="2743191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solidFill>
            <a:srgbClr val="1B443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577257" y="2205325"/>
            <a:ext cx="285115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Alignment &amp; governance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57750" y="2363935"/>
            <a:ext cx="3200400" cy="356616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840630" y="3004015"/>
            <a:ext cx="284988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Relevant deal experience</a:t>
            </a:r>
            <a:endParaRPr lang="en-US" sz="1200" dirty="0"/>
          </a:p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Roles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457200" y="2113885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0"/>
                </a:moveTo>
                <a:lnTo>
                  <a:pt x="2743191" y="0"/>
                </a:lnTo>
                <a:lnTo>
                  <a:pt x="3108960" y="365760"/>
                </a:lnTo>
                <a:lnTo>
                  <a:pt x="2743191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solidFill>
            <a:srgbClr val="1B443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640080" y="2205325"/>
            <a:ext cx="285115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Sponsor background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10819650" y="6039149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2026-08-03T08:29:49Z</dcterms:created>
  <dcterms:modified xsi:type="dcterms:W3CDTF">2026-08-03T08:29:49Z</dcterms:modified>
</cp:coreProperties>
</file>