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embeddedFontLst>
    <p:embeddedFont>
      <p:font typeface="Domine" pitchFamily="2" charset="0"/>
      <p:bold r:id="rId16"/>
    </p:embeddedFont>
    <p:embeddedFont>
      <p:font typeface="Hind" pitchFamily="2" charset="0"/>
      <p:regular r:id="rId17"/>
      <p:bold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
    <Relationship Id="rId16" Type="http://schemas.openxmlformats.org/officeDocument/2006/relationships/font" Target="fonts/font1.fntdata"/>
    <Relationship Id="rId17" Type="http://schemas.openxmlformats.org/officeDocument/2006/relationships/font" Target="fonts/font2.fntdata"/>
    <Relationship Id="rId18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2b8ee00ab9cec1a07a27885434d0f4d98c03724f.jpg"/><Relationship Id="rId2" Type="http://schemas.openxmlformats.org/officeDocument/2006/relationships/image" Target="../media/a5aff9aedc640f50cc7ed0e22d1cd0bafd4ce188.png"/><Relationship Id="rId3" Type="http://schemas.openxmlformats.org/officeDocument/2006/relationships/image" Target="../media/d2a643e29f801fdc3e427b55d71f2634da0746a6.png"/><Relationship Id="rId4" Type="http://schemas.openxmlformats.org/officeDocument/2006/relationships/image" Target="../media/d2a643e29f801fdc3e427b55d71f2634da0746a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551edb0953b59099fa33caeee06e32783f6749ba.png"/><Relationship Id="rId4" Type="http://schemas.openxmlformats.org/officeDocument/2006/relationships/image" Target="../media/551edb0953b59099fa33caeee06e32783f6749ba.png"/><Relationship Id="rId5" Type="http://schemas.openxmlformats.org/officeDocument/2006/relationships/image" Target="../media/e35340c712fcede1facc78bf4cdaef52d5faf5bd.png"/><Relationship Id="rId6" Type="http://schemas.openxmlformats.org/officeDocument/2006/relationships/image" Target="../media/551edb0953b59099fa33caeee06e32783f6749ba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e35340c712fcede1facc78bf4cdaef52d5faf5bd.png"/><Relationship Id="rId4" Type="http://schemas.openxmlformats.org/officeDocument/2006/relationships/image" Target="../media/551edb0953b59099fa33caeee06e32783f6749ba.png"/><Relationship Id="rId5" Type="http://schemas.openxmlformats.org/officeDocument/2006/relationships/image" Target="../media/e35340c712fcede1facc78bf4cdaef52d5faf5bd.png"/><Relationship Id="rId6" Type="http://schemas.openxmlformats.org/officeDocument/2006/relationships/image" Target="../media/551edb0953b59099fa33caeee06e32783f6749ba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image" Target="../media/d2a643e29f801fdc3e427b55d71f2634da0746a6.png"/><Relationship Id="rId5" Type="http://schemas.openxmlformats.org/officeDocument/2006/relationships/image" Target="../media/599aad8ceecbdde5956ae43bd8dccde0d6b0965a.png"/><Relationship Id="rId6" Type="http://schemas.openxmlformats.org/officeDocument/2006/relationships/image" Target="../media/599aad8ceecbdde5956ae43bd8dccde0d6b0965a.png"/><Relationship Id="rId7" Type="http://schemas.openxmlformats.org/officeDocument/2006/relationships/image" Target="../media/d2a643e29f801fdc3e427b55d71f2634da0746a6.png"/><Relationship Id="rId8" Type="http://schemas.openxmlformats.org/officeDocument/2006/relationships/image" Target="../media/d2a643e29f801fdc3e427b55d71f2634da0746a6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image" Target="../media/d2a643e29f801fdc3e427b55d71f2634da0746a6.png"/><Relationship Id="rId5" Type="http://schemas.openxmlformats.org/officeDocument/2006/relationships/image" Target="../media/d2a643e29f801fdc3e427b55d71f2634da0746a6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9edbf9e2984066168f7b43fb48dd174fa5e792b0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image" Target="../media/d2a643e29f801fdc3e427b55d71f2634da0746a6.png"/><Relationship Id="rId5" Type="http://schemas.openxmlformats.org/officeDocument/2006/relationships/image" Target="../media/d2a643e29f801fdc3e427b55d71f2634da0746a6.png"/><Relationship Id="rId6" Type="http://schemas.openxmlformats.org/officeDocument/2006/relationships/image" Target="../media/d2a643e29f801fdc3e427b55d71f2634da0746a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e123067e4da198486d15bc26237b062047f59475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e35340c712fcede1facc78bf4cdaef52d5faf5bd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0997" y="1171471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80996" y="2543129"/>
            <a:ext cx="7559040" cy="254044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Comprehensive Project Status Update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380996" y="5290419"/>
            <a:ext cx="751205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Current Progress, Accomplishments, Risks, and Upcoming Deliverables Overview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718505" y="660760"/>
            <a:ext cx="3473495" cy="5530128"/>
          </a:xfrm>
          <a:prstGeom prst="rect">
            <a:avLst/>
          </a:prstGeom>
          <a:blipFill>
            <a:blip r:embed="rId1"/>
            <a:srcRect/>
            <a:stretch>
              <a:fillRect l="-69418" r="-69418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710568" y="660761"/>
            <a:ext cx="9525" cy="5536479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80997" y="6471617"/>
            <a:ext cx="5590540" cy="1538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Project Status Update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020997" y="2273451"/>
            <a:ext cx="9525" cy="3923789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14983" y="2273451"/>
            <a:ext cx="9525" cy="3923789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2265513"/>
            <a:ext cx="8712155" cy="9525"/>
          </a:xfrm>
          <a:prstGeom prst="rect">
            <a:avLst/>
          </a:pr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708702" y="654411"/>
            <a:ext cx="9525" cy="5541264"/>
          </a:xfrm>
          <a:prstGeom prst="rect">
            <a:avLst/>
          </a:pr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712155" y="660761"/>
            <a:ext cx="3479782" cy="5536479"/>
          </a:xfrm>
          <a:custGeom>
            <a:avLst/>
            <a:gdLst/>
            <a:ahLst/>
            <a:cxnLst/>
            <a:rect l="l" t="t" r="r" b="b"/>
            <a:pathLst>
              <a:path w="3479782" h="5536479">
                <a:moveTo>
                  <a:pt x="1739891" y="2768240"/>
                </a:moveTo>
                <a:lnTo>
                  <a:pt x="0" y="2768240"/>
                </a:lnTo>
                <a:lnTo>
                  <a:pt x="0" y="0"/>
                </a:lnTo>
                <a:cubicBezTo>
                  <a:pt x="960907" y="0"/>
                  <a:pt x="1739891" y="1239396"/>
                  <a:pt x="1739891" y="2768240"/>
                </a:cubicBezTo>
                <a:moveTo>
                  <a:pt x="3479782" y="2768240"/>
                </a:moveTo>
                <a:lnTo>
                  <a:pt x="3479782" y="0"/>
                </a:lnTo>
                <a:cubicBezTo>
                  <a:pt x="2518875" y="0"/>
                  <a:pt x="1739891" y="1239396"/>
                  <a:pt x="1739891" y="2768240"/>
                </a:cubicBezTo>
                <a:lnTo>
                  <a:pt x="3479782" y="2768240"/>
                </a:lnTo>
                <a:moveTo>
                  <a:pt x="1739891" y="5536479"/>
                </a:moveTo>
                <a:lnTo>
                  <a:pt x="0" y="5536479"/>
                </a:lnTo>
                <a:lnTo>
                  <a:pt x="0" y="2768240"/>
                </a:lnTo>
                <a:cubicBezTo>
                  <a:pt x="960907" y="2768240"/>
                  <a:pt x="1739891" y="4007636"/>
                  <a:pt x="1739891" y="5536479"/>
                </a:cubicBezTo>
                <a:moveTo>
                  <a:pt x="1739891" y="5536479"/>
                </a:moveTo>
                <a:lnTo>
                  <a:pt x="3479782" y="5536479"/>
                </a:lnTo>
                <a:lnTo>
                  <a:pt x="3479782" y="2768240"/>
                </a:lnTo>
                <a:cubicBezTo>
                  <a:pt x="2518875" y="2768240"/>
                  <a:pt x="1739891" y="4007636"/>
                  <a:pt x="1739891" y="5536479"/>
                </a:cubicBez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80998" y="1041710"/>
            <a:ext cx="8040138" cy="969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Project Update — Cover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Project Status Update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90428" y="2527418"/>
            <a:ext cx="282893" cy="301752"/>
          </a:xfrm>
          <a:custGeom>
            <a:avLst/>
            <a:gdLst/>
            <a:ahLst/>
            <a:cxnLst/>
            <a:rect l="l" t="t" r="r" b="b"/>
            <a:pathLst>
              <a:path w="282893" h="301752">
                <a:moveTo>
                  <a:pt x="141446" y="28289"/>
                </a:moveTo>
                <a:lnTo>
                  <a:pt x="245174" y="28289"/>
                </a:lnTo>
                <a:cubicBezTo>
                  <a:pt x="250360" y="28289"/>
                  <a:pt x="254603" y="32532"/>
                  <a:pt x="254603" y="37719"/>
                </a:cubicBezTo>
                <a:lnTo>
                  <a:pt x="254603" y="264033"/>
                </a:lnTo>
                <a:cubicBezTo>
                  <a:pt x="254603" y="269220"/>
                  <a:pt x="250360" y="273463"/>
                  <a:pt x="245174" y="273463"/>
                </a:cubicBezTo>
                <a:lnTo>
                  <a:pt x="141446" y="273463"/>
                </a:lnTo>
                <a:lnTo>
                  <a:pt x="141446" y="28289"/>
                </a:lnTo>
                <a:moveTo>
                  <a:pt x="113157" y="28289"/>
                </a:moveTo>
                <a:lnTo>
                  <a:pt x="113157" y="273463"/>
                </a:lnTo>
                <a:lnTo>
                  <a:pt x="75439" y="273463"/>
                </a:lnTo>
                <a:cubicBezTo>
                  <a:pt x="70254" y="273463"/>
                  <a:pt x="66010" y="269220"/>
                  <a:pt x="66010" y="264033"/>
                </a:cubicBezTo>
                <a:lnTo>
                  <a:pt x="66010" y="245174"/>
                </a:lnTo>
                <a:lnTo>
                  <a:pt x="80155" y="245174"/>
                </a:lnTo>
                <a:cubicBezTo>
                  <a:pt x="87994" y="245174"/>
                  <a:pt x="94299" y="238867"/>
                  <a:pt x="94299" y="231030"/>
                </a:cubicBezTo>
                <a:cubicBezTo>
                  <a:pt x="94299" y="223191"/>
                  <a:pt x="87994" y="216887"/>
                  <a:pt x="80155" y="216887"/>
                </a:cubicBezTo>
                <a:lnTo>
                  <a:pt x="66010" y="216887"/>
                </a:lnTo>
                <a:lnTo>
                  <a:pt x="66010" y="165025"/>
                </a:lnTo>
                <a:lnTo>
                  <a:pt x="80155" y="165025"/>
                </a:lnTo>
                <a:cubicBezTo>
                  <a:pt x="87994" y="165025"/>
                  <a:pt x="94299" y="158719"/>
                  <a:pt x="94299" y="150882"/>
                </a:cubicBezTo>
                <a:cubicBezTo>
                  <a:pt x="94299" y="143043"/>
                  <a:pt x="87994" y="136739"/>
                  <a:pt x="80155" y="136739"/>
                </a:cubicBezTo>
                <a:lnTo>
                  <a:pt x="66010" y="136739"/>
                </a:lnTo>
                <a:lnTo>
                  <a:pt x="66010" y="84877"/>
                </a:lnTo>
                <a:lnTo>
                  <a:pt x="80155" y="84877"/>
                </a:lnTo>
                <a:cubicBezTo>
                  <a:pt x="87994" y="84877"/>
                  <a:pt x="94299" y="78570"/>
                  <a:pt x="94299" y="70734"/>
                </a:cubicBezTo>
                <a:cubicBezTo>
                  <a:pt x="94299" y="62894"/>
                  <a:pt x="87994" y="56591"/>
                  <a:pt x="80155" y="56591"/>
                </a:cubicBezTo>
                <a:lnTo>
                  <a:pt x="66010" y="56591"/>
                </a:lnTo>
                <a:lnTo>
                  <a:pt x="66010" y="37731"/>
                </a:lnTo>
                <a:cubicBezTo>
                  <a:pt x="66010" y="32544"/>
                  <a:pt x="70254" y="28301"/>
                  <a:pt x="75439" y="28301"/>
                </a:cubicBezTo>
                <a:lnTo>
                  <a:pt x="113157" y="28289"/>
                </a:lnTo>
                <a:moveTo>
                  <a:pt x="37718" y="245174"/>
                </a:moveTo>
                <a:lnTo>
                  <a:pt x="37718" y="264033"/>
                </a:lnTo>
                <a:cubicBezTo>
                  <a:pt x="37718" y="284839"/>
                  <a:pt x="54632" y="301752"/>
                  <a:pt x="75436" y="301752"/>
                </a:cubicBezTo>
                <a:lnTo>
                  <a:pt x="245172" y="301752"/>
                </a:lnTo>
                <a:cubicBezTo>
                  <a:pt x="265976" y="301752"/>
                  <a:pt x="282890" y="284839"/>
                  <a:pt x="282890" y="264033"/>
                </a:cubicBezTo>
                <a:lnTo>
                  <a:pt x="282890" y="37719"/>
                </a:lnTo>
                <a:cubicBezTo>
                  <a:pt x="282890" y="16913"/>
                  <a:pt x="265976" y="0"/>
                  <a:pt x="245172" y="0"/>
                </a:cubicBezTo>
                <a:lnTo>
                  <a:pt x="75436" y="0"/>
                </a:lnTo>
                <a:cubicBezTo>
                  <a:pt x="54632" y="0"/>
                  <a:pt x="37718" y="16913"/>
                  <a:pt x="37718" y="37719"/>
                </a:cubicBezTo>
                <a:lnTo>
                  <a:pt x="37718" y="56578"/>
                </a:lnTo>
                <a:lnTo>
                  <a:pt x="14145" y="56578"/>
                </a:lnTo>
                <a:cubicBezTo>
                  <a:pt x="6306" y="56578"/>
                  <a:pt x="0" y="62885"/>
                  <a:pt x="0" y="70725"/>
                </a:cubicBezTo>
                <a:cubicBezTo>
                  <a:pt x="0" y="78564"/>
                  <a:pt x="6306" y="84871"/>
                  <a:pt x="14145" y="84871"/>
                </a:cubicBezTo>
                <a:lnTo>
                  <a:pt x="37718" y="84871"/>
                </a:lnTo>
                <a:lnTo>
                  <a:pt x="37718" y="136736"/>
                </a:lnTo>
                <a:lnTo>
                  <a:pt x="14145" y="136736"/>
                </a:lnTo>
                <a:cubicBezTo>
                  <a:pt x="6306" y="136736"/>
                  <a:pt x="0" y="143043"/>
                  <a:pt x="0" y="150882"/>
                </a:cubicBezTo>
                <a:cubicBezTo>
                  <a:pt x="0" y="158722"/>
                  <a:pt x="6306" y="165028"/>
                  <a:pt x="14145" y="165028"/>
                </a:cubicBezTo>
                <a:lnTo>
                  <a:pt x="37718" y="165028"/>
                </a:lnTo>
                <a:lnTo>
                  <a:pt x="37718" y="216893"/>
                </a:lnTo>
                <a:lnTo>
                  <a:pt x="14145" y="216893"/>
                </a:lnTo>
                <a:cubicBezTo>
                  <a:pt x="6306" y="216893"/>
                  <a:pt x="0" y="223200"/>
                  <a:pt x="0" y="231040"/>
                </a:cubicBezTo>
                <a:cubicBezTo>
                  <a:pt x="0" y="238879"/>
                  <a:pt x="6306" y="245186"/>
                  <a:pt x="14145" y="245186"/>
                </a:cubicBezTo>
                <a:lnTo>
                  <a:pt x="37718" y="245174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173283" y="2527418"/>
            <a:ext cx="301752" cy="301752"/>
          </a:xfrm>
          <a:custGeom>
            <a:avLst/>
            <a:gdLst/>
            <a:ahLst/>
            <a:cxnLst/>
            <a:rect l="l" t="t" r="r" b="b"/>
            <a:pathLst>
              <a:path w="301752" h="301752">
                <a:moveTo>
                  <a:pt x="150876" y="28289"/>
                </a:moveTo>
                <a:cubicBezTo>
                  <a:pt x="136673" y="28289"/>
                  <a:pt x="124295" y="36246"/>
                  <a:pt x="118048" y="48033"/>
                </a:cubicBezTo>
                <a:cubicBezTo>
                  <a:pt x="114865" y="54044"/>
                  <a:pt x="107852" y="56931"/>
                  <a:pt x="101371" y="54928"/>
                </a:cubicBezTo>
                <a:cubicBezTo>
                  <a:pt x="88640" y="51038"/>
                  <a:pt x="74201" y="54104"/>
                  <a:pt x="64183" y="64180"/>
                </a:cubicBezTo>
                <a:cubicBezTo>
                  <a:pt x="54164" y="74258"/>
                  <a:pt x="51041" y="88637"/>
                  <a:pt x="54931" y="101368"/>
                </a:cubicBezTo>
                <a:cubicBezTo>
                  <a:pt x="56935" y="107849"/>
                  <a:pt x="54047" y="114865"/>
                  <a:pt x="48036" y="117988"/>
                </a:cubicBezTo>
                <a:cubicBezTo>
                  <a:pt x="36249" y="124295"/>
                  <a:pt x="28292" y="136669"/>
                  <a:pt x="28292" y="150873"/>
                </a:cubicBezTo>
                <a:cubicBezTo>
                  <a:pt x="28292" y="165076"/>
                  <a:pt x="36249" y="177454"/>
                  <a:pt x="48036" y="183701"/>
                </a:cubicBezTo>
                <a:cubicBezTo>
                  <a:pt x="54047" y="186884"/>
                  <a:pt x="56935" y="193897"/>
                  <a:pt x="54931" y="200378"/>
                </a:cubicBezTo>
                <a:cubicBezTo>
                  <a:pt x="51041" y="213109"/>
                  <a:pt x="54107" y="227548"/>
                  <a:pt x="64183" y="237566"/>
                </a:cubicBezTo>
                <a:cubicBezTo>
                  <a:pt x="74261" y="247584"/>
                  <a:pt x="88640" y="250708"/>
                  <a:pt x="101371" y="246818"/>
                </a:cubicBezTo>
                <a:cubicBezTo>
                  <a:pt x="107852" y="244814"/>
                  <a:pt x="114868" y="247702"/>
                  <a:pt x="117991" y="253713"/>
                </a:cubicBezTo>
                <a:cubicBezTo>
                  <a:pt x="124237" y="265499"/>
                  <a:pt x="136615" y="273457"/>
                  <a:pt x="150819" y="273457"/>
                </a:cubicBezTo>
                <a:cubicBezTo>
                  <a:pt x="165022" y="273457"/>
                  <a:pt x="177400" y="265499"/>
                  <a:pt x="183646" y="253713"/>
                </a:cubicBezTo>
                <a:cubicBezTo>
                  <a:pt x="186830" y="247702"/>
                  <a:pt x="193782" y="244814"/>
                  <a:pt x="200267" y="246818"/>
                </a:cubicBezTo>
                <a:cubicBezTo>
                  <a:pt x="212998" y="250708"/>
                  <a:pt x="227437" y="247642"/>
                  <a:pt x="237455" y="237566"/>
                </a:cubicBezTo>
                <a:cubicBezTo>
                  <a:pt x="247473" y="227488"/>
                  <a:pt x="250596" y="213109"/>
                  <a:pt x="246706" y="200378"/>
                </a:cubicBezTo>
                <a:cubicBezTo>
                  <a:pt x="244703" y="193897"/>
                  <a:pt x="247590" y="186881"/>
                  <a:pt x="253601" y="183758"/>
                </a:cubicBezTo>
                <a:cubicBezTo>
                  <a:pt x="265388" y="177512"/>
                  <a:pt x="273345" y="165134"/>
                  <a:pt x="273345" y="150930"/>
                </a:cubicBezTo>
                <a:cubicBezTo>
                  <a:pt x="273345" y="136727"/>
                  <a:pt x="265388" y="124349"/>
                  <a:pt x="253601" y="118103"/>
                </a:cubicBezTo>
                <a:cubicBezTo>
                  <a:pt x="247590" y="114919"/>
                  <a:pt x="244703" y="107967"/>
                  <a:pt x="246706" y="101482"/>
                </a:cubicBezTo>
                <a:cubicBezTo>
                  <a:pt x="250596" y="88751"/>
                  <a:pt x="247530" y="74312"/>
                  <a:pt x="237455" y="64294"/>
                </a:cubicBezTo>
                <a:cubicBezTo>
                  <a:pt x="227376" y="54276"/>
                  <a:pt x="213115" y="51032"/>
                  <a:pt x="200384" y="54925"/>
                </a:cubicBezTo>
                <a:cubicBezTo>
                  <a:pt x="193903" y="56929"/>
                  <a:pt x="186887" y="54041"/>
                  <a:pt x="183707" y="48030"/>
                </a:cubicBezTo>
                <a:cubicBezTo>
                  <a:pt x="177460" y="36243"/>
                  <a:pt x="165082" y="28286"/>
                  <a:pt x="150879" y="28286"/>
                </a:cubicBezTo>
                <a:lnTo>
                  <a:pt x="150876" y="28289"/>
                </a:lnTo>
                <a:moveTo>
                  <a:pt x="98954" y="25579"/>
                </a:moveTo>
                <a:cubicBezTo>
                  <a:pt x="110918" y="10021"/>
                  <a:pt x="129717" y="0"/>
                  <a:pt x="150876" y="0"/>
                </a:cubicBezTo>
                <a:cubicBezTo>
                  <a:pt x="172035" y="0"/>
                  <a:pt x="190834" y="10018"/>
                  <a:pt x="202798" y="25579"/>
                </a:cubicBezTo>
                <a:cubicBezTo>
                  <a:pt x="222246" y="23045"/>
                  <a:pt x="242639" y="29234"/>
                  <a:pt x="257609" y="44204"/>
                </a:cubicBezTo>
                <a:cubicBezTo>
                  <a:pt x="272579" y="59173"/>
                  <a:pt x="278768" y="79566"/>
                  <a:pt x="276233" y="99014"/>
                </a:cubicBezTo>
                <a:cubicBezTo>
                  <a:pt x="291734" y="110918"/>
                  <a:pt x="301752" y="129720"/>
                  <a:pt x="301752" y="150879"/>
                </a:cubicBezTo>
                <a:cubicBezTo>
                  <a:pt x="301752" y="172038"/>
                  <a:pt x="291734" y="190837"/>
                  <a:pt x="276173" y="202802"/>
                </a:cubicBezTo>
                <a:cubicBezTo>
                  <a:pt x="278707" y="222249"/>
                  <a:pt x="272518" y="242642"/>
                  <a:pt x="257548" y="257612"/>
                </a:cubicBezTo>
                <a:cubicBezTo>
                  <a:pt x="242579" y="272582"/>
                  <a:pt x="222186" y="278771"/>
                  <a:pt x="202738" y="276236"/>
                </a:cubicBezTo>
                <a:cubicBezTo>
                  <a:pt x="190834" y="291737"/>
                  <a:pt x="172032" y="301755"/>
                  <a:pt x="150876" y="301755"/>
                </a:cubicBezTo>
                <a:cubicBezTo>
                  <a:pt x="129717" y="301755"/>
                  <a:pt x="110918" y="291737"/>
                  <a:pt x="98954" y="276176"/>
                </a:cubicBezTo>
                <a:cubicBezTo>
                  <a:pt x="79506" y="278710"/>
                  <a:pt x="59113" y="272521"/>
                  <a:pt x="44143" y="257552"/>
                </a:cubicBezTo>
                <a:cubicBezTo>
                  <a:pt x="29173" y="242582"/>
                  <a:pt x="22984" y="222189"/>
                  <a:pt x="25519" y="202741"/>
                </a:cubicBezTo>
                <a:cubicBezTo>
                  <a:pt x="10018" y="190837"/>
                  <a:pt x="0" y="172035"/>
                  <a:pt x="0" y="150879"/>
                </a:cubicBezTo>
                <a:cubicBezTo>
                  <a:pt x="0" y="129720"/>
                  <a:pt x="10018" y="110921"/>
                  <a:pt x="25579" y="98957"/>
                </a:cubicBezTo>
                <a:cubicBezTo>
                  <a:pt x="23045" y="79509"/>
                  <a:pt x="29234" y="59116"/>
                  <a:pt x="44204" y="44146"/>
                </a:cubicBezTo>
                <a:cubicBezTo>
                  <a:pt x="59173" y="29177"/>
                  <a:pt x="79566" y="22988"/>
                  <a:pt x="99014" y="25522"/>
                </a:cubicBezTo>
                <a:lnTo>
                  <a:pt x="98954" y="25579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031508" y="2544182"/>
            <a:ext cx="301752" cy="268224"/>
          </a:xfrm>
          <a:custGeom>
            <a:avLst/>
            <a:gdLst/>
            <a:ahLst/>
            <a:cxnLst/>
            <a:rect l="l" t="t" r="r" b="b"/>
            <a:pathLst>
              <a:path w="301752" h="268224">
                <a:moveTo>
                  <a:pt x="134111" y="0"/>
                </a:moveTo>
                <a:cubicBezTo>
                  <a:pt x="124838" y="0"/>
                  <a:pt x="117345" y="7492"/>
                  <a:pt x="117345" y="16764"/>
                </a:cubicBezTo>
                <a:lnTo>
                  <a:pt x="117345" y="50292"/>
                </a:lnTo>
                <a:cubicBezTo>
                  <a:pt x="117345" y="59564"/>
                  <a:pt x="124838" y="67056"/>
                  <a:pt x="134111" y="67056"/>
                </a:cubicBezTo>
                <a:lnTo>
                  <a:pt x="167638" y="67056"/>
                </a:lnTo>
                <a:cubicBezTo>
                  <a:pt x="176911" y="67056"/>
                  <a:pt x="184404" y="59564"/>
                  <a:pt x="184404" y="50292"/>
                </a:cubicBezTo>
                <a:lnTo>
                  <a:pt x="184404" y="16764"/>
                </a:lnTo>
                <a:cubicBezTo>
                  <a:pt x="184404" y="7492"/>
                  <a:pt x="176911" y="0"/>
                  <a:pt x="167638" y="0"/>
                </a:cubicBezTo>
                <a:lnTo>
                  <a:pt x="134111" y="0"/>
                </a:lnTo>
                <a:moveTo>
                  <a:pt x="100583" y="33528"/>
                </a:moveTo>
                <a:lnTo>
                  <a:pt x="33528" y="33528"/>
                </a:lnTo>
                <a:cubicBezTo>
                  <a:pt x="15036" y="33528"/>
                  <a:pt x="0" y="48562"/>
                  <a:pt x="0" y="67056"/>
                </a:cubicBezTo>
                <a:lnTo>
                  <a:pt x="0" y="234696"/>
                </a:lnTo>
                <a:cubicBezTo>
                  <a:pt x="0" y="253190"/>
                  <a:pt x="15036" y="268224"/>
                  <a:pt x="33528" y="268224"/>
                </a:cubicBezTo>
                <a:lnTo>
                  <a:pt x="268224" y="268224"/>
                </a:lnTo>
                <a:cubicBezTo>
                  <a:pt x="286716" y="268224"/>
                  <a:pt x="301752" y="253190"/>
                  <a:pt x="301752" y="234696"/>
                </a:cubicBezTo>
                <a:lnTo>
                  <a:pt x="301752" y="67056"/>
                </a:lnTo>
                <a:cubicBezTo>
                  <a:pt x="301752" y="48562"/>
                  <a:pt x="286716" y="33528"/>
                  <a:pt x="268224" y="33528"/>
                </a:cubicBezTo>
                <a:lnTo>
                  <a:pt x="201169" y="33528"/>
                </a:lnTo>
                <a:lnTo>
                  <a:pt x="201169" y="58674"/>
                </a:lnTo>
                <a:lnTo>
                  <a:pt x="268224" y="58674"/>
                </a:lnTo>
                <a:cubicBezTo>
                  <a:pt x="272835" y="58674"/>
                  <a:pt x="276607" y="62445"/>
                  <a:pt x="276607" y="67056"/>
                </a:cubicBezTo>
                <a:lnTo>
                  <a:pt x="276607" y="234696"/>
                </a:lnTo>
                <a:cubicBezTo>
                  <a:pt x="276607" y="239307"/>
                  <a:pt x="272835" y="243078"/>
                  <a:pt x="268224" y="243078"/>
                </a:cubicBezTo>
                <a:lnTo>
                  <a:pt x="33528" y="243078"/>
                </a:lnTo>
                <a:cubicBezTo>
                  <a:pt x="28917" y="243078"/>
                  <a:pt x="25145" y="239307"/>
                  <a:pt x="25145" y="234696"/>
                </a:cubicBezTo>
                <a:lnTo>
                  <a:pt x="25145" y="67056"/>
                </a:lnTo>
                <a:cubicBezTo>
                  <a:pt x="25145" y="62445"/>
                  <a:pt x="28917" y="58674"/>
                  <a:pt x="33528" y="58674"/>
                </a:cubicBezTo>
                <a:lnTo>
                  <a:pt x="100583" y="58674"/>
                </a:lnTo>
                <a:lnTo>
                  <a:pt x="100583" y="33528"/>
                </a:lnTo>
                <a:moveTo>
                  <a:pt x="150876" y="159258"/>
                </a:moveTo>
                <a:cubicBezTo>
                  <a:pt x="169391" y="159258"/>
                  <a:pt x="184404" y="144248"/>
                  <a:pt x="184404" y="125730"/>
                </a:cubicBezTo>
                <a:cubicBezTo>
                  <a:pt x="184404" y="107212"/>
                  <a:pt x="169391" y="92202"/>
                  <a:pt x="150876" y="92202"/>
                </a:cubicBezTo>
                <a:cubicBezTo>
                  <a:pt x="132361" y="92202"/>
                  <a:pt x="117348" y="107212"/>
                  <a:pt x="117348" y="125730"/>
                </a:cubicBezTo>
                <a:cubicBezTo>
                  <a:pt x="117348" y="144248"/>
                  <a:pt x="132361" y="159258"/>
                  <a:pt x="150876" y="159258"/>
                </a:cubicBezTo>
                <a:moveTo>
                  <a:pt x="134111" y="176022"/>
                </a:moveTo>
                <a:cubicBezTo>
                  <a:pt x="110954" y="176022"/>
                  <a:pt x="92200" y="194776"/>
                  <a:pt x="92200" y="217932"/>
                </a:cubicBezTo>
                <a:cubicBezTo>
                  <a:pt x="92200" y="222543"/>
                  <a:pt x="95972" y="226314"/>
                  <a:pt x="100583" y="226314"/>
                </a:cubicBezTo>
                <a:lnTo>
                  <a:pt x="201166" y="226314"/>
                </a:lnTo>
                <a:cubicBezTo>
                  <a:pt x="205777" y="226314"/>
                  <a:pt x="209549" y="222543"/>
                  <a:pt x="209549" y="217932"/>
                </a:cubicBezTo>
                <a:cubicBezTo>
                  <a:pt x="209549" y="194776"/>
                  <a:pt x="190795" y="176022"/>
                  <a:pt x="167638" y="176022"/>
                </a:cubicBezTo>
                <a:lnTo>
                  <a:pt x="134111" y="176022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80999" y="2967586"/>
            <a:ext cx="248412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Project Name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80999" y="3393621"/>
            <a:ext cx="248285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project name]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173284" y="2967586"/>
            <a:ext cx="248412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RAG Status Badge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173284" y="3393621"/>
            <a:ext cx="248285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[Red/Amber/Green] with one-line rationale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031509" y="2967586"/>
            <a:ext cx="248412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Project Owner and Date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031509" y="3393621"/>
            <a:ext cx="248285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[Name / Team] | Date: [Insert date]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17948" y="660761"/>
            <a:ext cx="3479782" cy="5536479"/>
          </a:xfrm>
          <a:custGeom>
            <a:avLst/>
            <a:gdLst/>
            <a:ahLst/>
            <a:cxnLst/>
            <a:rect l="l" t="t" r="r" b="b"/>
            <a:pathLst>
              <a:path w="3479782" h="5536479">
                <a:moveTo>
                  <a:pt x="1739891" y="2768240"/>
                </a:moveTo>
                <a:lnTo>
                  <a:pt x="0" y="2768240"/>
                </a:lnTo>
                <a:lnTo>
                  <a:pt x="0" y="0"/>
                </a:lnTo>
                <a:cubicBezTo>
                  <a:pt x="960907" y="0"/>
                  <a:pt x="1739891" y="1239396"/>
                  <a:pt x="1739891" y="2768240"/>
                </a:cubicBezTo>
                <a:moveTo>
                  <a:pt x="3479782" y="2768240"/>
                </a:moveTo>
                <a:lnTo>
                  <a:pt x="3479782" y="0"/>
                </a:lnTo>
                <a:cubicBezTo>
                  <a:pt x="2518875" y="0"/>
                  <a:pt x="1739891" y="1239396"/>
                  <a:pt x="1739891" y="2768240"/>
                </a:cubicBezTo>
                <a:lnTo>
                  <a:pt x="3479782" y="2768240"/>
                </a:lnTo>
                <a:moveTo>
                  <a:pt x="1739891" y="5536479"/>
                </a:moveTo>
                <a:lnTo>
                  <a:pt x="0" y="5536479"/>
                </a:lnTo>
                <a:lnTo>
                  <a:pt x="0" y="2768240"/>
                </a:lnTo>
                <a:cubicBezTo>
                  <a:pt x="960907" y="2768240"/>
                  <a:pt x="1739891" y="4007636"/>
                  <a:pt x="1739891" y="5536479"/>
                </a:cubicBezTo>
                <a:moveTo>
                  <a:pt x="1739891" y="5536479"/>
                </a:moveTo>
                <a:lnTo>
                  <a:pt x="3479782" y="5536479"/>
                </a:lnTo>
                <a:lnTo>
                  <a:pt x="3479782" y="2768240"/>
                </a:lnTo>
                <a:cubicBezTo>
                  <a:pt x="2518875" y="2768240"/>
                  <a:pt x="1739891" y="4007636"/>
                  <a:pt x="1739891" y="5536479"/>
                </a:cubicBez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4227408"/>
            <a:ext cx="8712155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405291" y="2273451"/>
            <a:ext cx="9525" cy="3923789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2265513"/>
            <a:ext cx="8712155" cy="9525"/>
          </a:xfrm>
          <a:prstGeom prst="rect">
            <a:avLst/>
          </a:pr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708702" y="654411"/>
            <a:ext cx="9525" cy="5541264"/>
          </a:xfrm>
          <a:prstGeom prst="rect">
            <a:avLst/>
          </a:pr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80998" y="1041710"/>
            <a:ext cx="8040138" cy="969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Executive Summary &amp; Overall Health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Project Status Update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626377" y="439906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cubicBezTo>
                  <a:pt x="264946" y="34290"/>
                  <a:pt x="331470" y="100814"/>
                  <a:pt x="331470" y="182880"/>
                </a:cubicBez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lnTo>
                  <a:pt x="182880" y="34290"/>
                </a:lnTo>
                <a:moveTo>
                  <a:pt x="182880" y="365760"/>
                </a:move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cubicBezTo>
                  <a:pt x="0" y="283881"/>
                  <a:pt x="81879" y="365760"/>
                  <a:pt x="182880" y="365760"/>
                </a:cubicBezTo>
                <a:moveTo>
                  <a:pt x="222887" y="251460"/>
                </a:moveTo>
                <a:cubicBezTo>
                  <a:pt x="222887" y="235531"/>
                  <a:pt x="213527" y="221742"/>
                  <a:pt x="200027" y="215312"/>
                </a:cubicBezTo>
                <a:lnTo>
                  <a:pt x="200027" y="85723"/>
                </a:lnTo>
                <a:cubicBezTo>
                  <a:pt x="200027" y="76221"/>
                  <a:pt x="192382" y="68580"/>
                  <a:pt x="182884" y="68580"/>
                </a:cubicBezTo>
                <a:cubicBezTo>
                  <a:pt x="173381" y="68580"/>
                  <a:pt x="165740" y="76224"/>
                  <a:pt x="165740" y="85727"/>
                </a:cubicBezTo>
                <a:lnTo>
                  <a:pt x="165740" y="215316"/>
                </a:lnTo>
                <a:cubicBezTo>
                  <a:pt x="152240" y="221746"/>
                  <a:pt x="142880" y="235531"/>
                  <a:pt x="142880" y="251464"/>
                </a:cubicBezTo>
                <a:cubicBezTo>
                  <a:pt x="142880" y="273537"/>
                  <a:pt x="160810" y="291470"/>
                  <a:pt x="182887" y="291470"/>
                </a:cubicBezTo>
                <a:cubicBezTo>
                  <a:pt x="204961" y="291470"/>
                  <a:pt x="222894" y="273541"/>
                  <a:pt x="222894" y="251467"/>
                </a:cubicBezTo>
                <a:lnTo>
                  <a:pt x="222887" y="251460"/>
                </a:lnTo>
                <a:moveTo>
                  <a:pt x="114300" y="137160"/>
                </a:moveTo>
                <a:cubicBezTo>
                  <a:pt x="126926" y="137160"/>
                  <a:pt x="137160" y="126926"/>
                  <a:pt x="137160" y="114300"/>
                </a:cubicBezTo>
                <a:cubicBezTo>
                  <a:pt x="137160" y="101674"/>
                  <a:pt x="126926" y="91440"/>
                  <a:pt x="114300" y="91440"/>
                </a:cubicBezTo>
                <a:cubicBezTo>
                  <a:pt x="101674" y="91440"/>
                  <a:pt x="91440" y="101674"/>
                  <a:pt x="91440" y="114300"/>
                </a:cubicBezTo>
                <a:cubicBezTo>
                  <a:pt x="91440" y="126926"/>
                  <a:pt x="101674" y="137160"/>
                  <a:pt x="114300" y="137160"/>
                </a:cubicBezTo>
                <a:moveTo>
                  <a:pt x="102870" y="182880"/>
                </a:moveTo>
                <a:cubicBezTo>
                  <a:pt x="102870" y="170254"/>
                  <a:pt x="92636" y="160020"/>
                  <a:pt x="80010" y="160020"/>
                </a:cubicBezTo>
                <a:cubicBezTo>
                  <a:pt x="67384" y="160020"/>
                  <a:pt x="57150" y="170254"/>
                  <a:pt x="57150" y="182880"/>
                </a:cubicBezTo>
                <a:cubicBezTo>
                  <a:pt x="57150" y="195506"/>
                  <a:pt x="67384" y="205740"/>
                  <a:pt x="80010" y="205740"/>
                </a:cubicBezTo>
                <a:cubicBezTo>
                  <a:pt x="92636" y="205740"/>
                  <a:pt x="102870" y="195506"/>
                  <a:pt x="102870" y="182880"/>
                </a:cubicBezTo>
                <a:moveTo>
                  <a:pt x="285750" y="205740"/>
                </a:moveTo>
                <a:cubicBezTo>
                  <a:pt x="298376" y="205740"/>
                  <a:pt x="308610" y="195506"/>
                  <a:pt x="308610" y="182880"/>
                </a:cubicBezTo>
                <a:cubicBezTo>
                  <a:pt x="308610" y="170254"/>
                  <a:pt x="298376" y="160020"/>
                  <a:pt x="285750" y="160020"/>
                </a:cubicBezTo>
                <a:cubicBezTo>
                  <a:pt x="273124" y="160020"/>
                  <a:pt x="262890" y="170254"/>
                  <a:pt x="262890" y="182880"/>
                </a:cubicBezTo>
                <a:cubicBezTo>
                  <a:pt x="262890" y="195506"/>
                  <a:pt x="273124" y="205740"/>
                  <a:pt x="285750" y="205740"/>
                </a:cubicBezTo>
                <a:moveTo>
                  <a:pt x="274320" y="114300"/>
                </a:moveTo>
                <a:cubicBezTo>
                  <a:pt x="274320" y="101674"/>
                  <a:pt x="264086" y="91440"/>
                  <a:pt x="251460" y="91440"/>
                </a:cubicBezTo>
                <a:cubicBezTo>
                  <a:pt x="238834" y="91440"/>
                  <a:pt x="228600" y="101674"/>
                  <a:pt x="228600" y="114300"/>
                </a:cubicBezTo>
                <a:cubicBezTo>
                  <a:pt x="228600" y="126926"/>
                  <a:pt x="238834" y="137160"/>
                  <a:pt x="251460" y="137160"/>
                </a:cubicBezTo>
                <a:cubicBezTo>
                  <a:pt x="264086" y="137160"/>
                  <a:pt x="274320" y="126926"/>
                  <a:pt x="274320" y="114300"/>
                </a:cubicBez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209073" y="4400511"/>
            <a:ext cx="321564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Key Metrics Snapshot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09074" y="4802274"/>
            <a:ext cx="321437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delivery, quality, scope stability, and stakeholder readiness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37752" y="4399063"/>
            <a:ext cx="52251" cy="365760"/>
          </a:xfrm>
          <a:custGeom>
            <a:avLst/>
            <a:gdLst/>
            <a:ahLst/>
            <a:cxnLst/>
            <a:rect l="l" t="t" r="r" b="b"/>
            <a:pathLst>
              <a:path w="52251" h="365760">
                <a:moveTo>
                  <a:pt x="45720" y="19594"/>
                </a:moveTo>
                <a:cubicBezTo>
                  <a:pt x="45720" y="8734"/>
                  <a:pt x="36984" y="0"/>
                  <a:pt x="26126" y="0"/>
                </a:cubicBezTo>
                <a:cubicBezTo>
                  <a:pt x="15267" y="0"/>
                  <a:pt x="6531" y="8734"/>
                  <a:pt x="6531" y="19594"/>
                </a:cubicBezTo>
                <a:lnTo>
                  <a:pt x="6531" y="254726"/>
                </a:lnTo>
                <a:cubicBezTo>
                  <a:pt x="6531" y="265586"/>
                  <a:pt x="15267" y="274320"/>
                  <a:pt x="26126" y="274320"/>
                </a:cubicBezTo>
                <a:cubicBezTo>
                  <a:pt x="36984" y="274320"/>
                  <a:pt x="45720" y="265586"/>
                  <a:pt x="45720" y="254726"/>
                </a:cubicBezTo>
                <a:lnTo>
                  <a:pt x="45720" y="19594"/>
                </a:lnTo>
                <a:moveTo>
                  <a:pt x="26126" y="365760"/>
                </a:moveTo>
                <a:cubicBezTo>
                  <a:pt x="40554" y="365760"/>
                  <a:pt x="52251" y="354063"/>
                  <a:pt x="52251" y="339634"/>
                </a:cubicBezTo>
                <a:cubicBezTo>
                  <a:pt x="52251" y="325205"/>
                  <a:pt x="40554" y="313508"/>
                  <a:pt x="26126" y="313508"/>
                </a:cubicBezTo>
                <a:cubicBezTo>
                  <a:pt x="11697" y="313508"/>
                  <a:pt x="0" y="325205"/>
                  <a:pt x="0" y="339634"/>
                </a:cubicBezTo>
                <a:cubicBezTo>
                  <a:pt x="0" y="354063"/>
                  <a:pt x="11697" y="365760"/>
                  <a:pt x="26126" y="365760"/>
                </a:cubicBez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63694" y="4400511"/>
            <a:ext cx="321564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Top Risks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63695" y="4802274"/>
            <a:ext cx="321437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1–3 with immediate impact and whether mitigation is underway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626377" y="2445366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209073" y="2426494"/>
            <a:ext cx="321564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High-level Wins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209074" y="2828257"/>
            <a:ext cx="321437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1–2 wins tied to outcomes (customer value, reliability, delivery)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80998" y="2480551"/>
            <a:ext cx="365760" cy="254750"/>
          </a:xfrm>
          <a:custGeom>
            <a:avLst/>
            <a:gdLst/>
            <a:ahLst/>
            <a:cxnLst/>
            <a:rect l="l" t="t" r="r" b="b"/>
            <a:pathLst>
              <a:path w="365760" h="254750">
                <a:moveTo>
                  <a:pt x="360007" y="5755"/>
                </a:moveTo>
                <a:cubicBezTo>
                  <a:pt x="367680" y="13428"/>
                  <a:pt x="367680" y="25834"/>
                  <a:pt x="360007" y="33426"/>
                </a:cubicBezTo>
                <a:lnTo>
                  <a:pt x="144519" y="248996"/>
                </a:lnTo>
                <a:cubicBezTo>
                  <a:pt x="136845" y="256669"/>
                  <a:pt x="124439" y="256669"/>
                  <a:pt x="116849" y="248996"/>
                </a:cubicBezTo>
                <a:lnTo>
                  <a:pt x="5757" y="137986"/>
                </a:lnTo>
                <a:cubicBezTo>
                  <a:pt x="-1917" y="130313"/>
                  <a:pt x="-1917" y="117906"/>
                  <a:pt x="5757" y="110315"/>
                </a:cubicBezTo>
                <a:cubicBezTo>
                  <a:pt x="13431" y="102723"/>
                  <a:pt x="25837" y="102642"/>
                  <a:pt x="33427" y="110315"/>
                </a:cubicBezTo>
                <a:lnTo>
                  <a:pt x="130562" y="207448"/>
                </a:lnTo>
                <a:lnTo>
                  <a:pt x="332256" y="5755"/>
                </a:lnTo>
                <a:cubicBezTo>
                  <a:pt x="339930" y="-1918"/>
                  <a:pt x="352337" y="-1918"/>
                  <a:pt x="359926" y="5755"/>
                </a:cubicBezTo>
                <a:lnTo>
                  <a:pt x="360007" y="5755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63694" y="2426494"/>
            <a:ext cx="321564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Overall Health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63695" y="2828257"/>
            <a:ext cx="321437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Green — brief narrative on what’s driving the status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E9E9E9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661157" y="2063754"/>
            <a:ext cx="1097280" cy="548640"/>
          </a:xfrm>
          <a:custGeom>
            <a:avLst/>
            <a:gdLst/>
            <a:ahLst/>
            <a:cxnLst/>
            <a:rect l="l" t="t" r="r" b="b"/>
            <a:pathLst>
              <a:path w="1097280" h="548640">
                <a:moveTo>
                  <a:pt x="0" y="0"/>
                </a:moveTo>
                <a:lnTo>
                  <a:pt x="1097280" y="0"/>
                </a:lnTo>
                <a:lnTo>
                  <a:pt x="989856" y="270024"/>
                </a:lnTo>
                <a:lnTo>
                  <a:pt x="1082631" y="548640"/>
                </a:lnTo>
                <a:lnTo>
                  <a:pt x="3237" y="548640"/>
                </a:lnTo>
                <a:lnTo>
                  <a:pt x="0" y="0"/>
                </a:lnTo>
              </a:path>
            </a:pathLst>
          </a:custGeom>
          <a:solidFill>
            <a:srgbClr val="BCB8A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656395" y="1926832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4763" y="0"/>
                </a:moveTo>
                <a:lnTo>
                  <a:pt x="4763" y="1554480"/>
                </a:lnTo>
              </a:path>
            </a:pathLst>
          </a:custGeom>
          <a:noFill/>
          <a:ln w="38100">
            <a:solidFill>
              <a:srgbClr val="C7C7C7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617697" y="2063754"/>
            <a:ext cx="1097280" cy="548640"/>
          </a:xfrm>
          <a:custGeom>
            <a:avLst/>
            <a:gdLst/>
            <a:ahLst/>
            <a:cxnLst/>
            <a:rect l="l" t="t" r="r" b="b"/>
            <a:pathLst>
              <a:path w="1097280" h="548640">
                <a:moveTo>
                  <a:pt x="0" y="0"/>
                </a:moveTo>
                <a:lnTo>
                  <a:pt x="1097280" y="0"/>
                </a:lnTo>
                <a:lnTo>
                  <a:pt x="989856" y="270024"/>
                </a:lnTo>
                <a:lnTo>
                  <a:pt x="1082631" y="548640"/>
                </a:lnTo>
                <a:lnTo>
                  <a:pt x="3237" y="548640"/>
                </a:lnTo>
                <a:lnTo>
                  <a:pt x="0" y="0"/>
                </a:lnTo>
              </a:path>
            </a:pathLst>
          </a:custGeom>
          <a:solidFill>
            <a:srgbClr val="86806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12935" y="1926832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4763" y="0"/>
                </a:moveTo>
                <a:lnTo>
                  <a:pt x="4763" y="1554480"/>
                </a:lnTo>
              </a:path>
            </a:pathLst>
          </a:custGeom>
          <a:noFill/>
          <a:ln w="38100">
            <a:solidFill>
              <a:srgbClr val="C7C7C7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574237" y="2063754"/>
            <a:ext cx="1097280" cy="548640"/>
          </a:xfrm>
          <a:custGeom>
            <a:avLst/>
            <a:gdLst/>
            <a:ahLst/>
            <a:cxnLst/>
            <a:rect l="l" t="t" r="r" b="b"/>
            <a:pathLst>
              <a:path w="1097280" h="548640">
                <a:moveTo>
                  <a:pt x="0" y="0"/>
                </a:moveTo>
                <a:lnTo>
                  <a:pt x="1097280" y="0"/>
                </a:lnTo>
                <a:lnTo>
                  <a:pt x="989856" y="270024"/>
                </a:lnTo>
                <a:lnTo>
                  <a:pt x="1082631" y="548640"/>
                </a:lnTo>
                <a:lnTo>
                  <a:pt x="3237" y="548640"/>
                </a:lnTo>
                <a:lnTo>
                  <a:pt x="0" y="0"/>
                </a:lnTo>
              </a:path>
            </a:pathLst>
          </a:custGeom>
          <a:solidFill>
            <a:srgbClr val="43403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569475" y="1926832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4763" y="0"/>
                </a:moveTo>
                <a:lnTo>
                  <a:pt x="4763" y="1554480"/>
                </a:lnTo>
              </a:path>
            </a:pathLst>
          </a:custGeom>
          <a:noFill/>
          <a:ln w="38100">
            <a:solidFill>
              <a:srgbClr val="C7C7C7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530778" y="2063754"/>
            <a:ext cx="1097280" cy="548640"/>
          </a:xfrm>
          <a:custGeom>
            <a:avLst/>
            <a:gdLst/>
            <a:ahLst/>
            <a:cxnLst/>
            <a:rect l="l" t="t" r="r" b="b"/>
            <a:pathLst>
              <a:path w="1097280" h="548640">
                <a:moveTo>
                  <a:pt x="0" y="0"/>
                </a:moveTo>
                <a:lnTo>
                  <a:pt x="1097280" y="0"/>
                </a:lnTo>
                <a:lnTo>
                  <a:pt x="989856" y="270024"/>
                </a:lnTo>
                <a:lnTo>
                  <a:pt x="1082631" y="548640"/>
                </a:lnTo>
                <a:lnTo>
                  <a:pt x="3237" y="548640"/>
                </a:lnTo>
                <a:lnTo>
                  <a:pt x="0" y="0"/>
                </a:lnTo>
              </a:path>
            </a:pathLst>
          </a:custGeom>
          <a:solidFill>
            <a:srgbClr val="1B1A1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526016" y="1926832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4763" y="0"/>
                </a:moveTo>
                <a:lnTo>
                  <a:pt x="4763" y="1554480"/>
                </a:lnTo>
              </a:path>
            </a:pathLst>
          </a:custGeom>
          <a:noFill/>
          <a:ln w="38100">
            <a:solidFill>
              <a:srgbClr val="C7C7C7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80997" y="3478242"/>
            <a:ext cx="11429941" cy="91440"/>
          </a:xfrm>
          <a:prstGeom prst="rect">
            <a:avLst/>
          </a:prstGeom>
          <a:solidFill>
            <a:srgbClr val="C7C7C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Project Status Update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80997" y="919436"/>
            <a:ext cx="1146042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Milestone Progress Tracker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9250618" y="4530657"/>
            <a:ext cx="25781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Planned vs. Actual delivery timeline with completed checkmarks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250618" y="3978330"/>
            <a:ext cx="258318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Completion Checkmarks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294077" y="4530657"/>
            <a:ext cx="25781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Planned [Date]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294077" y="3978330"/>
            <a:ext cx="258318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Milestone 3: [Name]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3337537" y="4562810"/>
            <a:ext cx="25781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Planned [Date]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337537" y="3978330"/>
            <a:ext cx="258318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Milestone 2: [Name]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380997" y="4530657"/>
            <a:ext cx="25781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Planned [Date]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80997" y="3978330"/>
            <a:ext cx="258318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Milestone 1: [Name]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117809" y="1536946"/>
            <a:ext cx="9525" cy="4660293"/>
          </a:xfrm>
          <a:prstGeom prst="rect">
            <a:avLst/>
          </a:pr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0955" y="1536946"/>
            <a:ext cx="9525" cy="4660293"/>
          </a:xfrm>
          <a:prstGeom prst="rect">
            <a:avLst/>
          </a:pr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3859157"/>
            <a:ext cx="12191937" cy="9525"/>
          </a:xfrm>
          <a:prstGeom prst="rect">
            <a:avLst/>
          </a:pr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078892" y="3867093"/>
            <a:ext cx="1401609" cy="2330147"/>
          </a:xfrm>
          <a:custGeom>
            <a:avLst/>
            <a:gdLst/>
            <a:ahLst/>
            <a:cxnLst/>
            <a:rect l="l" t="t" r="r" b="b"/>
            <a:pathLst>
              <a:path w="1401609" h="2330147">
                <a:moveTo>
                  <a:pt x="700805" y="0"/>
                </a:moveTo>
                <a:lnTo>
                  <a:pt x="0" y="0"/>
                </a:lnTo>
                <a:lnTo>
                  <a:pt x="700805" y="1165074"/>
                </a:lnTo>
                <a:lnTo>
                  <a:pt x="0" y="1165074"/>
                </a:lnTo>
                <a:lnTo>
                  <a:pt x="700805" y="2330147"/>
                </a:lnTo>
                <a:lnTo>
                  <a:pt x="1401609" y="2330147"/>
                </a:lnTo>
                <a:lnTo>
                  <a:pt x="700805" y="1165074"/>
                </a:lnTo>
                <a:lnTo>
                  <a:pt x="1401609" y="1165074"/>
                </a:lnTo>
                <a:lnTo>
                  <a:pt x="700805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431205" y="3867093"/>
            <a:ext cx="1408189" cy="2330147"/>
          </a:xfrm>
          <a:custGeom>
            <a:avLst/>
            <a:gdLst/>
            <a:ahLst/>
            <a:cxnLst/>
            <a:rect l="l" t="t" r="r" b="b"/>
            <a:pathLst>
              <a:path w="1408189" h="2330147">
                <a:moveTo>
                  <a:pt x="704094" y="0"/>
                </a:moveTo>
                <a:lnTo>
                  <a:pt x="0" y="0"/>
                </a:lnTo>
                <a:lnTo>
                  <a:pt x="704094" y="1165074"/>
                </a:lnTo>
                <a:lnTo>
                  <a:pt x="0" y="1165074"/>
                </a:lnTo>
                <a:lnTo>
                  <a:pt x="704094" y="2330147"/>
                </a:lnTo>
                <a:lnTo>
                  <a:pt x="1408189" y="2330147"/>
                </a:lnTo>
                <a:lnTo>
                  <a:pt x="704094" y="1165074"/>
                </a:lnTo>
                <a:lnTo>
                  <a:pt x="1408189" y="1165074"/>
                </a:lnTo>
                <a:lnTo>
                  <a:pt x="704094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790328" y="3867093"/>
            <a:ext cx="1401609" cy="2330147"/>
          </a:xfrm>
          <a:custGeom>
            <a:avLst/>
            <a:gdLst/>
            <a:ahLst/>
            <a:cxnLst/>
            <a:rect l="l" t="t" r="r" b="b"/>
            <a:pathLst>
              <a:path w="1401609" h="2330147">
                <a:moveTo>
                  <a:pt x="700805" y="0"/>
                </a:moveTo>
                <a:lnTo>
                  <a:pt x="0" y="0"/>
                </a:lnTo>
                <a:lnTo>
                  <a:pt x="700805" y="1165074"/>
                </a:lnTo>
                <a:lnTo>
                  <a:pt x="0" y="1165074"/>
                </a:lnTo>
                <a:lnTo>
                  <a:pt x="700805" y="2330147"/>
                </a:lnTo>
                <a:lnTo>
                  <a:pt x="1401609" y="2330147"/>
                </a:lnTo>
                <a:lnTo>
                  <a:pt x="700805" y="1165074"/>
                </a:lnTo>
                <a:lnTo>
                  <a:pt x="1401609" y="1165074"/>
                </a:lnTo>
                <a:lnTo>
                  <a:pt x="700805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0997" y="919436"/>
            <a:ext cx="1146042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Recent Accomplishments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Project Status Update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5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80997" y="168932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cubicBezTo>
                  <a:pt x="165664" y="34290"/>
                  <a:pt x="150660" y="43935"/>
                  <a:pt x="143089" y="58222"/>
                </a:cubicBezTo>
                <a:cubicBezTo>
                  <a:pt x="139230" y="65508"/>
                  <a:pt x="130730" y="69008"/>
                  <a:pt x="122873" y="66579"/>
                </a:cubicBezTo>
                <a:cubicBezTo>
                  <a:pt x="107442" y="61865"/>
                  <a:pt x="89940" y="65581"/>
                  <a:pt x="77797" y="77793"/>
                </a:cubicBezTo>
                <a:cubicBezTo>
                  <a:pt x="65654" y="90010"/>
                  <a:pt x="61868" y="107438"/>
                  <a:pt x="66583" y="122870"/>
                </a:cubicBezTo>
                <a:cubicBezTo>
                  <a:pt x="69012" y="130726"/>
                  <a:pt x="65511" y="139230"/>
                  <a:pt x="58225" y="143016"/>
                </a:cubicBezTo>
                <a:cubicBezTo>
                  <a:pt x="43939" y="150660"/>
                  <a:pt x="34294" y="165660"/>
                  <a:pt x="34294" y="182876"/>
                </a:cubicBezTo>
                <a:cubicBezTo>
                  <a:pt x="34294" y="200093"/>
                  <a:pt x="43939" y="215096"/>
                  <a:pt x="58225" y="222667"/>
                </a:cubicBezTo>
                <a:cubicBezTo>
                  <a:pt x="65511" y="226526"/>
                  <a:pt x="69012" y="235026"/>
                  <a:pt x="66583" y="242883"/>
                </a:cubicBezTo>
                <a:cubicBezTo>
                  <a:pt x="61868" y="258314"/>
                  <a:pt x="65584" y="275816"/>
                  <a:pt x="77797" y="287959"/>
                </a:cubicBezTo>
                <a:cubicBezTo>
                  <a:pt x="90013" y="300102"/>
                  <a:pt x="107442" y="303888"/>
                  <a:pt x="122873" y="299173"/>
                </a:cubicBezTo>
                <a:cubicBezTo>
                  <a:pt x="130730" y="296745"/>
                  <a:pt x="139234" y="300245"/>
                  <a:pt x="143019" y="307531"/>
                </a:cubicBezTo>
                <a:cubicBezTo>
                  <a:pt x="150591" y="321818"/>
                  <a:pt x="165594" y="331463"/>
                  <a:pt x="182810" y="331463"/>
                </a:cubicBezTo>
                <a:cubicBezTo>
                  <a:pt x="200027" y="331463"/>
                  <a:pt x="215030" y="321818"/>
                  <a:pt x="222602" y="307531"/>
                </a:cubicBezTo>
                <a:cubicBezTo>
                  <a:pt x="226460" y="300245"/>
                  <a:pt x="234887" y="296745"/>
                  <a:pt x="242748" y="299173"/>
                </a:cubicBezTo>
                <a:cubicBezTo>
                  <a:pt x="258179" y="303888"/>
                  <a:pt x="275681" y="300172"/>
                  <a:pt x="287824" y="287959"/>
                </a:cubicBezTo>
                <a:cubicBezTo>
                  <a:pt x="299967" y="275743"/>
                  <a:pt x="303753" y="258314"/>
                  <a:pt x="299038" y="242883"/>
                </a:cubicBezTo>
                <a:cubicBezTo>
                  <a:pt x="296609" y="235026"/>
                  <a:pt x="300110" y="226523"/>
                  <a:pt x="307396" y="222737"/>
                </a:cubicBezTo>
                <a:cubicBezTo>
                  <a:pt x="321682" y="215166"/>
                  <a:pt x="331327" y="200162"/>
                  <a:pt x="331327" y="182946"/>
                </a:cubicBezTo>
                <a:cubicBezTo>
                  <a:pt x="331327" y="165729"/>
                  <a:pt x="321682" y="150726"/>
                  <a:pt x="307396" y="143155"/>
                </a:cubicBezTo>
                <a:cubicBezTo>
                  <a:pt x="300110" y="139296"/>
                  <a:pt x="296609" y="130869"/>
                  <a:pt x="299038" y="123009"/>
                </a:cubicBezTo>
                <a:cubicBezTo>
                  <a:pt x="303753" y="107577"/>
                  <a:pt x="300037" y="90076"/>
                  <a:pt x="287824" y="77932"/>
                </a:cubicBezTo>
                <a:cubicBezTo>
                  <a:pt x="275607" y="65789"/>
                  <a:pt x="258322" y="61857"/>
                  <a:pt x="242890" y="66576"/>
                </a:cubicBezTo>
                <a:cubicBezTo>
                  <a:pt x="235034" y="69004"/>
                  <a:pt x="226530" y="65504"/>
                  <a:pt x="222675" y="58218"/>
                </a:cubicBezTo>
                <a:cubicBezTo>
                  <a:pt x="215103" y="43931"/>
                  <a:pt x="200100" y="34286"/>
                  <a:pt x="182884" y="34286"/>
                </a:cubicBezTo>
                <a:lnTo>
                  <a:pt x="182880" y="34290"/>
                </a:lnTo>
                <a:moveTo>
                  <a:pt x="119944" y="31005"/>
                </a:moveTo>
                <a:cubicBezTo>
                  <a:pt x="134446" y="12147"/>
                  <a:pt x="157233" y="0"/>
                  <a:pt x="182880" y="0"/>
                </a:cubicBezTo>
                <a:cubicBezTo>
                  <a:pt x="208527" y="0"/>
                  <a:pt x="231314" y="12143"/>
                  <a:pt x="245816" y="31005"/>
                </a:cubicBezTo>
                <a:cubicBezTo>
                  <a:pt x="269390" y="27933"/>
                  <a:pt x="294108" y="35435"/>
                  <a:pt x="312253" y="53580"/>
                </a:cubicBezTo>
                <a:cubicBezTo>
                  <a:pt x="330398" y="71726"/>
                  <a:pt x="337900" y="96444"/>
                  <a:pt x="334828" y="120017"/>
                </a:cubicBezTo>
                <a:cubicBezTo>
                  <a:pt x="353617" y="134446"/>
                  <a:pt x="365760" y="157237"/>
                  <a:pt x="365760" y="182884"/>
                </a:cubicBezTo>
                <a:cubicBezTo>
                  <a:pt x="365760" y="208531"/>
                  <a:pt x="353617" y="231318"/>
                  <a:pt x="334755" y="245820"/>
                </a:cubicBezTo>
                <a:cubicBezTo>
                  <a:pt x="337827" y="269393"/>
                  <a:pt x="330325" y="294111"/>
                  <a:pt x="312180" y="312257"/>
                </a:cubicBezTo>
                <a:cubicBezTo>
                  <a:pt x="294035" y="330402"/>
                  <a:pt x="269316" y="337904"/>
                  <a:pt x="245743" y="334831"/>
                </a:cubicBezTo>
                <a:cubicBezTo>
                  <a:pt x="231314" y="353621"/>
                  <a:pt x="208523" y="365764"/>
                  <a:pt x="182880" y="365764"/>
                </a:cubicBezTo>
                <a:cubicBezTo>
                  <a:pt x="157233" y="365764"/>
                  <a:pt x="134446" y="353621"/>
                  <a:pt x="119944" y="334758"/>
                </a:cubicBezTo>
                <a:cubicBezTo>
                  <a:pt x="96370" y="337831"/>
                  <a:pt x="71652" y="330329"/>
                  <a:pt x="53507" y="312184"/>
                </a:cubicBezTo>
                <a:cubicBezTo>
                  <a:pt x="35362" y="294038"/>
                  <a:pt x="27860" y="269320"/>
                  <a:pt x="30932" y="245747"/>
                </a:cubicBezTo>
                <a:cubicBezTo>
                  <a:pt x="12143" y="231318"/>
                  <a:pt x="0" y="208527"/>
                  <a:pt x="0" y="182884"/>
                </a:cubicBezTo>
                <a:cubicBezTo>
                  <a:pt x="0" y="157237"/>
                  <a:pt x="12143" y="134450"/>
                  <a:pt x="31005" y="119947"/>
                </a:cubicBezTo>
                <a:cubicBezTo>
                  <a:pt x="27933" y="96374"/>
                  <a:pt x="35435" y="71656"/>
                  <a:pt x="53580" y="53511"/>
                </a:cubicBezTo>
                <a:cubicBezTo>
                  <a:pt x="71725" y="35365"/>
                  <a:pt x="96444" y="27864"/>
                  <a:pt x="120017" y="30936"/>
                </a:cubicBezTo>
                <a:lnTo>
                  <a:pt x="119944" y="31005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61783" y="168932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7672" y="87307"/>
                </a:moveTo>
                <a:cubicBezTo>
                  <a:pt x="135675" y="82662"/>
                  <a:pt x="141461" y="75017"/>
                  <a:pt x="143747" y="66016"/>
                </a:cubicBezTo>
                <a:lnTo>
                  <a:pt x="147533" y="51086"/>
                </a:lnTo>
                <a:lnTo>
                  <a:pt x="158250" y="62161"/>
                </a:lnTo>
                <a:cubicBezTo>
                  <a:pt x="164680" y="68807"/>
                  <a:pt x="173538" y="72519"/>
                  <a:pt x="182829" y="72519"/>
                </a:cubicBezTo>
                <a:cubicBezTo>
                  <a:pt x="192115" y="72519"/>
                  <a:pt x="200978" y="68803"/>
                  <a:pt x="207408" y="62161"/>
                </a:cubicBezTo>
                <a:lnTo>
                  <a:pt x="218125" y="51086"/>
                </a:lnTo>
                <a:lnTo>
                  <a:pt x="221910" y="66016"/>
                </a:lnTo>
                <a:cubicBezTo>
                  <a:pt x="224196" y="75017"/>
                  <a:pt x="229983" y="82662"/>
                  <a:pt x="237985" y="87307"/>
                </a:cubicBezTo>
                <a:cubicBezTo>
                  <a:pt x="245988" y="91952"/>
                  <a:pt x="255560" y="93093"/>
                  <a:pt x="264419" y="90595"/>
                </a:cubicBezTo>
                <a:lnTo>
                  <a:pt x="279280" y="86382"/>
                </a:lnTo>
                <a:lnTo>
                  <a:pt x="275066" y="101242"/>
                </a:lnTo>
                <a:cubicBezTo>
                  <a:pt x="272564" y="110174"/>
                  <a:pt x="273709" y="119677"/>
                  <a:pt x="278354" y="127676"/>
                </a:cubicBezTo>
                <a:cubicBezTo>
                  <a:pt x="282999" y="135679"/>
                  <a:pt x="290644" y="141465"/>
                  <a:pt x="299645" y="143751"/>
                </a:cubicBezTo>
                <a:lnTo>
                  <a:pt x="314576" y="147537"/>
                </a:lnTo>
                <a:lnTo>
                  <a:pt x="303500" y="158253"/>
                </a:lnTo>
                <a:cubicBezTo>
                  <a:pt x="296854" y="164683"/>
                  <a:pt x="293142" y="173542"/>
                  <a:pt x="293142" y="182832"/>
                </a:cubicBezTo>
                <a:cubicBezTo>
                  <a:pt x="293142" y="192119"/>
                  <a:pt x="296858" y="200982"/>
                  <a:pt x="303500" y="207412"/>
                </a:cubicBezTo>
                <a:lnTo>
                  <a:pt x="314576" y="218128"/>
                </a:lnTo>
                <a:lnTo>
                  <a:pt x="299645" y="221914"/>
                </a:lnTo>
                <a:cubicBezTo>
                  <a:pt x="290644" y="224200"/>
                  <a:pt x="282999" y="229986"/>
                  <a:pt x="278354" y="237989"/>
                </a:cubicBezTo>
                <a:cubicBezTo>
                  <a:pt x="273709" y="245992"/>
                  <a:pt x="272568" y="255564"/>
                  <a:pt x="275066" y="264423"/>
                </a:cubicBezTo>
                <a:lnTo>
                  <a:pt x="279280" y="279283"/>
                </a:lnTo>
                <a:lnTo>
                  <a:pt x="264419" y="275070"/>
                </a:lnTo>
                <a:cubicBezTo>
                  <a:pt x="255487" y="272568"/>
                  <a:pt x="245985" y="273713"/>
                  <a:pt x="237985" y="278358"/>
                </a:cubicBezTo>
                <a:cubicBezTo>
                  <a:pt x="229983" y="283003"/>
                  <a:pt x="224196" y="290648"/>
                  <a:pt x="221910" y="299649"/>
                </a:cubicBezTo>
                <a:lnTo>
                  <a:pt x="218125" y="314579"/>
                </a:lnTo>
                <a:lnTo>
                  <a:pt x="207408" y="303504"/>
                </a:lnTo>
                <a:cubicBezTo>
                  <a:pt x="200978" y="296858"/>
                  <a:pt x="192119" y="293146"/>
                  <a:pt x="182829" y="293146"/>
                </a:cubicBezTo>
                <a:cubicBezTo>
                  <a:pt x="173542" y="293146"/>
                  <a:pt x="164680" y="296862"/>
                  <a:pt x="158250" y="303504"/>
                </a:cubicBezTo>
                <a:lnTo>
                  <a:pt x="147533" y="314579"/>
                </a:lnTo>
                <a:lnTo>
                  <a:pt x="143747" y="299649"/>
                </a:lnTo>
                <a:cubicBezTo>
                  <a:pt x="141461" y="290648"/>
                  <a:pt x="135675" y="283003"/>
                  <a:pt x="127672" y="278358"/>
                </a:cubicBezTo>
                <a:cubicBezTo>
                  <a:pt x="119669" y="273713"/>
                  <a:pt x="110097" y="272572"/>
                  <a:pt x="101239" y="275070"/>
                </a:cubicBezTo>
                <a:lnTo>
                  <a:pt x="86378" y="279283"/>
                </a:lnTo>
                <a:lnTo>
                  <a:pt x="90591" y="264423"/>
                </a:lnTo>
                <a:cubicBezTo>
                  <a:pt x="93093" y="255491"/>
                  <a:pt x="91948" y="245988"/>
                  <a:pt x="87303" y="237989"/>
                </a:cubicBezTo>
                <a:cubicBezTo>
                  <a:pt x="82658" y="229986"/>
                  <a:pt x="75014" y="224200"/>
                  <a:pt x="66012" y="221914"/>
                </a:cubicBezTo>
                <a:lnTo>
                  <a:pt x="51082" y="218128"/>
                </a:lnTo>
                <a:lnTo>
                  <a:pt x="62157" y="207412"/>
                </a:lnTo>
                <a:cubicBezTo>
                  <a:pt x="68803" y="200982"/>
                  <a:pt x="72516" y="192123"/>
                  <a:pt x="72516" y="182832"/>
                </a:cubicBezTo>
                <a:cubicBezTo>
                  <a:pt x="72516" y="173546"/>
                  <a:pt x="68799" y="164683"/>
                  <a:pt x="62157" y="158253"/>
                </a:cubicBezTo>
                <a:lnTo>
                  <a:pt x="51082" y="147537"/>
                </a:lnTo>
                <a:lnTo>
                  <a:pt x="66012" y="143751"/>
                </a:lnTo>
                <a:cubicBezTo>
                  <a:pt x="75014" y="141465"/>
                  <a:pt x="82658" y="135679"/>
                  <a:pt x="87303" y="127676"/>
                </a:cubicBezTo>
                <a:cubicBezTo>
                  <a:pt x="91948" y="119673"/>
                  <a:pt x="93090" y="110101"/>
                  <a:pt x="90591" y="101242"/>
                </a:cubicBezTo>
                <a:lnTo>
                  <a:pt x="86378" y="86382"/>
                </a:lnTo>
                <a:lnTo>
                  <a:pt x="101239" y="90595"/>
                </a:lnTo>
                <a:cubicBezTo>
                  <a:pt x="110171" y="93097"/>
                  <a:pt x="119673" y="91952"/>
                  <a:pt x="127745" y="87307"/>
                </a:cubicBezTo>
                <a:lnTo>
                  <a:pt x="127672" y="87307"/>
                </a:lnTo>
                <a:moveTo>
                  <a:pt x="158967" y="13646"/>
                </a:moveTo>
                <a:lnTo>
                  <a:pt x="150752" y="5216"/>
                </a:lnTo>
                <a:cubicBezTo>
                  <a:pt x="146465" y="713"/>
                  <a:pt x="140035" y="-999"/>
                  <a:pt x="134033" y="571"/>
                </a:cubicBezTo>
                <a:cubicBezTo>
                  <a:pt x="128031" y="2143"/>
                  <a:pt x="123389" y="6927"/>
                  <a:pt x="121816" y="12930"/>
                </a:cubicBezTo>
                <a:lnTo>
                  <a:pt x="118960" y="24290"/>
                </a:lnTo>
                <a:lnTo>
                  <a:pt x="110529" y="57585"/>
                </a:lnTo>
                <a:lnTo>
                  <a:pt x="77523" y="48225"/>
                </a:lnTo>
                <a:lnTo>
                  <a:pt x="66236" y="45083"/>
                </a:lnTo>
                <a:cubicBezTo>
                  <a:pt x="60234" y="43368"/>
                  <a:pt x="53803" y="45083"/>
                  <a:pt x="49447" y="49443"/>
                </a:cubicBezTo>
                <a:cubicBezTo>
                  <a:pt x="45087" y="53803"/>
                  <a:pt x="43376" y="60233"/>
                  <a:pt x="45087" y="66232"/>
                </a:cubicBezTo>
                <a:lnTo>
                  <a:pt x="48302" y="77519"/>
                </a:lnTo>
                <a:lnTo>
                  <a:pt x="57662" y="110525"/>
                </a:lnTo>
                <a:lnTo>
                  <a:pt x="24367" y="118956"/>
                </a:lnTo>
                <a:lnTo>
                  <a:pt x="13007" y="121813"/>
                </a:lnTo>
                <a:cubicBezTo>
                  <a:pt x="7005" y="123312"/>
                  <a:pt x="2290" y="128027"/>
                  <a:pt x="648" y="134029"/>
                </a:cubicBezTo>
                <a:cubicBezTo>
                  <a:pt x="-995" y="140031"/>
                  <a:pt x="721" y="146461"/>
                  <a:pt x="5220" y="150748"/>
                </a:cubicBezTo>
                <a:lnTo>
                  <a:pt x="13650" y="158963"/>
                </a:lnTo>
                <a:lnTo>
                  <a:pt x="38229" y="182898"/>
                </a:lnTo>
                <a:lnTo>
                  <a:pt x="13650" y="206833"/>
                </a:lnTo>
                <a:lnTo>
                  <a:pt x="5220" y="215048"/>
                </a:lnTo>
                <a:cubicBezTo>
                  <a:pt x="717" y="219335"/>
                  <a:pt x="-995" y="225765"/>
                  <a:pt x="574" y="231767"/>
                </a:cubicBezTo>
                <a:cubicBezTo>
                  <a:pt x="2147" y="237769"/>
                  <a:pt x="6931" y="242411"/>
                  <a:pt x="12934" y="243984"/>
                </a:cubicBezTo>
                <a:lnTo>
                  <a:pt x="24294" y="246840"/>
                </a:lnTo>
                <a:lnTo>
                  <a:pt x="57516" y="255271"/>
                </a:lnTo>
                <a:lnTo>
                  <a:pt x="48229" y="288277"/>
                </a:lnTo>
                <a:lnTo>
                  <a:pt x="45014" y="299564"/>
                </a:lnTo>
                <a:cubicBezTo>
                  <a:pt x="43299" y="305567"/>
                  <a:pt x="45014" y="311997"/>
                  <a:pt x="49374" y="316353"/>
                </a:cubicBezTo>
                <a:cubicBezTo>
                  <a:pt x="53734" y="320713"/>
                  <a:pt x="60164" y="322424"/>
                  <a:pt x="66162" y="320713"/>
                </a:cubicBezTo>
                <a:lnTo>
                  <a:pt x="77450" y="317498"/>
                </a:lnTo>
                <a:lnTo>
                  <a:pt x="110456" y="308138"/>
                </a:lnTo>
                <a:lnTo>
                  <a:pt x="118887" y="341360"/>
                </a:lnTo>
                <a:lnTo>
                  <a:pt x="121743" y="352720"/>
                </a:lnTo>
                <a:cubicBezTo>
                  <a:pt x="123243" y="358722"/>
                  <a:pt x="127958" y="363437"/>
                  <a:pt x="133960" y="365079"/>
                </a:cubicBezTo>
                <a:cubicBezTo>
                  <a:pt x="139962" y="366722"/>
                  <a:pt x="146319" y="364937"/>
                  <a:pt x="150679" y="360507"/>
                </a:cubicBezTo>
                <a:lnTo>
                  <a:pt x="158967" y="352219"/>
                </a:lnTo>
                <a:lnTo>
                  <a:pt x="182902" y="327571"/>
                </a:lnTo>
                <a:lnTo>
                  <a:pt x="206837" y="352219"/>
                </a:lnTo>
                <a:lnTo>
                  <a:pt x="215052" y="360577"/>
                </a:lnTo>
                <a:cubicBezTo>
                  <a:pt x="219412" y="365006"/>
                  <a:pt x="225769" y="366791"/>
                  <a:pt x="231771" y="365149"/>
                </a:cubicBezTo>
                <a:cubicBezTo>
                  <a:pt x="237773" y="363507"/>
                  <a:pt x="242415" y="358792"/>
                  <a:pt x="243988" y="352790"/>
                </a:cubicBezTo>
                <a:lnTo>
                  <a:pt x="246844" y="341429"/>
                </a:lnTo>
                <a:lnTo>
                  <a:pt x="255275" y="308207"/>
                </a:lnTo>
                <a:lnTo>
                  <a:pt x="288281" y="317567"/>
                </a:lnTo>
                <a:lnTo>
                  <a:pt x="299568" y="320782"/>
                </a:lnTo>
                <a:cubicBezTo>
                  <a:pt x="305570" y="322498"/>
                  <a:pt x="312001" y="320782"/>
                  <a:pt x="316357" y="316422"/>
                </a:cubicBezTo>
                <a:cubicBezTo>
                  <a:pt x="320717" y="312063"/>
                  <a:pt x="322428" y="305632"/>
                  <a:pt x="320717" y="299634"/>
                </a:cubicBezTo>
                <a:lnTo>
                  <a:pt x="317502" y="288347"/>
                </a:lnTo>
                <a:lnTo>
                  <a:pt x="308142" y="255340"/>
                </a:lnTo>
                <a:lnTo>
                  <a:pt x="341364" y="246910"/>
                </a:lnTo>
                <a:lnTo>
                  <a:pt x="352724" y="244053"/>
                </a:lnTo>
                <a:cubicBezTo>
                  <a:pt x="358726" y="242554"/>
                  <a:pt x="363441" y="237839"/>
                  <a:pt x="365083" y="231837"/>
                </a:cubicBezTo>
                <a:cubicBezTo>
                  <a:pt x="366726" y="225835"/>
                  <a:pt x="364941" y="219405"/>
                  <a:pt x="360511" y="215118"/>
                </a:cubicBezTo>
                <a:lnTo>
                  <a:pt x="352223" y="206830"/>
                </a:lnTo>
                <a:lnTo>
                  <a:pt x="327575" y="182894"/>
                </a:lnTo>
                <a:lnTo>
                  <a:pt x="352223" y="158959"/>
                </a:lnTo>
                <a:lnTo>
                  <a:pt x="360581" y="150744"/>
                </a:lnTo>
                <a:cubicBezTo>
                  <a:pt x="365010" y="146384"/>
                  <a:pt x="366795" y="140027"/>
                  <a:pt x="365153" y="134025"/>
                </a:cubicBezTo>
                <a:cubicBezTo>
                  <a:pt x="363510" y="128023"/>
                  <a:pt x="358796" y="123382"/>
                  <a:pt x="352794" y="121809"/>
                </a:cubicBezTo>
                <a:lnTo>
                  <a:pt x="341433" y="118952"/>
                </a:lnTo>
                <a:lnTo>
                  <a:pt x="308211" y="110522"/>
                </a:lnTo>
                <a:lnTo>
                  <a:pt x="317571" y="77515"/>
                </a:lnTo>
                <a:lnTo>
                  <a:pt x="320786" y="66228"/>
                </a:lnTo>
                <a:cubicBezTo>
                  <a:pt x="322502" y="60226"/>
                  <a:pt x="320786" y="53796"/>
                  <a:pt x="316426" y="49440"/>
                </a:cubicBezTo>
                <a:cubicBezTo>
                  <a:pt x="312066" y="45080"/>
                  <a:pt x="305636" y="43368"/>
                  <a:pt x="299638" y="45080"/>
                </a:cubicBezTo>
                <a:lnTo>
                  <a:pt x="288351" y="48295"/>
                </a:lnTo>
                <a:lnTo>
                  <a:pt x="255271" y="57582"/>
                </a:lnTo>
                <a:lnTo>
                  <a:pt x="246840" y="24360"/>
                </a:lnTo>
                <a:lnTo>
                  <a:pt x="243984" y="12999"/>
                </a:lnTo>
                <a:cubicBezTo>
                  <a:pt x="242484" y="6997"/>
                  <a:pt x="237770" y="2282"/>
                  <a:pt x="231768" y="640"/>
                </a:cubicBezTo>
                <a:cubicBezTo>
                  <a:pt x="225765" y="-1002"/>
                  <a:pt x="219335" y="713"/>
                  <a:pt x="215049" y="5212"/>
                </a:cubicBezTo>
                <a:lnTo>
                  <a:pt x="206834" y="13643"/>
                </a:lnTo>
                <a:lnTo>
                  <a:pt x="182898" y="38222"/>
                </a:lnTo>
                <a:lnTo>
                  <a:pt x="158967" y="13646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336218" y="168932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930" y="27289"/>
                </a:moveTo>
                <a:lnTo>
                  <a:pt x="76009" y="136801"/>
                </a:lnTo>
                <a:cubicBezTo>
                  <a:pt x="84011" y="128513"/>
                  <a:pt x="92940" y="121158"/>
                  <a:pt x="102654" y="114940"/>
                </a:cubicBezTo>
                <a:lnTo>
                  <a:pt x="48862" y="34286"/>
                </a:lnTo>
                <a:lnTo>
                  <a:pt x="94940" y="34286"/>
                </a:lnTo>
                <a:lnTo>
                  <a:pt x="134161" y="99651"/>
                </a:lnTo>
                <a:cubicBezTo>
                  <a:pt x="145448" y="95723"/>
                  <a:pt x="157306" y="93152"/>
                  <a:pt x="169592" y="92080"/>
                </a:cubicBezTo>
                <a:lnTo>
                  <a:pt x="165236" y="84864"/>
                </a:lnTo>
                <a:lnTo>
                  <a:pt x="120946" y="11068"/>
                </a:lnTo>
                <a:cubicBezTo>
                  <a:pt x="116802" y="4210"/>
                  <a:pt x="109373" y="-4"/>
                  <a:pt x="101370" y="-4"/>
                </a:cubicBezTo>
                <a:lnTo>
                  <a:pt x="17575" y="-4"/>
                </a:lnTo>
                <a:cubicBezTo>
                  <a:pt x="7860" y="-4"/>
                  <a:pt x="0" y="7853"/>
                  <a:pt x="0" y="17571"/>
                </a:cubicBezTo>
                <a:cubicBezTo>
                  <a:pt x="0" y="21002"/>
                  <a:pt x="998" y="24429"/>
                  <a:pt x="2930" y="27286"/>
                </a:cubicBezTo>
                <a:lnTo>
                  <a:pt x="2930" y="27289"/>
                </a:lnTo>
                <a:moveTo>
                  <a:pt x="200524" y="84798"/>
                </a:moveTo>
                <a:lnTo>
                  <a:pt x="196168" y="92014"/>
                </a:lnTo>
                <a:cubicBezTo>
                  <a:pt x="208454" y="93086"/>
                  <a:pt x="220316" y="95730"/>
                  <a:pt x="231603" y="99585"/>
                </a:cubicBezTo>
                <a:lnTo>
                  <a:pt x="270893" y="34290"/>
                </a:lnTo>
                <a:lnTo>
                  <a:pt x="316971" y="34290"/>
                </a:lnTo>
                <a:lnTo>
                  <a:pt x="263179" y="114944"/>
                </a:lnTo>
                <a:cubicBezTo>
                  <a:pt x="272894" y="121158"/>
                  <a:pt x="281825" y="128517"/>
                  <a:pt x="289825" y="136805"/>
                </a:cubicBezTo>
                <a:lnTo>
                  <a:pt x="362834" y="27293"/>
                </a:lnTo>
                <a:cubicBezTo>
                  <a:pt x="364761" y="24436"/>
                  <a:pt x="365764" y="21006"/>
                  <a:pt x="365764" y="17578"/>
                </a:cubicBezTo>
                <a:cubicBezTo>
                  <a:pt x="365764" y="7864"/>
                  <a:pt x="357907" y="4"/>
                  <a:pt x="348189" y="4"/>
                </a:cubicBezTo>
                <a:lnTo>
                  <a:pt x="264393" y="4"/>
                </a:lnTo>
                <a:cubicBezTo>
                  <a:pt x="256394" y="4"/>
                  <a:pt x="248892" y="4217"/>
                  <a:pt x="244818" y="11075"/>
                </a:cubicBezTo>
                <a:lnTo>
                  <a:pt x="200597" y="84798"/>
                </a:lnTo>
                <a:lnTo>
                  <a:pt x="200524" y="84798"/>
                </a:lnTo>
                <a:moveTo>
                  <a:pt x="182880" y="148590"/>
                </a:moveTo>
                <a:cubicBezTo>
                  <a:pt x="233381" y="148590"/>
                  <a:pt x="274320" y="189529"/>
                  <a:pt x="274320" y="240030"/>
                </a:cubicBezTo>
                <a:cubicBezTo>
                  <a:pt x="274320" y="290531"/>
                  <a:pt x="233381" y="331470"/>
                  <a:pt x="182880" y="331470"/>
                </a:cubicBezTo>
                <a:cubicBezTo>
                  <a:pt x="132379" y="331470"/>
                  <a:pt x="91440" y="290531"/>
                  <a:pt x="91440" y="240030"/>
                </a:cubicBezTo>
                <a:cubicBezTo>
                  <a:pt x="91440" y="189529"/>
                  <a:pt x="132379" y="148590"/>
                  <a:pt x="182880" y="148590"/>
                </a:cubicBezTo>
                <a:lnTo>
                  <a:pt x="182880" y="148590"/>
                </a:lnTo>
                <a:moveTo>
                  <a:pt x="182880" y="365760"/>
                </a:moveTo>
                <a:cubicBezTo>
                  <a:pt x="252320" y="365760"/>
                  <a:pt x="308610" y="309470"/>
                  <a:pt x="308610" y="240030"/>
                </a:cubicBezTo>
                <a:cubicBezTo>
                  <a:pt x="308610" y="170590"/>
                  <a:pt x="252320" y="114300"/>
                  <a:pt x="182880" y="114300"/>
                </a:cubicBezTo>
                <a:cubicBezTo>
                  <a:pt x="113440" y="114300"/>
                  <a:pt x="57150" y="170590"/>
                  <a:pt x="57150" y="240030"/>
                </a:cubicBezTo>
                <a:cubicBezTo>
                  <a:pt x="57150" y="309470"/>
                  <a:pt x="113440" y="365760"/>
                  <a:pt x="182880" y="365760"/>
                </a:cubicBezTo>
                <a:moveTo>
                  <a:pt x="188023" y="181808"/>
                </a:moveTo>
                <a:cubicBezTo>
                  <a:pt x="185952" y="177595"/>
                  <a:pt x="179877" y="177595"/>
                  <a:pt x="177807" y="181808"/>
                </a:cubicBezTo>
                <a:lnTo>
                  <a:pt x="164091" y="209599"/>
                </a:lnTo>
                <a:cubicBezTo>
                  <a:pt x="163235" y="211314"/>
                  <a:pt x="161662" y="212455"/>
                  <a:pt x="159804" y="212741"/>
                </a:cubicBezTo>
                <a:lnTo>
                  <a:pt x="129088" y="217170"/>
                </a:lnTo>
                <a:cubicBezTo>
                  <a:pt x="124373" y="217883"/>
                  <a:pt x="122515" y="223600"/>
                  <a:pt x="125946" y="226885"/>
                </a:cubicBezTo>
                <a:lnTo>
                  <a:pt x="148093" y="248457"/>
                </a:lnTo>
                <a:cubicBezTo>
                  <a:pt x="149449" y="249745"/>
                  <a:pt x="150020" y="251672"/>
                  <a:pt x="149735" y="253530"/>
                </a:cubicBezTo>
                <a:lnTo>
                  <a:pt x="144519" y="284035"/>
                </a:lnTo>
                <a:cubicBezTo>
                  <a:pt x="143733" y="288680"/>
                  <a:pt x="148590" y="292249"/>
                  <a:pt x="152807" y="290037"/>
                </a:cubicBezTo>
                <a:lnTo>
                  <a:pt x="180239" y="275750"/>
                </a:lnTo>
                <a:cubicBezTo>
                  <a:pt x="181881" y="274894"/>
                  <a:pt x="183882" y="274894"/>
                  <a:pt x="185524" y="275750"/>
                </a:cubicBezTo>
                <a:lnTo>
                  <a:pt x="212956" y="290179"/>
                </a:lnTo>
                <a:cubicBezTo>
                  <a:pt x="217170" y="292392"/>
                  <a:pt x="222027" y="288822"/>
                  <a:pt x="221245" y="284177"/>
                </a:cubicBezTo>
                <a:lnTo>
                  <a:pt x="216029" y="253603"/>
                </a:lnTo>
                <a:cubicBezTo>
                  <a:pt x="215744" y="251745"/>
                  <a:pt x="216314" y="249887"/>
                  <a:pt x="217671" y="248530"/>
                </a:cubicBezTo>
                <a:lnTo>
                  <a:pt x="239818" y="226958"/>
                </a:lnTo>
                <a:cubicBezTo>
                  <a:pt x="243176" y="223673"/>
                  <a:pt x="241317" y="217887"/>
                  <a:pt x="236676" y="217243"/>
                </a:cubicBezTo>
                <a:lnTo>
                  <a:pt x="206029" y="212814"/>
                </a:lnTo>
                <a:cubicBezTo>
                  <a:pt x="204171" y="212529"/>
                  <a:pt x="202529" y="211384"/>
                  <a:pt x="201742" y="209672"/>
                </a:cubicBezTo>
                <a:lnTo>
                  <a:pt x="188026" y="181881"/>
                </a:lnTo>
                <a:lnTo>
                  <a:pt x="188023" y="181808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0997" y="4024552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373213" y="4013122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80997" y="2271072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Deliverable 1: [Name]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80997" y="2672172"/>
            <a:ext cx="348869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outcome and stakeholder impact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361783" y="2271072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Deliverable 2: [Name]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361783" y="2672172"/>
            <a:ext cx="348869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outcome and stakeholder impact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336218" y="2271072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Deliverable 3: [Name]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8336218" y="2672172"/>
            <a:ext cx="348869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outcome and stakeholder impact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80997" y="4594868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Deliverable 4: [Name]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80997" y="4995968"/>
            <a:ext cx="348869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outcome and stakeholder impact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361783" y="4594868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Operational notes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4361783" y="4995968"/>
            <a:ext cx="348869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what changed this period (scope, dependencies, learnings)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91157" y="2460411"/>
            <a:ext cx="2834640" cy="283464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0" y="1417320"/>
                </a:moveTo>
                <a:cubicBezTo>
                  <a:pt x="0" y="634563"/>
                  <a:pt x="634563" y="0"/>
                  <a:pt x="1417320" y="0"/>
                </a:cubicBezTo>
                <a:cubicBezTo>
                  <a:pt x="2200077" y="0"/>
                  <a:pt x="2834640" y="634563"/>
                  <a:pt x="2834640" y="1417320"/>
                </a:cubicBezTo>
                <a:cubicBezTo>
                  <a:pt x="2834640" y="2200077"/>
                  <a:pt x="2200077" y="2834640"/>
                  <a:pt x="1417320" y="2834640"/>
                </a:cubicBezTo>
                <a:cubicBezTo>
                  <a:pt x="634563" y="2834640"/>
                  <a:pt x="0" y="2200077"/>
                  <a:pt x="0" y="1417320"/>
                </a:cubicBezTo>
              </a:path>
            </a:pathLst>
          </a:custGeom>
          <a:solidFill>
            <a:srgbClr val="434033">
              <a:alpha val="10000"/>
            </a:srgbClr>
          </a:solidFill>
          <a:ln w="9525">
            <a:solidFill>
              <a:srgbClr val="434033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29456" y="2460411"/>
            <a:ext cx="2834640" cy="283464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0" y="1417320"/>
                </a:moveTo>
                <a:cubicBezTo>
                  <a:pt x="0" y="634563"/>
                  <a:pt x="634563" y="0"/>
                  <a:pt x="1417320" y="0"/>
                </a:cubicBezTo>
                <a:cubicBezTo>
                  <a:pt x="2200077" y="0"/>
                  <a:pt x="2834640" y="634563"/>
                  <a:pt x="2834640" y="1417320"/>
                </a:cubicBezTo>
                <a:cubicBezTo>
                  <a:pt x="2834640" y="2200077"/>
                  <a:pt x="2200077" y="2834640"/>
                  <a:pt x="1417320" y="2834640"/>
                </a:cubicBezTo>
                <a:cubicBezTo>
                  <a:pt x="634563" y="2834640"/>
                  <a:pt x="0" y="2200077"/>
                  <a:pt x="0" y="1417320"/>
                </a:cubicBezTo>
              </a:path>
            </a:pathLst>
          </a:custGeom>
          <a:solidFill>
            <a:srgbClr val="434033">
              <a:alpha val="10000"/>
            </a:srgbClr>
          </a:solidFill>
          <a:ln w="9525">
            <a:solidFill>
              <a:srgbClr val="434033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064096" y="2460411"/>
            <a:ext cx="2834640" cy="283464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0" y="1417320"/>
                </a:moveTo>
                <a:cubicBezTo>
                  <a:pt x="0" y="634563"/>
                  <a:pt x="634563" y="0"/>
                  <a:pt x="1417320" y="0"/>
                </a:cubicBezTo>
                <a:cubicBezTo>
                  <a:pt x="2200077" y="0"/>
                  <a:pt x="2834640" y="634563"/>
                  <a:pt x="2834640" y="1417320"/>
                </a:cubicBezTo>
                <a:cubicBezTo>
                  <a:pt x="2834640" y="2200077"/>
                  <a:pt x="2200077" y="2834640"/>
                  <a:pt x="1417320" y="2834640"/>
                </a:cubicBezTo>
                <a:cubicBezTo>
                  <a:pt x="634563" y="2834640"/>
                  <a:pt x="0" y="2200077"/>
                  <a:pt x="0" y="1417320"/>
                </a:cubicBezTo>
              </a:path>
            </a:pathLst>
          </a:custGeom>
          <a:solidFill>
            <a:srgbClr val="434033">
              <a:alpha val="10000"/>
            </a:srgbClr>
          </a:solidFill>
          <a:ln w="9525">
            <a:solidFill>
              <a:srgbClr val="434033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898736" y="2460411"/>
            <a:ext cx="2834640" cy="283464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0" y="1417320"/>
                </a:moveTo>
                <a:cubicBezTo>
                  <a:pt x="0" y="634563"/>
                  <a:pt x="634563" y="0"/>
                  <a:pt x="1417320" y="0"/>
                </a:cubicBezTo>
                <a:cubicBezTo>
                  <a:pt x="2200077" y="0"/>
                  <a:pt x="2834640" y="634563"/>
                  <a:pt x="2834640" y="1417320"/>
                </a:cubicBezTo>
                <a:cubicBezTo>
                  <a:pt x="2834640" y="2200077"/>
                  <a:pt x="2200077" y="2834640"/>
                  <a:pt x="1417320" y="2834640"/>
                </a:cubicBezTo>
                <a:cubicBezTo>
                  <a:pt x="634563" y="2834640"/>
                  <a:pt x="0" y="2200077"/>
                  <a:pt x="0" y="1417320"/>
                </a:cubicBezTo>
              </a:path>
            </a:pathLst>
          </a:custGeom>
          <a:solidFill>
            <a:srgbClr val="434033">
              <a:alpha val="10000"/>
            </a:srgbClr>
          </a:solidFill>
          <a:ln w="9525">
            <a:solidFill>
              <a:srgbClr val="434033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80997" y="919436"/>
            <a:ext cx="1146042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Upcoming Deliverables &amp; Key Focus (Next 30 Days)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Project Status Update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671317" y="2777143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463896" y="2850295"/>
            <a:ext cx="365760" cy="219456"/>
          </a:xfrm>
          <a:custGeom>
            <a:avLst/>
            <a:gdLst/>
            <a:ahLst/>
            <a:cxnLst/>
            <a:rect l="l" t="t" r="r" b="b"/>
            <a:pathLst>
              <a:path w="365760" h="219456">
                <a:moveTo>
                  <a:pt x="82238" y="0"/>
                </a:moveTo>
                <a:cubicBezTo>
                  <a:pt x="36803" y="0"/>
                  <a:pt x="0" y="36805"/>
                  <a:pt x="0" y="82239"/>
                </a:cubicBezTo>
                <a:cubicBezTo>
                  <a:pt x="0" y="125503"/>
                  <a:pt x="33548" y="161392"/>
                  <a:pt x="76751" y="164250"/>
                </a:cubicBezTo>
                <a:lnTo>
                  <a:pt x="81382" y="164535"/>
                </a:lnTo>
                <a:cubicBezTo>
                  <a:pt x="88924" y="165048"/>
                  <a:pt x="95496" y="159334"/>
                  <a:pt x="95954" y="151791"/>
                </a:cubicBezTo>
                <a:cubicBezTo>
                  <a:pt x="96411" y="144249"/>
                  <a:pt x="90752" y="137676"/>
                  <a:pt x="83152" y="137217"/>
                </a:cubicBezTo>
                <a:lnTo>
                  <a:pt x="78521" y="136932"/>
                </a:lnTo>
                <a:cubicBezTo>
                  <a:pt x="49776" y="134990"/>
                  <a:pt x="27428" y="111043"/>
                  <a:pt x="27428" y="82239"/>
                </a:cubicBezTo>
                <a:cubicBezTo>
                  <a:pt x="27428" y="52007"/>
                  <a:pt x="51945" y="27432"/>
                  <a:pt x="82234" y="27432"/>
                </a:cubicBezTo>
                <a:lnTo>
                  <a:pt x="173846" y="27432"/>
                </a:lnTo>
                <a:cubicBezTo>
                  <a:pt x="204080" y="27432"/>
                  <a:pt x="228651" y="51950"/>
                  <a:pt x="228651" y="82239"/>
                </a:cubicBezTo>
                <a:cubicBezTo>
                  <a:pt x="228651" y="111100"/>
                  <a:pt x="206307" y="134987"/>
                  <a:pt x="177503" y="136875"/>
                </a:cubicBezTo>
                <a:lnTo>
                  <a:pt x="172873" y="137160"/>
                </a:lnTo>
                <a:cubicBezTo>
                  <a:pt x="165331" y="137673"/>
                  <a:pt x="159614" y="144189"/>
                  <a:pt x="160071" y="151734"/>
                </a:cubicBezTo>
                <a:cubicBezTo>
                  <a:pt x="160529" y="159277"/>
                  <a:pt x="167101" y="164994"/>
                  <a:pt x="174643" y="164478"/>
                </a:cubicBezTo>
                <a:lnTo>
                  <a:pt x="179274" y="164193"/>
                </a:lnTo>
                <a:cubicBezTo>
                  <a:pt x="222481" y="161335"/>
                  <a:pt x="256025" y="125445"/>
                  <a:pt x="256025" y="82182"/>
                </a:cubicBezTo>
                <a:cubicBezTo>
                  <a:pt x="256025" y="36805"/>
                  <a:pt x="219218" y="0"/>
                  <a:pt x="173787" y="0"/>
                </a:cubicBezTo>
                <a:lnTo>
                  <a:pt x="82238" y="0"/>
                </a:lnTo>
                <a:moveTo>
                  <a:pt x="283522" y="219456"/>
                </a:moveTo>
                <a:cubicBezTo>
                  <a:pt x="328957" y="219456"/>
                  <a:pt x="365760" y="182651"/>
                  <a:pt x="365760" y="137217"/>
                </a:cubicBezTo>
                <a:cubicBezTo>
                  <a:pt x="365760" y="93953"/>
                  <a:pt x="332212" y="58064"/>
                  <a:pt x="289009" y="55206"/>
                </a:cubicBezTo>
                <a:lnTo>
                  <a:pt x="284378" y="54921"/>
                </a:lnTo>
                <a:cubicBezTo>
                  <a:pt x="276833" y="54408"/>
                  <a:pt x="270264" y="60122"/>
                  <a:pt x="269806" y="67722"/>
                </a:cubicBezTo>
                <a:cubicBezTo>
                  <a:pt x="269349" y="75324"/>
                  <a:pt x="275008" y="81837"/>
                  <a:pt x="282550" y="82296"/>
                </a:cubicBezTo>
                <a:lnTo>
                  <a:pt x="287180" y="82581"/>
                </a:lnTo>
                <a:cubicBezTo>
                  <a:pt x="315984" y="84523"/>
                  <a:pt x="338328" y="108413"/>
                  <a:pt x="338328" y="137217"/>
                </a:cubicBezTo>
                <a:cubicBezTo>
                  <a:pt x="338328" y="167449"/>
                  <a:pt x="313811" y="192024"/>
                  <a:pt x="283522" y="192024"/>
                </a:cubicBezTo>
                <a:lnTo>
                  <a:pt x="191969" y="192024"/>
                </a:lnTo>
                <a:cubicBezTo>
                  <a:pt x="161681" y="192024"/>
                  <a:pt x="137164" y="167506"/>
                  <a:pt x="137164" y="137217"/>
                </a:cubicBezTo>
                <a:cubicBezTo>
                  <a:pt x="137164" y="108356"/>
                  <a:pt x="159508" y="84469"/>
                  <a:pt x="188312" y="82524"/>
                </a:cubicBezTo>
                <a:lnTo>
                  <a:pt x="192368" y="82239"/>
                </a:lnTo>
                <a:cubicBezTo>
                  <a:pt x="199913" y="81725"/>
                  <a:pt x="205627" y="75210"/>
                  <a:pt x="205111" y="67608"/>
                </a:cubicBezTo>
                <a:cubicBezTo>
                  <a:pt x="204595" y="60006"/>
                  <a:pt x="198081" y="54348"/>
                  <a:pt x="190481" y="54864"/>
                </a:cubicBezTo>
                <a:lnTo>
                  <a:pt x="186424" y="55149"/>
                </a:lnTo>
                <a:cubicBezTo>
                  <a:pt x="143276" y="58064"/>
                  <a:pt x="109728" y="93953"/>
                  <a:pt x="109728" y="137217"/>
                </a:cubicBezTo>
                <a:cubicBezTo>
                  <a:pt x="109728" y="182651"/>
                  <a:pt x="146531" y="219456"/>
                  <a:pt x="191966" y="219456"/>
                </a:cubicBezTo>
                <a:lnTo>
                  <a:pt x="283522" y="219456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298536" y="2832648"/>
            <a:ext cx="365760" cy="254750"/>
          </a:xfrm>
          <a:custGeom>
            <a:avLst/>
            <a:gdLst/>
            <a:ahLst/>
            <a:cxnLst/>
            <a:rect l="l" t="t" r="r" b="b"/>
            <a:pathLst>
              <a:path w="365760" h="254750">
                <a:moveTo>
                  <a:pt x="360007" y="5755"/>
                </a:moveTo>
                <a:cubicBezTo>
                  <a:pt x="367680" y="13428"/>
                  <a:pt x="367680" y="25834"/>
                  <a:pt x="360007" y="33426"/>
                </a:cubicBezTo>
                <a:lnTo>
                  <a:pt x="144519" y="248996"/>
                </a:lnTo>
                <a:cubicBezTo>
                  <a:pt x="136845" y="256669"/>
                  <a:pt x="124439" y="256669"/>
                  <a:pt x="116849" y="248996"/>
                </a:cubicBezTo>
                <a:lnTo>
                  <a:pt x="5757" y="137986"/>
                </a:lnTo>
                <a:cubicBezTo>
                  <a:pt x="-1917" y="130313"/>
                  <a:pt x="-1917" y="117906"/>
                  <a:pt x="5757" y="110315"/>
                </a:cubicBezTo>
                <a:cubicBezTo>
                  <a:pt x="13431" y="102723"/>
                  <a:pt x="25837" y="102642"/>
                  <a:pt x="33427" y="110315"/>
                </a:cubicBezTo>
                <a:lnTo>
                  <a:pt x="130562" y="207448"/>
                </a:lnTo>
                <a:lnTo>
                  <a:pt x="332256" y="5755"/>
                </a:lnTo>
                <a:cubicBezTo>
                  <a:pt x="339930" y="-1918"/>
                  <a:pt x="352337" y="-1918"/>
                  <a:pt x="359926" y="5755"/>
                </a:cubicBezTo>
                <a:lnTo>
                  <a:pt x="360007" y="5755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0156036" y="2777143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34289" y="17147"/>
                </a:moveTo>
                <a:cubicBezTo>
                  <a:pt x="34289" y="7644"/>
                  <a:pt x="26646" y="4"/>
                  <a:pt x="17145" y="4"/>
                </a:cubicBezTo>
                <a:cubicBezTo>
                  <a:pt x="7643" y="4"/>
                  <a:pt x="0" y="7648"/>
                  <a:pt x="0" y="17150"/>
                </a:cubicBezTo>
                <a:lnTo>
                  <a:pt x="0" y="45727"/>
                </a:lnTo>
                <a:lnTo>
                  <a:pt x="0" y="250396"/>
                </a:lnTo>
                <a:lnTo>
                  <a:pt x="0" y="285757"/>
                </a:lnTo>
                <a:lnTo>
                  <a:pt x="0" y="348624"/>
                </a:lnTo>
                <a:cubicBezTo>
                  <a:pt x="0" y="358126"/>
                  <a:pt x="7643" y="365771"/>
                  <a:pt x="17145" y="365771"/>
                </a:cubicBezTo>
                <a:cubicBezTo>
                  <a:pt x="26646" y="365771"/>
                  <a:pt x="34289" y="358126"/>
                  <a:pt x="34289" y="348628"/>
                </a:cubicBezTo>
                <a:lnTo>
                  <a:pt x="34289" y="277191"/>
                </a:lnTo>
                <a:lnTo>
                  <a:pt x="91653" y="262831"/>
                </a:lnTo>
                <a:cubicBezTo>
                  <a:pt x="121013" y="255472"/>
                  <a:pt x="152089" y="258903"/>
                  <a:pt x="179165" y="272403"/>
                </a:cubicBezTo>
                <a:cubicBezTo>
                  <a:pt x="210740" y="288190"/>
                  <a:pt x="247388" y="290121"/>
                  <a:pt x="280390" y="277689"/>
                </a:cubicBezTo>
                <a:lnTo>
                  <a:pt x="305180" y="268402"/>
                </a:lnTo>
                <a:cubicBezTo>
                  <a:pt x="314110" y="265044"/>
                  <a:pt x="320040" y="256544"/>
                  <a:pt x="320040" y="246972"/>
                </a:cubicBezTo>
                <a:lnTo>
                  <a:pt x="320040" y="47161"/>
                </a:lnTo>
                <a:cubicBezTo>
                  <a:pt x="320040" y="30731"/>
                  <a:pt x="302751" y="20014"/>
                  <a:pt x="288036" y="27373"/>
                </a:cubicBezTo>
                <a:lnTo>
                  <a:pt x="281177" y="30801"/>
                </a:lnTo>
                <a:cubicBezTo>
                  <a:pt x="248101" y="47373"/>
                  <a:pt x="209168" y="47373"/>
                  <a:pt x="176092" y="30801"/>
                </a:cubicBezTo>
                <a:cubicBezTo>
                  <a:pt x="151017" y="18226"/>
                  <a:pt x="122230" y="15084"/>
                  <a:pt x="95010" y="21872"/>
                </a:cubicBezTo>
                <a:lnTo>
                  <a:pt x="34289" y="37161"/>
                </a:lnTo>
                <a:lnTo>
                  <a:pt x="34289" y="17147"/>
                </a:lnTo>
                <a:moveTo>
                  <a:pt x="34289" y="72508"/>
                </a:moveTo>
                <a:lnTo>
                  <a:pt x="103296" y="55219"/>
                </a:lnTo>
                <a:cubicBezTo>
                  <a:pt x="122585" y="50431"/>
                  <a:pt x="142943" y="52648"/>
                  <a:pt x="160730" y="61506"/>
                </a:cubicBezTo>
                <a:cubicBezTo>
                  <a:pt x="199948" y="81082"/>
                  <a:pt x="245528" y="82724"/>
                  <a:pt x="285748" y="66364"/>
                </a:cubicBezTo>
                <a:lnTo>
                  <a:pt x="285748" y="239101"/>
                </a:lnTo>
                <a:lnTo>
                  <a:pt x="268318" y="245601"/>
                </a:lnTo>
                <a:cubicBezTo>
                  <a:pt x="244245" y="254602"/>
                  <a:pt x="217454" y="253245"/>
                  <a:pt x="194453" y="241742"/>
                </a:cubicBezTo>
                <a:cubicBezTo>
                  <a:pt x="160020" y="224525"/>
                  <a:pt x="120658" y="220239"/>
                  <a:pt x="83297" y="229525"/>
                </a:cubicBezTo>
                <a:lnTo>
                  <a:pt x="34289" y="241811"/>
                </a:lnTo>
                <a:lnTo>
                  <a:pt x="34289" y="72508"/>
                </a:lnTo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2492" y="3301659"/>
            <a:ext cx="202478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Focus Area 1: Planned Deliverables and Expected Outcomes</a:t>
            </a:r>
            <a:endParaRPr lang="en-US" sz="1031" dirty="0"/>
          </a:p>
        </p:txBody>
      </p:sp>
      <p:sp>
        <p:nvSpPr>
          <p:cNvPr id="17" name="Text 15"/>
          <p:cNvSpPr/>
          <p:nvPr/>
        </p:nvSpPr>
        <p:spPr>
          <a:xfrm>
            <a:off x="802637" y="3842440"/>
            <a:ext cx="2024380" cy="1003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[Theme] — planned deliverables and expected outcomes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627132" y="3301659"/>
            <a:ext cx="202478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Focus Area 2: Dependencies and Critical Path Items</a:t>
            </a:r>
            <a:endParaRPr lang="en-US" sz="1031" dirty="0"/>
          </a:p>
        </p:txBody>
      </p:sp>
      <p:sp>
        <p:nvSpPr>
          <p:cNvPr id="19" name="Text 17"/>
          <p:cNvSpPr/>
          <p:nvPr/>
        </p:nvSpPr>
        <p:spPr>
          <a:xfrm>
            <a:off x="3640936" y="3842327"/>
            <a:ext cx="2024380" cy="1006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[Theme] — dependencies and critical path items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75576" y="3301659"/>
            <a:ext cx="202478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Focus Area 3: Quality Gates, Testing, and Readiness Activities</a:t>
            </a:r>
            <a:endParaRPr lang="en-US" sz="1031" dirty="0"/>
          </a:p>
        </p:txBody>
      </p:sp>
      <p:sp>
        <p:nvSpPr>
          <p:cNvPr id="21" name="Text 19"/>
          <p:cNvSpPr/>
          <p:nvPr/>
        </p:nvSpPr>
        <p:spPr>
          <a:xfrm>
            <a:off x="6475576" y="3842327"/>
            <a:ext cx="2024380" cy="1006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[Theme] — quality gates, testing, and readiness activities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9310216" y="3301659"/>
            <a:ext cx="202478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Decision and Support Needed from Leadership</a:t>
            </a:r>
            <a:endParaRPr lang="en-US" sz="1031" dirty="0"/>
          </a:p>
        </p:txBody>
      </p:sp>
      <p:sp>
        <p:nvSpPr>
          <p:cNvPr id="23" name="Text 21"/>
          <p:cNvSpPr/>
          <p:nvPr/>
        </p:nvSpPr>
        <p:spPr>
          <a:xfrm>
            <a:off x="9310216" y="3842327"/>
            <a:ext cx="2024380" cy="1006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[What leadership must unblock and by when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80997" y="1836156"/>
          <a:ext cx="11429940" cy="4019784"/>
        </p:xfrm>
        <a:graphic>
          <a:graphicData uri="http://schemas.openxmlformats.org/drawingml/2006/table">
            <a:tbl>
              <a:tblPr/>
              <a:tblGrid>
                <a:gridCol w="2857485"/>
                <a:gridCol w="2857485"/>
                <a:gridCol w="2857485"/>
                <a:gridCol w="2857485"/>
              </a:tblGrid>
              <a:tr h="133992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Risk / Blocker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61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Severity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61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Owner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61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Mitigation Strategy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616"/>
                    </a:solidFill>
                  </a:tcPr>
                </a:tc>
              </a:tr>
              <a:tr h="133992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[Risk A / Blocker A]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[Low/Med/High]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[Owner name]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[Mitigation + next action]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3992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[Risk B / Blocker B]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[Low/Med/High]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[Owner name]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[Mitigation + next action]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80997" y="919436"/>
            <a:ext cx="1146550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Risk &amp; Blocker Matrix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Project Status Update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0998" y="1833798"/>
            <a:ext cx="11429940" cy="3984806"/>
          </a:xfrm>
          <a:prstGeom prst="rect">
            <a:avLst/>
          </a:prstGeom>
          <a:blipFill>
            <a:blip r:embed="rId1"/>
            <a:srcRect/>
            <a:stretch>
              <a:fillRect l="0" r="0" t="1" b="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80997" y="919436"/>
            <a:ext cx="1146042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Budget &amp; Resource Utilization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Project Status Update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4762" y="2262337"/>
            <a:ext cx="9525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0997" y="6494090"/>
            <a:ext cx="6413500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Project Status Update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80998" y="1041710"/>
            <a:ext cx="4454495" cy="354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Action Items &amp; Next Steps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523155" y="1041709"/>
          <a:ext cx="6287784" cy="4644768"/>
        </p:xfrm>
        <a:graphic>
          <a:graphicData uri="http://schemas.openxmlformats.org/drawingml/2006/table">
            <a:tbl>
              <a:tblPr/>
              <a:tblGrid>
                <a:gridCol w="1571946"/>
                <a:gridCol w="1571946"/>
                <a:gridCol w="1571946"/>
                <a:gridCol w="1571946"/>
              </a:tblGrid>
              <a:tr h="1548256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Owner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61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Action Item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61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Due Date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61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Status / Notes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616"/>
                    </a:solidFill>
                  </a:tcPr>
                </a:tc>
              </a:tr>
              <a:tr h="1548256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[Name]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[Action 1]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[Date]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[Open / In progress / Done + note]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48256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[Name]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[Action 2]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[Date]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Hind" pitchFamily="34" charset="0"/>
                          <a:ea typeface="Hind" pitchFamily="34" charset="-122"/>
                          <a:cs typeface="Hind" pitchFamily="34" charset="-120"/>
                        </a:rPr>
                        <a:t>[Open / In progress / Done + note]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2026-08-03T07:00:25Z</dcterms:created>
  <dcterms:modified xsi:type="dcterms:W3CDTF">2026-08-03T07:00:25Z</dcterms:modified>
</cp:coreProperties>
</file>