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embeddedFontLst>
    <p:embeddedFont>
      <p:font typeface="Afacad Flux Medium" pitchFamily="2" charset="0"/>
      <p:regular r:id="rId15"/>
    </p:embeddedFont>
    <p:embeddedFont>
      <p:font typeface="Afacad Flux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
    <Relationship Id="rId15" Type="http://schemas.openxmlformats.org/officeDocument/2006/relationships/font" Target="fonts/font1.fntdata"/>
    <Relationship Id="rId16" Type="http://schemas.openxmlformats.org/officeDocument/2006/relationships/font" Target="fonts/font2.fntdata"/>
    <Relationship Id="rId17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53"/>
                  <a:pt x="165600" y="0"/>
                  <a:pt x="369986" y="0"/>
                </a:cubicBezTo>
                <a:lnTo>
                  <a:pt x="11242894" y="0"/>
                </a:lnTo>
                <a:cubicBezTo>
                  <a:pt x="11447164" y="0"/>
                  <a:pt x="11612880" y="165653"/>
                  <a:pt x="11612880" y="369966"/>
                </a:cubicBezTo>
                <a:lnTo>
                  <a:pt x="11612880" y="6030834"/>
                </a:lnTo>
                <a:cubicBezTo>
                  <a:pt x="11612880" y="6235147"/>
                  <a:pt x="11447280" y="6400800"/>
                  <a:pt x="11242894" y="6400800"/>
                </a:cubicBezTo>
                <a:lnTo>
                  <a:pt x="369986" y="6400800"/>
                </a:lnTo>
                <a:cubicBezTo>
                  <a:pt x="165716" y="6400800"/>
                  <a:pt x="0" y="6235147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4800A3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19200" y="1552573"/>
            <a:ext cx="9799320" cy="21145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Comprehensive Quarterly OKR Review and Strategic Alignment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219200" y="3971925"/>
            <a:ext cx="9776460" cy="2352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Evaluating Progress, Addressing Risks, and Planning Future Objectives Aligned with Company Vision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547360" y="5410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9683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032368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446997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Quarterly OKR Review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9466708" y="1929674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325759" y="51441"/>
                </a:moveTo>
                <a:cubicBezTo>
                  <a:pt x="325759" y="22933"/>
                  <a:pt x="302831" y="11"/>
                  <a:pt x="274325" y="11"/>
                </a:cubicBezTo>
                <a:cubicBezTo>
                  <a:pt x="245819" y="11"/>
                  <a:pt x="222892" y="22944"/>
                  <a:pt x="222892" y="51452"/>
                </a:cubicBezTo>
                <a:lnTo>
                  <a:pt x="222892" y="137182"/>
                </a:lnTo>
                <a:lnTo>
                  <a:pt x="137163" y="137182"/>
                </a:lnTo>
                <a:cubicBezTo>
                  <a:pt x="61515" y="137182"/>
                  <a:pt x="0" y="198685"/>
                  <a:pt x="0" y="274342"/>
                </a:cubicBezTo>
                <a:lnTo>
                  <a:pt x="0" y="308632"/>
                </a:lnTo>
                <a:lnTo>
                  <a:pt x="0" y="411502"/>
                </a:lnTo>
                <a:lnTo>
                  <a:pt x="0" y="960142"/>
                </a:lnTo>
                <a:cubicBezTo>
                  <a:pt x="0" y="1035800"/>
                  <a:pt x="61505" y="1097302"/>
                  <a:pt x="137163" y="1097302"/>
                </a:cubicBezTo>
                <a:lnTo>
                  <a:pt x="822967" y="1097302"/>
                </a:lnTo>
                <a:cubicBezTo>
                  <a:pt x="898615" y="1097302"/>
                  <a:pt x="960130" y="1035800"/>
                  <a:pt x="960130" y="960142"/>
                </a:cubicBezTo>
                <a:lnTo>
                  <a:pt x="960130" y="411502"/>
                </a:lnTo>
                <a:lnTo>
                  <a:pt x="960130" y="308632"/>
                </a:lnTo>
                <a:lnTo>
                  <a:pt x="960130" y="274342"/>
                </a:lnTo>
                <a:cubicBezTo>
                  <a:pt x="960130" y="198685"/>
                  <a:pt x="898624" y="137182"/>
                  <a:pt x="822967" y="137182"/>
                </a:cubicBezTo>
                <a:lnTo>
                  <a:pt x="737238" y="137182"/>
                </a:lnTo>
                <a:lnTo>
                  <a:pt x="737238" y="51463"/>
                </a:lnTo>
                <a:cubicBezTo>
                  <a:pt x="737238" y="22955"/>
                  <a:pt x="714310" y="33"/>
                  <a:pt x="685804" y="33"/>
                </a:cubicBezTo>
                <a:cubicBezTo>
                  <a:pt x="657298" y="33"/>
                  <a:pt x="634370" y="22966"/>
                  <a:pt x="634370" y="51474"/>
                </a:cubicBezTo>
                <a:lnTo>
                  <a:pt x="634370" y="137204"/>
                </a:lnTo>
                <a:lnTo>
                  <a:pt x="325759" y="137204"/>
                </a:lnTo>
                <a:lnTo>
                  <a:pt x="325759" y="51441"/>
                </a:lnTo>
                <a:moveTo>
                  <a:pt x="102867" y="411480"/>
                </a:moveTo>
                <a:lnTo>
                  <a:pt x="857243" y="411480"/>
                </a:lnTo>
                <a:lnTo>
                  <a:pt x="857243" y="960120"/>
                </a:lnTo>
                <a:cubicBezTo>
                  <a:pt x="857243" y="978982"/>
                  <a:pt x="841814" y="994410"/>
                  <a:pt x="822957" y="994410"/>
                </a:cubicBezTo>
                <a:lnTo>
                  <a:pt x="137153" y="994410"/>
                </a:lnTo>
                <a:cubicBezTo>
                  <a:pt x="118296" y="994410"/>
                  <a:pt x="102867" y="978982"/>
                  <a:pt x="102867" y="960120"/>
                </a:cubicBezTo>
                <a:lnTo>
                  <a:pt x="102867" y="4114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605443" y="1990634"/>
            <a:ext cx="1097280" cy="975360"/>
          </a:xfrm>
          <a:custGeom>
            <a:avLst/>
            <a:gdLst/>
            <a:ahLst/>
            <a:cxnLst/>
            <a:rect l="l" t="t" r="r" b="b"/>
            <a:pathLst>
              <a:path w="1097280" h="975360">
                <a:moveTo>
                  <a:pt x="487675" y="0"/>
                </a:moveTo>
                <a:cubicBezTo>
                  <a:pt x="453956" y="0"/>
                  <a:pt x="426710" y="27242"/>
                  <a:pt x="426710" y="60960"/>
                </a:cubicBezTo>
                <a:lnTo>
                  <a:pt x="426710" y="182880"/>
                </a:lnTo>
                <a:cubicBezTo>
                  <a:pt x="426710" y="216598"/>
                  <a:pt x="453956" y="243840"/>
                  <a:pt x="487675" y="243840"/>
                </a:cubicBezTo>
                <a:lnTo>
                  <a:pt x="609594" y="243840"/>
                </a:lnTo>
                <a:cubicBezTo>
                  <a:pt x="643313" y="243840"/>
                  <a:pt x="670559" y="216598"/>
                  <a:pt x="670559" y="182880"/>
                </a:cubicBezTo>
                <a:lnTo>
                  <a:pt x="670559" y="60960"/>
                </a:lnTo>
                <a:cubicBezTo>
                  <a:pt x="670559" y="27242"/>
                  <a:pt x="643313" y="0"/>
                  <a:pt x="609594" y="0"/>
                </a:cubicBezTo>
                <a:lnTo>
                  <a:pt x="487675" y="0"/>
                </a:lnTo>
                <a:moveTo>
                  <a:pt x="365756" y="121920"/>
                </a:moveTo>
                <a:lnTo>
                  <a:pt x="121919" y="121920"/>
                </a:lnTo>
                <a:cubicBezTo>
                  <a:pt x="54678" y="121920"/>
                  <a:pt x="0" y="176589"/>
                  <a:pt x="0" y="243840"/>
                </a:cubicBezTo>
                <a:lnTo>
                  <a:pt x="0" y="853440"/>
                </a:lnTo>
                <a:cubicBezTo>
                  <a:pt x="0" y="920691"/>
                  <a:pt x="54678" y="975360"/>
                  <a:pt x="121919" y="975360"/>
                </a:cubicBezTo>
                <a:lnTo>
                  <a:pt x="975361" y="975360"/>
                </a:lnTo>
                <a:cubicBezTo>
                  <a:pt x="1042603" y="975360"/>
                  <a:pt x="1097280" y="920691"/>
                  <a:pt x="1097280" y="853440"/>
                </a:cubicBezTo>
                <a:lnTo>
                  <a:pt x="1097280" y="243840"/>
                </a:lnTo>
                <a:cubicBezTo>
                  <a:pt x="1097280" y="176589"/>
                  <a:pt x="1042603" y="121920"/>
                  <a:pt x="975361" y="121920"/>
                </a:cubicBezTo>
                <a:lnTo>
                  <a:pt x="731524" y="121920"/>
                </a:lnTo>
                <a:lnTo>
                  <a:pt x="731524" y="213360"/>
                </a:lnTo>
                <a:lnTo>
                  <a:pt x="975361" y="213360"/>
                </a:lnTo>
                <a:cubicBezTo>
                  <a:pt x="992128" y="213360"/>
                  <a:pt x="1005844" y="227074"/>
                  <a:pt x="1005844" y="243840"/>
                </a:cubicBezTo>
                <a:lnTo>
                  <a:pt x="1005844" y="853440"/>
                </a:lnTo>
                <a:cubicBezTo>
                  <a:pt x="1005844" y="870206"/>
                  <a:pt x="992128" y="883920"/>
                  <a:pt x="975361" y="883920"/>
                </a:cubicBezTo>
                <a:lnTo>
                  <a:pt x="121919" y="883920"/>
                </a:lnTo>
                <a:cubicBezTo>
                  <a:pt x="105152" y="883920"/>
                  <a:pt x="91436" y="870206"/>
                  <a:pt x="91436" y="853440"/>
                </a:cubicBezTo>
                <a:lnTo>
                  <a:pt x="91436" y="243840"/>
                </a:lnTo>
                <a:cubicBezTo>
                  <a:pt x="91436" y="227074"/>
                  <a:pt x="105152" y="213360"/>
                  <a:pt x="121919" y="213360"/>
                </a:cubicBezTo>
                <a:lnTo>
                  <a:pt x="365756" y="213360"/>
                </a:lnTo>
                <a:lnTo>
                  <a:pt x="365756" y="121920"/>
                </a:lnTo>
                <a:moveTo>
                  <a:pt x="548640" y="579120"/>
                </a:moveTo>
                <a:cubicBezTo>
                  <a:pt x="615969" y="579120"/>
                  <a:pt x="670559" y="524539"/>
                  <a:pt x="670559" y="457200"/>
                </a:cubicBezTo>
                <a:cubicBezTo>
                  <a:pt x="670559" y="389861"/>
                  <a:pt x="615969" y="335280"/>
                  <a:pt x="548640" y="335280"/>
                </a:cubicBezTo>
                <a:cubicBezTo>
                  <a:pt x="481311" y="335280"/>
                  <a:pt x="426721" y="389861"/>
                  <a:pt x="426721" y="457200"/>
                </a:cubicBezTo>
                <a:cubicBezTo>
                  <a:pt x="426721" y="524539"/>
                  <a:pt x="481311" y="579120"/>
                  <a:pt x="548640" y="579120"/>
                </a:cubicBezTo>
                <a:lnTo>
                  <a:pt x="548640" y="579120"/>
                </a:lnTo>
                <a:moveTo>
                  <a:pt x="487675" y="640080"/>
                </a:moveTo>
                <a:cubicBezTo>
                  <a:pt x="403470" y="640080"/>
                  <a:pt x="335274" y="708277"/>
                  <a:pt x="335274" y="792480"/>
                </a:cubicBezTo>
                <a:cubicBezTo>
                  <a:pt x="335274" y="809246"/>
                  <a:pt x="348990" y="822960"/>
                  <a:pt x="365756" y="822960"/>
                </a:cubicBezTo>
                <a:lnTo>
                  <a:pt x="731513" y="822960"/>
                </a:lnTo>
                <a:cubicBezTo>
                  <a:pt x="748279" y="822960"/>
                  <a:pt x="761995" y="809246"/>
                  <a:pt x="761995" y="792480"/>
                </a:cubicBezTo>
                <a:cubicBezTo>
                  <a:pt x="761995" y="708277"/>
                  <a:pt x="693799" y="640080"/>
                  <a:pt x="609594" y="640080"/>
                </a:cubicBezTo>
                <a:lnTo>
                  <a:pt x="487675" y="6400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949917" y="1929674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600078" y="137160"/>
                </a:moveTo>
                <a:lnTo>
                  <a:pt x="685806" y="137160"/>
                </a:lnTo>
                <a:cubicBezTo>
                  <a:pt x="761460" y="137160"/>
                  <a:pt x="822968" y="198663"/>
                  <a:pt x="822968" y="274320"/>
                </a:cubicBezTo>
                <a:lnTo>
                  <a:pt x="822968" y="960120"/>
                </a:lnTo>
                <a:cubicBezTo>
                  <a:pt x="822968" y="1035777"/>
                  <a:pt x="761460" y="1097280"/>
                  <a:pt x="685806" y="1097280"/>
                </a:cubicBezTo>
                <a:lnTo>
                  <a:pt x="137163" y="1097280"/>
                </a:lnTo>
                <a:cubicBezTo>
                  <a:pt x="61508" y="1097280"/>
                  <a:pt x="0" y="1035777"/>
                  <a:pt x="0" y="960120"/>
                </a:cubicBezTo>
                <a:lnTo>
                  <a:pt x="0" y="274320"/>
                </a:lnTo>
                <a:cubicBezTo>
                  <a:pt x="0" y="198663"/>
                  <a:pt x="61508" y="137160"/>
                  <a:pt x="137163" y="137160"/>
                </a:cubicBezTo>
                <a:lnTo>
                  <a:pt x="222891" y="137160"/>
                </a:lnTo>
                <a:lnTo>
                  <a:pt x="243465" y="137160"/>
                </a:lnTo>
                <a:cubicBezTo>
                  <a:pt x="259323" y="58935"/>
                  <a:pt x="328550" y="0"/>
                  <a:pt x="411488" y="0"/>
                </a:cubicBezTo>
                <a:cubicBezTo>
                  <a:pt x="494426" y="0"/>
                  <a:pt x="563654" y="58935"/>
                  <a:pt x="579512" y="137160"/>
                </a:cubicBezTo>
                <a:lnTo>
                  <a:pt x="600078" y="137160"/>
                </a:lnTo>
                <a:moveTo>
                  <a:pt x="137163" y="240030"/>
                </a:moveTo>
                <a:cubicBezTo>
                  <a:pt x="118300" y="240030"/>
                  <a:pt x="102870" y="255458"/>
                  <a:pt x="102870" y="274320"/>
                </a:cubicBezTo>
                <a:lnTo>
                  <a:pt x="102870" y="960120"/>
                </a:lnTo>
                <a:cubicBezTo>
                  <a:pt x="102870" y="978982"/>
                  <a:pt x="118301" y="994410"/>
                  <a:pt x="137163" y="994410"/>
                </a:cubicBezTo>
                <a:lnTo>
                  <a:pt x="685806" y="994410"/>
                </a:lnTo>
                <a:cubicBezTo>
                  <a:pt x="704668" y="994410"/>
                  <a:pt x="720098" y="978982"/>
                  <a:pt x="720098" y="960120"/>
                </a:cubicBezTo>
                <a:lnTo>
                  <a:pt x="720098" y="274320"/>
                </a:lnTo>
                <a:cubicBezTo>
                  <a:pt x="720098" y="255458"/>
                  <a:pt x="704668" y="240030"/>
                  <a:pt x="685806" y="240030"/>
                </a:cubicBezTo>
                <a:lnTo>
                  <a:pt x="651513" y="240030"/>
                </a:lnTo>
                <a:lnTo>
                  <a:pt x="651513" y="291471"/>
                </a:lnTo>
                <a:cubicBezTo>
                  <a:pt x="651513" y="319978"/>
                  <a:pt x="628585" y="342911"/>
                  <a:pt x="600078" y="342911"/>
                </a:cubicBezTo>
                <a:lnTo>
                  <a:pt x="411480" y="342911"/>
                </a:lnTo>
                <a:lnTo>
                  <a:pt x="222882" y="342911"/>
                </a:lnTo>
                <a:cubicBezTo>
                  <a:pt x="194375" y="342911"/>
                  <a:pt x="171447" y="319978"/>
                  <a:pt x="171447" y="291482"/>
                </a:cubicBezTo>
                <a:lnTo>
                  <a:pt x="171447" y="240052"/>
                </a:lnTo>
                <a:lnTo>
                  <a:pt x="137163" y="240030"/>
                </a:lnTo>
                <a:moveTo>
                  <a:pt x="411480" y="222891"/>
                </a:moveTo>
                <a:cubicBezTo>
                  <a:pt x="439889" y="222891"/>
                  <a:pt x="462915" y="199859"/>
                  <a:pt x="462915" y="171461"/>
                </a:cubicBezTo>
                <a:cubicBezTo>
                  <a:pt x="462915" y="143052"/>
                  <a:pt x="439889" y="120032"/>
                  <a:pt x="411480" y="120032"/>
                </a:cubicBezTo>
                <a:cubicBezTo>
                  <a:pt x="383071" y="120032"/>
                  <a:pt x="360045" y="143063"/>
                  <a:pt x="360045" y="171472"/>
                </a:cubicBezTo>
                <a:cubicBezTo>
                  <a:pt x="360045" y="199881"/>
                  <a:pt x="383071" y="222913"/>
                  <a:pt x="411480" y="222913"/>
                </a:cubicBezTo>
                <a:lnTo>
                  <a:pt x="411480" y="2228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56125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Date: [Insert review date]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Version: [Insert template version]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56125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Review Timing and Version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41520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Department/Team: [Insert team name]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Owner: [Insert owner name]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Department and Owner Details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26915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alignment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progress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risks</a:t>
            </a:r>
            <a:endParaRPr lang="en-US" sz="1300" dirty="0"/>
          </a:p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next steps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26915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Quarterly OKR Review agenda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285695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6" y="0"/>
            <a:ext cx="11111389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Strategic Vision Context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170366" y="2653042"/>
            <a:ext cx="349538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what “good” looks like by the end of the quarter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70365" y="2033110"/>
            <a:ext cx="3497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Success definition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8170365" y="1404719"/>
            <a:ext cx="457200" cy="443575"/>
          </a:xfrm>
          <a:custGeom>
            <a:avLst/>
            <a:gdLst/>
            <a:ahLst/>
            <a:cxnLst/>
            <a:rect l="l" t="t" r="r" b="b"/>
            <a:pathLst>
              <a:path w="457200" h="443575">
                <a:moveTo>
                  <a:pt x="228609" y="0"/>
                </a:moveTo>
                <a:cubicBezTo>
                  <a:pt x="236578" y="0"/>
                  <a:pt x="243857" y="4507"/>
                  <a:pt x="247322" y="11697"/>
                </a:cubicBezTo>
                <a:lnTo>
                  <a:pt x="306749" y="134106"/>
                </a:lnTo>
                <a:lnTo>
                  <a:pt x="439465" y="153685"/>
                </a:lnTo>
                <a:cubicBezTo>
                  <a:pt x="447260" y="154812"/>
                  <a:pt x="453757" y="160268"/>
                  <a:pt x="456185" y="167804"/>
                </a:cubicBezTo>
                <a:cubicBezTo>
                  <a:pt x="458613" y="175341"/>
                  <a:pt x="456619" y="183485"/>
                  <a:pt x="451074" y="189030"/>
                </a:cubicBezTo>
                <a:lnTo>
                  <a:pt x="354828" y="284496"/>
                </a:lnTo>
                <a:lnTo>
                  <a:pt x="377524" y="419289"/>
                </a:lnTo>
                <a:cubicBezTo>
                  <a:pt x="378822" y="427087"/>
                  <a:pt x="375617" y="434970"/>
                  <a:pt x="369120" y="439645"/>
                </a:cubicBezTo>
                <a:cubicBezTo>
                  <a:pt x="362624" y="444325"/>
                  <a:pt x="354133" y="444844"/>
                  <a:pt x="347202" y="441118"/>
                </a:cubicBezTo>
                <a:lnTo>
                  <a:pt x="228522" y="377704"/>
                </a:lnTo>
                <a:lnTo>
                  <a:pt x="110011" y="441029"/>
                </a:lnTo>
                <a:cubicBezTo>
                  <a:pt x="102993" y="444755"/>
                  <a:pt x="94503" y="444236"/>
                  <a:pt x="88093" y="439556"/>
                </a:cubicBezTo>
                <a:cubicBezTo>
                  <a:pt x="81683" y="434877"/>
                  <a:pt x="78392" y="426994"/>
                  <a:pt x="79690" y="419201"/>
                </a:cubicBezTo>
                <a:lnTo>
                  <a:pt x="102385" y="284407"/>
                </a:lnTo>
                <a:lnTo>
                  <a:pt x="6140" y="189029"/>
                </a:lnTo>
                <a:cubicBezTo>
                  <a:pt x="507" y="183485"/>
                  <a:pt x="-1394" y="175256"/>
                  <a:pt x="1029" y="167804"/>
                </a:cubicBezTo>
                <a:cubicBezTo>
                  <a:pt x="3456" y="160352"/>
                  <a:pt x="9953" y="154896"/>
                  <a:pt x="17749" y="153685"/>
                </a:cubicBezTo>
                <a:lnTo>
                  <a:pt x="150465" y="134106"/>
                </a:lnTo>
                <a:lnTo>
                  <a:pt x="209891" y="11697"/>
                </a:lnTo>
                <a:cubicBezTo>
                  <a:pt x="213444" y="4507"/>
                  <a:pt x="220636" y="0"/>
                  <a:pt x="228605" y="0"/>
                </a:cubicBezTo>
                <a:lnTo>
                  <a:pt x="228609" y="0"/>
                </a:lnTo>
                <a:moveTo>
                  <a:pt x="228609" y="68439"/>
                </a:moveTo>
                <a:lnTo>
                  <a:pt x="183127" y="162171"/>
                </a:lnTo>
                <a:cubicBezTo>
                  <a:pt x="180096" y="168324"/>
                  <a:pt x="174289" y="172653"/>
                  <a:pt x="167445" y="173691"/>
                </a:cubicBezTo>
                <a:lnTo>
                  <a:pt x="64964" y="188763"/>
                </a:lnTo>
                <a:lnTo>
                  <a:pt x="139377" y="262486"/>
                </a:lnTo>
                <a:cubicBezTo>
                  <a:pt x="144141" y="267250"/>
                  <a:pt x="146395" y="274005"/>
                  <a:pt x="145266" y="280677"/>
                </a:cubicBezTo>
                <a:lnTo>
                  <a:pt x="127682" y="384371"/>
                </a:lnTo>
                <a:lnTo>
                  <a:pt x="218816" y="335684"/>
                </a:lnTo>
                <a:cubicBezTo>
                  <a:pt x="224965" y="332393"/>
                  <a:pt x="232331" y="332393"/>
                  <a:pt x="238393" y="335684"/>
                </a:cubicBezTo>
                <a:lnTo>
                  <a:pt x="329527" y="384371"/>
                </a:lnTo>
                <a:lnTo>
                  <a:pt x="312030" y="280761"/>
                </a:lnTo>
                <a:cubicBezTo>
                  <a:pt x="310905" y="274089"/>
                  <a:pt x="313068" y="267334"/>
                  <a:pt x="317919" y="262570"/>
                </a:cubicBezTo>
                <a:lnTo>
                  <a:pt x="392332" y="188848"/>
                </a:lnTo>
                <a:lnTo>
                  <a:pt x="289851" y="173686"/>
                </a:lnTo>
                <a:cubicBezTo>
                  <a:pt x="283094" y="172648"/>
                  <a:pt x="277205" y="168403"/>
                  <a:pt x="274169" y="162167"/>
                </a:cubicBezTo>
                <a:lnTo>
                  <a:pt x="228609" y="684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73746" y="2653042"/>
            <a:ext cx="349538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bets, outcomes, and customer impact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373745" y="2033110"/>
            <a:ext cx="3497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How this quarter supports the strategy</a:t>
            </a:r>
            <a:endParaRPr lang="en-US" sz="1575" dirty="0"/>
          </a:p>
        </p:txBody>
      </p:sp>
      <p:sp>
        <p:nvSpPr>
          <p:cNvPr id="11" name="Text 9"/>
          <p:cNvSpPr/>
          <p:nvPr/>
        </p:nvSpPr>
        <p:spPr>
          <a:xfrm>
            <a:off x="4402320" y="1397907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2861" y="21434"/>
                </a:moveTo>
                <a:cubicBezTo>
                  <a:pt x="42861" y="9555"/>
                  <a:pt x="33308" y="5"/>
                  <a:pt x="21431" y="5"/>
                </a:cubicBezTo>
                <a:cubicBezTo>
                  <a:pt x="9553" y="5"/>
                  <a:pt x="0" y="9560"/>
                  <a:pt x="0" y="21438"/>
                </a:cubicBezTo>
                <a:lnTo>
                  <a:pt x="0" y="57159"/>
                </a:lnTo>
                <a:lnTo>
                  <a:pt x="0" y="312995"/>
                </a:lnTo>
                <a:lnTo>
                  <a:pt x="0" y="357197"/>
                </a:lnTo>
                <a:lnTo>
                  <a:pt x="0" y="435780"/>
                </a:lnTo>
                <a:cubicBezTo>
                  <a:pt x="0" y="447658"/>
                  <a:pt x="9553" y="457214"/>
                  <a:pt x="21431" y="457214"/>
                </a:cubicBezTo>
                <a:cubicBezTo>
                  <a:pt x="33308" y="457214"/>
                  <a:pt x="42861" y="447658"/>
                  <a:pt x="42861" y="435785"/>
                </a:cubicBezTo>
                <a:lnTo>
                  <a:pt x="42861" y="346489"/>
                </a:lnTo>
                <a:lnTo>
                  <a:pt x="114566" y="328539"/>
                </a:lnTo>
                <a:cubicBezTo>
                  <a:pt x="151267" y="319340"/>
                  <a:pt x="190112" y="323629"/>
                  <a:pt x="223956" y="340504"/>
                </a:cubicBezTo>
                <a:cubicBezTo>
                  <a:pt x="263425" y="360237"/>
                  <a:pt x="309235" y="362651"/>
                  <a:pt x="350488" y="347111"/>
                </a:cubicBezTo>
                <a:lnTo>
                  <a:pt x="381476" y="335503"/>
                </a:lnTo>
                <a:cubicBezTo>
                  <a:pt x="392637" y="331305"/>
                  <a:pt x="400050" y="320680"/>
                  <a:pt x="400050" y="308715"/>
                </a:cubicBezTo>
                <a:lnTo>
                  <a:pt x="400050" y="58951"/>
                </a:lnTo>
                <a:cubicBezTo>
                  <a:pt x="400050" y="38414"/>
                  <a:pt x="378439" y="25018"/>
                  <a:pt x="360045" y="34217"/>
                </a:cubicBezTo>
                <a:lnTo>
                  <a:pt x="351472" y="38501"/>
                </a:lnTo>
                <a:cubicBezTo>
                  <a:pt x="310127" y="59217"/>
                  <a:pt x="261461" y="59217"/>
                  <a:pt x="220116" y="38501"/>
                </a:cubicBezTo>
                <a:cubicBezTo>
                  <a:pt x="188772" y="22782"/>
                  <a:pt x="152787" y="18855"/>
                  <a:pt x="118763" y="27341"/>
                </a:cubicBezTo>
                <a:lnTo>
                  <a:pt x="42861" y="46452"/>
                </a:lnTo>
                <a:lnTo>
                  <a:pt x="42861" y="21434"/>
                </a:lnTo>
                <a:moveTo>
                  <a:pt x="42861" y="90635"/>
                </a:moveTo>
                <a:lnTo>
                  <a:pt x="129120" y="69023"/>
                </a:lnTo>
                <a:cubicBezTo>
                  <a:pt x="153231" y="63039"/>
                  <a:pt x="178678" y="65809"/>
                  <a:pt x="200913" y="76883"/>
                </a:cubicBezTo>
                <a:cubicBezTo>
                  <a:pt x="249935" y="101352"/>
                  <a:pt x="306910" y="103405"/>
                  <a:pt x="357185" y="82954"/>
                </a:cubicBezTo>
                <a:lnTo>
                  <a:pt x="357185" y="298876"/>
                </a:lnTo>
                <a:lnTo>
                  <a:pt x="335398" y="307001"/>
                </a:lnTo>
                <a:cubicBezTo>
                  <a:pt x="305306" y="318252"/>
                  <a:pt x="271818" y="316556"/>
                  <a:pt x="243066" y="302177"/>
                </a:cubicBezTo>
                <a:cubicBezTo>
                  <a:pt x="200025" y="280657"/>
                  <a:pt x="150823" y="275298"/>
                  <a:pt x="104121" y="286907"/>
                </a:cubicBezTo>
                <a:lnTo>
                  <a:pt x="42861" y="302264"/>
                </a:lnTo>
                <a:lnTo>
                  <a:pt x="42861" y="9063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4035" y="2653042"/>
            <a:ext cx="349538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connect team OKRs to top strategic priorities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4034" y="2033110"/>
            <a:ext cx="3497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Annual company goal alignment</a:t>
            </a:r>
            <a:endParaRPr lang="en-US" sz="1575" dirty="0"/>
          </a:p>
        </p:txBody>
      </p:sp>
      <p:sp>
        <p:nvSpPr>
          <p:cNvPr id="14" name="Text 12"/>
          <p:cNvSpPr/>
          <p:nvPr/>
        </p:nvSpPr>
        <p:spPr>
          <a:xfrm>
            <a:off x="544034" y="139790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285695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6" y="0"/>
            <a:ext cx="11111389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OKR Dashboard Overview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28821" y="3455591"/>
            <a:ext cx="321817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1 with % completion progress bar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2 with % completion progress bar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3 with % completion progress bar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28821" y="2876455"/>
            <a:ext cx="32207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Objective 3: Objective statement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2034" y="3457332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1 with % completion progress bar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2 with % completion progress bar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3 with % completion progress bar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12034" y="2895524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Objective 2: Objective statement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1872" y="3457332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1 with % completion progress bar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2 with % completion progress bar</a:t>
            </a:r>
            <a:endParaRPr lang="en-US" sz="1400" dirty="0"/>
          </a:p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3 with % completion progress bar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2" y="2899219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Objective 1: Objective statement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408980" y="2024420"/>
            <a:ext cx="640080" cy="560070"/>
          </a:xfrm>
          <a:custGeom>
            <a:avLst/>
            <a:gdLst/>
            <a:ahLst/>
            <a:cxnLst/>
            <a:rect l="l" t="t" r="r" b="b"/>
            <a:pathLst>
              <a:path w="640080" h="560070">
                <a:moveTo>
                  <a:pt x="30007" y="0"/>
                </a:moveTo>
                <a:cubicBezTo>
                  <a:pt x="46636" y="0"/>
                  <a:pt x="60014" y="13374"/>
                  <a:pt x="60014" y="30003"/>
                </a:cubicBezTo>
                <a:lnTo>
                  <a:pt x="60014" y="470056"/>
                </a:lnTo>
                <a:cubicBezTo>
                  <a:pt x="60014" y="486684"/>
                  <a:pt x="73392" y="500059"/>
                  <a:pt x="90021" y="500059"/>
                </a:cubicBezTo>
                <a:lnTo>
                  <a:pt x="610086" y="500059"/>
                </a:lnTo>
                <a:cubicBezTo>
                  <a:pt x="626715" y="500059"/>
                  <a:pt x="640093" y="513433"/>
                  <a:pt x="640093" y="530062"/>
                </a:cubicBezTo>
                <a:cubicBezTo>
                  <a:pt x="640093" y="546690"/>
                  <a:pt x="626715" y="560065"/>
                  <a:pt x="610092" y="560065"/>
                </a:cubicBezTo>
                <a:lnTo>
                  <a:pt x="90027" y="560065"/>
                </a:lnTo>
                <a:cubicBezTo>
                  <a:pt x="40274" y="560065"/>
                  <a:pt x="19" y="519807"/>
                  <a:pt x="19" y="470056"/>
                </a:cubicBezTo>
                <a:lnTo>
                  <a:pt x="19" y="30003"/>
                </a:lnTo>
                <a:cubicBezTo>
                  <a:pt x="19" y="13375"/>
                  <a:pt x="13397" y="0"/>
                  <a:pt x="30026" y="0"/>
                </a:cubicBezTo>
                <a:lnTo>
                  <a:pt x="30007" y="0"/>
                </a:lnTo>
              </a:path>
              <a:path w="640080" h="560070">
                <a:moveTo>
                  <a:pt x="210029" y="240029"/>
                </a:moveTo>
                <a:cubicBezTo>
                  <a:pt x="226659" y="240029"/>
                  <a:pt x="240036" y="253404"/>
                  <a:pt x="240036" y="270032"/>
                </a:cubicBezTo>
                <a:lnTo>
                  <a:pt x="240036" y="370044"/>
                </a:lnTo>
                <a:cubicBezTo>
                  <a:pt x="240036" y="386672"/>
                  <a:pt x="226659" y="400047"/>
                  <a:pt x="210036" y="400047"/>
                </a:cubicBezTo>
                <a:cubicBezTo>
                  <a:pt x="193407" y="400047"/>
                  <a:pt x="180035" y="386673"/>
                  <a:pt x="180035" y="370044"/>
                </a:cubicBezTo>
                <a:lnTo>
                  <a:pt x="180035" y="270032"/>
                </a:lnTo>
                <a:cubicBezTo>
                  <a:pt x="180035" y="253404"/>
                  <a:pt x="193413" y="240029"/>
                  <a:pt x="210042" y="240029"/>
                </a:cubicBezTo>
                <a:lnTo>
                  <a:pt x="210029" y="240029"/>
                </a:lnTo>
              </a:path>
              <a:path w="640080" h="560070">
                <a:moveTo>
                  <a:pt x="360045" y="150020"/>
                </a:moveTo>
                <a:lnTo>
                  <a:pt x="360045" y="370049"/>
                </a:lnTo>
                <a:cubicBezTo>
                  <a:pt x="360045" y="386678"/>
                  <a:pt x="346667" y="400052"/>
                  <a:pt x="330044" y="400052"/>
                </a:cubicBezTo>
                <a:cubicBezTo>
                  <a:pt x="313415" y="400052"/>
                  <a:pt x="300044" y="386678"/>
                  <a:pt x="300044" y="370049"/>
                </a:cubicBezTo>
                <a:lnTo>
                  <a:pt x="300044" y="150020"/>
                </a:lnTo>
                <a:cubicBezTo>
                  <a:pt x="300044" y="133392"/>
                  <a:pt x="313422" y="120017"/>
                  <a:pt x="330051" y="120017"/>
                </a:cubicBezTo>
                <a:cubicBezTo>
                  <a:pt x="346680" y="120017"/>
                  <a:pt x="360058" y="133392"/>
                  <a:pt x="360058" y="150020"/>
                </a:cubicBezTo>
                <a:lnTo>
                  <a:pt x="360045" y="150020"/>
                </a:lnTo>
              </a:path>
              <a:path w="640080" h="560070">
                <a:moveTo>
                  <a:pt x="450059" y="200023"/>
                </a:moveTo>
                <a:cubicBezTo>
                  <a:pt x="466689" y="200023"/>
                  <a:pt x="480066" y="213398"/>
                  <a:pt x="480066" y="230026"/>
                </a:cubicBezTo>
                <a:lnTo>
                  <a:pt x="480066" y="370044"/>
                </a:lnTo>
                <a:cubicBezTo>
                  <a:pt x="480066" y="386672"/>
                  <a:pt x="466689" y="400047"/>
                  <a:pt x="450066" y="400047"/>
                </a:cubicBezTo>
                <a:cubicBezTo>
                  <a:pt x="433437" y="400047"/>
                  <a:pt x="420065" y="386672"/>
                  <a:pt x="420065" y="370044"/>
                </a:cubicBezTo>
                <a:lnTo>
                  <a:pt x="420065" y="230026"/>
                </a:lnTo>
                <a:cubicBezTo>
                  <a:pt x="420065" y="213398"/>
                  <a:pt x="433443" y="200023"/>
                  <a:pt x="450072" y="200023"/>
                </a:cubicBezTo>
                <a:lnTo>
                  <a:pt x="450059" y="200023"/>
                </a:lnTo>
              </a:path>
              <a:path w="640080" h="560070">
                <a:moveTo>
                  <a:pt x="600075" y="70009"/>
                </a:moveTo>
                <a:lnTo>
                  <a:pt x="600075" y="370044"/>
                </a:lnTo>
                <a:cubicBezTo>
                  <a:pt x="600075" y="386672"/>
                  <a:pt x="586697" y="400047"/>
                  <a:pt x="570074" y="400047"/>
                </a:cubicBezTo>
                <a:cubicBezTo>
                  <a:pt x="553445" y="400047"/>
                  <a:pt x="540074" y="386672"/>
                  <a:pt x="540074" y="370044"/>
                </a:cubicBezTo>
                <a:lnTo>
                  <a:pt x="540074" y="70009"/>
                </a:lnTo>
                <a:cubicBezTo>
                  <a:pt x="540074" y="53380"/>
                  <a:pt x="553452" y="40006"/>
                  <a:pt x="570081" y="40006"/>
                </a:cubicBezTo>
                <a:cubicBezTo>
                  <a:pt x="586710" y="40006"/>
                  <a:pt x="600088" y="53380"/>
                  <a:pt x="600088" y="70009"/>
                </a:cubicBezTo>
                <a:lnTo>
                  <a:pt x="600075" y="70009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92194" y="200089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320040" y="60008"/>
                </a:moveTo>
                <a:cubicBezTo>
                  <a:pt x="463655" y="60008"/>
                  <a:pt x="580073" y="176425"/>
                  <a:pt x="580073" y="320040"/>
                </a:cubicBezTo>
                <a:cubicBezTo>
                  <a:pt x="580073" y="463655"/>
                  <a:pt x="463655" y="580073"/>
                  <a:pt x="320040" y="580073"/>
                </a:cubicBezTo>
                <a:cubicBezTo>
                  <a:pt x="176425" y="580073"/>
                  <a:pt x="60008" y="463655"/>
                  <a:pt x="60008" y="320040"/>
                </a:cubicBezTo>
                <a:cubicBezTo>
                  <a:pt x="60008" y="176425"/>
                  <a:pt x="176425" y="60008"/>
                  <a:pt x="320040" y="60008"/>
                </a:cubicBezTo>
                <a:lnTo>
                  <a:pt x="320040" y="60008"/>
                </a:lnTo>
                <a:moveTo>
                  <a:pt x="320040" y="640080"/>
                </a:moveTo>
                <a:cubicBezTo>
                  <a:pt x="496792" y="640080"/>
                  <a:pt x="640080" y="496792"/>
                  <a:pt x="640080" y="320040"/>
                </a:cubicBezTo>
                <a:cubicBezTo>
                  <a:pt x="640080" y="143288"/>
                  <a:pt x="496792" y="0"/>
                  <a:pt x="320040" y="0"/>
                </a:cubicBezTo>
                <a:cubicBezTo>
                  <a:pt x="143288" y="0"/>
                  <a:pt x="0" y="143288"/>
                  <a:pt x="0" y="320040"/>
                </a:cubicBezTo>
                <a:cubicBezTo>
                  <a:pt x="0" y="496792"/>
                  <a:pt x="143288" y="640080"/>
                  <a:pt x="320040" y="640080"/>
                </a:cubicBezTo>
                <a:moveTo>
                  <a:pt x="390052" y="440055"/>
                </a:moveTo>
                <a:cubicBezTo>
                  <a:pt x="390052" y="412180"/>
                  <a:pt x="373672" y="388049"/>
                  <a:pt x="350047" y="376796"/>
                </a:cubicBezTo>
                <a:lnTo>
                  <a:pt x="350047" y="150016"/>
                </a:lnTo>
                <a:cubicBezTo>
                  <a:pt x="350047" y="133386"/>
                  <a:pt x="336669" y="120015"/>
                  <a:pt x="320046" y="120015"/>
                </a:cubicBezTo>
                <a:cubicBezTo>
                  <a:pt x="303417" y="120015"/>
                  <a:pt x="290046" y="133393"/>
                  <a:pt x="290046" y="150022"/>
                </a:cubicBezTo>
                <a:lnTo>
                  <a:pt x="290046" y="376802"/>
                </a:lnTo>
                <a:cubicBezTo>
                  <a:pt x="266421" y="388055"/>
                  <a:pt x="250041" y="412180"/>
                  <a:pt x="250041" y="440061"/>
                </a:cubicBezTo>
                <a:cubicBezTo>
                  <a:pt x="250041" y="478690"/>
                  <a:pt x="281418" y="510073"/>
                  <a:pt x="320053" y="510073"/>
                </a:cubicBezTo>
                <a:cubicBezTo>
                  <a:pt x="358682" y="510073"/>
                  <a:pt x="390065" y="478697"/>
                  <a:pt x="390065" y="440068"/>
                </a:cubicBezTo>
                <a:lnTo>
                  <a:pt x="390052" y="440055"/>
                </a:lnTo>
                <a:moveTo>
                  <a:pt x="200025" y="240030"/>
                </a:moveTo>
                <a:cubicBezTo>
                  <a:pt x="222121" y="240030"/>
                  <a:pt x="240030" y="222121"/>
                  <a:pt x="240030" y="200025"/>
                </a:cubicBezTo>
                <a:cubicBezTo>
                  <a:pt x="240030" y="177929"/>
                  <a:pt x="222121" y="160020"/>
                  <a:pt x="200025" y="160020"/>
                </a:cubicBezTo>
                <a:cubicBezTo>
                  <a:pt x="177929" y="160020"/>
                  <a:pt x="160020" y="177929"/>
                  <a:pt x="160020" y="200025"/>
                </a:cubicBezTo>
                <a:cubicBezTo>
                  <a:pt x="160020" y="222121"/>
                  <a:pt x="177929" y="240030"/>
                  <a:pt x="200025" y="240030"/>
                </a:cubicBezTo>
                <a:moveTo>
                  <a:pt x="180023" y="320040"/>
                </a:moveTo>
                <a:cubicBezTo>
                  <a:pt x="180023" y="297944"/>
                  <a:pt x="162113" y="280035"/>
                  <a:pt x="140017" y="280035"/>
                </a:cubicBezTo>
                <a:cubicBezTo>
                  <a:pt x="117922" y="280035"/>
                  <a:pt x="100013" y="297944"/>
                  <a:pt x="100013" y="320040"/>
                </a:cubicBezTo>
                <a:cubicBezTo>
                  <a:pt x="100013" y="342136"/>
                  <a:pt x="117922" y="360045"/>
                  <a:pt x="140017" y="360045"/>
                </a:cubicBezTo>
                <a:cubicBezTo>
                  <a:pt x="162113" y="360045"/>
                  <a:pt x="180023" y="342136"/>
                  <a:pt x="180023" y="320040"/>
                </a:cubicBezTo>
                <a:moveTo>
                  <a:pt x="500063" y="360045"/>
                </a:moveTo>
                <a:cubicBezTo>
                  <a:pt x="522158" y="360045"/>
                  <a:pt x="540068" y="342136"/>
                  <a:pt x="540068" y="320040"/>
                </a:cubicBezTo>
                <a:cubicBezTo>
                  <a:pt x="540068" y="297944"/>
                  <a:pt x="522158" y="280035"/>
                  <a:pt x="500063" y="280035"/>
                </a:cubicBezTo>
                <a:cubicBezTo>
                  <a:pt x="477967" y="280035"/>
                  <a:pt x="460057" y="297944"/>
                  <a:pt x="460057" y="320040"/>
                </a:cubicBezTo>
                <a:cubicBezTo>
                  <a:pt x="460057" y="342136"/>
                  <a:pt x="477967" y="360045"/>
                  <a:pt x="500063" y="360045"/>
                </a:cubicBezTo>
                <a:moveTo>
                  <a:pt x="480060" y="200025"/>
                </a:moveTo>
                <a:cubicBezTo>
                  <a:pt x="480060" y="177929"/>
                  <a:pt x="462151" y="160020"/>
                  <a:pt x="440055" y="160020"/>
                </a:cubicBezTo>
                <a:cubicBezTo>
                  <a:pt x="417959" y="160020"/>
                  <a:pt x="400050" y="177929"/>
                  <a:pt x="400050" y="200025"/>
                </a:cubicBezTo>
                <a:cubicBezTo>
                  <a:pt x="400050" y="222121"/>
                  <a:pt x="417959" y="240030"/>
                  <a:pt x="440055" y="240030"/>
                </a:cubicBezTo>
                <a:cubicBezTo>
                  <a:pt x="462151" y="240030"/>
                  <a:pt x="480060" y="222121"/>
                  <a:pt x="480060" y="200025"/>
                </a:cubicBez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142032" y="2080906"/>
            <a:ext cx="640080" cy="480060"/>
          </a:xfrm>
          <a:custGeom>
            <a:avLst/>
            <a:gdLst/>
            <a:ahLst/>
            <a:cxnLst/>
            <a:rect l="l" t="t" r="r" b="b"/>
            <a:pathLst>
              <a:path w="640080" h="480060">
                <a:moveTo>
                  <a:pt x="580073" y="60008"/>
                </a:moveTo>
                <a:lnTo>
                  <a:pt x="580073" y="140019"/>
                </a:lnTo>
                <a:lnTo>
                  <a:pt x="400050" y="140019"/>
                </a:lnTo>
                <a:lnTo>
                  <a:pt x="400050" y="60008"/>
                </a:lnTo>
                <a:lnTo>
                  <a:pt x="580073" y="60008"/>
                </a:lnTo>
                <a:moveTo>
                  <a:pt x="60008" y="0"/>
                </a:moveTo>
                <a:cubicBezTo>
                  <a:pt x="26877" y="0"/>
                  <a:pt x="0" y="26879"/>
                  <a:pt x="0" y="60008"/>
                </a:cubicBezTo>
                <a:lnTo>
                  <a:pt x="0" y="140019"/>
                </a:lnTo>
                <a:cubicBezTo>
                  <a:pt x="0" y="173148"/>
                  <a:pt x="26877" y="200027"/>
                  <a:pt x="60008" y="200027"/>
                </a:cubicBezTo>
                <a:lnTo>
                  <a:pt x="580073" y="200027"/>
                </a:lnTo>
                <a:cubicBezTo>
                  <a:pt x="613203" y="200027"/>
                  <a:pt x="640080" y="173148"/>
                  <a:pt x="640080" y="140019"/>
                </a:cubicBezTo>
                <a:lnTo>
                  <a:pt x="640080" y="60008"/>
                </a:lnTo>
                <a:cubicBezTo>
                  <a:pt x="640080" y="26879"/>
                  <a:pt x="613203" y="0"/>
                  <a:pt x="580073" y="0"/>
                </a:cubicBezTo>
                <a:lnTo>
                  <a:pt x="60008" y="0"/>
                </a:lnTo>
                <a:moveTo>
                  <a:pt x="580073" y="340041"/>
                </a:moveTo>
                <a:lnTo>
                  <a:pt x="580073" y="420052"/>
                </a:lnTo>
                <a:lnTo>
                  <a:pt x="240030" y="420052"/>
                </a:lnTo>
                <a:lnTo>
                  <a:pt x="240030" y="340041"/>
                </a:lnTo>
                <a:lnTo>
                  <a:pt x="580073" y="340041"/>
                </a:lnTo>
                <a:moveTo>
                  <a:pt x="60008" y="280033"/>
                </a:moveTo>
                <a:cubicBezTo>
                  <a:pt x="26877" y="280033"/>
                  <a:pt x="0" y="306912"/>
                  <a:pt x="0" y="340041"/>
                </a:cubicBezTo>
                <a:lnTo>
                  <a:pt x="0" y="420052"/>
                </a:lnTo>
                <a:cubicBezTo>
                  <a:pt x="0" y="453181"/>
                  <a:pt x="26877" y="480060"/>
                  <a:pt x="60008" y="480060"/>
                </a:cubicBezTo>
                <a:lnTo>
                  <a:pt x="580073" y="480060"/>
                </a:lnTo>
                <a:cubicBezTo>
                  <a:pt x="613203" y="480060"/>
                  <a:pt x="640080" y="453181"/>
                  <a:pt x="640080" y="420052"/>
                </a:cubicBezTo>
                <a:lnTo>
                  <a:pt x="640080" y="340041"/>
                </a:lnTo>
                <a:cubicBezTo>
                  <a:pt x="640080" y="306912"/>
                  <a:pt x="613203" y="280033"/>
                  <a:pt x="580073" y="280033"/>
                </a:cubicBezTo>
                <a:lnTo>
                  <a:pt x="60008" y="280033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0"/>
                </a:move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rgbClr val="4800A3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4035" y="6285695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4036" y="0"/>
            <a:ext cx="745776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Deep Dive: Objective 1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418598" y="5257519"/>
            <a:ext cx="64141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What worked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Measurable outcomes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Evidence of progress</a:t>
            </a:r>
            <a:endParaRPr lang="en-US" sz="1055" dirty="0"/>
          </a:p>
        </p:txBody>
      </p:sp>
      <p:sp>
        <p:nvSpPr>
          <p:cNvPr id="9" name="Text 7"/>
          <p:cNvSpPr/>
          <p:nvPr/>
        </p:nvSpPr>
        <p:spPr>
          <a:xfrm>
            <a:off x="1418598" y="4747833"/>
            <a:ext cx="642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Success Highlights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18598" y="3771791"/>
            <a:ext cx="64141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KR1 [Score/Status]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KR2 [Score/Status]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KR3 [Score/Status]</a:t>
            </a:r>
            <a:endParaRPr lang="en-US" sz="1055" dirty="0"/>
          </a:p>
        </p:txBody>
      </p:sp>
      <p:sp>
        <p:nvSpPr>
          <p:cNvPr id="11" name="Text 9"/>
          <p:cNvSpPr/>
          <p:nvPr/>
        </p:nvSpPr>
        <p:spPr>
          <a:xfrm>
            <a:off x="1418598" y="3279433"/>
            <a:ext cx="642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Scores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8598" y="2299697"/>
            <a:ext cx="64141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[Insert Objective 1 statement]</a:t>
            </a:r>
            <a:endParaRPr lang="en-US" sz="1055" dirty="0"/>
          </a:p>
        </p:txBody>
      </p:sp>
      <p:sp>
        <p:nvSpPr>
          <p:cNvPr id="13" name="Text 11"/>
          <p:cNvSpPr/>
          <p:nvPr/>
        </p:nvSpPr>
        <p:spPr>
          <a:xfrm>
            <a:off x="1418598" y="1811034"/>
            <a:ext cx="642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Objective Statement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4035" y="4778312"/>
            <a:ext cx="548640" cy="487680"/>
          </a:xfrm>
          <a:custGeom>
            <a:avLst/>
            <a:gdLst/>
            <a:ahLst/>
            <a:cxnLst/>
            <a:rect l="l" t="t" r="r" b="b"/>
            <a:pathLst>
              <a:path w="548640" h="487680">
                <a:moveTo>
                  <a:pt x="236980" y="294988"/>
                </a:moveTo>
                <a:cubicBezTo>
                  <a:pt x="210689" y="266127"/>
                  <a:pt x="174588" y="198783"/>
                  <a:pt x="168592" y="45720"/>
                </a:cubicBezTo>
                <a:lnTo>
                  <a:pt x="380235" y="45720"/>
                </a:lnTo>
                <a:cubicBezTo>
                  <a:pt x="374140" y="198788"/>
                  <a:pt x="338039" y="266127"/>
                  <a:pt x="311847" y="294988"/>
                </a:cubicBezTo>
                <a:cubicBezTo>
                  <a:pt x="298800" y="309370"/>
                  <a:pt x="287175" y="315373"/>
                  <a:pt x="280317" y="317943"/>
                </a:cubicBezTo>
                <a:cubicBezTo>
                  <a:pt x="277842" y="318894"/>
                  <a:pt x="275840" y="319372"/>
                  <a:pt x="274507" y="319752"/>
                </a:cubicBezTo>
                <a:cubicBezTo>
                  <a:pt x="273173" y="319464"/>
                  <a:pt x="271171" y="318894"/>
                  <a:pt x="268697" y="317943"/>
                </a:cubicBezTo>
                <a:cubicBezTo>
                  <a:pt x="261839" y="315373"/>
                  <a:pt x="250218" y="309370"/>
                  <a:pt x="237166" y="294988"/>
                </a:cubicBezTo>
                <a:lnTo>
                  <a:pt x="236980" y="294988"/>
                </a:lnTo>
                <a:moveTo>
                  <a:pt x="380998" y="0"/>
                </a:moveTo>
                <a:lnTo>
                  <a:pt x="167637" y="0"/>
                </a:lnTo>
                <a:cubicBezTo>
                  <a:pt x="142394" y="0"/>
                  <a:pt x="121820" y="20765"/>
                  <a:pt x="122775" y="45910"/>
                </a:cubicBezTo>
                <a:cubicBezTo>
                  <a:pt x="122967" y="50958"/>
                  <a:pt x="123153" y="56005"/>
                  <a:pt x="123444" y="60960"/>
                </a:cubicBezTo>
                <a:lnTo>
                  <a:pt x="22862" y="60960"/>
                </a:lnTo>
                <a:cubicBezTo>
                  <a:pt x="10194" y="60960"/>
                  <a:pt x="0" y="71153"/>
                  <a:pt x="0" y="83822"/>
                </a:cubicBezTo>
                <a:cubicBezTo>
                  <a:pt x="0" y="187167"/>
                  <a:pt x="43721" y="253082"/>
                  <a:pt x="96681" y="293944"/>
                </a:cubicBezTo>
                <a:cubicBezTo>
                  <a:pt x="148023" y="333666"/>
                  <a:pt x="206887" y="348808"/>
                  <a:pt x="239081" y="354617"/>
                </a:cubicBezTo>
                <a:cubicBezTo>
                  <a:pt x="243558" y="356996"/>
                  <a:pt x="247749" y="358903"/>
                  <a:pt x="251557" y="360425"/>
                </a:cubicBezTo>
                <a:lnTo>
                  <a:pt x="251557" y="441960"/>
                </a:lnTo>
                <a:lnTo>
                  <a:pt x="175356" y="441960"/>
                </a:lnTo>
                <a:cubicBezTo>
                  <a:pt x="162688" y="441960"/>
                  <a:pt x="152494" y="452153"/>
                  <a:pt x="152494" y="464822"/>
                </a:cubicBezTo>
                <a:cubicBezTo>
                  <a:pt x="152494" y="477492"/>
                  <a:pt x="162688" y="487685"/>
                  <a:pt x="175356" y="487685"/>
                </a:cubicBezTo>
                <a:lnTo>
                  <a:pt x="274419" y="487685"/>
                </a:lnTo>
                <a:lnTo>
                  <a:pt x="373481" y="487685"/>
                </a:lnTo>
                <a:cubicBezTo>
                  <a:pt x="386149" y="487685"/>
                  <a:pt x="396343" y="477492"/>
                  <a:pt x="396343" y="464827"/>
                </a:cubicBezTo>
                <a:cubicBezTo>
                  <a:pt x="396343" y="452157"/>
                  <a:pt x="386149" y="441970"/>
                  <a:pt x="373481" y="441970"/>
                </a:cubicBezTo>
                <a:lnTo>
                  <a:pt x="297281" y="441970"/>
                </a:lnTo>
                <a:lnTo>
                  <a:pt x="297281" y="360435"/>
                </a:lnTo>
                <a:cubicBezTo>
                  <a:pt x="301088" y="358908"/>
                  <a:pt x="305280" y="357006"/>
                  <a:pt x="309757" y="354626"/>
                </a:cubicBezTo>
                <a:cubicBezTo>
                  <a:pt x="341951" y="348911"/>
                  <a:pt x="400721" y="333671"/>
                  <a:pt x="452156" y="293954"/>
                </a:cubicBezTo>
                <a:cubicBezTo>
                  <a:pt x="504924" y="253091"/>
                  <a:pt x="548646" y="187177"/>
                  <a:pt x="548646" y="83832"/>
                </a:cubicBezTo>
                <a:cubicBezTo>
                  <a:pt x="548646" y="71162"/>
                  <a:pt x="538452" y="60975"/>
                  <a:pt x="525784" y="60975"/>
                </a:cubicBezTo>
                <a:lnTo>
                  <a:pt x="425202" y="60975"/>
                </a:lnTo>
                <a:cubicBezTo>
                  <a:pt x="425487" y="56020"/>
                  <a:pt x="425679" y="51070"/>
                  <a:pt x="425871" y="45925"/>
                </a:cubicBezTo>
                <a:cubicBezTo>
                  <a:pt x="426825" y="20780"/>
                  <a:pt x="406251" y="15"/>
                  <a:pt x="381009" y="15"/>
                </a:cubicBezTo>
                <a:lnTo>
                  <a:pt x="380998" y="0"/>
                </a:lnTo>
                <a:moveTo>
                  <a:pt x="421674" y="106680"/>
                </a:moveTo>
                <a:lnTo>
                  <a:pt x="502066" y="106680"/>
                </a:lnTo>
                <a:cubicBezTo>
                  <a:pt x="496349" y="181358"/>
                  <a:pt x="462729" y="227932"/>
                  <a:pt x="424055" y="257749"/>
                </a:cubicBezTo>
                <a:cubicBezTo>
                  <a:pt x="407387" y="270701"/>
                  <a:pt x="389480" y="280611"/>
                  <a:pt x="372241" y="288229"/>
                </a:cubicBezTo>
                <a:cubicBezTo>
                  <a:pt x="393863" y="249843"/>
                  <a:pt x="413011" y="192502"/>
                  <a:pt x="421674" y="106680"/>
                </a:cubicBezTo>
                <a:lnTo>
                  <a:pt x="421674" y="106680"/>
                </a:lnTo>
                <a:moveTo>
                  <a:pt x="176404" y="288229"/>
                </a:moveTo>
                <a:cubicBezTo>
                  <a:pt x="159166" y="280611"/>
                  <a:pt x="141352" y="270701"/>
                  <a:pt x="124591" y="257749"/>
                </a:cubicBezTo>
                <a:cubicBezTo>
                  <a:pt x="85917" y="227937"/>
                  <a:pt x="52296" y="181358"/>
                  <a:pt x="46580" y="106680"/>
                </a:cubicBezTo>
                <a:lnTo>
                  <a:pt x="126972" y="106680"/>
                </a:lnTo>
                <a:cubicBezTo>
                  <a:pt x="135640" y="192502"/>
                  <a:pt x="154782" y="249838"/>
                  <a:pt x="176404" y="288229"/>
                </a:cubicBezTo>
                <a:lnTo>
                  <a:pt x="176404" y="288229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53270" y="3354638"/>
            <a:ext cx="548640" cy="450669"/>
          </a:xfrm>
          <a:custGeom>
            <a:avLst/>
            <a:gdLst/>
            <a:ahLst/>
            <a:cxnLst/>
            <a:rect l="l" t="t" r="r" b="b"/>
            <a:pathLst>
              <a:path w="548640" h="450669">
                <a:moveTo>
                  <a:pt x="0" y="29393"/>
                </a:moveTo>
                <a:cubicBezTo>
                  <a:pt x="0" y="13105"/>
                  <a:pt x="13102" y="0"/>
                  <a:pt x="29391" y="0"/>
                </a:cubicBezTo>
                <a:lnTo>
                  <a:pt x="519249" y="0"/>
                </a:lnTo>
                <a:cubicBezTo>
                  <a:pt x="535538" y="0"/>
                  <a:pt x="548640" y="13105"/>
                  <a:pt x="548640" y="29393"/>
                </a:cubicBezTo>
                <a:cubicBezTo>
                  <a:pt x="548640" y="45680"/>
                  <a:pt x="535538" y="58785"/>
                  <a:pt x="519249" y="58785"/>
                </a:cubicBezTo>
                <a:lnTo>
                  <a:pt x="29391" y="58785"/>
                </a:lnTo>
                <a:cubicBezTo>
                  <a:pt x="13102" y="58785"/>
                  <a:pt x="0" y="45680"/>
                  <a:pt x="0" y="29393"/>
                </a:cubicBezTo>
                <a:lnTo>
                  <a:pt x="0" y="29393"/>
                </a:lnTo>
              </a:path>
              <a:path w="548640" h="450669">
                <a:moveTo>
                  <a:pt x="0" y="225334"/>
                </a:moveTo>
                <a:cubicBezTo>
                  <a:pt x="0" y="209047"/>
                  <a:pt x="13102" y="195942"/>
                  <a:pt x="29391" y="195942"/>
                </a:cubicBezTo>
                <a:lnTo>
                  <a:pt x="519249" y="195942"/>
                </a:lnTo>
                <a:cubicBezTo>
                  <a:pt x="535538" y="195942"/>
                  <a:pt x="548640" y="209047"/>
                  <a:pt x="548640" y="225334"/>
                </a:cubicBezTo>
                <a:cubicBezTo>
                  <a:pt x="548640" y="241621"/>
                  <a:pt x="535538" y="254727"/>
                  <a:pt x="519249" y="254727"/>
                </a:cubicBezTo>
                <a:lnTo>
                  <a:pt x="29391" y="254727"/>
                </a:lnTo>
                <a:cubicBezTo>
                  <a:pt x="13102" y="254727"/>
                  <a:pt x="0" y="241621"/>
                  <a:pt x="0" y="225334"/>
                </a:cubicBezTo>
                <a:lnTo>
                  <a:pt x="0" y="225334"/>
                </a:lnTo>
              </a:path>
              <a:path w="548640" h="450669">
                <a:moveTo>
                  <a:pt x="548640" y="421276"/>
                </a:moveTo>
                <a:cubicBezTo>
                  <a:pt x="548640" y="437563"/>
                  <a:pt x="535538" y="450669"/>
                  <a:pt x="519249" y="450669"/>
                </a:cubicBezTo>
                <a:lnTo>
                  <a:pt x="29391" y="450669"/>
                </a:lnTo>
                <a:cubicBezTo>
                  <a:pt x="13102" y="450669"/>
                  <a:pt x="0" y="437563"/>
                  <a:pt x="0" y="421276"/>
                </a:cubicBezTo>
                <a:cubicBezTo>
                  <a:pt x="0" y="404989"/>
                  <a:pt x="13102" y="391883"/>
                  <a:pt x="29391" y="391883"/>
                </a:cubicBezTo>
                <a:lnTo>
                  <a:pt x="519249" y="391883"/>
                </a:lnTo>
                <a:cubicBezTo>
                  <a:pt x="535538" y="391883"/>
                  <a:pt x="548640" y="404989"/>
                  <a:pt x="548640" y="421276"/>
                </a:cubicBez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53270" y="182595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moveTo>
                  <a:pt x="274320" y="394335"/>
                </a:moveTo>
                <a:cubicBezTo>
                  <a:pt x="340601" y="394335"/>
                  <a:pt x="394335" y="340601"/>
                  <a:pt x="394335" y="274320"/>
                </a:cubicBezTo>
                <a:cubicBezTo>
                  <a:pt x="394335" y="208039"/>
                  <a:pt x="340601" y="154305"/>
                  <a:pt x="274320" y="154305"/>
                </a:cubicBezTo>
                <a:cubicBezTo>
                  <a:pt x="208039" y="154305"/>
                  <a:pt x="154305" y="208039"/>
                  <a:pt x="154305" y="274320"/>
                </a:cubicBezTo>
                <a:cubicBezTo>
                  <a:pt x="154305" y="340601"/>
                  <a:pt x="208039" y="394335"/>
                  <a:pt x="274320" y="394335"/>
                </a:cubicBezTo>
                <a:lnTo>
                  <a:pt x="274320" y="394335"/>
                </a:lnTo>
                <a:moveTo>
                  <a:pt x="274320" y="102870"/>
                </a:moveTo>
                <a:cubicBezTo>
                  <a:pt x="369010" y="102870"/>
                  <a:pt x="445770" y="179630"/>
                  <a:pt x="445770" y="274320"/>
                </a:cubicBezTo>
                <a:cubicBezTo>
                  <a:pt x="445770" y="369010"/>
                  <a:pt x="369010" y="445770"/>
                  <a:pt x="274320" y="445770"/>
                </a:cubicBezTo>
                <a:cubicBezTo>
                  <a:pt x="179630" y="445770"/>
                  <a:pt x="102870" y="369010"/>
                  <a:pt x="102870" y="274320"/>
                </a:cubicBezTo>
                <a:cubicBezTo>
                  <a:pt x="102870" y="179630"/>
                  <a:pt x="179630" y="102870"/>
                  <a:pt x="274320" y="102870"/>
                </a:cubicBezTo>
                <a:lnTo>
                  <a:pt x="274320" y="102870"/>
                </a:lnTo>
                <a:moveTo>
                  <a:pt x="274320" y="291465"/>
                </a:moveTo>
                <a:cubicBezTo>
                  <a:pt x="283790" y="291465"/>
                  <a:pt x="291465" y="283790"/>
                  <a:pt x="291465" y="274320"/>
                </a:cubicBezTo>
                <a:cubicBezTo>
                  <a:pt x="291465" y="264850"/>
                  <a:pt x="283790" y="257175"/>
                  <a:pt x="274320" y="257175"/>
                </a:cubicBezTo>
                <a:cubicBezTo>
                  <a:pt x="264850" y="257175"/>
                  <a:pt x="257175" y="264850"/>
                  <a:pt x="257175" y="274320"/>
                </a:cubicBezTo>
                <a:cubicBezTo>
                  <a:pt x="257175" y="283790"/>
                  <a:pt x="264850" y="291465"/>
                  <a:pt x="274320" y="291465"/>
                </a:cubicBezTo>
                <a:moveTo>
                  <a:pt x="274320" y="205740"/>
                </a:moveTo>
                <a:cubicBezTo>
                  <a:pt x="312198" y="205740"/>
                  <a:pt x="342900" y="236442"/>
                  <a:pt x="342900" y="274320"/>
                </a:cubicBezTo>
                <a:cubicBezTo>
                  <a:pt x="342900" y="312198"/>
                  <a:pt x="312198" y="342900"/>
                  <a:pt x="274320" y="342900"/>
                </a:cubicBezTo>
                <a:cubicBezTo>
                  <a:pt x="236442" y="342900"/>
                  <a:pt x="205740" y="312198"/>
                  <a:pt x="205740" y="274320"/>
                </a:cubicBezTo>
                <a:cubicBezTo>
                  <a:pt x="205740" y="236442"/>
                  <a:pt x="236442" y="205740"/>
                  <a:pt x="274320" y="205740"/>
                </a:cubicBez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0"/>
                </a:move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rgbClr val="4800A3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0040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44435" y="6285695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744436" y="0"/>
            <a:ext cx="79441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Deep Dive: Objective 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08363" y="5169223"/>
            <a:ext cx="64141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blockers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root causes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what is being adjusted</a:t>
            </a:r>
            <a:endParaRPr lang="en-US" sz="1055" dirty="0"/>
          </a:p>
        </p:txBody>
      </p:sp>
      <p:sp>
        <p:nvSpPr>
          <p:cNvPr id="9" name="Text 7"/>
          <p:cNvSpPr/>
          <p:nvPr/>
        </p:nvSpPr>
        <p:spPr>
          <a:xfrm>
            <a:off x="4608363" y="4659537"/>
            <a:ext cx="642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Challenges Encountered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608363" y="3683495"/>
            <a:ext cx="64141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KR1 [Score/Status]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KR2 [Score/Status]</a:t>
            </a:r>
            <a:endParaRPr lang="en-US" sz="1055" dirty="0"/>
          </a:p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KR3 [Score/Status]</a:t>
            </a:r>
            <a:endParaRPr lang="en-US" sz="1055" dirty="0"/>
          </a:p>
        </p:txBody>
      </p:sp>
      <p:sp>
        <p:nvSpPr>
          <p:cNvPr id="11" name="Text 9"/>
          <p:cNvSpPr/>
          <p:nvPr/>
        </p:nvSpPr>
        <p:spPr>
          <a:xfrm>
            <a:off x="4608363" y="3191137"/>
            <a:ext cx="642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Key Result Scores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08363" y="2211401"/>
            <a:ext cx="64141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11"/>
              </a:spcBef>
              <a:buNone/>
            </a:pPr>
            <a:r>
              <a:rPr lang="en-US" sz="1055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[Insert Objective 2 statement]</a:t>
            </a:r>
            <a:endParaRPr lang="en-US" sz="1055" dirty="0"/>
          </a:p>
        </p:txBody>
      </p:sp>
      <p:sp>
        <p:nvSpPr>
          <p:cNvPr id="13" name="Text 11"/>
          <p:cNvSpPr/>
          <p:nvPr/>
        </p:nvSpPr>
        <p:spPr>
          <a:xfrm>
            <a:off x="4608363" y="1722738"/>
            <a:ext cx="642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Objective Statement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733800" y="4741832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20574" y="0"/>
                </a:moveTo>
                <a:cubicBezTo>
                  <a:pt x="31975" y="0"/>
                  <a:pt x="41148" y="9171"/>
                  <a:pt x="41148" y="20573"/>
                </a:cubicBezTo>
                <a:lnTo>
                  <a:pt x="41148" y="41147"/>
                </a:lnTo>
                <a:lnTo>
                  <a:pt x="507492" y="41147"/>
                </a:lnTo>
                <a:lnTo>
                  <a:pt x="507492" y="20573"/>
                </a:lnTo>
                <a:cubicBezTo>
                  <a:pt x="507492" y="9171"/>
                  <a:pt x="516665" y="0"/>
                  <a:pt x="528066" y="0"/>
                </a:cubicBezTo>
                <a:cubicBezTo>
                  <a:pt x="539467" y="0"/>
                  <a:pt x="548640" y="9171"/>
                  <a:pt x="548640" y="20573"/>
                </a:cubicBezTo>
                <a:lnTo>
                  <a:pt x="548640" y="41147"/>
                </a:lnTo>
                <a:lnTo>
                  <a:pt x="548640" y="82294"/>
                </a:lnTo>
                <a:lnTo>
                  <a:pt x="548640" y="192020"/>
                </a:lnTo>
                <a:lnTo>
                  <a:pt x="548640" y="233167"/>
                </a:lnTo>
                <a:lnTo>
                  <a:pt x="548640" y="363471"/>
                </a:lnTo>
                <a:cubicBezTo>
                  <a:pt x="548640" y="374873"/>
                  <a:pt x="539467" y="384044"/>
                  <a:pt x="528066" y="384044"/>
                </a:cubicBezTo>
                <a:cubicBezTo>
                  <a:pt x="516665" y="384044"/>
                  <a:pt x="507492" y="374873"/>
                  <a:pt x="507492" y="363471"/>
                </a:cubicBezTo>
                <a:lnTo>
                  <a:pt x="507492" y="233167"/>
                </a:lnTo>
                <a:lnTo>
                  <a:pt x="41148" y="233167"/>
                </a:lnTo>
                <a:lnTo>
                  <a:pt x="41148" y="363471"/>
                </a:lnTo>
                <a:cubicBezTo>
                  <a:pt x="41148" y="374873"/>
                  <a:pt x="31975" y="384044"/>
                  <a:pt x="20574" y="384044"/>
                </a:cubicBezTo>
                <a:cubicBezTo>
                  <a:pt x="9173" y="384044"/>
                  <a:pt x="0" y="374873"/>
                  <a:pt x="0" y="363471"/>
                </a:cubicBezTo>
                <a:lnTo>
                  <a:pt x="0" y="20569"/>
                </a:lnTo>
                <a:cubicBezTo>
                  <a:pt x="0" y="9167"/>
                  <a:pt x="9173" y="-4"/>
                  <a:pt x="20574" y="-4"/>
                </a:cubicBezTo>
                <a:lnTo>
                  <a:pt x="20574" y="0"/>
                </a:lnTo>
                <a:moveTo>
                  <a:pt x="507492" y="192024"/>
                </a:moveTo>
                <a:lnTo>
                  <a:pt x="507492" y="82298"/>
                </a:lnTo>
                <a:lnTo>
                  <a:pt x="489316" y="82298"/>
                </a:lnTo>
                <a:lnTo>
                  <a:pt x="434452" y="192024"/>
                </a:lnTo>
                <a:lnTo>
                  <a:pt x="507492" y="192024"/>
                </a:lnTo>
                <a:moveTo>
                  <a:pt x="41148" y="192024"/>
                </a:moveTo>
                <a:lnTo>
                  <a:pt x="59324" y="192024"/>
                </a:lnTo>
                <a:lnTo>
                  <a:pt x="114188" y="82298"/>
                </a:lnTo>
                <a:lnTo>
                  <a:pt x="41154" y="82298"/>
                </a:lnTo>
                <a:lnTo>
                  <a:pt x="41148" y="192024"/>
                </a:lnTo>
                <a:moveTo>
                  <a:pt x="333644" y="82298"/>
                </a:moveTo>
                <a:lnTo>
                  <a:pt x="269953" y="82298"/>
                </a:lnTo>
                <a:lnTo>
                  <a:pt x="215089" y="192024"/>
                </a:lnTo>
                <a:lnTo>
                  <a:pt x="278780" y="192024"/>
                </a:lnTo>
                <a:lnTo>
                  <a:pt x="333644" y="82298"/>
                </a:lnTo>
                <a:moveTo>
                  <a:pt x="324729" y="192024"/>
                </a:moveTo>
                <a:lnTo>
                  <a:pt x="388421" y="192024"/>
                </a:lnTo>
                <a:lnTo>
                  <a:pt x="443285" y="82298"/>
                </a:lnTo>
                <a:lnTo>
                  <a:pt x="379593" y="82298"/>
                </a:lnTo>
                <a:lnTo>
                  <a:pt x="324729" y="192024"/>
                </a:lnTo>
                <a:moveTo>
                  <a:pt x="160137" y="82298"/>
                </a:moveTo>
                <a:lnTo>
                  <a:pt x="105273" y="192024"/>
                </a:lnTo>
                <a:lnTo>
                  <a:pt x="168965" y="192024"/>
                </a:lnTo>
                <a:lnTo>
                  <a:pt x="223829" y="82298"/>
                </a:lnTo>
                <a:lnTo>
                  <a:pt x="160137" y="82298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11615" y="3217356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77325" y="1737657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51434" y="25720"/>
                </a:moveTo>
                <a:cubicBezTo>
                  <a:pt x="51434" y="11467"/>
                  <a:pt x="39970" y="6"/>
                  <a:pt x="25717" y="6"/>
                </a:cubicBezTo>
                <a:cubicBezTo>
                  <a:pt x="11464" y="6"/>
                  <a:pt x="0" y="11472"/>
                  <a:pt x="0" y="25726"/>
                </a:cubicBezTo>
                <a:lnTo>
                  <a:pt x="0" y="68591"/>
                </a:lnTo>
                <a:lnTo>
                  <a:pt x="0" y="375594"/>
                </a:lnTo>
                <a:lnTo>
                  <a:pt x="0" y="428636"/>
                </a:lnTo>
                <a:lnTo>
                  <a:pt x="0" y="522936"/>
                </a:lnTo>
                <a:cubicBezTo>
                  <a:pt x="0" y="537190"/>
                  <a:pt x="11464" y="548657"/>
                  <a:pt x="25717" y="548657"/>
                </a:cubicBezTo>
                <a:cubicBezTo>
                  <a:pt x="39970" y="548657"/>
                  <a:pt x="51434" y="537190"/>
                  <a:pt x="51434" y="522942"/>
                </a:cubicBezTo>
                <a:lnTo>
                  <a:pt x="51434" y="415787"/>
                </a:lnTo>
                <a:lnTo>
                  <a:pt x="137480" y="394247"/>
                </a:lnTo>
                <a:cubicBezTo>
                  <a:pt x="181520" y="383209"/>
                  <a:pt x="228134" y="388355"/>
                  <a:pt x="268747" y="408605"/>
                </a:cubicBezTo>
                <a:cubicBezTo>
                  <a:pt x="316110" y="432285"/>
                  <a:pt x="371082" y="435181"/>
                  <a:pt x="420586" y="416533"/>
                </a:cubicBezTo>
                <a:lnTo>
                  <a:pt x="457771" y="402603"/>
                </a:lnTo>
                <a:cubicBezTo>
                  <a:pt x="471165" y="397567"/>
                  <a:pt x="480060" y="384816"/>
                  <a:pt x="480060" y="370458"/>
                </a:cubicBezTo>
                <a:lnTo>
                  <a:pt x="480060" y="70742"/>
                </a:lnTo>
                <a:cubicBezTo>
                  <a:pt x="480060" y="46097"/>
                  <a:pt x="454127" y="30022"/>
                  <a:pt x="432054" y="41060"/>
                </a:cubicBezTo>
                <a:lnTo>
                  <a:pt x="421766" y="46201"/>
                </a:lnTo>
                <a:cubicBezTo>
                  <a:pt x="372152" y="71060"/>
                  <a:pt x="313753" y="71060"/>
                  <a:pt x="264139" y="46201"/>
                </a:cubicBezTo>
                <a:cubicBezTo>
                  <a:pt x="226526" y="27339"/>
                  <a:pt x="183345" y="22626"/>
                  <a:pt x="142516" y="32809"/>
                </a:cubicBezTo>
                <a:lnTo>
                  <a:pt x="51434" y="55742"/>
                </a:lnTo>
                <a:lnTo>
                  <a:pt x="51434" y="25720"/>
                </a:lnTo>
                <a:moveTo>
                  <a:pt x="51434" y="108762"/>
                </a:moveTo>
                <a:lnTo>
                  <a:pt x="154944" y="82828"/>
                </a:lnTo>
                <a:cubicBezTo>
                  <a:pt x="183877" y="75647"/>
                  <a:pt x="214414" y="78971"/>
                  <a:pt x="241096" y="92259"/>
                </a:cubicBezTo>
                <a:cubicBezTo>
                  <a:pt x="299922" y="121622"/>
                  <a:pt x="368292" y="124086"/>
                  <a:pt x="428622" y="99545"/>
                </a:cubicBezTo>
                <a:lnTo>
                  <a:pt x="428622" y="358651"/>
                </a:lnTo>
                <a:lnTo>
                  <a:pt x="402478" y="368401"/>
                </a:lnTo>
                <a:cubicBezTo>
                  <a:pt x="366367" y="381903"/>
                  <a:pt x="326182" y="379867"/>
                  <a:pt x="291680" y="362613"/>
                </a:cubicBezTo>
                <a:cubicBezTo>
                  <a:pt x="240030" y="336788"/>
                  <a:pt x="180987" y="330358"/>
                  <a:pt x="124945" y="344288"/>
                </a:cubicBezTo>
                <a:lnTo>
                  <a:pt x="51434" y="362717"/>
                </a:lnTo>
                <a:lnTo>
                  <a:pt x="51434" y="108762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9683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032368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446997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Off-Track Key Results &amp; Recovery Plan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9535288" y="1929674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600078" y="137160"/>
                </a:moveTo>
                <a:lnTo>
                  <a:pt x="685806" y="137160"/>
                </a:lnTo>
                <a:cubicBezTo>
                  <a:pt x="761460" y="137160"/>
                  <a:pt x="822968" y="198663"/>
                  <a:pt x="822968" y="274320"/>
                </a:cubicBezTo>
                <a:lnTo>
                  <a:pt x="822968" y="960120"/>
                </a:lnTo>
                <a:cubicBezTo>
                  <a:pt x="822968" y="1035777"/>
                  <a:pt x="761460" y="1097280"/>
                  <a:pt x="685806" y="1097280"/>
                </a:cubicBezTo>
                <a:lnTo>
                  <a:pt x="137163" y="1097280"/>
                </a:lnTo>
                <a:cubicBezTo>
                  <a:pt x="61508" y="1097280"/>
                  <a:pt x="0" y="1035777"/>
                  <a:pt x="0" y="960120"/>
                </a:cubicBezTo>
                <a:lnTo>
                  <a:pt x="0" y="274320"/>
                </a:lnTo>
                <a:cubicBezTo>
                  <a:pt x="0" y="198663"/>
                  <a:pt x="61508" y="137160"/>
                  <a:pt x="137163" y="137160"/>
                </a:cubicBezTo>
                <a:lnTo>
                  <a:pt x="222891" y="137160"/>
                </a:lnTo>
                <a:lnTo>
                  <a:pt x="243465" y="137160"/>
                </a:lnTo>
                <a:cubicBezTo>
                  <a:pt x="259323" y="58935"/>
                  <a:pt x="328550" y="0"/>
                  <a:pt x="411488" y="0"/>
                </a:cubicBezTo>
                <a:cubicBezTo>
                  <a:pt x="494426" y="0"/>
                  <a:pt x="563654" y="58935"/>
                  <a:pt x="579512" y="137160"/>
                </a:cubicBezTo>
                <a:lnTo>
                  <a:pt x="600078" y="137160"/>
                </a:lnTo>
                <a:moveTo>
                  <a:pt x="137163" y="240030"/>
                </a:moveTo>
                <a:cubicBezTo>
                  <a:pt x="118300" y="240030"/>
                  <a:pt x="102870" y="255458"/>
                  <a:pt x="102870" y="274320"/>
                </a:cubicBezTo>
                <a:lnTo>
                  <a:pt x="102870" y="960120"/>
                </a:lnTo>
                <a:cubicBezTo>
                  <a:pt x="102870" y="978982"/>
                  <a:pt x="118301" y="994410"/>
                  <a:pt x="137163" y="994410"/>
                </a:cubicBezTo>
                <a:lnTo>
                  <a:pt x="685806" y="994410"/>
                </a:lnTo>
                <a:cubicBezTo>
                  <a:pt x="704668" y="994410"/>
                  <a:pt x="720098" y="978982"/>
                  <a:pt x="720098" y="960120"/>
                </a:cubicBezTo>
                <a:lnTo>
                  <a:pt x="720098" y="274320"/>
                </a:lnTo>
                <a:cubicBezTo>
                  <a:pt x="720098" y="255458"/>
                  <a:pt x="704668" y="240030"/>
                  <a:pt x="685806" y="240030"/>
                </a:cubicBezTo>
                <a:lnTo>
                  <a:pt x="651513" y="240030"/>
                </a:lnTo>
                <a:lnTo>
                  <a:pt x="651513" y="291471"/>
                </a:lnTo>
                <a:cubicBezTo>
                  <a:pt x="651513" y="319978"/>
                  <a:pt x="628585" y="342911"/>
                  <a:pt x="600078" y="342911"/>
                </a:cubicBezTo>
                <a:lnTo>
                  <a:pt x="411480" y="342911"/>
                </a:lnTo>
                <a:lnTo>
                  <a:pt x="222882" y="342911"/>
                </a:lnTo>
                <a:cubicBezTo>
                  <a:pt x="194375" y="342911"/>
                  <a:pt x="171447" y="319978"/>
                  <a:pt x="171447" y="291482"/>
                </a:cubicBezTo>
                <a:lnTo>
                  <a:pt x="171447" y="240052"/>
                </a:lnTo>
                <a:lnTo>
                  <a:pt x="137163" y="240030"/>
                </a:lnTo>
                <a:moveTo>
                  <a:pt x="411480" y="222891"/>
                </a:moveTo>
                <a:cubicBezTo>
                  <a:pt x="439889" y="222891"/>
                  <a:pt x="462915" y="199859"/>
                  <a:pt x="462915" y="171461"/>
                </a:cubicBezTo>
                <a:cubicBezTo>
                  <a:pt x="462915" y="143052"/>
                  <a:pt x="439889" y="120032"/>
                  <a:pt x="411480" y="120032"/>
                </a:cubicBezTo>
                <a:cubicBezTo>
                  <a:pt x="383071" y="120032"/>
                  <a:pt x="360045" y="143063"/>
                  <a:pt x="360045" y="171472"/>
                </a:cubicBezTo>
                <a:cubicBezTo>
                  <a:pt x="360045" y="199881"/>
                  <a:pt x="383071" y="222913"/>
                  <a:pt x="411480" y="222913"/>
                </a:cubicBezTo>
                <a:lnTo>
                  <a:pt x="411480" y="22289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605443" y="1929821"/>
            <a:ext cx="1097280" cy="1096985"/>
          </a:xfrm>
          <a:custGeom>
            <a:avLst/>
            <a:gdLst/>
            <a:ahLst/>
            <a:cxnLst/>
            <a:rect l="l" t="t" r="r" b="b"/>
            <a:pathLst>
              <a:path w="1097280" h="1096985">
                <a:moveTo>
                  <a:pt x="788593" y="445727"/>
                </a:moveTo>
                <a:cubicBezTo>
                  <a:pt x="788593" y="256365"/>
                  <a:pt x="635084" y="102864"/>
                  <a:pt x="445726" y="102864"/>
                </a:cubicBezTo>
                <a:cubicBezTo>
                  <a:pt x="256369" y="102864"/>
                  <a:pt x="102859" y="256366"/>
                  <a:pt x="102859" y="445727"/>
                </a:cubicBezTo>
                <a:cubicBezTo>
                  <a:pt x="102859" y="635089"/>
                  <a:pt x="256369" y="788590"/>
                  <a:pt x="445726" y="788590"/>
                </a:cubicBezTo>
                <a:cubicBezTo>
                  <a:pt x="635084" y="788590"/>
                  <a:pt x="788593" y="635089"/>
                  <a:pt x="788593" y="445727"/>
                </a:cubicBezTo>
                <a:moveTo>
                  <a:pt x="722372" y="795238"/>
                </a:moveTo>
                <a:cubicBezTo>
                  <a:pt x="646517" y="855451"/>
                  <a:pt x="550297" y="891454"/>
                  <a:pt x="445726" y="891454"/>
                </a:cubicBezTo>
                <a:cubicBezTo>
                  <a:pt x="199508" y="891454"/>
                  <a:pt x="0" y="691946"/>
                  <a:pt x="0" y="445727"/>
                </a:cubicBezTo>
                <a:cubicBezTo>
                  <a:pt x="0" y="199509"/>
                  <a:pt x="199508" y="0"/>
                  <a:pt x="445726" y="0"/>
                </a:cubicBezTo>
                <a:cubicBezTo>
                  <a:pt x="691945" y="0"/>
                  <a:pt x="891452" y="199509"/>
                  <a:pt x="891452" y="445727"/>
                </a:cubicBezTo>
                <a:cubicBezTo>
                  <a:pt x="891452" y="550303"/>
                  <a:pt x="855451" y="646519"/>
                  <a:pt x="795232" y="722376"/>
                </a:cubicBezTo>
                <a:lnTo>
                  <a:pt x="1082170" y="1009314"/>
                </a:lnTo>
                <a:cubicBezTo>
                  <a:pt x="1102317" y="1029455"/>
                  <a:pt x="1102317" y="1062036"/>
                  <a:pt x="1082170" y="1081957"/>
                </a:cubicBezTo>
                <a:cubicBezTo>
                  <a:pt x="1062024" y="1101889"/>
                  <a:pt x="1029457" y="1102097"/>
                  <a:pt x="1009531" y="1081957"/>
                </a:cubicBezTo>
                <a:lnTo>
                  <a:pt x="722372" y="79523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812757" y="1929674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102870"/>
                </a:moveTo>
                <a:cubicBezTo>
                  <a:pt x="496991" y="102870"/>
                  <a:pt x="451981" y="131805"/>
                  <a:pt x="429267" y="174665"/>
                </a:cubicBezTo>
                <a:cubicBezTo>
                  <a:pt x="417691" y="196523"/>
                  <a:pt x="392190" y="207024"/>
                  <a:pt x="368620" y="199738"/>
                </a:cubicBezTo>
                <a:cubicBezTo>
                  <a:pt x="322326" y="185594"/>
                  <a:pt x="269821" y="196742"/>
                  <a:pt x="233391" y="233381"/>
                </a:cubicBezTo>
                <a:cubicBezTo>
                  <a:pt x="196962" y="270030"/>
                  <a:pt x="185605" y="322315"/>
                  <a:pt x="199749" y="368609"/>
                </a:cubicBezTo>
                <a:cubicBezTo>
                  <a:pt x="207035" y="392179"/>
                  <a:pt x="196534" y="417691"/>
                  <a:pt x="174676" y="429048"/>
                </a:cubicBezTo>
                <a:cubicBezTo>
                  <a:pt x="131816" y="451981"/>
                  <a:pt x="102881" y="496980"/>
                  <a:pt x="102881" y="548629"/>
                </a:cubicBezTo>
                <a:cubicBezTo>
                  <a:pt x="102881" y="600278"/>
                  <a:pt x="131816" y="645289"/>
                  <a:pt x="174676" y="668002"/>
                </a:cubicBezTo>
                <a:cubicBezTo>
                  <a:pt x="196534" y="679579"/>
                  <a:pt x="207035" y="705079"/>
                  <a:pt x="199749" y="728649"/>
                </a:cubicBezTo>
                <a:cubicBezTo>
                  <a:pt x="185605" y="774943"/>
                  <a:pt x="196753" y="827448"/>
                  <a:pt x="233391" y="863878"/>
                </a:cubicBezTo>
                <a:cubicBezTo>
                  <a:pt x="270041" y="900307"/>
                  <a:pt x="322326" y="911664"/>
                  <a:pt x="368620" y="897520"/>
                </a:cubicBezTo>
                <a:cubicBezTo>
                  <a:pt x="392190" y="890234"/>
                  <a:pt x="417702" y="900735"/>
                  <a:pt x="429058" y="922593"/>
                </a:cubicBezTo>
                <a:cubicBezTo>
                  <a:pt x="451772" y="965453"/>
                  <a:pt x="496783" y="994388"/>
                  <a:pt x="548432" y="994388"/>
                </a:cubicBezTo>
                <a:cubicBezTo>
                  <a:pt x="600081" y="994388"/>
                  <a:pt x="645091" y="965453"/>
                  <a:pt x="667805" y="922593"/>
                </a:cubicBezTo>
                <a:cubicBezTo>
                  <a:pt x="679381" y="900735"/>
                  <a:pt x="704662" y="890234"/>
                  <a:pt x="728243" y="897520"/>
                </a:cubicBezTo>
                <a:cubicBezTo>
                  <a:pt x="774537" y="911664"/>
                  <a:pt x="827042" y="900516"/>
                  <a:pt x="863472" y="863878"/>
                </a:cubicBezTo>
                <a:cubicBezTo>
                  <a:pt x="899901" y="827229"/>
                  <a:pt x="911258" y="774943"/>
                  <a:pt x="897114" y="728649"/>
                </a:cubicBezTo>
                <a:cubicBezTo>
                  <a:pt x="889828" y="705079"/>
                  <a:pt x="900329" y="679568"/>
                  <a:pt x="922187" y="668211"/>
                </a:cubicBezTo>
                <a:cubicBezTo>
                  <a:pt x="965047" y="645497"/>
                  <a:pt x="993982" y="600487"/>
                  <a:pt x="993982" y="548838"/>
                </a:cubicBezTo>
                <a:cubicBezTo>
                  <a:pt x="993982" y="497189"/>
                  <a:pt x="965047" y="452178"/>
                  <a:pt x="922187" y="429464"/>
                </a:cubicBezTo>
                <a:cubicBezTo>
                  <a:pt x="900329" y="417888"/>
                  <a:pt x="889828" y="392607"/>
                  <a:pt x="897114" y="369026"/>
                </a:cubicBezTo>
                <a:cubicBezTo>
                  <a:pt x="911258" y="322732"/>
                  <a:pt x="900110" y="270227"/>
                  <a:pt x="863472" y="233797"/>
                </a:cubicBezTo>
                <a:cubicBezTo>
                  <a:pt x="826823" y="197368"/>
                  <a:pt x="774965" y="185572"/>
                  <a:pt x="728671" y="199727"/>
                </a:cubicBezTo>
                <a:cubicBezTo>
                  <a:pt x="705101" y="207013"/>
                  <a:pt x="679590" y="196512"/>
                  <a:pt x="668024" y="174654"/>
                </a:cubicBezTo>
                <a:cubicBezTo>
                  <a:pt x="645311" y="131794"/>
                  <a:pt x="600300" y="102859"/>
                  <a:pt x="548651" y="102859"/>
                </a:cubicBezTo>
                <a:lnTo>
                  <a:pt x="548640" y="102870"/>
                </a:lnTo>
                <a:moveTo>
                  <a:pt x="359831" y="93016"/>
                </a:moveTo>
                <a:cubicBezTo>
                  <a:pt x="403338" y="36441"/>
                  <a:pt x="471699" y="0"/>
                  <a:pt x="548640" y="0"/>
                </a:cubicBezTo>
                <a:cubicBezTo>
                  <a:pt x="625581" y="0"/>
                  <a:pt x="693942" y="36430"/>
                  <a:pt x="737449" y="93016"/>
                </a:cubicBezTo>
                <a:cubicBezTo>
                  <a:pt x="808169" y="83799"/>
                  <a:pt x="882323" y="106304"/>
                  <a:pt x="936759" y="160740"/>
                </a:cubicBezTo>
                <a:cubicBezTo>
                  <a:pt x="991195" y="215177"/>
                  <a:pt x="1013700" y="289331"/>
                  <a:pt x="1004483" y="360050"/>
                </a:cubicBezTo>
                <a:cubicBezTo>
                  <a:pt x="1060850" y="403338"/>
                  <a:pt x="1097280" y="471710"/>
                  <a:pt x="1097280" y="548651"/>
                </a:cubicBezTo>
                <a:cubicBezTo>
                  <a:pt x="1097280" y="625592"/>
                  <a:pt x="1060850" y="693953"/>
                  <a:pt x="1004264" y="737460"/>
                </a:cubicBezTo>
                <a:cubicBezTo>
                  <a:pt x="1013481" y="808180"/>
                  <a:pt x="990975" y="882334"/>
                  <a:pt x="936539" y="936770"/>
                </a:cubicBezTo>
                <a:cubicBezTo>
                  <a:pt x="882103" y="991206"/>
                  <a:pt x="807949" y="1013711"/>
                  <a:pt x="737229" y="1004494"/>
                </a:cubicBezTo>
                <a:cubicBezTo>
                  <a:pt x="693942" y="1060861"/>
                  <a:pt x="625570" y="1097291"/>
                  <a:pt x="548640" y="1097291"/>
                </a:cubicBezTo>
                <a:cubicBezTo>
                  <a:pt x="471699" y="1097291"/>
                  <a:pt x="403338" y="1060861"/>
                  <a:pt x="359831" y="1004274"/>
                </a:cubicBezTo>
                <a:cubicBezTo>
                  <a:pt x="289111" y="1013492"/>
                  <a:pt x="214957" y="990986"/>
                  <a:pt x="160521" y="936550"/>
                </a:cubicBezTo>
                <a:cubicBezTo>
                  <a:pt x="106085" y="882114"/>
                  <a:pt x="83580" y="807960"/>
                  <a:pt x="92797" y="737240"/>
                </a:cubicBezTo>
                <a:cubicBezTo>
                  <a:pt x="36430" y="693953"/>
                  <a:pt x="0" y="625581"/>
                  <a:pt x="0" y="548651"/>
                </a:cubicBezTo>
                <a:cubicBezTo>
                  <a:pt x="0" y="471710"/>
                  <a:pt x="36430" y="403349"/>
                  <a:pt x="93016" y="359842"/>
                </a:cubicBezTo>
                <a:cubicBezTo>
                  <a:pt x="83799" y="289122"/>
                  <a:pt x="106305" y="214968"/>
                  <a:pt x="160741" y="160532"/>
                </a:cubicBezTo>
                <a:cubicBezTo>
                  <a:pt x="215177" y="106096"/>
                  <a:pt x="289331" y="83591"/>
                  <a:pt x="360051" y="92808"/>
                </a:cubicBezTo>
                <a:lnTo>
                  <a:pt x="359831" y="9301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56125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Mitigation actions, owners, milestones, and expected impact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56125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Recovery Initiatives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41520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Why targets were missed (capacity, dependencies, scope, execution)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Root-Cause Analysis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26915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List missed targets and current status using Red/Yellow badges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26915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Identify Off-Track KRs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Quarterly OKR Review and Strategic Alignment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Next Quarter Proposed OKRs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85800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40936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96690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97240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80120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Top assumptions, dependencies, and review cadence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196072" y="1956525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96072" y="1956525"/>
            <a:ext cx="322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Quarter-start commitments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1795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24675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KR statements with measurable targets and expected completion status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40936" y="1955011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40936" y="1955011"/>
            <a:ext cx="322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Target Key Results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6350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9230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2–3 forward-looking objectives tied to strategic priorities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5800" y="1955011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85800" y="1955011"/>
            <a:ext cx="322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Proposed Objectives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2026-08-03T08:10:57Z</dcterms:created>
  <dcterms:modified xsi:type="dcterms:W3CDTF">2026-08-03T08:10:57Z</dcterms:modified>
</cp:coreProperties>
</file>