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Outfit" pitchFamily="2" charset="0"/>
      <p:regular r:id="rId16"/>
      <p:bold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24f68a4d41440f4a033b3fa503a4617afb2d71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rgbClr val="08267C">
                <a:alpha val="100000"/>
              </a:srgbClr>
            </a:gs>
            <a:gs pos="51000">
              <a:srgbClr val="0032A3">
                <a:alpha val="100000"/>
              </a:srgbClr>
            </a:gs>
            <a:gs pos="100000">
              <a:srgbClr val="08267C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0920" y="883920"/>
            <a:ext cx="5090160" cy="5090160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810365" y="4770604"/>
            <a:ext cx="8594130" cy="871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Structured Communication, Patient Assessment, and Interprofessional Collaboration for Effective Clinical Transitions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22603" y="1651819"/>
            <a:ext cx="9821560" cy="269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892"/>
              </a:spcBef>
              <a:buNone/>
            </a:pPr>
            <a:r>
              <a:rPr lang="en-US" sz="5887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Nursing Handoff and Care Coordination</a:t>
            </a:r>
            <a:endParaRPr lang="en-US" sz="588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1" y="367712"/>
            <a:ext cx="5600700" cy="64902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904875" dist="8890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096001" y="0"/>
            <a:ext cx="5600700" cy="4480560"/>
          </a:xfrm>
          <a:prstGeom prst="rect">
            <a:avLst/>
          </a:pr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96001" y="-1"/>
            <a:ext cx="5600699" cy="2377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573520" y="1021907"/>
            <a:ext cx="470948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Patient Handoff, Unit/Department, and Clinical Nursing Education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569638" y="533401"/>
            <a:ext cx="4712025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Topic Details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569638" y="3173322"/>
            <a:ext cx="471304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Name, MRN, Location, and Primary Reason for Admission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565756" y="2684816"/>
            <a:ext cx="4715582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Patient/Encounter Information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65756" y="5243711"/>
            <a:ext cx="471659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Role, Credentials, and Contact; Shift/Date: Shift time and handoff date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61874" y="4755205"/>
            <a:ext cx="4719139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Nurse Presenter &amp; Shift Info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3400" y="3429000"/>
            <a:ext cx="472265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Patient Handoff &amp; Clinical Lead Overview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5633642" y="265903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633642" y="475520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839382" y="496094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160020" y="30004"/>
                </a:moveTo>
                <a:cubicBezTo>
                  <a:pt x="144956" y="30004"/>
                  <a:pt x="131828" y="38443"/>
                  <a:pt x="125203" y="50944"/>
                </a:cubicBezTo>
                <a:cubicBezTo>
                  <a:pt x="121826" y="57319"/>
                  <a:pt x="114389" y="60382"/>
                  <a:pt x="107514" y="58257"/>
                </a:cubicBezTo>
                <a:cubicBezTo>
                  <a:pt x="94012" y="54132"/>
                  <a:pt x="78698" y="57383"/>
                  <a:pt x="68073" y="68069"/>
                </a:cubicBezTo>
                <a:cubicBezTo>
                  <a:pt x="57447" y="78759"/>
                  <a:pt x="54135" y="94009"/>
                  <a:pt x="58260" y="107511"/>
                </a:cubicBezTo>
                <a:cubicBezTo>
                  <a:pt x="60385" y="114386"/>
                  <a:pt x="57322" y="121826"/>
                  <a:pt x="50947" y="125139"/>
                </a:cubicBezTo>
                <a:cubicBezTo>
                  <a:pt x="38446" y="131828"/>
                  <a:pt x="30007" y="144953"/>
                  <a:pt x="30007" y="160017"/>
                </a:cubicBezTo>
                <a:cubicBezTo>
                  <a:pt x="30007" y="175081"/>
                  <a:pt x="38446" y="188209"/>
                  <a:pt x="50947" y="194834"/>
                </a:cubicBezTo>
                <a:cubicBezTo>
                  <a:pt x="57322" y="198210"/>
                  <a:pt x="60385" y="205648"/>
                  <a:pt x="58260" y="212523"/>
                </a:cubicBezTo>
                <a:cubicBezTo>
                  <a:pt x="54135" y="226025"/>
                  <a:pt x="57386" y="241339"/>
                  <a:pt x="68073" y="251964"/>
                </a:cubicBezTo>
                <a:cubicBezTo>
                  <a:pt x="78762" y="262590"/>
                  <a:pt x="94012" y="265902"/>
                  <a:pt x="107514" y="261777"/>
                </a:cubicBezTo>
                <a:cubicBezTo>
                  <a:pt x="114389" y="259652"/>
                  <a:pt x="121830" y="262714"/>
                  <a:pt x="125142" y="269090"/>
                </a:cubicBezTo>
                <a:cubicBezTo>
                  <a:pt x="131767" y="281590"/>
                  <a:pt x="144895" y="290030"/>
                  <a:pt x="159959" y="290030"/>
                </a:cubicBezTo>
                <a:cubicBezTo>
                  <a:pt x="175023" y="290030"/>
                  <a:pt x="188152" y="281590"/>
                  <a:pt x="194776" y="269090"/>
                </a:cubicBezTo>
                <a:cubicBezTo>
                  <a:pt x="198153" y="262714"/>
                  <a:pt x="205526" y="259652"/>
                  <a:pt x="212404" y="261777"/>
                </a:cubicBezTo>
                <a:cubicBezTo>
                  <a:pt x="225907" y="265902"/>
                  <a:pt x="241221" y="262650"/>
                  <a:pt x="251846" y="251964"/>
                </a:cubicBezTo>
                <a:cubicBezTo>
                  <a:pt x="262471" y="241275"/>
                  <a:pt x="265784" y="226025"/>
                  <a:pt x="261658" y="212523"/>
                </a:cubicBezTo>
                <a:cubicBezTo>
                  <a:pt x="259533" y="205648"/>
                  <a:pt x="262596" y="198207"/>
                  <a:pt x="268971" y="194895"/>
                </a:cubicBezTo>
                <a:cubicBezTo>
                  <a:pt x="281472" y="188270"/>
                  <a:pt x="289911" y="175142"/>
                  <a:pt x="289911" y="160078"/>
                </a:cubicBezTo>
                <a:cubicBezTo>
                  <a:pt x="289911" y="145013"/>
                  <a:pt x="281472" y="131885"/>
                  <a:pt x="268971" y="125261"/>
                </a:cubicBezTo>
                <a:cubicBezTo>
                  <a:pt x="262596" y="121884"/>
                  <a:pt x="259533" y="114510"/>
                  <a:pt x="261658" y="107633"/>
                </a:cubicBezTo>
                <a:cubicBezTo>
                  <a:pt x="265784" y="94130"/>
                  <a:pt x="262532" y="78816"/>
                  <a:pt x="251846" y="68191"/>
                </a:cubicBezTo>
                <a:cubicBezTo>
                  <a:pt x="241157" y="57566"/>
                  <a:pt x="226031" y="54125"/>
                  <a:pt x="212529" y="58254"/>
                </a:cubicBezTo>
                <a:cubicBezTo>
                  <a:pt x="205654" y="60379"/>
                  <a:pt x="198214" y="57316"/>
                  <a:pt x="194840" y="50941"/>
                </a:cubicBezTo>
                <a:cubicBezTo>
                  <a:pt x="188216" y="38440"/>
                  <a:pt x="175088" y="30001"/>
                  <a:pt x="160023" y="30001"/>
                </a:cubicBezTo>
                <a:lnTo>
                  <a:pt x="160020" y="30004"/>
                </a:lnTo>
                <a:moveTo>
                  <a:pt x="104951" y="27130"/>
                </a:moveTo>
                <a:cubicBezTo>
                  <a:pt x="117640" y="10628"/>
                  <a:pt x="137579" y="0"/>
                  <a:pt x="160020" y="0"/>
                </a:cubicBezTo>
                <a:cubicBezTo>
                  <a:pt x="182461" y="0"/>
                  <a:pt x="202400" y="10625"/>
                  <a:pt x="215089" y="27130"/>
                </a:cubicBezTo>
                <a:cubicBezTo>
                  <a:pt x="235716" y="24441"/>
                  <a:pt x="257344" y="31005"/>
                  <a:pt x="273221" y="46883"/>
                </a:cubicBezTo>
                <a:cubicBezTo>
                  <a:pt x="289099" y="62760"/>
                  <a:pt x="295662" y="84388"/>
                  <a:pt x="292974" y="105015"/>
                </a:cubicBezTo>
                <a:cubicBezTo>
                  <a:pt x="309415" y="117640"/>
                  <a:pt x="320040" y="137582"/>
                  <a:pt x="320040" y="160023"/>
                </a:cubicBezTo>
                <a:cubicBezTo>
                  <a:pt x="320040" y="182464"/>
                  <a:pt x="309415" y="202403"/>
                  <a:pt x="292910" y="215092"/>
                </a:cubicBezTo>
                <a:cubicBezTo>
                  <a:pt x="295598" y="235719"/>
                  <a:pt x="289034" y="257347"/>
                  <a:pt x="273157" y="273224"/>
                </a:cubicBezTo>
                <a:cubicBezTo>
                  <a:pt x="257280" y="289102"/>
                  <a:pt x="235652" y="295666"/>
                  <a:pt x="215025" y="292977"/>
                </a:cubicBezTo>
                <a:cubicBezTo>
                  <a:pt x="202400" y="309418"/>
                  <a:pt x="182458" y="320043"/>
                  <a:pt x="160020" y="320043"/>
                </a:cubicBezTo>
                <a:cubicBezTo>
                  <a:pt x="137579" y="320043"/>
                  <a:pt x="117640" y="309418"/>
                  <a:pt x="104951" y="292913"/>
                </a:cubicBezTo>
                <a:cubicBezTo>
                  <a:pt x="84324" y="295602"/>
                  <a:pt x="62696" y="289038"/>
                  <a:pt x="46819" y="273160"/>
                </a:cubicBezTo>
                <a:cubicBezTo>
                  <a:pt x="30941" y="257283"/>
                  <a:pt x="24378" y="235655"/>
                  <a:pt x="27066" y="215028"/>
                </a:cubicBezTo>
                <a:cubicBezTo>
                  <a:pt x="10625" y="202403"/>
                  <a:pt x="0" y="182461"/>
                  <a:pt x="0" y="160023"/>
                </a:cubicBezTo>
                <a:cubicBezTo>
                  <a:pt x="0" y="137582"/>
                  <a:pt x="10625" y="117643"/>
                  <a:pt x="27130" y="104954"/>
                </a:cubicBezTo>
                <a:cubicBezTo>
                  <a:pt x="24442" y="84327"/>
                  <a:pt x="31006" y="62699"/>
                  <a:pt x="46883" y="46822"/>
                </a:cubicBezTo>
                <a:cubicBezTo>
                  <a:pt x="62760" y="30945"/>
                  <a:pt x="84388" y="24381"/>
                  <a:pt x="105015" y="27069"/>
                </a:cubicBezTo>
                <a:lnTo>
                  <a:pt x="104951" y="27130"/>
                </a:lnTo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839382" y="2882555"/>
            <a:ext cx="320040" cy="284480"/>
          </a:xfrm>
          <a:custGeom>
            <a:avLst/>
            <a:gdLst/>
            <a:ahLst/>
            <a:cxnLst/>
            <a:rect l="l" t="t" r="r" b="b"/>
            <a:pathLst>
              <a:path w="320040" h="284480">
                <a:moveTo>
                  <a:pt x="142239" y="0"/>
                </a:moveTo>
                <a:cubicBezTo>
                  <a:pt x="132404" y="0"/>
                  <a:pt x="124457" y="7946"/>
                  <a:pt x="124457" y="17780"/>
                </a:cubicBezTo>
                <a:lnTo>
                  <a:pt x="124457" y="53340"/>
                </a:lnTo>
                <a:cubicBezTo>
                  <a:pt x="124457" y="63174"/>
                  <a:pt x="132404" y="71120"/>
                  <a:pt x="142239" y="71120"/>
                </a:cubicBezTo>
                <a:lnTo>
                  <a:pt x="177798" y="71120"/>
                </a:lnTo>
                <a:cubicBezTo>
                  <a:pt x="187633" y="71120"/>
                  <a:pt x="195580" y="63174"/>
                  <a:pt x="195580" y="53340"/>
                </a:cubicBezTo>
                <a:lnTo>
                  <a:pt x="195580" y="17780"/>
                </a:lnTo>
                <a:cubicBezTo>
                  <a:pt x="195580" y="7946"/>
                  <a:pt x="187633" y="0"/>
                  <a:pt x="177798" y="0"/>
                </a:cubicBezTo>
                <a:lnTo>
                  <a:pt x="142239" y="0"/>
                </a:lnTo>
                <a:moveTo>
                  <a:pt x="106679" y="35560"/>
                </a:moveTo>
                <a:lnTo>
                  <a:pt x="35560" y="35560"/>
                </a:lnTo>
                <a:cubicBezTo>
                  <a:pt x="15948" y="35560"/>
                  <a:pt x="0" y="51505"/>
                  <a:pt x="0" y="71120"/>
                </a:cubicBezTo>
                <a:lnTo>
                  <a:pt x="0" y="248920"/>
                </a:lnTo>
                <a:cubicBezTo>
                  <a:pt x="0" y="268535"/>
                  <a:pt x="15948" y="284480"/>
                  <a:pt x="35560" y="284480"/>
                </a:cubicBezTo>
                <a:lnTo>
                  <a:pt x="284480" y="284480"/>
                </a:lnTo>
                <a:cubicBezTo>
                  <a:pt x="304092" y="284480"/>
                  <a:pt x="320040" y="268535"/>
                  <a:pt x="320040" y="248920"/>
                </a:cubicBezTo>
                <a:lnTo>
                  <a:pt x="320040" y="71120"/>
                </a:lnTo>
                <a:cubicBezTo>
                  <a:pt x="320040" y="51505"/>
                  <a:pt x="304092" y="35560"/>
                  <a:pt x="284480" y="35560"/>
                </a:cubicBezTo>
                <a:lnTo>
                  <a:pt x="213361" y="35560"/>
                </a:lnTo>
                <a:lnTo>
                  <a:pt x="213361" y="62230"/>
                </a:lnTo>
                <a:lnTo>
                  <a:pt x="284480" y="62230"/>
                </a:lnTo>
                <a:cubicBezTo>
                  <a:pt x="289371" y="62230"/>
                  <a:pt x="293371" y="66230"/>
                  <a:pt x="293371" y="71120"/>
                </a:cubicBezTo>
                <a:lnTo>
                  <a:pt x="293371" y="248920"/>
                </a:lnTo>
                <a:cubicBezTo>
                  <a:pt x="293371" y="253810"/>
                  <a:pt x="289371" y="257810"/>
                  <a:pt x="284480" y="257810"/>
                </a:cubicBezTo>
                <a:lnTo>
                  <a:pt x="35560" y="257810"/>
                </a:lnTo>
                <a:cubicBezTo>
                  <a:pt x="30669" y="257810"/>
                  <a:pt x="26669" y="253810"/>
                  <a:pt x="26669" y="248920"/>
                </a:cubicBezTo>
                <a:lnTo>
                  <a:pt x="26669" y="71120"/>
                </a:lnTo>
                <a:cubicBezTo>
                  <a:pt x="26669" y="66230"/>
                  <a:pt x="30669" y="62230"/>
                  <a:pt x="35560" y="62230"/>
                </a:cubicBezTo>
                <a:lnTo>
                  <a:pt x="106679" y="62230"/>
                </a:lnTo>
                <a:lnTo>
                  <a:pt x="106679" y="35560"/>
                </a:lnTo>
                <a:moveTo>
                  <a:pt x="160020" y="168910"/>
                </a:moveTo>
                <a:cubicBezTo>
                  <a:pt x="179658" y="168910"/>
                  <a:pt x="195580" y="152990"/>
                  <a:pt x="195580" y="133350"/>
                </a:cubicBezTo>
                <a:cubicBezTo>
                  <a:pt x="195580" y="113710"/>
                  <a:pt x="179658" y="97790"/>
                  <a:pt x="160020" y="97790"/>
                </a:cubicBezTo>
                <a:cubicBezTo>
                  <a:pt x="140382" y="97790"/>
                  <a:pt x="124460" y="113710"/>
                  <a:pt x="124460" y="133350"/>
                </a:cubicBezTo>
                <a:cubicBezTo>
                  <a:pt x="124460" y="152990"/>
                  <a:pt x="140382" y="168910"/>
                  <a:pt x="160020" y="168910"/>
                </a:cubicBezTo>
                <a:moveTo>
                  <a:pt x="142239" y="186690"/>
                </a:moveTo>
                <a:cubicBezTo>
                  <a:pt x="117679" y="186690"/>
                  <a:pt x="97788" y="206581"/>
                  <a:pt x="97788" y="231140"/>
                </a:cubicBezTo>
                <a:cubicBezTo>
                  <a:pt x="97788" y="236030"/>
                  <a:pt x="101789" y="240030"/>
                  <a:pt x="106679" y="240030"/>
                </a:cubicBezTo>
                <a:lnTo>
                  <a:pt x="213358" y="240030"/>
                </a:lnTo>
                <a:cubicBezTo>
                  <a:pt x="218248" y="240030"/>
                  <a:pt x="222249" y="236030"/>
                  <a:pt x="222249" y="231140"/>
                </a:cubicBezTo>
                <a:cubicBezTo>
                  <a:pt x="222249" y="206581"/>
                  <a:pt x="202358" y="186690"/>
                  <a:pt x="177798" y="186690"/>
                </a:cubicBezTo>
                <a:lnTo>
                  <a:pt x="142239" y="186690"/>
                </a:lnTo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633642" y="52783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871195" y="733576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175023" y="40005"/>
                </a:moveTo>
                <a:lnTo>
                  <a:pt x="200027" y="40005"/>
                </a:lnTo>
                <a:cubicBezTo>
                  <a:pt x="222093" y="40005"/>
                  <a:pt x="240032" y="57943"/>
                  <a:pt x="240032" y="80010"/>
                </a:cubicBezTo>
                <a:lnTo>
                  <a:pt x="240032" y="280035"/>
                </a:lnTo>
                <a:cubicBezTo>
                  <a:pt x="240032" y="302102"/>
                  <a:pt x="222092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80010"/>
                </a:lnTo>
                <a:cubicBezTo>
                  <a:pt x="0" y="57943"/>
                  <a:pt x="17940" y="40005"/>
                  <a:pt x="40006" y="40005"/>
                </a:cubicBezTo>
                <a:lnTo>
                  <a:pt x="65010" y="40005"/>
                </a:lnTo>
                <a:lnTo>
                  <a:pt x="71010" y="40005"/>
                </a:lnTo>
                <a:cubicBezTo>
                  <a:pt x="75636" y="17189"/>
                  <a:pt x="95827" y="0"/>
                  <a:pt x="120017" y="0"/>
                </a:cubicBezTo>
                <a:cubicBezTo>
                  <a:pt x="144208" y="0"/>
                  <a:pt x="164399" y="17189"/>
                  <a:pt x="169024" y="40005"/>
                </a:cubicBezTo>
                <a:lnTo>
                  <a:pt x="175023" y="40005"/>
                </a:lnTo>
                <a:moveTo>
                  <a:pt x="40006" y="70009"/>
                </a:moveTo>
                <a:cubicBezTo>
                  <a:pt x="34504" y="70009"/>
                  <a:pt x="30004" y="74509"/>
                  <a:pt x="30004" y="80010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200027" y="290036"/>
                </a:lnTo>
                <a:cubicBezTo>
                  <a:pt x="205528" y="290036"/>
                  <a:pt x="210029" y="285536"/>
                  <a:pt x="210029" y="280035"/>
                </a:cubicBezTo>
                <a:lnTo>
                  <a:pt x="210029" y="80010"/>
                </a:lnTo>
                <a:cubicBezTo>
                  <a:pt x="210029" y="74509"/>
                  <a:pt x="205528" y="70009"/>
                  <a:pt x="200027" y="70009"/>
                </a:cubicBezTo>
                <a:lnTo>
                  <a:pt x="190025" y="70009"/>
                </a:lnTo>
                <a:lnTo>
                  <a:pt x="190025" y="85012"/>
                </a:lnTo>
                <a:cubicBezTo>
                  <a:pt x="190025" y="93327"/>
                  <a:pt x="183337" y="100016"/>
                  <a:pt x="175023" y="100016"/>
                </a:cubicBezTo>
                <a:lnTo>
                  <a:pt x="120015" y="100016"/>
                </a:lnTo>
                <a:lnTo>
                  <a:pt x="65007" y="100016"/>
                </a:lnTo>
                <a:cubicBezTo>
                  <a:pt x="56693" y="100016"/>
                  <a:pt x="50005" y="93327"/>
                  <a:pt x="50005" y="85015"/>
                </a:cubicBezTo>
                <a:lnTo>
                  <a:pt x="50005" y="70015"/>
                </a:lnTo>
                <a:lnTo>
                  <a:pt x="40006" y="70009"/>
                </a:lnTo>
                <a:moveTo>
                  <a:pt x="120015" y="65010"/>
                </a:moveTo>
                <a:cubicBezTo>
                  <a:pt x="128301" y="65010"/>
                  <a:pt x="135017" y="58292"/>
                  <a:pt x="135017" y="50009"/>
                </a:cubicBezTo>
                <a:cubicBezTo>
                  <a:pt x="135017" y="41724"/>
                  <a:pt x="128301" y="35009"/>
                  <a:pt x="120015" y="35009"/>
                </a:cubicBezTo>
                <a:cubicBezTo>
                  <a:pt x="111729" y="35009"/>
                  <a:pt x="105013" y="41727"/>
                  <a:pt x="105013" y="50013"/>
                </a:cubicBezTo>
                <a:cubicBezTo>
                  <a:pt x="105013" y="58299"/>
                  <a:pt x="111729" y="65016"/>
                  <a:pt x="120015" y="65016"/>
                </a:cubicBezTo>
                <a:lnTo>
                  <a:pt x="120015" y="65010"/>
                </a:lnTo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-2757185" y="-3851415"/>
            <a:ext cx="6626792" cy="6626792"/>
          </a:xfrm>
          <a:custGeom>
            <a:avLst/>
            <a:gdLst/>
            <a:ahLst/>
            <a:cxnLst/>
            <a:rect l="l" t="t" r="r" b="b"/>
            <a:pathLst>
              <a:path w="6626792" h="6626792">
                <a:moveTo>
                  <a:pt x="0" y="3313396"/>
                </a:moveTo>
                <a:cubicBezTo>
                  <a:pt x="0" y="1483474"/>
                  <a:pt x="1483474" y="0"/>
                  <a:pt x="3313396" y="0"/>
                </a:cubicBezTo>
                <a:cubicBezTo>
                  <a:pt x="5143318" y="0"/>
                  <a:pt x="6626792" y="1483474"/>
                  <a:pt x="6626792" y="3313396"/>
                </a:cubicBezTo>
                <a:cubicBezTo>
                  <a:pt x="6626792" y="5143318"/>
                  <a:pt x="5143318" y="6626792"/>
                  <a:pt x="3313396" y="6626792"/>
                </a:cubicBezTo>
                <a:cubicBezTo>
                  <a:pt x="1483474" y="6626792"/>
                  <a:pt x="0" y="5143318"/>
                  <a:pt x="0" y="3313396"/>
                </a:cubicBezTo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-2198843" y="-3293073"/>
            <a:ext cx="5510108" cy="5510108"/>
          </a:xfrm>
          <a:custGeom>
            <a:avLst/>
            <a:gdLst/>
            <a:ahLst/>
            <a:cxnLst/>
            <a:rect l="l" t="t" r="r" b="b"/>
            <a:pathLst>
              <a:path w="5510108" h="5510108">
                <a:moveTo>
                  <a:pt x="0" y="2755054"/>
                </a:moveTo>
                <a:cubicBezTo>
                  <a:pt x="0" y="1233493"/>
                  <a:pt x="1233493" y="0"/>
                  <a:pt x="2755054" y="0"/>
                </a:cubicBezTo>
                <a:cubicBezTo>
                  <a:pt x="4276615" y="0"/>
                  <a:pt x="5510108" y="1233493"/>
                  <a:pt x="5510108" y="2755054"/>
                </a:cubicBezTo>
                <a:cubicBezTo>
                  <a:pt x="5510108" y="4276615"/>
                  <a:pt x="4276615" y="5510108"/>
                  <a:pt x="2755054" y="5510108"/>
                </a:cubicBezTo>
                <a:cubicBezTo>
                  <a:pt x="1233493" y="5510108"/>
                  <a:pt x="0" y="4276615"/>
                  <a:pt x="0" y="2755054"/>
                </a:cubicBezTo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-1583705" y="-2677935"/>
            <a:ext cx="4279832" cy="4279832"/>
          </a:xfrm>
          <a:custGeom>
            <a:avLst/>
            <a:gdLst/>
            <a:ahLst/>
            <a:cxnLst/>
            <a:rect l="l" t="t" r="r" b="b"/>
            <a:pathLst>
              <a:path w="4279832" h="4279832">
                <a:moveTo>
                  <a:pt x="0" y="2139916"/>
                </a:moveTo>
                <a:cubicBezTo>
                  <a:pt x="0" y="958083"/>
                  <a:pt x="958083" y="0"/>
                  <a:pt x="2139916" y="0"/>
                </a:cubicBezTo>
                <a:cubicBezTo>
                  <a:pt x="3321749" y="0"/>
                  <a:pt x="4279832" y="958083"/>
                  <a:pt x="4279832" y="2139916"/>
                </a:cubicBezTo>
                <a:cubicBezTo>
                  <a:pt x="4279832" y="3321749"/>
                  <a:pt x="3321749" y="4279832"/>
                  <a:pt x="2139916" y="4279832"/>
                </a:cubicBezTo>
                <a:cubicBezTo>
                  <a:pt x="958083" y="4279832"/>
                  <a:pt x="0" y="3321749"/>
                  <a:pt x="0" y="2139916"/>
                </a:cubicBezTo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-1103645" y="-2197875"/>
            <a:ext cx="3319712" cy="3319712"/>
          </a:xfrm>
          <a:custGeom>
            <a:avLst/>
            <a:gdLst/>
            <a:ahLst/>
            <a:cxnLst/>
            <a:rect l="l" t="t" r="r" b="b"/>
            <a:pathLst>
              <a:path w="3319712" h="3319712">
                <a:moveTo>
                  <a:pt x="0" y="1659856"/>
                </a:moveTo>
                <a:cubicBezTo>
                  <a:pt x="0" y="743151"/>
                  <a:pt x="743151" y="0"/>
                  <a:pt x="1659856" y="0"/>
                </a:cubicBezTo>
                <a:cubicBezTo>
                  <a:pt x="2576561" y="0"/>
                  <a:pt x="3319712" y="743151"/>
                  <a:pt x="3319712" y="1659856"/>
                </a:cubicBezTo>
                <a:cubicBezTo>
                  <a:pt x="3319712" y="2576561"/>
                  <a:pt x="2576561" y="3319712"/>
                  <a:pt x="1659856" y="3319712"/>
                </a:cubicBezTo>
                <a:cubicBezTo>
                  <a:pt x="743151" y="3319712"/>
                  <a:pt x="0" y="2576561"/>
                  <a:pt x="0" y="1659856"/>
                </a:cubicBezTo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3505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Nursing Handoff and Care Coordination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7283" y="3985170"/>
            <a:ext cx="3303198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Age, Code Status, and Isolation Status (e.g., contact/droplet/airborne precautions)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3401" y="3390515"/>
            <a:ext cx="33082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Patient Demographics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33400" y="533401"/>
            <a:ext cx="7855304" cy="1670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Patient Demographics &amp; Baseline Status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4382444" y="3985170"/>
            <a:ext cx="3303198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Diagnosis and key comorbidities impacting nursing care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378562" y="3390515"/>
            <a:ext cx="33082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Diagnosis and Comorbidities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408742" y="3985170"/>
            <a:ext cx="3303198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Baseline functional status and relevant risk factors (falls, skin integrity, aspiration risk)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404860" y="3390515"/>
            <a:ext cx="33082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Baseline Functional Status and Risk Factors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89620" y="-3851415"/>
            <a:ext cx="6626792" cy="6626792"/>
          </a:xfrm>
          <a:custGeom>
            <a:avLst/>
            <a:gdLst/>
            <a:ahLst/>
            <a:cxnLst/>
            <a:rect l="l" t="t" r="r" b="b"/>
            <a:pathLst>
              <a:path w="6626792" h="6626792">
                <a:moveTo>
                  <a:pt x="0" y="3313396"/>
                </a:moveTo>
                <a:cubicBezTo>
                  <a:pt x="0" y="1483474"/>
                  <a:pt x="1483474" y="0"/>
                  <a:pt x="3313396" y="0"/>
                </a:cubicBezTo>
                <a:cubicBezTo>
                  <a:pt x="5143318" y="0"/>
                  <a:pt x="6626792" y="1483474"/>
                  <a:pt x="6626792" y="3313396"/>
                </a:cubicBezTo>
                <a:cubicBezTo>
                  <a:pt x="6626792" y="5143318"/>
                  <a:pt x="5143318" y="6626792"/>
                  <a:pt x="3313396" y="6626792"/>
                </a:cubicBezTo>
                <a:cubicBezTo>
                  <a:pt x="1483474" y="6626792"/>
                  <a:pt x="0" y="5143318"/>
                  <a:pt x="0" y="3313396"/>
                </a:cubicBezTo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47962" y="-3293073"/>
            <a:ext cx="5510108" cy="5510108"/>
          </a:xfrm>
          <a:custGeom>
            <a:avLst/>
            <a:gdLst/>
            <a:ahLst/>
            <a:cxnLst/>
            <a:rect l="l" t="t" r="r" b="b"/>
            <a:pathLst>
              <a:path w="5510108" h="5510108">
                <a:moveTo>
                  <a:pt x="0" y="2755054"/>
                </a:moveTo>
                <a:cubicBezTo>
                  <a:pt x="0" y="1233493"/>
                  <a:pt x="1233493" y="0"/>
                  <a:pt x="2755054" y="0"/>
                </a:cubicBezTo>
                <a:cubicBezTo>
                  <a:pt x="4276615" y="0"/>
                  <a:pt x="5510108" y="1233493"/>
                  <a:pt x="5510108" y="2755054"/>
                </a:cubicBezTo>
                <a:cubicBezTo>
                  <a:pt x="5510108" y="4276615"/>
                  <a:pt x="4276615" y="5510108"/>
                  <a:pt x="2755054" y="5510108"/>
                </a:cubicBezTo>
                <a:cubicBezTo>
                  <a:pt x="1233493" y="5510108"/>
                  <a:pt x="0" y="4276615"/>
                  <a:pt x="0" y="2755054"/>
                </a:cubicBezTo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63100" y="-2677935"/>
            <a:ext cx="4279832" cy="4279832"/>
          </a:xfrm>
          <a:custGeom>
            <a:avLst/>
            <a:gdLst/>
            <a:ahLst/>
            <a:cxnLst/>
            <a:rect l="l" t="t" r="r" b="b"/>
            <a:pathLst>
              <a:path w="4279832" h="4279832">
                <a:moveTo>
                  <a:pt x="0" y="2139916"/>
                </a:moveTo>
                <a:cubicBezTo>
                  <a:pt x="0" y="958083"/>
                  <a:pt x="958083" y="0"/>
                  <a:pt x="2139916" y="0"/>
                </a:cubicBezTo>
                <a:cubicBezTo>
                  <a:pt x="3321749" y="0"/>
                  <a:pt x="4279832" y="958083"/>
                  <a:pt x="4279832" y="2139916"/>
                </a:cubicBezTo>
                <a:cubicBezTo>
                  <a:pt x="4279832" y="3321749"/>
                  <a:pt x="3321749" y="4279832"/>
                  <a:pt x="2139916" y="4279832"/>
                </a:cubicBezTo>
                <a:cubicBezTo>
                  <a:pt x="958083" y="4279832"/>
                  <a:pt x="0" y="3321749"/>
                  <a:pt x="0" y="2139916"/>
                </a:cubicBezTo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043160" y="-2197875"/>
            <a:ext cx="3319712" cy="3319712"/>
          </a:xfrm>
          <a:custGeom>
            <a:avLst/>
            <a:gdLst/>
            <a:ahLst/>
            <a:cxnLst/>
            <a:rect l="l" t="t" r="r" b="b"/>
            <a:pathLst>
              <a:path w="3319712" h="3319712">
                <a:moveTo>
                  <a:pt x="0" y="1659856"/>
                </a:moveTo>
                <a:cubicBezTo>
                  <a:pt x="0" y="743151"/>
                  <a:pt x="743151" y="0"/>
                  <a:pt x="1659856" y="0"/>
                </a:cubicBezTo>
                <a:cubicBezTo>
                  <a:pt x="2576561" y="0"/>
                  <a:pt x="3319712" y="743151"/>
                  <a:pt x="3319712" y="1659856"/>
                </a:cubicBezTo>
                <a:cubicBezTo>
                  <a:pt x="3319712" y="2576561"/>
                  <a:pt x="2576561" y="3319712"/>
                  <a:pt x="1659856" y="3319712"/>
                </a:cubicBezTo>
                <a:cubicBezTo>
                  <a:pt x="743151" y="3319712"/>
                  <a:pt x="0" y="2576561"/>
                  <a:pt x="0" y="1659856"/>
                </a:cubicBezTo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78562" y="2409617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33400" y="2409617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24307" y="2615357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175023" y="40005"/>
                </a:moveTo>
                <a:lnTo>
                  <a:pt x="200027" y="40005"/>
                </a:lnTo>
                <a:cubicBezTo>
                  <a:pt x="222093" y="40005"/>
                  <a:pt x="240032" y="57943"/>
                  <a:pt x="240032" y="80010"/>
                </a:cubicBezTo>
                <a:lnTo>
                  <a:pt x="240032" y="280035"/>
                </a:lnTo>
                <a:cubicBezTo>
                  <a:pt x="240032" y="302102"/>
                  <a:pt x="222092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80010"/>
                </a:lnTo>
                <a:cubicBezTo>
                  <a:pt x="0" y="57943"/>
                  <a:pt x="17940" y="40005"/>
                  <a:pt x="40006" y="40005"/>
                </a:cubicBezTo>
                <a:lnTo>
                  <a:pt x="65010" y="40005"/>
                </a:lnTo>
                <a:lnTo>
                  <a:pt x="71010" y="40005"/>
                </a:lnTo>
                <a:cubicBezTo>
                  <a:pt x="75636" y="17189"/>
                  <a:pt x="95827" y="0"/>
                  <a:pt x="120017" y="0"/>
                </a:cubicBezTo>
                <a:cubicBezTo>
                  <a:pt x="144208" y="0"/>
                  <a:pt x="164399" y="17189"/>
                  <a:pt x="169024" y="40005"/>
                </a:cubicBezTo>
                <a:lnTo>
                  <a:pt x="175023" y="40005"/>
                </a:lnTo>
                <a:moveTo>
                  <a:pt x="40006" y="70009"/>
                </a:moveTo>
                <a:cubicBezTo>
                  <a:pt x="34504" y="70009"/>
                  <a:pt x="30004" y="74509"/>
                  <a:pt x="30004" y="80010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200027" y="290036"/>
                </a:lnTo>
                <a:cubicBezTo>
                  <a:pt x="205528" y="290036"/>
                  <a:pt x="210029" y="285536"/>
                  <a:pt x="210029" y="280035"/>
                </a:cubicBezTo>
                <a:lnTo>
                  <a:pt x="210029" y="80010"/>
                </a:lnTo>
                <a:cubicBezTo>
                  <a:pt x="210029" y="74509"/>
                  <a:pt x="205528" y="70009"/>
                  <a:pt x="200027" y="70009"/>
                </a:cubicBezTo>
                <a:lnTo>
                  <a:pt x="190025" y="70009"/>
                </a:lnTo>
                <a:lnTo>
                  <a:pt x="190025" y="85012"/>
                </a:lnTo>
                <a:cubicBezTo>
                  <a:pt x="190025" y="93327"/>
                  <a:pt x="183337" y="100016"/>
                  <a:pt x="175023" y="100016"/>
                </a:cubicBezTo>
                <a:lnTo>
                  <a:pt x="120015" y="100016"/>
                </a:lnTo>
                <a:lnTo>
                  <a:pt x="65007" y="100016"/>
                </a:lnTo>
                <a:cubicBezTo>
                  <a:pt x="56693" y="100016"/>
                  <a:pt x="50005" y="93327"/>
                  <a:pt x="50005" y="85015"/>
                </a:cubicBezTo>
                <a:lnTo>
                  <a:pt x="50005" y="70015"/>
                </a:lnTo>
                <a:lnTo>
                  <a:pt x="40006" y="70009"/>
                </a:lnTo>
                <a:moveTo>
                  <a:pt x="120015" y="65010"/>
                </a:moveTo>
                <a:cubicBezTo>
                  <a:pt x="128301" y="65010"/>
                  <a:pt x="135017" y="58292"/>
                  <a:pt x="135017" y="50009"/>
                </a:cubicBezTo>
                <a:cubicBezTo>
                  <a:pt x="135017" y="41724"/>
                  <a:pt x="128301" y="35009"/>
                  <a:pt x="120015" y="35009"/>
                </a:cubicBezTo>
                <a:cubicBezTo>
                  <a:pt x="111729" y="35009"/>
                  <a:pt x="105013" y="41727"/>
                  <a:pt x="105013" y="50013"/>
                </a:cubicBezTo>
                <a:cubicBezTo>
                  <a:pt x="105013" y="58299"/>
                  <a:pt x="111729" y="65016"/>
                  <a:pt x="120015" y="65016"/>
                </a:cubicBezTo>
                <a:lnTo>
                  <a:pt x="120015" y="65010"/>
                </a:lnTo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9140" y="2633137"/>
            <a:ext cx="320040" cy="284480"/>
          </a:xfrm>
          <a:custGeom>
            <a:avLst/>
            <a:gdLst/>
            <a:ahLst/>
            <a:cxnLst/>
            <a:rect l="l" t="t" r="r" b="b"/>
            <a:pathLst>
              <a:path w="320040" h="284480">
                <a:moveTo>
                  <a:pt x="142239" y="0"/>
                </a:moveTo>
                <a:cubicBezTo>
                  <a:pt x="132404" y="0"/>
                  <a:pt x="124457" y="7946"/>
                  <a:pt x="124457" y="17780"/>
                </a:cubicBezTo>
                <a:lnTo>
                  <a:pt x="124457" y="53340"/>
                </a:lnTo>
                <a:cubicBezTo>
                  <a:pt x="124457" y="63174"/>
                  <a:pt x="132404" y="71120"/>
                  <a:pt x="142239" y="71120"/>
                </a:cubicBezTo>
                <a:lnTo>
                  <a:pt x="177798" y="71120"/>
                </a:lnTo>
                <a:cubicBezTo>
                  <a:pt x="187633" y="71120"/>
                  <a:pt x="195580" y="63174"/>
                  <a:pt x="195580" y="53340"/>
                </a:cubicBezTo>
                <a:lnTo>
                  <a:pt x="195580" y="17780"/>
                </a:lnTo>
                <a:cubicBezTo>
                  <a:pt x="195580" y="7946"/>
                  <a:pt x="187633" y="0"/>
                  <a:pt x="177798" y="0"/>
                </a:cubicBezTo>
                <a:lnTo>
                  <a:pt x="142239" y="0"/>
                </a:lnTo>
                <a:moveTo>
                  <a:pt x="106679" y="35560"/>
                </a:moveTo>
                <a:lnTo>
                  <a:pt x="35560" y="35560"/>
                </a:lnTo>
                <a:cubicBezTo>
                  <a:pt x="15948" y="35560"/>
                  <a:pt x="0" y="51505"/>
                  <a:pt x="0" y="71120"/>
                </a:cubicBezTo>
                <a:lnTo>
                  <a:pt x="0" y="248920"/>
                </a:lnTo>
                <a:cubicBezTo>
                  <a:pt x="0" y="268535"/>
                  <a:pt x="15948" y="284480"/>
                  <a:pt x="35560" y="284480"/>
                </a:cubicBezTo>
                <a:lnTo>
                  <a:pt x="284480" y="284480"/>
                </a:lnTo>
                <a:cubicBezTo>
                  <a:pt x="304092" y="284480"/>
                  <a:pt x="320040" y="268535"/>
                  <a:pt x="320040" y="248920"/>
                </a:cubicBezTo>
                <a:lnTo>
                  <a:pt x="320040" y="71120"/>
                </a:lnTo>
                <a:cubicBezTo>
                  <a:pt x="320040" y="51505"/>
                  <a:pt x="304092" y="35560"/>
                  <a:pt x="284480" y="35560"/>
                </a:cubicBezTo>
                <a:lnTo>
                  <a:pt x="213361" y="35560"/>
                </a:lnTo>
                <a:lnTo>
                  <a:pt x="213361" y="62230"/>
                </a:lnTo>
                <a:lnTo>
                  <a:pt x="284480" y="62230"/>
                </a:lnTo>
                <a:cubicBezTo>
                  <a:pt x="289371" y="62230"/>
                  <a:pt x="293371" y="66230"/>
                  <a:pt x="293371" y="71120"/>
                </a:cubicBezTo>
                <a:lnTo>
                  <a:pt x="293371" y="248920"/>
                </a:lnTo>
                <a:cubicBezTo>
                  <a:pt x="293371" y="253810"/>
                  <a:pt x="289371" y="257810"/>
                  <a:pt x="284480" y="257810"/>
                </a:cubicBezTo>
                <a:lnTo>
                  <a:pt x="35560" y="257810"/>
                </a:lnTo>
                <a:cubicBezTo>
                  <a:pt x="30669" y="257810"/>
                  <a:pt x="26669" y="253810"/>
                  <a:pt x="26669" y="248920"/>
                </a:cubicBezTo>
                <a:lnTo>
                  <a:pt x="26669" y="71120"/>
                </a:lnTo>
                <a:cubicBezTo>
                  <a:pt x="26669" y="66230"/>
                  <a:pt x="30669" y="62230"/>
                  <a:pt x="35560" y="62230"/>
                </a:cubicBezTo>
                <a:lnTo>
                  <a:pt x="106679" y="62230"/>
                </a:lnTo>
                <a:lnTo>
                  <a:pt x="106679" y="35560"/>
                </a:lnTo>
                <a:moveTo>
                  <a:pt x="160020" y="168910"/>
                </a:moveTo>
                <a:cubicBezTo>
                  <a:pt x="179658" y="168910"/>
                  <a:pt x="195580" y="152990"/>
                  <a:pt x="195580" y="133350"/>
                </a:cubicBezTo>
                <a:cubicBezTo>
                  <a:pt x="195580" y="113710"/>
                  <a:pt x="179658" y="97790"/>
                  <a:pt x="160020" y="97790"/>
                </a:cubicBezTo>
                <a:cubicBezTo>
                  <a:pt x="140382" y="97790"/>
                  <a:pt x="124460" y="113710"/>
                  <a:pt x="124460" y="133350"/>
                </a:cubicBezTo>
                <a:cubicBezTo>
                  <a:pt x="124460" y="152990"/>
                  <a:pt x="140382" y="168910"/>
                  <a:pt x="160020" y="168910"/>
                </a:cubicBezTo>
                <a:moveTo>
                  <a:pt x="142239" y="186690"/>
                </a:moveTo>
                <a:cubicBezTo>
                  <a:pt x="117679" y="186690"/>
                  <a:pt x="97788" y="206581"/>
                  <a:pt x="97788" y="231140"/>
                </a:cubicBezTo>
                <a:cubicBezTo>
                  <a:pt x="97788" y="236030"/>
                  <a:pt x="101789" y="240030"/>
                  <a:pt x="106679" y="240030"/>
                </a:cubicBezTo>
                <a:lnTo>
                  <a:pt x="213358" y="240030"/>
                </a:lnTo>
                <a:cubicBezTo>
                  <a:pt x="218248" y="240030"/>
                  <a:pt x="222249" y="236030"/>
                  <a:pt x="222249" y="231140"/>
                </a:cubicBezTo>
                <a:cubicBezTo>
                  <a:pt x="222249" y="206581"/>
                  <a:pt x="202358" y="186690"/>
                  <a:pt x="177798" y="186690"/>
                </a:cubicBezTo>
                <a:lnTo>
                  <a:pt x="142239" y="186690"/>
                </a:lnTo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404860" y="2409617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610600" y="2615370"/>
            <a:ext cx="320040" cy="320014"/>
          </a:xfrm>
          <a:custGeom>
            <a:avLst/>
            <a:gdLst/>
            <a:ahLst/>
            <a:cxnLst/>
            <a:rect l="l" t="t" r="r" b="b"/>
            <a:pathLst>
              <a:path w="320040" h="320014">
                <a:moveTo>
                  <a:pt x="120005" y="0"/>
                </a:moveTo>
                <a:cubicBezTo>
                  <a:pt x="136574" y="0"/>
                  <a:pt x="150006" y="13431"/>
                  <a:pt x="150006" y="30001"/>
                </a:cubicBezTo>
                <a:cubicBezTo>
                  <a:pt x="150006" y="46572"/>
                  <a:pt x="136574" y="60003"/>
                  <a:pt x="120005" y="60003"/>
                </a:cubicBezTo>
                <a:cubicBezTo>
                  <a:pt x="103437" y="60003"/>
                  <a:pt x="90005" y="46572"/>
                  <a:pt x="90005" y="30001"/>
                </a:cubicBezTo>
                <a:cubicBezTo>
                  <a:pt x="90005" y="13431"/>
                  <a:pt x="103437" y="0"/>
                  <a:pt x="120005" y="0"/>
                </a:cubicBezTo>
              </a:path>
              <a:path w="320040" h="320014">
                <a:moveTo>
                  <a:pt x="75315" y="154506"/>
                </a:moveTo>
                <a:cubicBezTo>
                  <a:pt x="48812" y="164506"/>
                  <a:pt x="30001" y="190069"/>
                  <a:pt x="30001" y="220010"/>
                </a:cubicBezTo>
                <a:cubicBezTo>
                  <a:pt x="30001" y="258699"/>
                  <a:pt x="61313" y="290013"/>
                  <a:pt x="100003" y="290013"/>
                </a:cubicBezTo>
                <a:cubicBezTo>
                  <a:pt x="126755" y="290013"/>
                  <a:pt x="150006" y="275014"/>
                  <a:pt x="161819" y="252949"/>
                </a:cubicBezTo>
                <a:cubicBezTo>
                  <a:pt x="165694" y="245636"/>
                  <a:pt x="174819" y="242884"/>
                  <a:pt x="182132" y="246760"/>
                </a:cubicBezTo>
                <a:cubicBezTo>
                  <a:pt x="189445" y="250635"/>
                  <a:pt x="192194" y="259762"/>
                  <a:pt x="188318" y="267074"/>
                </a:cubicBezTo>
                <a:cubicBezTo>
                  <a:pt x="171442" y="298576"/>
                  <a:pt x="138254" y="320014"/>
                  <a:pt x="100003" y="320014"/>
                </a:cubicBezTo>
                <a:cubicBezTo>
                  <a:pt x="44751" y="320014"/>
                  <a:pt x="0" y="275263"/>
                  <a:pt x="0" y="220010"/>
                </a:cubicBezTo>
                <a:cubicBezTo>
                  <a:pt x="0" y="177195"/>
                  <a:pt x="26938" y="140694"/>
                  <a:pt x="64690" y="126444"/>
                </a:cubicBezTo>
                <a:cubicBezTo>
                  <a:pt x="72441" y="123506"/>
                  <a:pt x="81066" y="127442"/>
                  <a:pt x="84004" y="135193"/>
                </a:cubicBezTo>
                <a:cubicBezTo>
                  <a:pt x="86942" y="142944"/>
                  <a:pt x="83006" y="151568"/>
                  <a:pt x="75254" y="154506"/>
                </a:cubicBezTo>
                <a:lnTo>
                  <a:pt x="75315" y="154506"/>
                </a:lnTo>
              </a:path>
              <a:path w="320040" h="320014">
                <a:moveTo>
                  <a:pt x="117317" y="80253"/>
                </a:moveTo>
                <a:cubicBezTo>
                  <a:pt x="125443" y="78752"/>
                  <a:pt x="133255" y="84189"/>
                  <a:pt x="134756" y="92318"/>
                </a:cubicBezTo>
                <a:lnTo>
                  <a:pt x="137944" y="110005"/>
                </a:lnTo>
                <a:lnTo>
                  <a:pt x="215009" y="110005"/>
                </a:lnTo>
                <a:cubicBezTo>
                  <a:pt x="223321" y="110005"/>
                  <a:pt x="230010" y="116693"/>
                  <a:pt x="230010" y="125007"/>
                </a:cubicBezTo>
                <a:cubicBezTo>
                  <a:pt x="230010" y="133321"/>
                  <a:pt x="223321" y="140009"/>
                  <a:pt x="215009" y="140009"/>
                </a:cubicBezTo>
                <a:lnTo>
                  <a:pt x="143445" y="140009"/>
                </a:lnTo>
                <a:lnTo>
                  <a:pt x="151820" y="185886"/>
                </a:lnTo>
                <a:cubicBezTo>
                  <a:pt x="152259" y="188261"/>
                  <a:pt x="154320" y="190011"/>
                  <a:pt x="156759" y="190011"/>
                </a:cubicBezTo>
                <a:lnTo>
                  <a:pt x="233511" y="190011"/>
                </a:lnTo>
                <a:cubicBezTo>
                  <a:pt x="243448" y="190011"/>
                  <a:pt x="252447" y="195887"/>
                  <a:pt x="256387" y="205014"/>
                </a:cubicBezTo>
                <a:lnTo>
                  <a:pt x="283264" y="266453"/>
                </a:lnTo>
                <a:lnTo>
                  <a:pt x="300265" y="260767"/>
                </a:lnTo>
                <a:cubicBezTo>
                  <a:pt x="308141" y="258142"/>
                  <a:pt x="316641" y="262392"/>
                  <a:pt x="319265" y="270268"/>
                </a:cubicBezTo>
                <a:cubicBezTo>
                  <a:pt x="321890" y="278143"/>
                  <a:pt x="317640" y="286643"/>
                  <a:pt x="309763" y="289267"/>
                </a:cubicBezTo>
                <a:lnTo>
                  <a:pt x="279763" y="299267"/>
                </a:lnTo>
                <a:cubicBezTo>
                  <a:pt x="272386" y="301706"/>
                  <a:pt x="264388" y="298141"/>
                  <a:pt x="261261" y="291078"/>
                </a:cubicBezTo>
                <a:lnTo>
                  <a:pt x="230198" y="220013"/>
                </a:lnTo>
                <a:lnTo>
                  <a:pt x="156695" y="220013"/>
                </a:lnTo>
                <a:cubicBezTo>
                  <a:pt x="139755" y="220013"/>
                  <a:pt x="125257" y="207887"/>
                  <a:pt x="122255" y="191263"/>
                </a:cubicBezTo>
                <a:lnTo>
                  <a:pt x="105255" y="97697"/>
                </a:lnTo>
                <a:cubicBezTo>
                  <a:pt x="103754" y="89572"/>
                  <a:pt x="109191" y="81760"/>
                  <a:pt x="117317" y="80259"/>
                </a:cubicBezTo>
                <a:lnTo>
                  <a:pt x="117317" y="80253"/>
                </a:lnTo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Nursing Handoff and Care Coordination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399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04B2C4">
                  <a:alpha val="100000"/>
                </a:srgbClr>
              </a:gs>
              <a:gs pos="100000">
                <a:srgbClr val="038693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683776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4B37E1">
                  <a:alpha val="100000"/>
                </a:srgbClr>
              </a:gs>
              <a:gs pos="100000">
                <a:srgbClr val="2E1BB7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834154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4780FF">
                  <a:alpha val="100000"/>
                </a:srgbClr>
              </a:gs>
              <a:gs pos="100000">
                <a:srgbClr val="004CF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984532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1750F1">
                  <a:alpha val="100000"/>
                </a:srgbClr>
              </a:gs>
              <a:gs pos="100000">
                <a:srgbClr val="0B39BB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33400" y="533401"/>
            <a:ext cx="10164092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72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SBAR Handoff Framework (Structured Blocks)</a:t>
            </a:r>
            <a:endParaRPr lang="en-US" sz="4722" dirty="0"/>
          </a:p>
        </p:txBody>
      </p:sp>
      <p:sp>
        <p:nvSpPr>
          <p:cNvPr id="7" name="Text 5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54027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to call provider/rapid response and when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024437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the next shift must do now (monitoring, reassessments, safety actions)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858753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Current status including neuro/respiratory/cardiac, pain, and stability trends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121262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E63D54">
                  <a:alpha val="100000"/>
                </a:srgbClr>
              </a:gs>
              <a:gs pos="100000">
                <a:srgbClr val="C11930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705100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Admission context, major history, and relevant events since last shift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7220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Current clinical concern, why the handoff is urgent, and immediate risks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17220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Situation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705100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Background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858753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024437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Recommendation: Immediate Actions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154027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Recommendation: Escalation Thresholds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78280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9777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730240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50926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040983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817914" y="2815046"/>
            <a:ext cx="52251" cy="365760"/>
          </a:xfrm>
          <a:custGeom>
            <a:avLst/>
            <a:gdLst/>
            <a:ahLst/>
            <a:cxnLst/>
            <a:rect l="l" t="t" r="r" b="b"/>
            <a:pathLst>
              <a:path w="52251" h="365760">
                <a:moveTo>
                  <a:pt x="45720" y="19594"/>
                </a:moveTo>
                <a:cubicBezTo>
                  <a:pt x="45720" y="8734"/>
                  <a:pt x="36984" y="0"/>
                  <a:pt x="26126" y="0"/>
                </a:cubicBezTo>
                <a:cubicBezTo>
                  <a:pt x="15267" y="0"/>
                  <a:pt x="6531" y="8734"/>
                  <a:pt x="6531" y="19594"/>
                </a:cubicBezTo>
                <a:lnTo>
                  <a:pt x="6531" y="254726"/>
                </a:lnTo>
                <a:cubicBezTo>
                  <a:pt x="6531" y="265586"/>
                  <a:pt x="15267" y="274320"/>
                  <a:pt x="26126" y="274320"/>
                </a:cubicBezTo>
                <a:cubicBezTo>
                  <a:pt x="36984" y="274320"/>
                  <a:pt x="45720" y="265586"/>
                  <a:pt x="45720" y="254726"/>
                </a:cubicBezTo>
                <a:lnTo>
                  <a:pt x="45720" y="19594"/>
                </a:lnTo>
                <a:moveTo>
                  <a:pt x="26126" y="365760"/>
                </a:moveTo>
                <a:cubicBezTo>
                  <a:pt x="40554" y="365760"/>
                  <a:pt x="52251" y="354063"/>
                  <a:pt x="52251" y="339634"/>
                </a:cubicBezTo>
                <a:cubicBezTo>
                  <a:pt x="52251" y="325205"/>
                  <a:pt x="40554" y="313508"/>
                  <a:pt x="26126" y="313508"/>
                </a:cubicBezTo>
                <a:cubicBezTo>
                  <a:pt x="11697" y="313508"/>
                  <a:pt x="0" y="325205"/>
                  <a:pt x="0" y="339634"/>
                </a:cubicBezTo>
                <a:cubicBezTo>
                  <a:pt x="0" y="354063"/>
                  <a:pt x="11697" y="365760"/>
                  <a:pt x="26126" y="365760"/>
                </a:cubicBezTo>
              </a:path>
            </a:pathLst>
          </a:custGeom>
          <a:solidFill>
            <a:srgbClr val="04B2C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888377" y="2815046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4B37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913120" y="2820568"/>
            <a:ext cx="365760" cy="354716"/>
          </a:xfrm>
          <a:custGeom>
            <a:avLst/>
            <a:gdLst/>
            <a:ahLst/>
            <a:cxnLst/>
            <a:rect l="l" t="t" r="r" b="b"/>
            <a:pathLst>
              <a:path w="365760" h="354716">
                <a:moveTo>
                  <a:pt x="76546" y="10847"/>
                </a:moveTo>
                <a:cubicBezTo>
                  <a:pt x="79801" y="19439"/>
                  <a:pt x="75438" y="28998"/>
                  <a:pt x="66846" y="32251"/>
                </a:cubicBezTo>
                <a:lnTo>
                  <a:pt x="36850" y="43474"/>
                </a:lnTo>
                <a:cubicBezTo>
                  <a:pt x="34703" y="44304"/>
                  <a:pt x="33248" y="46383"/>
                  <a:pt x="33248" y="48671"/>
                </a:cubicBezTo>
                <a:lnTo>
                  <a:pt x="33248" y="138588"/>
                </a:lnTo>
                <a:cubicBezTo>
                  <a:pt x="33248" y="178351"/>
                  <a:pt x="65530" y="210631"/>
                  <a:pt x="105291" y="210631"/>
                </a:cubicBezTo>
                <a:lnTo>
                  <a:pt x="110833" y="210631"/>
                </a:lnTo>
                <a:lnTo>
                  <a:pt x="116374" y="210631"/>
                </a:lnTo>
                <a:cubicBezTo>
                  <a:pt x="156136" y="210631"/>
                  <a:pt x="188418" y="178348"/>
                  <a:pt x="188418" y="138588"/>
                </a:cubicBezTo>
                <a:lnTo>
                  <a:pt x="188418" y="48671"/>
                </a:lnTo>
                <a:cubicBezTo>
                  <a:pt x="188418" y="46386"/>
                  <a:pt x="186962" y="44308"/>
                  <a:pt x="184815" y="43474"/>
                </a:cubicBezTo>
                <a:lnTo>
                  <a:pt x="154888" y="32251"/>
                </a:lnTo>
                <a:cubicBezTo>
                  <a:pt x="146300" y="28995"/>
                  <a:pt x="141933" y="19435"/>
                  <a:pt x="145188" y="10847"/>
                </a:cubicBezTo>
                <a:cubicBezTo>
                  <a:pt x="148444" y="2256"/>
                  <a:pt x="158005" y="-2107"/>
                  <a:pt x="166593" y="1149"/>
                </a:cubicBezTo>
                <a:lnTo>
                  <a:pt x="196519" y="12372"/>
                </a:lnTo>
                <a:cubicBezTo>
                  <a:pt x="211621" y="17984"/>
                  <a:pt x="221665" y="32460"/>
                  <a:pt x="221665" y="48671"/>
                </a:cubicBezTo>
                <a:lnTo>
                  <a:pt x="221665" y="138588"/>
                </a:lnTo>
                <a:cubicBezTo>
                  <a:pt x="221665" y="192966"/>
                  <a:pt x="180448" y="237717"/>
                  <a:pt x="127592" y="243257"/>
                </a:cubicBezTo>
                <a:cubicBezTo>
                  <a:pt x="130156" y="286898"/>
                  <a:pt x="166315" y="321465"/>
                  <a:pt x="210579" y="321465"/>
                </a:cubicBezTo>
                <a:cubicBezTo>
                  <a:pt x="256508" y="321465"/>
                  <a:pt x="293705" y="284266"/>
                  <a:pt x="293705" y="238337"/>
                </a:cubicBezTo>
                <a:lnTo>
                  <a:pt x="293705" y="185900"/>
                </a:lnTo>
                <a:cubicBezTo>
                  <a:pt x="271193" y="178834"/>
                  <a:pt x="254913" y="157845"/>
                  <a:pt x="254913" y="133043"/>
                </a:cubicBezTo>
                <a:cubicBezTo>
                  <a:pt x="254913" y="102424"/>
                  <a:pt x="279711" y="77626"/>
                  <a:pt x="310333" y="77626"/>
                </a:cubicBezTo>
                <a:cubicBezTo>
                  <a:pt x="340951" y="77626"/>
                  <a:pt x="365753" y="102424"/>
                  <a:pt x="365753" y="133043"/>
                </a:cubicBezTo>
                <a:cubicBezTo>
                  <a:pt x="365753" y="157842"/>
                  <a:pt x="349473" y="178834"/>
                  <a:pt x="326960" y="185900"/>
                </a:cubicBezTo>
                <a:lnTo>
                  <a:pt x="326960" y="238337"/>
                </a:lnTo>
                <a:cubicBezTo>
                  <a:pt x="326960" y="302623"/>
                  <a:pt x="274869" y="354716"/>
                  <a:pt x="210583" y="354716"/>
                </a:cubicBezTo>
                <a:cubicBezTo>
                  <a:pt x="147961" y="354716"/>
                  <a:pt x="96905" y="305255"/>
                  <a:pt x="94344" y="243325"/>
                </a:cubicBezTo>
                <a:cubicBezTo>
                  <a:pt x="41349" y="237852"/>
                  <a:pt x="-3" y="193033"/>
                  <a:pt x="-3" y="138584"/>
                </a:cubicBezTo>
                <a:lnTo>
                  <a:pt x="-3" y="48667"/>
                </a:lnTo>
                <a:cubicBezTo>
                  <a:pt x="-3" y="32527"/>
                  <a:pt x="10040" y="18048"/>
                  <a:pt x="25143" y="12369"/>
                </a:cubicBezTo>
                <a:lnTo>
                  <a:pt x="55139" y="1078"/>
                </a:lnTo>
                <a:cubicBezTo>
                  <a:pt x="63727" y="-2178"/>
                  <a:pt x="73288" y="2185"/>
                  <a:pt x="76543" y="10776"/>
                </a:cubicBezTo>
                <a:lnTo>
                  <a:pt x="76546" y="10847"/>
                </a:lnTo>
                <a:moveTo>
                  <a:pt x="310340" y="110877"/>
                </a:moveTo>
                <a:cubicBezTo>
                  <a:pt x="298098" y="110877"/>
                  <a:pt x="288171" y="120802"/>
                  <a:pt x="288171" y="133043"/>
                </a:cubicBezTo>
                <a:cubicBezTo>
                  <a:pt x="288171" y="145285"/>
                  <a:pt x="298094" y="155210"/>
                  <a:pt x="310340" y="155210"/>
                </a:cubicBezTo>
                <a:cubicBezTo>
                  <a:pt x="322582" y="155210"/>
                  <a:pt x="332509" y="145285"/>
                  <a:pt x="332509" y="133043"/>
                </a:cubicBezTo>
                <a:cubicBezTo>
                  <a:pt x="332509" y="120802"/>
                  <a:pt x="322586" y="110877"/>
                  <a:pt x="310340" y="110877"/>
                </a:cubicBezTo>
                <a:lnTo>
                  <a:pt x="310340" y="110877"/>
                </a:lnTo>
              </a:path>
            </a:pathLst>
          </a:custGeom>
          <a:solidFill>
            <a:srgbClr val="478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133819" y="2815046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</a:path>
            </a:pathLst>
          </a:custGeom>
          <a:solidFill>
            <a:srgbClr val="1750F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10246723" y="2815046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</a:path>
            </a:pathLst>
          </a:custGeom>
          <a:solidFill>
            <a:srgbClr val="E63D5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Nursing Handoff and Care Coordination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3879" y="1677245"/>
          <a:ext cx="11064240" cy="4263392"/>
        </p:xfrm>
        <a:graphic>
          <a:graphicData uri="http://schemas.openxmlformats.org/drawingml/2006/table">
            <a:tbl>
              <a:tblPr/>
              <a:tblGrid>
                <a:gridCol w="2766060"/>
                <a:gridCol w="2766060"/>
                <a:gridCol w="2766060"/>
                <a:gridCol w="2766060"/>
              </a:tblGrid>
              <a:tr h="1421131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Time/Interval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B2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Vitals (T/HR/RR/BP/SpO2)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B2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Abnormal Flags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B2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Nursing Action/Response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B2C4"/>
                    </a:solidFill>
                  </a:tcPr>
                </a:tc>
              </a:tr>
              <a:tr h="1421131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Last 24h: early shift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Insert values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Insert flags (if any)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Insert actions (e.g., reposition, notify, recheck)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21131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Last 24–48h: late shift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Insert values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Insert flags (if any)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Insert actions (e.g., fluids, oxygen titration, reassess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533400" y="533400"/>
            <a:ext cx="1048715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3760" dirty="0">
                <a:solidFill>
                  <a:srgbClr val="06041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Vital Signs &amp; Trend Lines (24–48 Hour Snapshot)</a:t>
            </a:r>
            <a:endParaRPr lang="en-US" sz="3760" dirty="0"/>
          </a:p>
        </p:txBody>
      </p:sp>
      <p:sp>
        <p:nvSpPr>
          <p:cNvPr id="4" name="Text 1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Nursing Handoff and Care Coordination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03320" y="0"/>
            <a:ext cx="3032762" cy="6858000"/>
          </a:xfrm>
          <a:prstGeom prst="rect">
            <a:avLst/>
          </a:prstGeom>
          <a:gradFill>
            <a:gsLst>
              <a:gs pos="0">
                <a:srgbClr val="04B2C4">
                  <a:alpha val="36000"/>
                </a:srgbClr>
              </a:gs>
              <a:gs pos="56000">
                <a:srgbClr val="4780FF">
                  <a:alpha val="22000"/>
                </a:srgbClr>
              </a:gs>
              <a:gs pos="100000">
                <a:srgbClr val="1750F1">
                  <a:alpha val="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33400" y="1158241"/>
            <a:ext cx="4983480" cy="4015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Nursing Care Plan (NANDA → Outcomes → Interventions)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193280" y="1021907"/>
            <a:ext cx="451865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Prioritize top 2–4: label the problem statement and related factors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189398" y="533401"/>
            <a:ext cx="4521199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NANDA Diagnoses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189868" y="3173322"/>
            <a:ext cx="45220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Measurable, time-bound: what improvement looks like for the next shift and beyond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185986" y="2684816"/>
            <a:ext cx="4524612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Targeted Outcomes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186456" y="5243711"/>
            <a:ext cx="45254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Monitoring plan, patient education, safety measures, and reassessment cadence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182574" y="4755205"/>
            <a:ext cx="4528024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Specific Nursing Interventions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182574" y="2368817"/>
            <a:ext cx="1163917" cy="9525"/>
          </a:xfrm>
          <a:custGeom>
            <a:avLst/>
            <a:gdLst/>
            <a:ahLst/>
            <a:cxnLst/>
            <a:rect l="l" t="t" r="r" b="b"/>
            <a:pathLst>
              <a:path w="1163917" h="9525">
                <a:moveTo>
                  <a:pt x="0" y="4763"/>
                </a:moveTo>
                <a:lnTo>
                  <a:pt x="1163917" y="4763"/>
                </a:lnTo>
              </a:path>
            </a:pathLst>
          </a:custGeom>
          <a:noFill/>
          <a:ln w="50800">
            <a:solidFill>
              <a:srgbClr val="D1DCF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182574" y="4470886"/>
            <a:ext cx="1163917" cy="9525"/>
          </a:xfrm>
          <a:custGeom>
            <a:avLst/>
            <a:gdLst/>
            <a:ahLst/>
            <a:cxnLst/>
            <a:rect l="l" t="t" r="r" b="b"/>
            <a:pathLst>
              <a:path w="1163917" h="9525">
                <a:moveTo>
                  <a:pt x="0" y="4763"/>
                </a:moveTo>
                <a:lnTo>
                  <a:pt x="1163917" y="4763"/>
                </a:lnTo>
              </a:path>
            </a:pathLst>
          </a:custGeom>
          <a:noFill/>
          <a:ln w="50800">
            <a:solidFill>
              <a:srgbClr val="D1DCF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210302" y="265903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10302" y="475520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426043" y="4960945"/>
            <a:ext cx="300038" cy="320040"/>
          </a:xfrm>
          <a:custGeom>
            <a:avLst/>
            <a:gdLst/>
            <a:ahLst/>
            <a:cxnLst/>
            <a:rect l="l" t="t" r="r" b="b"/>
            <a:pathLst>
              <a:path w="300038" h="320040">
                <a:moveTo>
                  <a:pt x="150019" y="30004"/>
                </a:moveTo>
                <a:lnTo>
                  <a:pt x="260034" y="30004"/>
                </a:lnTo>
                <a:cubicBezTo>
                  <a:pt x="265533" y="30004"/>
                  <a:pt x="270034" y="34504"/>
                  <a:pt x="270034" y="40005"/>
                </a:cubicBezTo>
                <a:lnTo>
                  <a:pt x="270034" y="280035"/>
                </a:lnTo>
                <a:cubicBezTo>
                  <a:pt x="270034" y="285536"/>
                  <a:pt x="265533" y="290036"/>
                  <a:pt x="260034" y="290036"/>
                </a:cubicBezTo>
                <a:lnTo>
                  <a:pt x="150019" y="290036"/>
                </a:lnTo>
                <a:lnTo>
                  <a:pt x="150019" y="30004"/>
                </a:lnTo>
                <a:moveTo>
                  <a:pt x="120015" y="30004"/>
                </a:moveTo>
                <a:lnTo>
                  <a:pt x="120015" y="290036"/>
                </a:lnTo>
                <a:lnTo>
                  <a:pt x="80011" y="290036"/>
                </a:lnTo>
                <a:cubicBezTo>
                  <a:pt x="74511" y="290036"/>
                  <a:pt x="70011" y="285536"/>
                  <a:pt x="70011" y="280035"/>
                </a:cubicBezTo>
                <a:lnTo>
                  <a:pt x="70011" y="260033"/>
                </a:lnTo>
                <a:lnTo>
                  <a:pt x="85013" y="260033"/>
                </a:lnTo>
                <a:cubicBezTo>
                  <a:pt x="93327" y="260033"/>
                  <a:pt x="100015" y="253344"/>
                  <a:pt x="100015" y="245032"/>
                </a:cubicBezTo>
                <a:cubicBezTo>
                  <a:pt x="100015" y="236718"/>
                  <a:pt x="93327" y="230032"/>
                  <a:pt x="85013" y="230032"/>
                </a:cubicBezTo>
                <a:lnTo>
                  <a:pt x="70011" y="230032"/>
                </a:lnTo>
                <a:lnTo>
                  <a:pt x="70011" y="175027"/>
                </a:lnTo>
                <a:lnTo>
                  <a:pt x="85013" y="175027"/>
                </a:lnTo>
                <a:cubicBezTo>
                  <a:pt x="93327" y="175027"/>
                  <a:pt x="100015" y="168338"/>
                  <a:pt x="100015" y="160026"/>
                </a:cubicBezTo>
                <a:cubicBezTo>
                  <a:pt x="100015" y="151712"/>
                  <a:pt x="93327" y="145026"/>
                  <a:pt x="85013" y="145026"/>
                </a:cubicBezTo>
                <a:lnTo>
                  <a:pt x="70011" y="145026"/>
                </a:lnTo>
                <a:lnTo>
                  <a:pt x="70011" y="90021"/>
                </a:lnTo>
                <a:lnTo>
                  <a:pt x="85013" y="90021"/>
                </a:lnTo>
                <a:cubicBezTo>
                  <a:pt x="93327" y="90021"/>
                  <a:pt x="100015" y="83332"/>
                  <a:pt x="100015" y="75021"/>
                </a:cubicBezTo>
                <a:cubicBezTo>
                  <a:pt x="100015" y="66706"/>
                  <a:pt x="93327" y="60020"/>
                  <a:pt x="85013" y="60020"/>
                </a:cubicBezTo>
                <a:lnTo>
                  <a:pt x="70011" y="60020"/>
                </a:lnTo>
                <a:lnTo>
                  <a:pt x="70011" y="40018"/>
                </a:lnTo>
                <a:cubicBezTo>
                  <a:pt x="70011" y="34517"/>
                  <a:pt x="74511" y="30017"/>
                  <a:pt x="80011" y="30017"/>
                </a:cubicBezTo>
                <a:lnTo>
                  <a:pt x="120015" y="30004"/>
                </a:lnTo>
                <a:moveTo>
                  <a:pt x="40004" y="260033"/>
                </a:moveTo>
                <a:lnTo>
                  <a:pt x="40004" y="280035"/>
                </a:lnTo>
                <a:cubicBezTo>
                  <a:pt x="40004" y="302102"/>
                  <a:pt x="57943" y="320040"/>
                  <a:pt x="80008" y="320040"/>
                </a:cubicBezTo>
                <a:lnTo>
                  <a:pt x="260031" y="320040"/>
                </a:lnTo>
                <a:cubicBezTo>
                  <a:pt x="282095" y="320040"/>
                  <a:pt x="300035" y="302102"/>
                  <a:pt x="300035" y="280035"/>
                </a:cubicBezTo>
                <a:lnTo>
                  <a:pt x="300035" y="40005"/>
                </a:lnTo>
                <a:cubicBezTo>
                  <a:pt x="300035" y="17938"/>
                  <a:pt x="282095" y="0"/>
                  <a:pt x="260031" y="0"/>
                </a:cubicBezTo>
                <a:lnTo>
                  <a:pt x="80008" y="0"/>
                </a:lnTo>
                <a:cubicBezTo>
                  <a:pt x="57943" y="0"/>
                  <a:pt x="40004" y="17938"/>
                  <a:pt x="40004" y="40005"/>
                </a:cubicBezTo>
                <a:lnTo>
                  <a:pt x="40004" y="60008"/>
                </a:lnTo>
                <a:lnTo>
                  <a:pt x="15002" y="60008"/>
                </a:lnTo>
                <a:cubicBezTo>
                  <a:pt x="6688" y="60008"/>
                  <a:pt x="0" y="66696"/>
                  <a:pt x="0" y="75011"/>
                </a:cubicBezTo>
                <a:cubicBezTo>
                  <a:pt x="0" y="83326"/>
                  <a:pt x="6688" y="90014"/>
                  <a:pt x="15002" y="90014"/>
                </a:cubicBezTo>
                <a:lnTo>
                  <a:pt x="40004" y="90014"/>
                </a:lnTo>
                <a:lnTo>
                  <a:pt x="40004" y="145023"/>
                </a:lnTo>
                <a:lnTo>
                  <a:pt x="15002" y="145023"/>
                </a:lnTo>
                <a:cubicBezTo>
                  <a:pt x="6688" y="145023"/>
                  <a:pt x="0" y="151712"/>
                  <a:pt x="0" y="160026"/>
                </a:cubicBezTo>
                <a:cubicBezTo>
                  <a:pt x="0" y="168341"/>
                  <a:pt x="6688" y="175030"/>
                  <a:pt x="15002" y="175030"/>
                </a:cubicBezTo>
                <a:lnTo>
                  <a:pt x="40004" y="175030"/>
                </a:lnTo>
                <a:lnTo>
                  <a:pt x="40004" y="230038"/>
                </a:lnTo>
                <a:lnTo>
                  <a:pt x="15002" y="230038"/>
                </a:lnTo>
                <a:cubicBezTo>
                  <a:pt x="6688" y="230038"/>
                  <a:pt x="0" y="236727"/>
                  <a:pt x="0" y="245042"/>
                </a:cubicBezTo>
                <a:cubicBezTo>
                  <a:pt x="0" y="253357"/>
                  <a:pt x="6688" y="260045"/>
                  <a:pt x="15002" y="260045"/>
                </a:cubicBezTo>
                <a:lnTo>
                  <a:pt x="40004" y="260033"/>
                </a:lnTo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446020" y="2864775"/>
            <a:ext cx="260083" cy="320040"/>
          </a:xfrm>
          <a:custGeom>
            <a:avLst/>
            <a:gdLst/>
            <a:ahLst/>
            <a:cxnLst/>
            <a:rect l="l" t="t" r="r" b="b"/>
            <a:pathLst>
              <a:path w="260083" h="320040">
                <a:moveTo>
                  <a:pt x="80025" y="15003"/>
                </a:moveTo>
                <a:cubicBezTo>
                  <a:pt x="80025" y="6689"/>
                  <a:pt x="86714" y="0"/>
                  <a:pt x="95029" y="0"/>
                </a:cubicBezTo>
                <a:lnTo>
                  <a:pt x="165051" y="0"/>
                </a:lnTo>
                <a:cubicBezTo>
                  <a:pt x="173366" y="0"/>
                  <a:pt x="180056" y="6689"/>
                  <a:pt x="180056" y="15003"/>
                </a:cubicBezTo>
                <a:cubicBezTo>
                  <a:pt x="180056" y="23318"/>
                  <a:pt x="173366" y="30007"/>
                  <a:pt x="165051" y="30007"/>
                </a:cubicBezTo>
                <a:lnTo>
                  <a:pt x="145046" y="30007"/>
                </a:lnTo>
                <a:lnTo>
                  <a:pt x="145046" y="60891"/>
                </a:lnTo>
                <a:cubicBezTo>
                  <a:pt x="172180" y="64018"/>
                  <a:pt x="196813" y="75459"/>
                  <a:pt x="216194" y="92712"/>
                </a:cubicBezTo>
                <a:lnTo>
                  <a:pt x="234449" y="74393"/>
                </a:lnTo>
                <a:cubicBezTo>
                  <a:pt x="240327" y="68517"/>
                  <a:pt x="249828" y="68517"/>
                  <a:pt x="255644" y="74393"/>
                </a:cubicBezTo>
                <a:cubicBezTo>
                  <a:pt x="261459" y="80269"/>
                  <a:pt x="261521" y="89775"/>
                  <a:pt x="255644" y="95586"/>
                </a:cubicBezTo>
                <a:lnTo>
                  <a:pt x="236262" y="114968"/>
                </a:lnTo>
                <a:cubicBezTo>
                  <a:pt x="251266" y="136161"/>
                  <a:pt x="260083" y="162046"/>
                  <a:pt x="260083" y="189992"/>
                </a:cubicBezTo>
                <a:cubicBezTo>
                  <a:pt x="260083" y="261828"/>
                  <a:pt x="201877" y="320034"/>
                  <a:pt x="130042" y="320034"/>
                </a:cubicBezTo>
                <a:cubicBezTo>
                  <a:pt x="58207" y="320034"/>
                  <a:pt x="0" y="261889"/>
                  <a:pt x="0" y="190056"/>
                </a:cubicBezTo>
                <a:cubicBezTo>
                  <a:pt x="0" y="123286"/>
                  <a:pt x="50266" y="68329"/>
                  <a:pt x="115037" y="60891"/>
                </a:cubicBezTo>
                <a:lnTo>
                  <a:pt x="115037" y="30007"/>
                </a:lnTo>
                <a:lnTo>
                  <a:pt x="95032" y="30007"/>
                </a:lnTo>
                <a:cubicBezTo>
                  <a:pt x="86717" y="30007"/>
                  <a:pt x="80028" y="23318"/>
                  <a:pt x="80028" y="15004"/>
                </a:cubicBezTo>
                <a:lnTo>
                  <a:pt x="80025" y="15003"/>
                </a:lnTo>
                <a:moveTo>
                  <a:pt x="130042" y="290094"/>
                </a:moveTo>
                <a:cubicBezTo>
                  <a:pt x="185289" y="290094"/>
                  <a:pt x="230075" y="245308"/>
                  <a:pt x="230075" y="190062"/>
                </a:cubicBezTo>
                <a:cubicBezTo>
                  <a:pt x="230075" y="134817"/>
                  <a:pt x="185289" y="90030"/>
                  <a:pt x="130042" y="90030"/>
                </a:cubicBezTo>
                <a:cubicBezTo>
                  <a:pt x="74795" y="90030"/>
                  <a:pt x="30008" y="134817"/>
                  <a:pt x="30008" y="190062"/>
                </a:cubicBezTo>
                <a:cubicBezTo>
                  <a:pt x="30008" y="245307"/>
                  <a:pt x="74795" y="290094"/>
                  <a:pt x="130042" y="290094"/>
                </a:cubicBezTo>
                <a:lnTo>
                  <a:pt x="130042" y="290094"/>
                </a:lnTo>
                <a:moveTo>
                  <a:pt x="145046" y="135044"/>
                </a:moveTo>
                <a:lnTo>
                  <a:pt x="145046" y="200063"/>
                </a:lnTo>
                <a:cubicBezTo>
                  <a:pt x="145046" y="208378"/>
                  <a:pt x="138357" y="215067"/>
                  <a:pt x="130042" y="215067"/>
                </a:cubicBezTo>
                <a:cubicBezTo>
                  <a:pt x="121727" y="215067"/>
                  <a:pt x="115038" y="208378"/>
                  <a:pt x="115038" y="200063"/>
                </a:cubicBezTo>
                <a:lnTo>
                  <a:pt x="115038" y="135044"/>
                </a:lnTo>
                <a:cubicBezTo>
                  <a:pt x="115038" y="126729"/>
                  <a:pt x="121727" y="120041"/>
                  <a:pt x="130042" y="120041"/>
                </a:cubicBezTo>
                <a:cubicBezTo>
                  <a:pt x="138357" y="120041"/>
                  <a:pt x="145046" y="126729"/>
                  <a:pt x="145046" y="135044"/>
                </a:cubicBezTo>
                <a:lnTo>
                  <a:pt x="145046" y="135044"/>
                </a:lnTo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210302" y="52783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447855" y="733576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175023" y="40005"/>
                </a:moveTo>
                <a:lnTo>
                  <a:pt x="200027" y="40005"/>
                </a:lnTo>
                <a:cubicBezTo>
                  <a:pt x="222093" y="40005"/>
                  <a:pt x="240032" y="57943"/>
                  <a:pt x="240032" y="80010"/>
                </a:cubicBezTo>
                <a:lnTo>
                  <a:pt x="240032" y="280035"/>
                </a:lnTo>
                <a:cubicBezTo>
                  <a:pt x="240032" y="302102"/>
                  <a:pt x="222092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80010"/>
                </a:lnTo>
                <a:cubicBezTo>
                  <a:pt x="0" y="57943"/>
                  <a:pt x="17940" y="40005"/>
                  <a:pt x="40006" y="40005"/>
                </a:cubicBezTo>
                <a:lnTo>
                  <a:pt x="65010" y="40005"/>
                </a:lnTo>
                <a:lnTo>
                  <a:pt x="71010" y="40005"/>
                </a:lnTo>
                <a:cubicBezTo>
                  <a:pt x="75636" y="17189"/>
                  <a:pt x="95827" y="0"/>
                  <a:pt x="120017" y="0"/>
                </a:cubicBezTo>
                <a:cubicBezTo>
                  <a:pt x="144208" y="0"/>
                  <a:pt x="164399" y="17189"/>
                  <a:pt x="169024" y="40005"/>
                </a:cubicBezTo>
                <a:lnTo>
                  <a:pt x="175023" y="40005"/>
                </a:lnTo>
                <a:moveTo>
                  <a:pt x="40006" y="70009"/>
                </a:moveTo>
                <a:cubicBezTo>
                  <a:pt x="34504" y="70009"/>
                  <a:pt x="30004" y="74509"/>
                  <a:pt x="30004" y="80010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200027" y="290036"/>
                </a:lnTo>
                <a:cubicBezTo>
                  <a:pt x="205528" y="290036"/>
                  <a:pt x="210029" y="285536"/>
                  <a:pt x="210029" y="280035"/>
                </a:cubicBezTo>
                <a:lnTo>
                  <a:pt x="210029" y="80010"/>
                </a:lnTo>
                <a:cubicBezTo>
                  <a:pt x="210029" y="74509"/>
                  <a:pt x="205528" y="70009"/>
                  <a:pt x="200027" y="70009"/>
                </a:cubicBezTo>
                <a:lnTo>
                  <a:pt x="190025" y="70009"/>
                </a:lnTo>
                <a:lnTo>
                  <a:pt x="190025" y="85012"/>
                </a:lnTo>
                <a:cubicBezTo>
                  <a:pt x="190025" y="93327"/>
                  <a:pt x="183337" y="100016"/>
                  <a:pt x="175023" y="100016"/>
                </a:cubicBezTo>
                <a:lnTo>
                  <a:pt x="120015" y="100016"/>
                </a:lnTo>
                <a:lnTo>
                  <a:pt x="65007" y="100016"/>
                </a:lnTo>
                <a:cubicBezTo>
                  <a:pt x="56693" y="100016"/>
                  <a:pt x="50005" y="93327"/>
                  <a:pt x="50005" y="85015"/>
                </a:cubicBezTo>
                <a:lnTo>
                  <a:pt x="50005" y="70015"/>
                </a:lnTo>
                <a:lnTo>
                  <a:pt x="40006" y="70009"/>
                </a:lnTo>
                <a:moveTo>
                  <a:pt x="120015" y="65010"/>
                </a:moveTo>
                <a:cubicBezTo>
                  <a:pt x="128301" y="65010"/>
                  <a:pt x="135017" y="58292"/>
                  <a:pt x="135017" y="50009"/>
                </a:cubicBezTo>
                <a:cubicBezTo>
                  <a:pt x="135017" y="41724"/>
                  <a:pt x="128301" y="35009"/>
                  <a:pt x="120015" y="35009"/>
                </a:cubicBezTo>
                <a:cubicBezTo>
                  <a:pt x="111729" y="35009"/>
                  <a:pt x="105013" y="41727"/>
                  <a:pt x="105013" y="50013"/>
                </a:cubicBezTo>
                <a:cubicBezTo>
                  <a:pt x="105013" y="58299"/>
                  <a:pt x="111729" y="65016"/>
                  <a:pt x="120015" y="65016"/>
                </a:cubicBezTo>
                <a:lnTo>
                  <a:pt x="120015" y="65010"/>
                </a:lnTo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3505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Nursing Handoff and Care Coordination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30040" y="2651760"/>
            <a:ext cx="3931920" cy="4206240"/>
          </a:xfrm>
          <a:prstGeom prst="rect">
            <a:avLst/>
          </a:pr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33400" y="533401"/>
            <a:ext cx="10280441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Medication &amp; Line Management (Safety-Focused)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4378562" y="22707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33400" y="22707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404860" y="22707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404860" y="4094611"/>
            <a:ext cx="3308350" cy="1954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dosing, indications, hold parameters, and required double-checks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10600" y="2512060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62229" y="26669"/>
                </a:moveTo>
                <a:cubicBezTo>
                  <a:pt x="81841" y="26669"/>
                  <a:pt x="97788" y="42615"/>
                  <a:pt x="97788" y="62230"/>
                </a:cubicBezTo>
                <a:lnTo>
                  <a:pt x="97788" y="124460"/>
                </a:lnTo>
                <a:lnTo>
                  <a:pt x="26669" y="124460"/>
                </a:lnTo>
                <a:lnTo>
                  <a:pt x="26669" y="62230"/>
                </a:lnTo>
                <a:cubicBezTo>
                  <a:pt x="26669" y="42618"/>
                  <a:pt x="42617" y="26669"/>
                  <a:pt x="62229" y="26669"/>
                </a:cubicBezTo>
                <a:lnTo>
                  <a:pt x="62229" y="26669"/>
                </a:lnTo>
                <a:moveTo>
                  <a:pt x="0" y="62230"/>
                </a:moveTo>
                <a:lnTo>
                  <a:pt x="0" y="186690"/>
                </a:lnTo>
                <a:cubicBezTo>
                  <a:pt x="0" y="221083"/>
                  <a:pt x="27837" y="248920"/>
                  <a:pt x="62229" y="248920"/>
                </a:cubicBezTo>
                <a:cubicBezTo>
                  <a:pt x="96623" y="248920"/>
                  <a:pt x="124457" y="221083"/>
                  <a:pt x="124457" y="186690"/>
                </a:cubicBezTo>
                <a:lnTo>
                  <a:pt x="124457" y="62230"/>
                </a:lnTo>
                <a:cubicBezTo>
                  <a:pt x="124457" y="27837"/>
                  <a:pt x="96620" y="0"/>
                  <a:pt x="62229" y="0"/>
                </a:cubicBezTo>
                <a:cubicBezTo>
                  <a:pt x="27834" y="0"/>
                  <a:pt x="0" y="27837"/>
                  <a:pt x="0" y="62230"/>
                </a:cubicBezTo>
                <a:lnTo>
                  <a:pt x="0" y="62230"/>
                </a:lnTo>
                <a:moveTo>
                  <a:pt x="231139" y="222251"/>
                </a:moveTo>
                <a:cubicBezTo>
                  <a:pt x="196745" y="222251"/>
                  <a:pt x="168911" y="194414"/>
                  <a:pt x="168911" y="160021"/>
                </a:cubicBezTo>
                <a:cubicBezTo>
                  <a:pt x="168911" y="147687"/>
                  <a:pt x="172521" y="136129"/>
                  <a:pt x="178746" y="126461"/>
                </a:cubicBezTo>
                <a:lnTo>
                  <a:pt x="264702" y="212416"/>
                </a:lnTo>
                <a:cubicBezTo>
                  <a:pt x="255033" y="218639"/>
                  <a:pt x="243477" y="222251"/>
                  <a:pt x="231143" y="222251"/>
                </a:cubicBezTo>
                <a:lnTo>
                  <a:pt x="231139" y="222251"/>
                </a:lnTo>
                <a:moveTo>
                  <a:pt x="197580" y="107626"/>
                </a:moveTo>
                <a:cubicBezTo>
                  <a:pt x="207248" y="101403"/>
                  <a:pt x="218805" y="97791"/>
                  <a:pt x="231139" y="97791"/>
                </a:cubicBezTo>
                <a:cubicBezTo>
                  <a:pt x="265534" y="97791"/>
                  <a:pt x="293368" y="125627"/>
                  <a:pt x="293368" y="160021"/>
                </a:cubicBezTo>
                <a:cubicBezTo>
                  <a:pt x="293368" y="172355"/>
                  <a:pt x="289758" y="183912"/>
                  <a:pt x="283533" y="193580"/>
                </a:cubicBezTo>
                <a:lnTo>
                  <a:pt x="197580" y="107626"/>
                </a:lnTo>
                <a:moveTo>
                  <a:pt x="231139" y="248920"/>
                </a:moveTo>
                <a:cubicBezTo>
                  <a:pt x="280237" y="248920"/>
                  <a:pt x="320040" y="209118"/>
                  <a:pt x="320040" y="160021"/>
                </a:cubicBezTo>
                <a:cubicBezTo>
                  <a:pt x="320040" y="110924"/>
                  <a:pt x="280237" y="71121"/>
                  <a:pt x="231139" y="71121"/>
                </a:cubicBezTo>
                <a:cubicBezTo>
                  <a:pt x="182042" y="71121"/>
                  <a:pt x="142239" y="110924"/>
                  <a:pt x="142239" y="160021"/>
                </a:cubicBezTo>
                <a:cubicBezTo>
                  <a:pt x="142239" y="209118"/>
                  <a:pt x="182042" y="248920"/>
                  <a:pt x="231139" y="248920"/>
                </a:cubicBezTo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00978" y="3281585"/>
            <a:ext cx="33147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High-risk medications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450080" y="4066337"/>
            <a:ext cx="3308350" cy="1954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medication name, dose/rate, pump settings, and monitoring parameters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450080" y="3252149"/>
            <a:ext cx="33147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Active infusions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84302" y="2508504"/>
            <a:ext cx="320040" cy="256032"/>
          </a:xfrm>
          <a:custGeom>
            <a:avLst/>
            <a:gdLst/>
            <a:ahLst/>
            <a:cxnLst/>
            <a:rect l="l" t="t" r="r" b="b"/>
            <a:pathLst>
              <a:path w="320040" h="256032">
                <a:moveTo>
                  <a:pt x="44006" y="0"/>
                </a:moveTo>
                <a:cubicBezTo>
                  <a:pt x="37355" y="0"/>
                  <a:pt x="32004" y="5351"/>
                  <a:pt x="32004" y="12003"/>
                </a:cubicBezTo>
                <a:cubicBezTo>
                  <a:pt x="32004" y="18654"/>
                  <a:pt x="37355" y="24005"/>
                  <a:pt x="44006" y="24005"/>
                </a:cubicBezTo>
                <a:lnTo>
                  <a:pt x="48006" y="24005"/>
                </a:lnTo>
                <a:lnTo>
                  <a:pt x="48006" y="104015"/>
                </a:lnTo>
                <a:lnTo>
                  <a:pt x="24003" y="104015"/>
                </a:lnTo>
                <a:lnTo>
                  <a:pt x="24003" y="100016"/>
                </a:lnTo>
                <a:cubicBezTo>
                  <a:pt x="24003" y="93365"/>
                  <a:pt x="18652" y="88016"/>
                  <a:pt x="12002" y="88016"/>
                </a:cubicBezTo>
                <a:cubicBezTo>
                  <a:pt x="5351" y="88016"/>
                  <a:pt x="0" y="93367"/>
                  <a:pt x="0" y="100019"/>
                </a:cubicBezTo>
                <a:lnTo>
                  <a:pt x="0" y="116021"/>
                </a:lnTo>
                <a:lnTo>
                  <a:pt x="0" y="188030"/>
                </a:lnTo>
                <a:lnTo>
                  <a:pt x="0" y="204032"/>
                </a:lnTo>
                <a:cubicBezTo>
                  <a:pt x="0" y="210683"/>
                  <a:pt x="5351" y="216034"/>
                  <a:pt x="12002" y="216034"/>
                </a:cubicBezTo>
                <a:cubicBezTo>
                  <a:pt x="18652" y="216034"/>
                  <a:pt x="24003" y="210683"/>
                  <a:pt x="24003" y="204034"/>
                </a:cubicBezTo>
                <a:lnTo>
                  <a:pt x="24003" y="200035"/>
                </a:lnTo>
                <a:lnTo>
                  <a:pt x="160020" y="200035"/>
                </a:lnTo>
                <a:lnTo>
                  <a:pt x="160020" y="176032"/>
                </a:lnTo>
                <a:lnTo>
                  <a:pt x="24003" y="176032"/>
                </a:lnTo>
                <a:lnTo>
                  <a:pt x="24003" y="128026"/>
                </a:lnTo>
                <a:lnTo>
                  <a:pt x="60008" y="128026"/>
                </a:lnTo>
                <a:cubicBezTo>
                  <a:pt x="66658" y="128026"/>
                  <a:pt x="72009" y="122675"/>
                  <a:pt x="72009" y="116026"/>
                </a:cubicBezTo>
                <a:lnTo>
                  <a:pt x="72009" y="24015"/>
                </a:lnTo>
                <a:lnTo>
                  <a:pt x="120015" y="24015"/>
                </a:lnTo>
                <a:lnTo>
                  <a:pt x="120015" y="116028"/>
                </a:lnTo>
                <a:cubicBezTo>
                  <a:pt x="120015" y="122680"/>
                  <a:pt x="125366" y="128031"/>
                  <a:pt x="132017" y="128031"/>
                </a:cubicBezTo>
                <a:lnTo>
                  <a:pt x="160020" y="128031"/>
                </a:lnTo>
                <a:lnTo>
                  <a:pt x="160020" y="104028"/>
                </a:lnTo>
                <a:lnTo>
                  <a:pt x="144018" y="104028"/>
                </a:lnTo>
                <a:lnTo>
                  <a:pt x="144018" y="24018"/>
                </a:lnTo>
                <a:lnTo>
                  <a:pt x="148019" y="24018"/>
                </a:lnTo>
                <a:cubicBezTo>
                  <a:pt x="154669" y="24018"/>
                  <a:pt x="160020" y="18667"/>
                  <a:pt x="160020" y="12018"/>
                </a:cubicBezTo>
                <a:cubicBezTo>
                  <a:pt x="160020" y="5366"/>
                  <a:pt x="154669" y="17"/>
                  <a:pt x="148019" y="17"/>
                </a:cubicBezTo>
                <a:lnTo>
                  <a:pt x="132017" y="17"/>
                </a:lnTo>
                <a:lnTo>
                  <a:pt x="60008" y="17"/>
                </a:lnTo>
                <a:lnTo>
                  <a:pt x="44006" y="0"/>
                </a:lnTo>
                <a:moveTo>
                  <a:pt x="229280" y="73358"/>
                </a:moveTo>
                <a:cubicBezTo>
                  <a:pt x="230579" y="72457"/>
                  <a:pt x="232131" y="72009"/>
                  <a:pt x="233732" y="72009"/>
                </a:cubicBezTo>
                <a:lnTo>
                  <a:pt x="288039" y="72009"/>
                </a:lnTo>
                <a:cubicBezTo>
                  <a:pt x="292440" y="72009"/>
                  <a:pt x="296040" y="75609"/>
                  <a:pt x="296040" y="80010"/>
                </a:cubicBezTo>
                <a:lnTo>
                  <a:pt x="296040" y="224028"/>
                </a:lnTo>
                <a:cubicBezTo>
                  <a:pt x="296040" y="228429"/>
                  <a:pt x="292440" y="232029"/>
                  <a:pt x="288039" y="232029"/>
                </a:cubicBezTo>
                <a:lnTo>
                  <a:pt x="233732" y="232029"/>
                </a:lnTo>
                <a:cubicBezTo>
                  <a:pt x="232131" y="232029"/>
                  <a:pt x="230631" y="231578"/>
                  <a:pt x="229280" y="230680"/>
                </a:cubicBezTo>
                <a:lnTo>
                  <a:pt x="203577" y="213577"/>
                </a:lnTo>
                <a:cubicBezTo>
                  <a:pt x="201379" y="212076"/>
                  <a:pt x="200028" y="209578"/>
                  <a:pt x="200028" y="206925"/>
                </a:cubicBezTo>
                <a:lnTo>
                  <a:pt x="200028" y="97162"/>
                </a:lnTo>
                <a:cubicBezTo>
                  <a:pt x="200028" y="94512"/>
                  <a:pt x="201379" y="92010"/>
                  <a:pt x="203577" y="90510"/>
                </a:cubicBezTo>
                <a:lnTo>
                  <a:pt x="229280" y="73358"/>
                </a:lnTo>
                <a:moveTo>
                  <a:pt x="215976" y="250681"/>
                </a:moveTo>
                <a:cubicBezTo>
                  <a:pt x="221228" y="254181"/>
                  <a:pt x="227427" y="256032"/>
                  <a:pt x="233728" y="256032"/>
                </a:cubicBezTo>
                <a:lnTo>
                  <a:pt x="288036" y="256032"/>
                </a:lnTo>
                <a:cubicBezTo>
                  <a:pt x="305689" y="256032"/>
                  <a:pt x="320040" y="241681"/>
                  <a:pt x="320040" y="224028"/>
                </a:cubicBezTo>
                <a:lnTo>
                  <a:pt x="320040" y="80010"/>
                </a:lnTo>
                <a:cubicBezTo>
                  <a:pt x="320040" y="62357"/>
                  <a:pt x="305689" y="48006"/>
                  <a:pt x="288036" y="48006"/>
                </a:cubicBezTo>
                <a:lnTo>
                  <a:pt x="233728" y="48006"/>
                </a:lnTo>
                <a:cubicBezTo>
                  <a:pt x="227427" y="48006"/>
                  <a:pt x="221228" y="49857"/>
                  <a:pt x="215976" y="53357"/>
                </a:cubicBezTo>
                <a:lnTo>
                  <a:pt x="190273" y="70509"/>
                </a:lnTo>
                <a:cubicBezTo>
                  <a:pt x="181373" y="76459"/>
                  <a:pt x="176022" y="86459"/>
                  <a:pt x="176022" y="97162"/>
                </a:cubicBezTo>
                <a:lnTo>
                  <a:pt x="176022" y="206925"/>
                </a:lnTo>
                <a:cubicBezTo>
                  <a:pt x="176022" y="217627"/>
                  <a:pt x="181373" y="227628"/>
                  <a:pt x="190273" y="233578"/>
                </a:cubicBezTo>
                <a:lnTo>
                  <a:pt x="215976" y="250730"/>
                </a:lnTo>
                <a:lnTo>
                  <a:pt x="215976" y="250681"/>
                </a:lnTo>
                <a:moveTo>
                  <a:pt x="224028" y="112014"/>
                </a:moveTo>
                <a:cubicBezTo>
                  <a:pt x="224028" y="116415"/>
                  <a:pt x="227628" y="120015"/>
                  <a:pt x="232029" y="120015"/>
                </a:cubicBezTo>
                <a:lnTo>
                  <a:pt x="272034" y="120015"/>
                </a:lnTo>
                <a:cubicBezTo>
                  <a:pt x="276435" y="120015"/>
                  <a:pt x="280035" y="116415"/>
                  <a:pt x="280035" y="112014"/>
                </a:cubicBezTo>
                <a:cubicBezTo>
                  <a:pt x="280035" y="107613"/>
                  <a:pt x="276435" y="104013"/>
                  <a:pt x="272034" y="104013"/>
                </a:cubicBezTo>
                <a:lnTo>
                  <a:pt x="232029" y="104013"/>
                </a:lnTo>
                <a:cubicBezTo>
                  <a:pt x="227628" y="104013"/>
                  <a:pt x="224028" y="107613"/>
                  <a:pt x="224028" y="112014"/>
                </a:cubicBezTo>
                <a:moveTo>
                  <a:pt x="224028" y="152019"/>
                </a:moveTo>
                <a:cubicBezTo>
                  <a:pt x="224028" y="156420"/>
                  <a:pt x="227628" y="160020"/>
                  <a:pt x="232029" y="160020"/>
                </a:cubicBezTo>
                <a:lnTo>
                  <a:pt x="272034" y="160020"/>
                </a:lnTo>
                <a:cubicBezTo>
                  <a:pt x="276435" y="160020"/>
                  <a:pt x="280035" y="156420"/>
                  <a:pt x="280035" y="152019"/>
                </a:cubicBezTo>
                <a:cubicBezTo>
                  <a:pt x="280035" y="147618"/>
                  <a:pt x="276435" y="144018"/>
                  <a:pt x="272034" y="144018"/>
                </a:cubicBezTo>
                <a:lnTo>
                  <a:pt x="232029" y="144018"/>
                </a:lnTo>
                <a:cubicBezTo>
                  <a:pt x="227628" y="144018"/>
                  <a:pt x="224028" y="147618"/>
                  <a:pt x="224028" y="152019"/>
                </a:cubicBezTo>
                <a:moveTo>
                  <a:pt x="224028" y="192024"/>
                </a:moveTo>
                <a:cubicBezTo>
                  <a:pt x="224028" y="196425"/>
                  <a:pt x="227628" y="200025"/>
                  <a:pt x="232029" y="200025"/>
                </a:cubicBezTo>
                <a:lnTo>
                  <a:pt x="272034" y="200025"/>
                </a:lnTo>
                <a:cubicBezTo>
                  <a:pt x="276435" y="200025"/>
                  <a:pt x="280035" y="196425"/>
                  <a:pt x="280035" y="192024"/>
                </a:cubicBezTo>
                <a:cubicBezTo>
                  <a:pt x="280035" y="187623"/>
                  <a:pt x="276435" y="184023"/>
                  <a:pt x="272034" y="184023"/>
                </a:cubicBezTo>
                <a:lnTo>
                  <a:pt x="232029" y="184023"/>
                </a:lnTo>
                <a:cubicBezTo>
                  <a:pt x="227628" y="184023"/>
                  <a:pt x="224028" y="187623"/>
                  <a:pt x="224028" y="192024"/>
                </a:cubicBezTo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37282" y="4065074"/>
            <a:ext cx="3308350" cy="1954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site, gauge, patency, dressing status, and line care schedule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37282" y="3252149"/>
            <a:ext cx="33147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IV lines and access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9140" y="2476500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254457" y="4407"/>
                </a:moveTo>
                <a:cubicBezTo>
                  <a:pt x="248581" y="10283"/>
                  <a:pt x="248581" y="19785"/>
                  <a:pt x="254457" y="25600"/>
                </a:cubicBezTo>
                <a:lnTo>
                  <a:pt x="263835" y="34977"/>
                </a:lnTo>
                <a:lnTo>
                  <a:pt x="240081" y="58855"/>
                </a:lnTo>
                <a:lnTo>
                  <a:pt x="205699" y="24409"/>
                </a:lnTo>
                <a:cubicBezTo>
                  <a:pt x="199823" y="18533"/>
                  <a:pt x="190321" y="18533"/>
                  <a:pt x="184506" y="24409"/>
                </a:cubicBezTo>
                <a:cubicBezTo>
                  <a:pt x="178691" y="30285"/>
                  <a:pt x="178630" y="39787"/>
                  <a:pt x="184506" y="45602"/>
                </a:cubicBezTo>
                <a:lnTo>
                  <a:pt x="229517" y="90613"/>
                </a:lnTo>
                <a:lnTo>
                  <a:pt x="274527" y="135623"/>
                </a:lnTo>
                <a:cubicBezTo>
                  <a:pt x="280403" y="141499"/>
                  <a:pt x="289905" y="141499"/>
                  <a:pt x="295720" y="135623"/>
                </a:cubicBezTo>
                <a:cubicBezTo>
                  <a:pt x="301535" y="129747"/>
                  <a:pt x="301596" y="120245"/>
                  <a:pt x="295720" y="114430"/>
                </a:cubicBezTo>
                <a:lnTo>
                  <a:pt x="261338" y="80048"/>
                </a:lnTo>
                <a:lnTo>
                  <a:pt x="285092" y="56231"/>
                </a:lnTo>
                <a:lnTo>
                  <a:pt x="294469" y="65608"/>
                </a:lnTo>
                <a:cubicBezTo>
                  <a:pt x="300345" y="71484"/>
                  <a:pt x="309847" y="71484"/>
                  <a:pt x="315662" y="65608"/>
                </a:cubicBezTo>
                <a:cubicBezTo>
                  <a:pt x="321477" y="59732"/>
                  <a:pt x="321538" y="50230"/>
                  <a:pt x="315662" y="44415"/>
                </a:cubicBezTo>
                <a:lnTo>
                  <a:pt x="295720" y="24413"/>
                </a:lnTo>
                <a:lnTo>
                  <a:pt x="275718" y="4410"/>
                </a:lnTo>
                <a:cubicBezTo>
                  <a:pt x="269842" y="-1466"/>
                  <a:pt x="260340" y="-1466"/>
                  <a:pt x="254524" y="4410"/>
                </a:cubicBezTo>
                <a:lnTo>
                  <a:pt x="254457" y="4407"/>
                </a:lnTo>
                <a:moveTo>
                  <a:pt x="169688" y="59169"/>
                </a:moveTo>
                <a:lnTo>
                  <a:pt x="50291" y="178566"/>
                </a:lnTo>
                <a:cubicBezTo>
                  <a:pt x="43727" y="185191"/>
                  <a:pt x="40040" y="194069"/>
                  <a:pt x="40040" y="203382"/>
                </a:cubicBezTo>
                <a:lnTo>
                  <a:pt x="40040" y="258893"/>
                </a:lnTo>
                <a:lnTo>
                  <a:pt x="4407" y="294462"/>
                </a:lnTo>
                <a:cubicBezTo>
                  <a:pt x="-1469" y="300338"/>
                  <a:pt x="-1469" y="309840"/>
                  <a:pt x="4407" y="315655"/>
                </a:cubicBezTo>
                <a:cubicBezTo>
                  <a:pt x="10283" y="321470"/>
                  <a:pt x="19785" y="321531"/>
                  <a:pt x="25600" y="315655"/>
                </a:cubicBezTo>
                <a:lnTo>
                  <a:pt x="61233" y="280022"/>
                </a:lnTo>
                <a:lnTo>
                  <a:pt x="116744" y="280022"/>
                </a:lnTo>
                <a:cubicBezTo>
                  <a:pt x="126057" y="280022"/>
                  <a:pt x="134935" y="276335"/>
                  <a:pt x="141499" y="269771"/>
                </a:cubicBezTo>
                <a:lnTo>
                  <a:pt x="260897" y="150374"/>
                </a:lnTo>
                <a:cubicBezTo>
                  <a:pt x="260708" y="150185"/>
                  <a:pt x="260458" y="150000"/>
                  <a:pt x="260273" y="149750"/>
                </a:cubicBezTo>
                <a:lnTo>
                  <a:pt x="239643" y="129120"/>
                </a:lnTo>
                <a:lnTo>
                  <a:pt x="120245" y="248517"/>
                </a:lnTo>
                <a:cubicBezTo>
                  <a:pt x="119308" y="249455"/>
                  <a:pt x="118056" y="249954"/>
                  <a:pt x="116683" y="249954"/>
                </a:cubicBezTo>
                <a:lnTo>
                  <a:pt x="70050" y="250079"/>
                </a:lnTo>
                <a:lnTo>
                  <a:pt x="70050" y="203382"/>
                </a:lnTo>
                <a:cubicBezTo>
                  <a:pt x="70050" y="202070"/>
                  <a:pt x="70550" y="200758"/>
                  <a:pt x="71487" y="199820"/>
                </a:cubicBezTo>
                <a:lnTo>
                  <a:pt x="88552" y="182755"/>
                </a:lnTo>
                <a:lnTo>
                  <a:pt x="102931" y="197135"/>
                </a:lnTo>
                <a:cubicBezTo>
                  <a:pt x="106807" y="201011"/>
                  <a:pt x="113182" y="201011"/>
                  <a:pt x="117058" y="197135"/>
                </a:cubicBezTo>
                <a:cubicBezTo>
                  <a:pt x="120933" y="193259"/>
                  <a:pt x="120933" y="186884"/>
                  <a:pt x="117058" y="183008"/>
                </a:cubicBezTo>
                <a:lnTo>
                  <a:pt x="102678" y="168629"/>
                </a:lnTo>
                <a:lnTo>
                  <a:pt x="128560" y="142747"/>
                </a:lnTo>
                <a:lnTo>
                  <a:pt x="142939" y="157127"/>
                </a:lnTo>
                <a:cubicBezTo>
                  <a:pt x="146815" y="161002"/>
                  <a:pt x="153190" y="161002"/>
                  <a:pt x="157066" y="157127"/>
                </a:cubicBezTo>
                <a:cubicBezTo>
                  <a:pt x="160942" y="153251"/>
                  <a:pt x="160942" y="146876"/>
                  <a:pt x="157066" y="143000"/>
                </a:cubicBezTo>
                <a:lnTo>
                  <a:pt x="142686" y="128621"/>
                </a:lnTo>
                <a:lnTo>
                  <a:pt x="168568" y="102739"/>
                </a:lnTo>
                <a:lnTo>
                  <a:pt x="182947" y="117119"/>
                </a:lnTo>
                <a:cubicBezTo>
                  <a:pt x="186823" y="120994"/>
                  <a:pt x="193198" y="120994"/>
                  <a:pt x="197074" y="117119"/>
                </a:cubicBezTo>
                <a:cubicBezTo>
                  <a:pt x="200950" y="113243"/>
                  <a:pt x="200950" y="106868"/>
                  <a:pt x="197074" y="102992"/>
                </a:cubicBezTo>
                <a:lnTo>
                  <a:pt x="182695" y="88613"/>
                </a:lnTo>
                <a:lnTo>
                  <a:pt x="190884" y="80423"/>
                </a:lnTo>
                <a:lnTo>
                  <a:pt x="170255" y="59793"/>
                </a:lnTo>
                <a:cubicBezTo>
                  <a:pt x="170066" y="59604"/>
                  <a:pt x="169880" y="59355"/>
                  <a:pt x="169630" y="59169"/>
                </a:cubicBezTo>
                <a:lnTo>
                  <a:pt x="169688" y="59169"/>
                </a:lnTo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Nursing Handoff and Care Coordination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03419" y="2124038"/>
            <a:ext cx="4148501" cy="2082079"/>
          </a:xfrm>
          <a:custGeom>
            <a:avLst/>
            <a:gdLst/>
            <a:ahLst/>
            <a:cxnLst/>
            <a:rect l="l" t="t" r="r" b="b"/>
            <a:pathLst>
              <a:path w="4148501" h="2082079">
                <a:moveTo>
                  <a:pt x="3390072" y="1022218"/>
                </a:moveTo>
                <a:lnTo>
                  <a:pt x="493174" y="2082079"/>
                </a:lnTo>
                <a:lnTo>
                  <a:pt x="0" y="1307567"/>
                </a:lnTo>
                <a:lnTo>
                  <a:pt x="4148501" y="0"/>
                </a:lnTo>
                <a:lnTo>
                  <a:pt x="3390072" y="1022218"/>
                </a:lnTo>
              </a:path>
            </a:pathLst>
          </a:custGeom>
          <a:gradFill>
            <a:gsLst>
              <a:gs pos="15000">
                <a:srgbClr val="2E1BB7">
                  <a:alpha val="100000"/>
                </a:srgbClr>
              </a:gs>
              <a:gs pos="100000">
                <a:srgbClr val="038693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794197" y="2120900"/>
            <a:ext cx="4757723" cy="1229179"/>
          </a:xfrm>
          <a:custGeom>
            <a:avLst/>
            <a:gdLst/>
            <a:ahLst/>
            <a:cxnLst/>
            <a:rect l="l" t="t" r="r" b="b"/>
            <a:pathLst>
              <a:path w="4757723" h="1229179">
                <a:moveTo>
                  <a:pt x="2378862" y="404498"/>
                </a:moveTo>
                <a:cubicBezTo>
                  <a:pt x="1247475" y="404498"/>
                  <a:pt x="294265" y="235179"/>
                  <a:pt x="0" y="0"/>
                </a:cubicBezTo>
                <a:lnTo>
                  <a:pt x="609226" y="953241"/>
                </a:lnTo>
                <a:cubicBezTo>
                  <a:pt x="878609" y="1113157"/>
                  <a:pt x="1570715" y="1229179"/>
                  <a:pt x="2378862" y="1229179"/>
                </a:cubicBezTo>
                <a:cubicBezTo>
                  <a:pt x="3187008" y="1229179"/>
                  <a:pt x="3879114" y="1116292"/>
                  <a:pt x="4148497" y="953241"/>
                </a:cubicBezTo>
                <a:lnTo>
                  <a:pt x="4757723" y="0"/>
                </a:lnTo>
                <a:cubicBezTo>
                  <a:pt x="4463458" y="235179"/>
                  <a:pt x="3510296" y="404498"/>
                  <a:pt x="2378862" y="404498"/>
                </a:cubicBezTo>
                <a:lnTo>
                  <a:pt x="2378862" y="404498"/>
                </a:lnTo>
              </a:path>
            </a:pathLst>
          </a:custGeom>
          <a:gradFill>
            <a:gsLst>
              <a:gs pos="15000">
                <a:srgbClr val="04B2C4">
                  <a:alpha val="100000"/>
                </a:srgbClr>
              </a:gs>
              <a:gs pos="100000">
                <a:srgbClr val="038693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87772" y="3431603"/>
            <a:ext cx="2954925" cy="2358019"/>
          </a:xfrm>
          <a:custGeom>
            <a:avLst/>
            <a:gdLst/>
            <a:ahLst/>
            <a:cxnLst/>
            <a:rect l="l" t="t" r="r" b="b"/>
            <a:pathLst>
              <a:path w="2954925" h="2358019">
                <a:moveTo>
                  <a:pt x="2358148" y="940708"/>
                </a:moveTo>
                <a:lnTo>
                  <a:pt x="675525" y="2358019"/>
                </a:lnTo>
                <a:lnTo>
                  <a:pt x="0" y="1295024"/>
                </a:lnTo>
                <a:lnTo>
                  <a:pt x="2954925" y="0"/>
                </a:lnTo>
                <a:lnTo>
                  <a:pt x="2358148" y="940708"/>
                </a:lnTo>
              </a:path>
            </a:pathLst>
          </a:custGeom>
          <a:gradFill>
            <a:gsLst>
              <a:gs pos="15000">
                <a:srgbClr val="004CF4">
                  <a:alpha val="100000"/>
                </a:srgbClr>
              </a:gs>
              <a:gs pos="100000">
                <a:srgbClr val="1E127A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403419" y="3431603"/>
            <a:ext cx="3539279" cy="1094345"/>
          </a:xfrm>
          <a:custGeom>
            <a:avLst/>
            <a:gdLst/>
            <a:ahLst/>
            <a:cxnLst/>
            <a:rect l="l" t="t" r="r" b="b"/>
            <a:pathLst>
              <a:path w="3539279" h="1094345">
                <a:moveTo>
                  <a:pt x="1769639" y="275939"/>
                </a:moveTo>
                <a:cubicBezTo>
                  <a:pt x="961480" y="275939"/>
                  <a:pt x="269375" y="163057"/>
                  <a:pt x="0" y="0"/>
                </a:cubicBezTo>
                <a:lnTo>
                  <a:pt x="584335" y="918746"/>
                </a:lnTo>
                <a:cubicBezTo>
                  <a:pt x="791560" y="1022217"/>
                  <a:pt x="1251595" y="1094345"/>
                  <a:pt x="1786203" y="1094345"/>
                </a:cubicBezTo>
                <a:cubicBezTo>
                  <a:pt x="2283543" y="1094345"/>
                  <a:pt x="2718697" y="1031628"/>
                  <a:pt x="2942486" y="940699"/>
                </a:cubicBezTo>
                <a:lnTo>
                  <a:pt x="3539279" y="3141"/>
                </a:lnTo>
                <a:cubicBezTo>
                  <a:pt x="3269904" y="163057"/>
                  <a:pt x="2577798" y="275939"/>
                  <a:pt x="1769640" y="275939"/>
                </a:cubicBezTo>
                <a:lnTo>
                  <a:pt x="1769639" y="275939"/>
                </a:lnTo>
              </a:path>
            </a:pathLst>
          </a:custGeom>
          <a:gradFill>
            <a:gsLst>
              <a:gs pos="15000">
                <a:srgbClr val="4B37E1">
                  <a:alpha val="100000"/>
                </a:srgbClr>
              </a:gs>
              <a:gs pos="100000">
                <a:srgbClr val="2E1BB7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87772" y="4729773"/>
            <a:ext cx="2358139" cy="1116295"/>
          </a:xfrm>
          <a:custGeom>
            <a:avLst/>
            <a:gdLst/>
            <a:ahLst/>
            <a:cxnLst/>
            <a:rect l="l" t="t" r="r" b="b"/>
            <a:pathLst>
              <a:path w="2358139" h="1116295">
                <a:moveTo>
                  <a:pt x="675536" y="1059855"/>
                </a:moveTo>
                <a:cubicBezTo>
                  <a:pt x="795730" y="1094349"/>
                  <a:pt x="982212" y="1116295"/>
                  <a:pt x="1193572" y="1116295"/>
                </a:cubicBezTo>
                <a:cubicBezTo>
                  <a:pt x="1392505" y="1116295"/>
                  <a:pt x="1570709" y="1097485"/>
                  <a:pt x="1690904" y="1066129"/>
                </a:cubicBezTo>
                <a:lnTo>
                  <a:pt x="2358139" y="21946"/>
                </a:lnTo>
                <a:cubicBezTo>
                  <a:pt x="2134352" y="112880"/>
                  <a:pt x="1699181" y="175593"/>
                  <a:pt x="1201849" y="175593"/>
                </a:cubicBezTo>
                <a:cubicBezTo>
                  <a:pt x="667235" y="175593"/>
                  <a:pt x="207210" y="103470"/>
                  <a:pt x="-24" y="0"/>
                </a:cubicBezTo>
                <a:lnTo>
                  <a:pt x="675536" y="1059855"/>
                </a:lnTo>
              </a:path>
            </a:pathLst>
          </a:custGeom>
          <a:gradFill>
            <a:gsLst>
              <a:gs pos="15000">
                <a:srgbClr val="1750F1">
                  <a:alpha val="100000"/>
                </a:srgbClr>
              </a:gs>
              <a:gs pos="100000">
                <a:srgbClr val="0B39BB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3400" y="1826030"/>
            <a:ext cx="556260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33400" y="3294345"/>
            <a:ext cx="5562600" cy="1463040"/>
          </a:xfrm>
          <a:prstGeom prst="rect">
            <a:avLst/>
          </a:prstGeom>
          <a:gradFill>
            <a:gsLst>
              <a:gs pos="15000">
                <a:srgbClr val="4B37E1">
                  <a:alpha val="100000"/>
                </a:srgbClr>
              </a:gs>
              <a:gs pos="100000">
                <a:srgbClr val="2E1BB7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33400" y="4757385"/>
            <a:ext cx="556260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1540" y="5416735"/>
            <a:ext cx="486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Housing, insurance, caregiver availability, and transport needs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91540" y="5014293"/>
            <a:ext cx="486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Social Work/Discharge Barriers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91540" y="3944248"/>
            <a:ext cx="486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is ordered vs pending, and what nursing must prepare or communicate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91540" y="3541806"/>
            <a:ext cx="486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Consult Status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00100" y="2511701"/>
            <a:ext cx="504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PT/OT/SLP goals, current participation, and barriers to mobility/ADLs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00100" y="2109259"/>
            <a:ext cx="504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Therapy Updates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33402" y="533401"/>
            <a:ext cx="10300961" cy="890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368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Interprofessional Coordination (Care Continuum)</a:t>
            </a:r>
            <a:endParaRPr lang="en-US" sz="3682" dirty="0"/>
          </a:p>
        </p:txBody>
      </p:sp>
      <p:sp>
        <p:nvSpPr>
          <p:cNvPr id="17" name="Text 15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798498" y="2596624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816847" y="376555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808720" y="499999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990178" y="3981811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0" y="45721"/>
                </a:moveTo>
                <a:cubicBezTo>
                  <a:pt x="0" y="20505"/>
                  <a:pt x="20501" y="0"/>
                  <a:pt x="45720" y="0"/>
                </a:cubicBezTo>
                <a:lnTo>
                  <a:pt x="140090" y="0"/>
                </a:lnTo>
                <a:cubicBezTo>
                  <a:pt x="153733" y="0"/>
                  <a:pt x="166808" y="5428"/>
                  <a:pt x="176450" y="15074"/>
                </a:cubicBezTo>
                <a:lnTo>
                  <a:pt x="207097" y="45721"/>
                </a:lnTo>
                <a:lnTo>
                  <a:pt x="320040" y="45721"/>
                </a:lnTo>
                <a:cubicBezTo>
                  <a:pt x="345259" y="45721"/>
                  <a:pt x="365760" y="66223"/>
                  <a:pt x="365760" y="91442"/>
                </a:cubicBezTo>
                <a:lnTo>
                  <a:pt x="365760" y="274322"/>
                </a:lnTo>
                <a:cubicBezTo>
                  <a:pt x="365760" y="299538"/>
                  <a:pt x="345259" y="320043"/>
                  <a:pt x="320040" y="320043"/>
                </a:cubicBezTo>
                <a:lnTo>
                  <a:pt x="45720" y="320043"/>
                </a:lnTo>
                <a:cubicBezTo>
                  <a:pt x="20501" y="320043"/>
                  <a:pt x="0" y="299542"/>
                  <a:pt x="0" y="274322"/>
                </a:cubicBezTo>
                <a:lnTo>
                  <a:pt x="0" y="45721"/>
                </a:lnTo>
                <a:moveTo>
                  <a:pt x="45720" y="34289"/>
                </a:moveTo>
                <a:cubicBezTo>
                  <a:pt x="39433" y="34289"/>
                  <a:pt x="34290" y="39432"/>
                  <a:pt x="34290" y="45718"/>
                </a:cubicBezTo>
                <a:lnTo>
                  <a:pt x="34290" y="274319"/>
                </a:lnTo>
                <a:cubicBezTo>
                  <a:pt x="34290" y="280605"/>
                  <a:pt x="39433" y="285748"/>
                  <a:pt x="45720" y="285748"/>
                </a:cubicBezTo>
                <a:lnTo>
                  <a:pt x="320040" y="285748"/>
                </a:lnTo>
                <a:cubicBezTo>
                  <a:pt x="326327" y="285748"/>
                  <a:pt x="331470" y="280605"/>
                  <a:pt x="331470" y="274319"/>
                </a:cubicBezTo>
                <a:lnTo>
                  <a:pt x="331470" y="91439"/>
                </a:lnTo>
                <a:cubicBezTo>
                  <a:pt x="331470" y="85153"/>
                  <a:pt x="326327" y="80010"/>
                  <a:pt x="320040" y="80010"/>
                </a:cubicBezTo>
                <a:lnTo>
                  <a:pt x="204741" y="80010"/>
                </a:lnTo>
                <a:cubicBezTo>
                  <a:pt x="197170" y="80010"/>
                  <a:pt x="189881" y="77011"/>
                  <a:pt x="184526" y="71650"/>
                </a:cubicBezTo>
                <a:lnTo>
                  <a:pt x="152237" y="39288"/>
                </a:lnTo>
                <a:cubicBezTo>
                  <a:pt x="149022" y="36075"/>
                  <a:pt x="144665" y="34289"/>
                  <a:pt x="140093" y="34289"/>
                </a:cubicBezTo>
                <a:lnTo>
                  <a:pt x="45720" y="34289"/>
                </a:lnTo>
              </a:path>
            </a:pathLst>
          </a:custGeom>
          <a:solidFill>
            <a:srgbClr val="4B37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990178" y="5194347"/>
            <a:ext cx="365760" cy="325114"/>
          </a:xfrm>
          <a:custGeom>
            <a:avLst/>
            <a:gdLst/>
            <a:ahLst/>
            <a:cxnLst/>
            <a:rect l="l" t="t" r="r" b="b"/>
            <a:pathLst>
              <a:path w="365760" h="325114">
                <a:moveTo>
                  <a:pt x="192756" y="3619"/>
                </a:moveTo>
                <a:cubicBezTo>
                  <a:pt x="187042" y="-1206"/>
                  <a:pt x="178721" y="-1206"/>
                  <a:pt x="173008" y="3619"/>
                </a:cubicBezTo>
                <a:lnTo>
                  <a:pt x="5373" y="145856"/>
                </a:lnTo>
                <a:cubicBezTo>
                  <a:pt x="-1039" y="151318"/>
                  <a:pt x="-1803" y="160905"/>
                  <a:pt x="3595" y="167320"/>
                </a:cubicBezTo>
                <a:cubicBezTo>
                  <a:pt x="8994" y="173734"/>
                  <a:pt x="18646" y="174495"/>
                  <a:pt x="25058" y="169098"/>
                </a:cubicBezTo>
                <a:lnTo>
                  <a:pt x="40680" y="155889"/>
                </a:lnTo>
                <a:lnTo>
                  <a:pt x="40680" y="274315"/>
                </a:lnTo>
                <a:cubicBezTo>
                  <a:pt x="40680" y="302382"/>
                  <a:pt x="63412" y="325114"/>
                  <a:pt x="91480" y="325114"/>
                </a:cubicBezTo>
                <a:lnTo>
                  <a:pt x="274357" y="325114"/>
                </a:lnTo>
                <a:cubicBezTo>
                  <a:pt x="302421" y="325114"/>
                  <a:pt x="325157" y="302382"/>
                  <a:pt x="325157" y="274315"/>
                </a:cubicBezTo>
                <a:lnTo>
                  <a:pt x="325157" y="155889"/>
                </a:lnTo>
                <a:lnTo>
                  <a:pt x="340713" y="169098"/>
                </a:lnTo>
                <a:cubicBezTo>
                  <a:pt x="347125" y="174560"/>
                  <a:pt x="356777" y="173734"/>
                  <a:pt x="362176" y="167320"/>
                </a:cubicBezTo>
                <a:cubicBezTo>
                  <a:pt x="367574" y="160905"/>
                  <a:pt x="366810" y="151256"/>
                  <a:pt x="360398" y="145856"/>
                </a:cubicBezTo>
                <a:lnTo>
                  <a:pt x="192756" y="3619"/>
                </a:lnTo>
                <a:moveTo>
                  <a:pt x="71155" y="274315"/>
                </a:moveTo>
                <a:lnTo>
                  <a:pt x="71155" y="130045"/>
                </a:lnTo>
                <a:lnTo>
                  <a:pt x="182913" y="35242"/>
                </a:lnTo>
                <a:lnTo>
                  <a:pt x="294671" y="130045"/>
                </a:lnTo>
                <a:lnTo>
                  <a:pt x="294671" y="274315"/>
                </a:lnTo>
                <a:cubicBezTo>
                  <a:pt x="294671" y="285554"/>
                  <a:pt x="285589" y="294634"/>
                  <a:pt x="274353" y="294634"/>
                </a:cubicBezTo>
                <a:lnTo>
                  <a:pt x="243874" y="294634"/>
                </a:lnTo>
                <a:lnTo>
                  <a:pt x="243874" y="198118"/>
                </a:lnTo>
                <a:cubicBezTo>
                  <a:pt x="243874" y="184086"/>
                  <a:pt x="232506" y="172720"/>
                  <a:pt x="218476" y="172720"/>
                </a:cubicBezTo>
                <a:lnTo>
                  <a:pt x="147357" y="172720"/>
                </a:lnTo>
                <a:cubicBezTo>
                  <a:pt x="133323" y="172720"/>
                  <a:pt x="121959" y="184086"/>
                  <a:pt x="121959" y="198121"/>
                </a:cubicBezTo>
                <a:lnTo>
                  <a:pt x="121959" y="294641"/>
                </a:lnTo>
                <a:lnTo>
                  <a:pt x="91480" y="294641"/>
                </a:lnTo>
                <a:cubicBezTo>
                  <a:pt x="80240" y="294641"/>
                  <a:pt x="71162" y="285560"/>
                  <a:pt x="71162" y="274321"/>
                </a:cubicBezTo>
                <a:lnTo>
                  <a:pt x="71155" y="274315"/>
                </a:lnTo>
                <a:moveTo>
                  <a:pt x="152434" y="294634"/>
                </a:moveTo>
                <a:lnTo>
                  <a:pt x="152434" y="203196"/>
                </a:lnTo>
                <a:lnTo>
                  <a:pt x="213392" y="203196"/>
                </a:lnTo>
                <a:lnTo>
                  <a:pt x="213392" y="294634"/>
                </a:lnTo>
                <a:lnTo>
                  <a:pt x="152434" y="294634"/>
                </a:lnTo>
              </a:path>
            </a:pathLst>
          </a:custGeom>
          <a:solidFill>
            <a:srgbClr val="1750F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035898" y="27918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04B2C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Nursing Handoff and Care Coordination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  <a:effectLst>
            <a:outerShdw sx="100000" sy="100000" kx="0" ky="0" algn="bl" rotWithShape="0" blurRad="904875" dist="228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096000" y="2377440"/>
            <a:ext cx="6096000" cy="2103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529250" y="1159879"/>
            <a:ext cx="51384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must be completed first (safety checks, monitoring, reassessments)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529251" y="533400"/>
            <a:ext cx="5143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Top 5 Shift Priorities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29250" y="3307080"/>
            <a:ext cx="51384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Alarms/rapid changes to watch (e.g., respiratory compromise, bleeding risk, sepsis indicators)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529251" y="2680601"/>
            <a:ext cx="5143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Critical Flags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529250" y="5410200"/>
            <a:ext cx="51384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Handoff follow-through items (labs due, reassessments, consult calls, patient education)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29251" y="4783721"/>
            <a:ext cx="5143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Immediate Next-Shift Tasks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33399" y="533400"/>
            <a:ext cx="5105401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Shift Priorities &amp; Critical Flags (Next-Shift Action List)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Nursing Handoff and Care Coordination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2026-08-03T08:07:26Z</dcterms:created>
  <dcterms:modified xsi:type="dcterms:W3CDTF">2026-08-03T08:07:26Z</dcterms:modified>
</cp:coreProperties>
</file>