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Lexend" pitchFamily="2" charset="0"/>
      <p:regular r:id="rId16"/>
      <p:bold r:id="rId18"/>
    </p:embeddedFont>
    <p:embeddedFont>
      <p:font typeface="Lexend Deca" pitchFamily="2" charset="0"/>
      <p:regular r:id="rId17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
    <Relationship Id="rId1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6674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68437" y="1143000"/>
            <a:ext cx="6438900" cy="6438900"/>
          </a:xfrm>
          <a:custGeom>
            <a:avLst/>
            <a:gdLst/>
            <a:ahLst/>
            <a:cxnLst/>
            <a:rect l="l" t="t" r="r" b="b"/>
            <a:pathLst>
              <a:path w="6438900" h="6438900">
                <a:moveTo>
                  <a:pt x="0" y="3219450"/>
                </a:moveTo>
                <a:cubicBezTo>
                  <a:pt x="0" y="1441412"/>
                  <a:pt x="1441412" y="0"/>
                  <a:pt x="3219450" y="0"/>
                </a:cubicBezTo>
                <a:cubicBezTo>
                  <a:pt x="4997488" y="0"/>
                  <a:pt x="6438900" y="1441412"/>
                  <a:pt x="6438900" y="3219450"/>
                </a:cubicBezTo>
                <a:cubicBezTo>
                  <a:pt x="6438900" y="4997488"/>
                  <a:pt x="4997488" y="6438900"/>
                  <a:pt x="3219450" y="6438900"/>
                </a:cubicBezTo>
                <a:cubicBezTo>
                  <a:pt x="1441412" y="6438900"/>
                  <a:pt x="0" y="4997488"/>
                  <a:pt x="0" y="3219450"/>
                </a:cubicBezTo>
              </a:path>
            </a:pathLst>
          </a:custGeom>
          <a:gradFill>
            <a:gsLst>
              <a:gs pos="0">
                <a:srgbClr val="80CAFF">
                  <a:alpha val="100000"/>
                </a:srgbClr>
              </a:gs>
              <a:gs pos="100000">
                <a:srgbClr val="55FAFE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15903" y="5669875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>
              <a:alpha val="36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139712" y="1217584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27653" y="2487593"/>
            <a:ext cx="7269586" cy="5343036"/>
          </a:xfrm>
          <a:custGeom>
            <a:avLst/>
            <a:gdLst/>
            <a:ahLst/>
            <a:cxnLst/>
            <a:rect l="l" t="t" r="r" b="b"/>
            <a:pathLst>
              <a:path w="7269586" h="5343036">
                <a:moveTo>
                  <a:pt x="430069" y="766672"/>
                </a:moveTo>
                <a:cubicBezTo>
                  <a:pt x="505672" y="722218"/>
                  <a:pt x="583893" y="683054"/>
                  <a:pt x="661460" y="642126"/>
                </a:cubicBezTo>
                <a:cubicBezTo>
                  <a:pt x="640741" y="652171"/>
                  <a:pt x="619950" y="661949"/>
                  <a:pt x="599232" y="671994"/>
                </a:cubicBezTo>
                <a:cubicBezTo>
                  <a:pt x="703696" y="628768"/>
                  <a:pt x="808378" y="588055"/>
                  <a:pt x="916113" y="554126"/>
                </a:cubicBezTo>
                <a:cubicBezTo>
                  <a:pt x="1022031" y="520732"/>
                  <a:pt x="1129330" y="496689"/>
                  <a:pt x="1236993" y="470294"/>
                </a:cubicBezTo>
                <a:cubicBezTo>
                  <a:pt x="1216129" y="473981"/>
                  <a:pt x="1195701" y="477774"/>
                  <a:pt x="1174838" y="481461"/>
                </a:cubicBezTo>
                <a:cubicBezTo>
                  <a:pt x="1247315" y="469492"/>
                  <a:pt x="1318848" y="458913"/>
                  <a:pt x="1392489" y="464417"/>
                </a:cubicBezTo>
                <a:cubicBezTo>
                  <a:pt x="1372716" y="462707"/>
                  <a:pt x="1352943" y="460997"/>
                  <a:pt x="1332878" y="459127"/>
                </a:cubicBezTo>
                <a:cubicBezTo>
                  <a:pt x="1366827" y="462386"/>
                  <a:pt x="1399759" y="468744"/>
                  <a:pt x="1432326" y="479965"/>
                </a:cubicBezTo>
                <a:cubicBezTo>
                  <a:pt x="1414007" y="473339"/>
                  <a:pt x="1395760" y="466714"/>
                  <a:pt x="1377441" y="460089"/>
                </a:cubicBezTo>
                <a:cubicBezTo>
                  <a:pt x="1403757" y="469973"/>
                  <a:pt x="1428401" y="482369"/>
                  <a:pt x="1451518" y="497971"/>
                </a:cubicBezTo>
                <a:cubicBezTo>
                  <a:pt x="1435452" y="487018"/>
                  <a:pt x="1419677" y="476225"/>
                  <a:pt x="1403612" y="465271"/>
                </a:cubicBezTo>
                <a:cubicBezTo>
                  <a:pt x="1425784" y="481247"/>
                  <a:pt x="1445557" y="499360"/>
                  <a:pt x="1463586" y="519984"/>
                </a:cubicBezTo>
                <a:cubicBezTo>
                  <a:pt x="1451082" y="505344"/>
                  <a:pt x="1438215" y="490544"/>
                  <a:pt x="1425711" y="475957"/>
                </a:cubicBezTo>
                <a:cubicBezTo>
                  <a:pt x="1447156" y="501871"/>
                  <a:pt x="1465112" y="529815"/>
                  <a:pt x="1479942" y="560164"/>
                </a:cubicBezTo>
                <a:cubicBezTo>
                  <a:pt x="1471364" y="542318"/>
                  <a:pt x="1462786" y="524205"/>
                  <a:pt x="1454208" y="506359"/>
                </a:cubicBezTo>
                <a:cubicBezTo>
                  <a:pt x="1474199" y="549211"/>
                  <a:pt x="1487648" y="593611"/>
                  <a:pt x="1496226" y="639882"/>
                </a:cubicBezTo>
                <a:cubicBezTo>
                  <a:pt x="1492809" y="620647"/>
                  <a:pt x="1489320" y="601145"/>
                  <a:pt x="1485903" y="581963"/>
                </a:cubicBezTo>
                <a:cubicBezTo>
                  <a:pt x="1493973" y="629463"/>
                  <a:pt x="1496226" y="676108"/>
                  <a:pt x="1492519" y="724142"/>
                </a:cubicBezTo>
                <a:cubicBezTo>
                  <a:pt x="1494191" y="705227"/>
                  <a:pt x="1495717" y="686633"/>
                  <a:pt x="1497462" y="667666"/>
                </a:cubicBezTo>
                <a:cubicBezTo>
                  <a:pt x="1488738" y="766565"/>
                  <a:pt x="1463222" y="861992"/>
                  <a:pt x="1430073" y="955174"/>
                </a:cubicBezTo>
                <a:cubicBezTo>
                  <a:pt x="1436543" y="937222"/>
                  <a:pt x="1442795" y="919590"/>
                  <a:pt x="1449265" y="901584"/>
                </a:cubicBezTo>
                <a:cubicBezTo>
                  <a:pt x="1380785" y="1091689"/>
                  <a:pt x="1285481" y="1271749"/>
                  <a:pt x="1229142" y="1466556"/>
                </a:cubicBezTo>
                <a:cubicBezTo>
                  <a:pt x="1171421" y="1666546"/>
                  <a:pt x="1157972" y="1901800"/>
                  <a:pt x="1231540" y="2099492"/>
                </a:cubicBezTo>
                <a:cubicBezTo>
                  <a:pt x="1313687" y="2320374"/>
                  <a:pt x="1495281" y="2489320"/>
                  <a:pt x="1727326" y="2540293"/>
                </a:cubicBezTo>
                <a:cubicBezTo>
                  <a:pt x="1912628" y="2581060"/>
                  <a:pt x="2111015" y="2545689"/>
                  <a:pt x="2287084" y="2481893"/>
                </a:cubicBezTo>
                <a:cubicBezTo>
                  <a:pt x="2485326" y="2410083"/>
                  <a:pt x="2666775" y="2299963"/>
                  <a:pt x="2856366" y="2208918"/>
                </a:cubicBezTo>
                <a:cubicBezTo>
                  <a:pt x="2835357" y="2219016"/>
                  <a:pt x="2814129" y="2228954"/>
                  <a:pt x="2793120" y="2239106"/>
                </a:cubicBezTo>
                <a:cubicBezTo>
                  <a:pt x="3036651" y="2122841"/>
                  <a:pt x="3292395" y="2030567"/>
                  <a:pt x="3558390" y="1981999"/>
                </a:cubicBezTo>
                <a:cubicBezTo>
                  <a:pt x="3534691" y="1986273"/>
                  <a:pt x="3510774" y="1990655"/>
                  <a:pt x="3487075" y="1994983"/>
                </a:cubicBezTo>
                <a:cubicBezTo>
                  <a:pt x="3658565" y="1964420"/>
                  <a:pt x="3832962" y="1953253"/>
                  <a:pt x="4006560" y="1968214"/>
                </a:cubicBezTo>
                <a:cubicBezTo>
                  <a:pt x="3982788" y="1966130"/>
                  <a:pt x="3958944" y="1964046"/>
                  <a:pt x="3935463" y="1961909"/>
                </a:cubicBezTo>
                <a:cubicBezTo>
                  <a:pt x="4061300" y="1973664"/>
                  <a:pt x="4186918" y="1997761"/>
                  <a:pt x="4306285" y="2040559"/>
                </a:cubicBezTo>
                <a:cubicBezTo>
                  <a:pt x="4283894" y="2032437"/>
                  <a:pt x="4261504" y="2024369"/>
                  <a:pt x="4239114" y="2016248"/>
                </a:cubicBezTo>
                <a:cubicBezTo>
                  <a:pt x="4288183" y="2034414"/>
                  <a:pt x="4335145" y="2056588"/>
                  <a:pt x="4378763" y="2085654"/>
                </a:cubicBezTo>
                <a:cubicBezTo>
                  <a:pt x="4358989" y="2071976"/>
                  <a:pt x="4339143" y="2058618"/>
                  <a:pt x="4319370" y="2044940"/>
                </a:cubicBezTo>
                <a:cubicBezTo>
                  <a:pt x="4348521" y="2065350"/>
                  <a:pt x="4374764" y="2088058"/>
                  <a:pt x="4397954" y="2114827"/>
                </a:cubicBezTo>
                <a:cubicBezTo>
                  <a:pt x="4381961" y="2096340"/>
                  <a:pt x="4365968" y="2077800"/>
                  <a:pt x="4350266" y="2059473"/>
                </a:cubicBezTo>
                <a:cubicBezTo>
                  <a:pt x="4368076" y="2081005"/>
                  <a:pt x="4382979" y="2103767"/>
                  <a:pt x="4395483" y="2128719"/>
                </a:cubicBezTo>
                <a:cubicBezTo>
                  <a:pt x="4384433" y="2105797"/>
                  <a:pt x="4373819" y="2083089"/>
                  <a:pt x="4362769" y="2060167"/>
                </a:cubicBezTo>
                <a:cubicBezTo>
                  <a:pt x="4379998" y="2096393"/>
                  <a:pt x="4391339" y="2133955"/>
                  <a:pt x="4398754" y="2173333"/>
                </a:cubicBezTo>
                <a:cubicBezTo>
                  <a:pt x="4394319" y="2148274"/>
                  <a:pt x="4389812" y="2123269"/>
                  <a:pt x="4385160" y="2098317"/>
                </a:cubicBezTo>
                <a:cubicBezTo>
                  <a:pt x="4393811" y="2150999"/>
                  <a:pt x="4394538" y="2203361"/>
                  <a:pt x="4390539" y="2256471"/>
                </a:cubicBezTo>
                <a:cubicBezTo>
                  <a:pt x="4392647" y="2231839"/>
                  <a:pt x="4394974" y="2207154"/>
                  <a:pt x="4397009" y="2182523"/>
                </a:cubicBezTo>
                <a:cubicBezTo>
                  <a:pt x="4390103" y="2257753"/>
                  <a:pt x="4372874" y="2330418"/>
                  <a:pt x="4347940" y="2401481"/>
                </a:cubicBezTo>
                <a:cubicBezTo>
                  <a:pt x="4356300" y="2378185"/>
                  <a:pt x="4364732" y="2355103"/>
                  <a:pt x="4373092" y="2331807"/>
                </a:cubicBezTo>
                <a:cubicBezTo>
                  <a:pt x="4285639" y="2574274"/>
                  <a:pt x="4121128" y="2777524"/>
                  <a:pt x="3984169" y="2992527"/>
                </a:cubicBezTo>
                <a:cubicBezTo>
                  <a:pt x="3826129" y="3240765"/>
                  <a:pt x="3721810" y="3538853"/>
                  <a:pt x="3741583" y="3836620"/>
                </a:cubicBezTo>
                <a:cubicBezTo>
                  <a:pt x="3752197" y="3998087"/>
                  <a:pt x="3799449" y="4173659"/>
                  <a:pt x="3901005" y="4302747"/>
                </a:cubicBezTo>
                <a:cubicBezTo>
                  <a:pt x="3971956" y="4392937"/>
                  <a:pt x="4042835" y="4456412"/>
                  <a:pt x="4141047" y="4516361"/>
                </a:cubicBezTo>
                <a:cubicBezTo>
                  <a:pt x="4208727" y="4557770"/>
                  <a:pt x="4288256" y="4586675"/>
                  <a:pt x="4365677" y="4602918"/>
                </a:cubicBezTo>
                <a:cubicBezTo>
                  <a:pt x="4681831" y="4669386"/>
                  <a:pt x="4991807" y="4534474"/>
                  <a:pt x="5254021" y="4369000"/>
                </a:cubicBezTo>
                <a:cubicBezTo>
                  <a:pt x="5381311" y="4288641"/>
                  <a:pt x="5500314" y="4196741"/>
                  <a:pt x="5625206" y="4113229"/>
                </a:cubicBezTo>
                <a:cubicBezTo>
                  <a:pt x="5779030" y="4010643"/>
                  <a:pt x="5940051" y="3919330"/>
                  <a:pt x="6107034" y="3839559"/>
                </a:cubicBezTo>
                <a:cubicBezTo>
                  <a:pt x="6079991" y="3852436"/>
                  <a:pt x="6053239" y="3865259"/>
                  <a:pt x="6026196" y="3878189"/>
                </a:cubicBezTo>
                <a:cubicBezTo>
                  <a:pt x="6170206" y="3809958"/>
                  <a:pt x="6318361" y="3743438"/>
                  <a:pt x="6476256" y="3714799"/>
                </a:cubicBezTo>
                <a:cubicBezTo>
                  <a:pt x="6446741" y="3720142"/>
                  <a:pt x="6417009" y="3725538"/>
                  <a:pt x="6387567" y="3730882"/>
                </a:cubicBezTo>
                <a:cubicBezTo>
                  <a:pt x="6445360" y="3720890"/>
                  <a:pt x="6503517" y="3716562"/>
                  <a:pt x="6562110" y="3721050"/>
                </a:cubicBezTo>
                <a:cubicBezTo>
                  <a:pt x="6533177" y="3718432"/>
                  <a:pt x="6504244" y="3716028"/>
                  <a:pt x="6475238" y="3713410"/>
                </a:cubicBezTo>
                <a:cubicBezTo>
                  <a:pt x="6514857" y="3717043"/>
                  <a:pt x="6553314" y="3724951"/>
                  <a:pt x="6590752" y="3738201"/>
                </a:cubicBezTo>
                <a:cubicBezTo>
                  <a:pt x="6563709" y="3728584"/>
                  <a:pt x="6536521" y="3718699"/>
                  <a:pt x="6509696" y="3708975"/>
                </a:cubicBezTo>
                <a:cubicBezTo>
                  <a:pt x="6539211" y="3720035"/>
                  <a:pt x="6567053" y="3733927"/>
                  <a:pt x="6593514" y="3751292"/>
                </a:cubicBezTo>
                <a:cubicBezTo>
                  <a:pt x="6569888" y="3734942"/>
                  <a:pt x="6545971" y="3718699"/>
                  <a:pt x="6522272" y="3702403"/>
                </a:cubicBezTo>
                <a:cubicBezTo>
                  <a:pt x="6549824" y="3721371"/>
                  <a:pt x="6574613" y="3742903"/>
                  <a:pt x="6596931" y="3768016"/>
                </a:cubicBezTo>
                <a:cubicBezTo>
                  <a:pt x="6577885" y="3746056"/>
                  <a:pt x="6558693" y="3723775"/>
                  <a:pt x="6539865" y="3701762"/>
                </a:cubicBezTo>
                <a:cubicBezTo>
                  <a:pt x="6562837" y="3728905"/>
                  <a:pt x="6581956" y="3758078"/>
                  <a:pt x="6597513" y="3789815"/>
                </a:cubicBezTo>
                <a:cubicBezTo>
                  <a:pt x="6584573" y="3762566"/>
                  <a:pt x="6571560" y="3735263"/>
                  <a:pt x="6558329" y="3708067"/>
                </a:cubicBezTo>
                <a:cubicBezTo>
                  <a:pt x="6577667" y="3748888"/>
                  <a:pt x="6590606" y="3791525"/>
                  <a:pt x="6599039" y="3835872"/>
                </a:cubicBezTo>
                <a:cubicBezTo>
                  <a:pt x="6593660" y="3806165"/>
                  <a:pt x="6588135" y="3776190"/>
                  <a:pt x="6582973" y="3746323"/>
                </a:cubicBezTo>
                <a:cubicBezTo>
                  <a:pt x="6593950" y="3808836"/>
                  <a:pt x="6595186" y="3871350"/>
                  <a:pt x="6590025" y="3934611"/>
                </a:cubicBezTo>
                <a:cubicBezTo>
                  <a:pt x="6592569" y="3905385"/>
                  <a:pt x="6595114" y="3876159"/>
                  <a:pt x="6597585" y="3846665"/>
                </a:cubicBezTo>
                <a:cubicBezTo>
                  <a:pt x="6589443" y="3933703"/>
                  <a:pt x="6569597" y="4018924"/>
                  <a:pt x="6540519" y="4101314"/>
                </a:cubicBezTo>
                <a:cubicBezTo>
                  <a:pt x="6550333" y="4073904"/>
                  <a:pt x="6560438" y="4046388"/>
                  <a:pt x="6570179" y="4018764"/>
                </a:cubicBezTo>
                <a:cubicBezTo>
                  <a:pt x="6519364" y="4158271"/>
                  <a:pt x="6448559" y="4289229"/>
                  <a:pt x="6394182" y="4427132"/>
                </a:cubicBezTo>
                <a:cubicBezTo>
                  <a:pt x="6358052" y="4519033"/>
                  <a:pt x="6322213" y="4613284"/>
                  <a:pt x="6302295" y="4710313"/>
                </a:cubicBezTo>
                <a:cubicBezTo>
                  <a:pt x="6289718" y="4770636"/>
                  <a:pt x="6285284" y="4831974"/>
                  <a:pt x="6280631" y="4893366"/>
                </a:cubicBezTo>
                <a:cubicBezTo>
                  <a:pt x="6277796" y="4931034"/>
                  <a:pt x="6277142" y="4968863"/>
                  <a:pt x="6280413" y="5006531"/>
                </a:cubicBezTo>
                <a:cubicBezTo>
                  <a:pt x="6288482" y="5099767"/>
                  <a:pt x="6326284" y="5190065"/>
                  <a:pt x="6397381" y="5253166"/>
                </a:cubicBezTo>
                <a:cubicBezTo>
                  <a:pt x="6460408" y="5309428"/>
                  <a:pt x="6561165" y="5349875"/>
                  <a:pt x="6646800" y="5342288"/>
                </a:cubicBezTo>
                <a:cubicBezTo>
                  <a:pt x="6738615" y="5334113"/>
                  <a:pt x="6833410" y="5299062"/>
                  <a:pt x="6893457" y="5225329"/>
                </a:cubicBezTo>
                <a:cubicBezTo>
                  <a:pt x="6949942" y="5156136"/>
                  <a:pt x="6990652" y="5067495"/>
                  <a:pt x="6982582" y="4975916"/>
                </a:cubicBezTo>
                <a:cubicBezTo>
                  <a:pt x="6978657" y="4931782"/>
                  <a:pt x="6978221" y="4888183"/>
                  <a:pt x="6982074" y="4844050"/>
                </a:cubicBezTo>
                <a:cubicBezTo>
                  <a:pt x="6979529" y="4874131"/>
                  <a:pt x="6976767" y="4904266"/>
                  <a:pt x="6974150" y="4934347"/>
                </a:cubicBezTo>
                <a:cubicBezTo>
                  <a:pt x="6982800" y="4846347"/>
                  <a:pt x="7006209" y="4761072"/>
                  <a:pt x="7035868" y="4677667"/>
                </a:cubicBezTo>
                <a:cubicBezTo>
                  <a:pt x="7025909" y="4705398"/>
                  <a:pt x="7015732" y="4733502"/>
                  <a:pt x="7005700" y="4761233"/>
                </a:cubicBezTo>
                <a:cubicBezTo>
                  <a:pt x="7090318" y="4527208"/>
                  <a:pt x="7221461" y="4305204"/>
                  <a:pt x="7255555" y="4055471"/>
                </a:cubicBezTo>
                <a:cubicBezTo>
                  <a:pt x="7277728" y="3892882"/>
                  <a:pt x="7278236" y="3733072"/>
                  <a:pt x="7231129" y="3574170"/>
                </a:cubicBezTo>
                <a:cubicBezTo>
                  <a:pt x="7209393" y="3500703"/>
                  <a:pt x="7175663" y="3427450"/>
                  <a:pt x="7131754" y="3364723"/>
                </a:cubicBezTo>
                <a:cubicBezTo>
                  <a:pt x="7068000" y="3273357"/>
                  <a:pt x="6996322" y="3212660"/>
                  <a:pt x="6904725" y="3152498"/>
                </a:cubicBezTo>
                <a:cubicBezTo>
                  <a:pt x="6842134" y="3111410"/>
                  <a:pt x="6767548" y="3084801"/>
                  <a:pt x="6695579" y="3067116"/>
                </a:cubicBezTo>
                <a:cubicBezTo>
                  <a:pt x="6623683" y="3049644"/>
                  <a:pt x="6546916" y="3044088"/>
                  <a:pt x="6472912" y="3046225"/>
                </a:cubicBezTo>
                <a:cubicBezTo>
                  <a:pt x="6342641" y="3049858"/>
                  <a:pt x="6209389" y="3081702"/>
                  <a:pt x="6087042" y="3126210"/>
                </a:cubicBezTo>
                <a:cubicBezTo>
                  <a:pt x="5944704" y="3178037"/>
                  <a:pt x="5806509" y="3246054"/>
                  <a:pt x="5671876" y="3314873"/>
                </a:cubicBezTo>
                <a:cubicBezTo>
                  <a:pt x="5551201" y="3376692"/>
                  <a:pt x="5433579" y="3444708"/>
                  <a:pt x="5320173" y="3518977"/>
                </a:cubicBezTo>
                <a:cubicBezTo>
                  <a:pt x="5109864" y="3656239"/>
                  <a:pt x="4917729" y="3821339"/>
                  <a:pt x="4690337" y="3931512"/>
                </a:cubicBezTo>
                <a:cubicBezTo>
                  <a:pt x="4716870" y="3918743"/>
                  <a:pt x="4743404" y="3906026"/>
                  <a:pt x="4770011" y="3893523"/>
                </a:cubicBezTo>
                <a:cubicBezTo>
                  <a:pt x="4690337" y="3931512"/>
                  <a:pt x="4608481" y="3963517"/>
                  <a:pt x="4521391" y="3979333"/>
                </a:cubicBezTo>
                <a:cubicBezTo>
                  <a:pt x="4550106" y="3974257"/>
                  <a:pt x="4578530" y="3968967"/>
                  <a:pt x="4607245" y="3963891"/>
                </a:cubicBezTo>
                <a:cubicBezTo>
                  <a:pt x="4559993" y="3971906"/>
                  <a:pt x="4512377" y="3974738"/>
                  <a:pt x="4464470" y="3971265"/>
                </a:cubicBezTo>
                <a:cubicBezTo>
                  <a:pt x="4492313" y="3973723"/>
                  <a:pt x="4520083" y="3976127"/>
                  <a:pt x="4547925" y="3978585"/>
                </a:cubicBezTo>
                <a:cubicBezTo>
                  <a:pt x="4507942" y="3974791"/>
                  <a:pt x="4469414" y="3966616"/>
                  <a:pt x="4431466" y="3953526"/>
                </a:cubicBezTo>
                <a:cubicBezTo>
                  <a:pt x="4457273" y="3962716"/>
                  <a:pt x="4482862" y="3972013"/>
                  <a:pt x="4508669" y="3981256"/>
                </a:cubicBezTo>
                <a:cubicBezTo>
                  <a:pt x="4471376" y="3967631"/>
                  <a:pt x="4436701" y="3949893"/>
                  <a:pt x="4403551" y="3928307"/>
                </a:cubicBezTo>
                <a:cubicBezTo>
                  <a:pt x="4426087" y="3943588"/>
                  <a:pt x="4448623" y="3959136"/>
                  <a:pt x="4470868" y="3974524"/>
                </a:cubicBezTo>
                <a:cubicBezTo>
                  <a:pt x="4438663" y="3952350"/>
                  <a:pt x="4409512" y="3926918"/>
                  <a:pt x="4383633" y="3897638"/>
                </a:cubicBezTo>
                <a:cubicBezTo>
                  <a:pt x="4401443" y="3918369"/>
                  <a:pt x="4419399" y="3939313"/>
                  <a:pt x="4437500" y="3959938"/>
                </a:cubicBezTo>
                <a:cubicBezTo>
                  <a:pt x="4411039" y="3928894"/>
                  <a:pt x="4389085" y="3895340"/>
                  <a:pt x="4370838" y="3858901"/>
                </a:cubicBezTo>
                <a:cubicBezTo>
                  <a:pt x="4383051" y="3884494"/>
                  <a:pt x="4395119" y="3909873"/>
                  <a:pt x="4407477" y="3935360"/>
                </a:cubicBezTo>
                <a:cubicBezTo>
                  <a:pt x="4384868" y="3887753"/>
                  <a:pt x="4369311" y="3837903"/>
                  <a:pt x="4359570" y="3786182"/>
                </a:cubicBezTo>
                <a:cubicBezTo>
                  <a:pt x="4364586" y="3813805"/>
                  <a:pt x="4369530" y="3841162"/>
                  <a:pt x="4374546" y="3868839"/>
                </a:cubicBezTo>
                <a:cubicBezTo>
                  <a:pt x="4361824" y="3796601"/>
                  <a:pt x="4360224" y="3723562"/>
                  <a:pt x="4366258" y="3650629"/>
                </a:cubicBezTo>
                <a:cubicBezTo>
                  <a:pt x="4364005" y="3677238"/>
                  <a:pt x="4361460" y="3704006"/>
                  <a:pt x="4359207" y="3730614"/>
                </a:cubicBezTo>
                <a:cubicBezTo>
                  <a:pt x="4368076" y="3633051"/>
                  <a:pt x="4390321" y="3537838"/>
                  <a:pt x="4423179" y="3445617"/>
                </a:cubicBezTo>
                <a:cubicBezTo>
                  <a:pt x="4414383" y="3470195"/>
                  <a:pt x="4405514" y="3494506"/>
                  <a:pt x="4396718" y="3519084"/>
                </a:cubicBezTo>
                <a:cubicBezTo>
                  <a:pt x="4484462" y="3278220"/>
                  <a:pt x="4651008" y="3075398"/>
                  <a:pt x="4773719" y="2852487"/>
                </a:cubicBezTo>
                <a:cubicBezTo>
                  <a:pt x="4844888" y="2723399"/>
                  <a:pt x="4904935" y="2583358"/>
                  <a:pt x="4936993" y="2439310"/>
                </a:cubicBezTo>
                <a:cubicBezTo>
                  <a:pt x="4975159" y="2268493"/>
                  <a:pt x="4982356" y="2068930"/>
                  <a:pt x="4911986" y="1905327"/>
                </a:cubicBezTo>
                <a:cubicBezTo>
                  <a:pt x="4866987" y="1800603"/>
                  <a:pt x="4804542" y="1704589"/>
                  <a:pt x="4711127" y="1636144"/>
                </a:cubicBezTo>
                <a:cubicBezTo>
                  <a:pt x="4619167" y="1568876"/>
                  <a:pt x="4530696" y="1528642"/>
                  <a:pt x="4422888" y="1492417"/>
                </a:cubicBezTo>
                <a:cubicBezTo>
                  <a:pt x="4272626" y="1442032"/>
                  <a:pt x="4111677" y="1423278"/>
                  <a:pt x="3954145" y="1415050"/>
                </a:cubicBezTo>
                <a:cubicBezTo>
                  <a:pt x="3655656" y="1399982"/>
                  <a:pt x="3350770" y="1459984"/>
                  <a:pt x="3069291" y="1556159"/>
                </a:cubicBezTo>
                <a:cubicBezTo>
                  <a:pt x="2900928" y="1613543"/>
                  <a:pt x="2738598" y="1687170"/>
                  <a:pt x="2579830" y="1766568"/>
                </a:cubicBezTo>
                <a:cubicBezTo>
                  <a:pt x="2450795" y="1831058"/>
                  <a:pt x="2327285" y="1905754"/>
                  <a:pt x="2197305" y="1968374"/>
                </a:cubicBezTo>
                <a:cubicBezTo>
                  <a:pt x="2218023" y="1958329"/>
                  <a:pt x="2238814" y="1948552"/>
                  <a:pt x="2259532" y="1938507"/>
                </a:cubicBezTo>
                <a:cubicBezTo>
                  <a:pt x="2149471" y="1991029"/>
                  <a:pt x="2034975" y="2037727"/>
                  <a:pt x="1914663" y="2060168"/>
                </a:cubicBezTo>
                <a:cubicBezTo>
                  <a:pt x="1936763" y="2056107"/>
                  <a:pt x="1958935" y="2052313"/>
                  <a:pt x="1980962" y="2048199"/>
                </a:cubicBezTo>
                <a:cubicBezTo>
                  <a:pt x="1926658" y="2057656"/>
                  <a:pt x="1871700" y="2061771"/>
                  <a:pt x="1816524" y="2057550"/>
                </a:cubicBezTo>
                <a:cubicBezTo>
                  <a:pt x="1837751" y="2059313"/>
                  <a:pt x="1859269" y="2061290"/>
                  <a:pt x="1880423" y="2063106"/>
                </a:cubicBezTo>
                <a:cubicBezTo>
                  <a:pt x="1839641" y="2059313"/>
                  <a:pt x="1799949" y="2051191"/>
                  <a:pt x="1761566" y="2037406"/>
                </a:cubicBezTo>
                <a:cubicBezTo>
                  <a:pt x="1781339" y="2044352"/>
                  <a:pt x="1800967" y="2051672"/>
                  <a:pt x="1820813" y="2058672"/>
                </a:cubicBezTo>
                <a:cubicBezTo>
                  <a:pt x="1786210" y="2045581"/>
                  <a:pt x="1753860" y="2029018"/>
                  <a:pt x="1723182" y="2008287"/>
                </a:cubicBezTo>
                <a:cubicBezTo>
                  <a:pt x="1740338" y="2020042"/>
                  <a:pt x="1757495" y="2031743"/>
                  <a:pt x="1774651" y="2043497"/>
                </a:cubicBezTo>
                <a:cubicBezTo>
                  <a:pt x="1744773" y="2022499"/>
                  <a:pt x="1717730" y="1998349"/>
                  <a:pt x="1693813" y="1970725"/>
                </a:cubicBezTo>
                <a:cubicBezTo>
                  <a:pt x="1707552" y="1986594"/>
                  <a:pt x="1721001" y="2002356"/>
                  <a:pt x="1734741" y="2018225"/>
                </a:cubicBezTo>
                <a:cubicBezTo>
                  <a:pt x="1709370" y="1987983"/>
                  <a:pt x="1688215" y="1955284"/>
                  <a:pt x="1670841" y="1919646"/>
                </a:cubicBezTo>
                <a:cubicBezTo>
                  <a:pt x="1680146" y="1938934"/>
                  <a:pt x="1689160" y="1958329"/>
                  <a:pt x="1698465" y="1977618"/>
                </a:cubicBezTo>
                <a:cubicBezTo>
                  <a:pt x="1676148" y="1929958"/>
                  <a:pt x="1661100" y="1879894"/>
                  <a:pt x="1651577" y="1828120"/>
                </a:cubicBezTo>
                <a:cubicBezTo>
                  <a:pt x="1655284" y="1848957"/>
                  <a:pt x="1659137" y="1869688"/>
                  <a:pt x="1662772" y="1890526"/>
                </a:cubicBezTo>
                <a:cubicBezTo>
                  <a:pt x="1650922" y="1820265"/>
                  <a:pt x="1649614" y="1749630"/>
                  <a:pt x="1655648" y="1678622"/>
                </a:cubicBezTo>
                <a:cubicBezTo>
                  <a:pt x="1654048" y="1698658"/>
                  <a:pt x="1652158" y="1718748"/>
                  <a:pt x="1650559" y="1738784"/>
                </a:cubicBezTo>
                <a:cubicBezTo>
                  <a:pt x="1660736" y="1630481"/>
                  <a:pt x="1688579" y="1527040"/>
                  <a:pt x="1725290" y="1424934"/>
                </a:cubicBezTo>
                <a:cubicBezTo>
                  <a:pt x="1718675" y="1443261"/>
                  <a:pt x="1712060" y="1461534"/>
                  <a:pt x="1705372" y="1479861"/>
                </a:cubicBezTo>
                <a:cubicBezTo>
                  <a:pt x="1828446" y="1139830"/>
                  <a:pt x="2012221" y="782381"/>
                  <a:pt x="1895326" y="412589"/>
                </a:cubicBezTo>
                <a:cubicBezTo>
                  <a:pt x="1830118" y="206294"/>
                  <a:pt x="1660518" y="42424"/>
                  <a:pt x="1442794" y="10205"/>
                </a:cubicBezTo>
                <a:cubicBezTo>
                  <a:pt x="1237646" y="-20464"/>
                  <a:pt x="1024648" y="26555"/>
                  <a:pt x="824879" y="71276"/>
                </a:cubicBezTo>
                <a:cubicBezTo>
                  <a:pt x="718889" y="94946"/>
                  <a:pt x="613771" y="124119"/>
                  <a:pt x="510615" y="158261"/>
                </a:cubicBezTo>
                <a:cubicBezTo>
                  <a:pt x="404116" y="193471"/>
                  <a:pt x="297325" y="227667"/>
                  <a:pt x="192861" y="268915"/>
                </a:cubicBezTo>
                <a:cubicBezTo>
                  <a:pt x="121256" y="297340"/>
                  <a:pt x="68261" y="340351"/>
                  <a:pt x="30750" y="407032"/>
                </a:cubicBezTo>
                <a:cubicBezTo>
                  <a:pt x="-12577" y="483438"/>
                  <a:pt x="-6761" y="576513"/>
                  <a:pt x="29659" y="653079"/>
                </a:cubicBezTo>
                <a:cubicBezTo>
                  <a:pt x="62445" y="721897"/>
                  <a:pt x="113259" y="767901"/>
                  <a:pt x="185083" y="793708"/>
                </a:cubicBezTo>
                <a:cubicBezTo>
                  <a:pt x="269628" y="825178"/>
                  <a:pt x="351775" y="813156"/>
                  <a:pt x="429923" y="766993"/>
                </a:cubicBezTo>
                <a:lnTo>
                  <a:pt x="430069" y="766672"/>
                </a:lnTo>
              </a:path>
            </a:pathLst>
          </a:custGeom>
          <a:solidFill>
            <a:srgbClr val="0070C0">
              <a:alpha val="1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310374" y="593246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309689" y="863065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309003" y="1132884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08318" y="1402703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12434" y="2007281"/>
            <a:ext cx="609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Comprehensive Clinical Case Review and Management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06674" y="5034282"/>
            <a:ext cx="605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D9D9D9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From Patient Admission to Evidence-Based Treatment and Outcome Analysis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Clinical Case Conference Title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C6FD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</a:path>
            </a:pathLst>
          </a:custGeom>
          <a:solidFill>
            <a:srgbClr val="006E71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03770" y="4347449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Conference date and location, plus relevant rotation or unit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03773" y="3749717"/>
            <a:ext cx="32229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988"/>
              </a:spcBef>
              <a:buNone/>
            </a:pPr>
            <a:r>
              <a:rPr lang="en-US" sz="1779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Logistics and Context</a:t>
            </a:r>
            <a:endParaRPr lang="en-US" sz="1779" dirty="0"/>
          </a:p>
        </p:txBody>
      </p:sp>
      <p:sp>
        <p:nvSpPr>
          <p:cNvPr id="13" name="Text 11"/>
          <p:cNvSpPr/>
          <p:nvPr/>
        </p:nvSpPr>
        <p:spPr>
          <a:xfrm>
            <a:off x="8432345" y="311134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53345" y="433012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Service or team, presenting resident, and attending physician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53347" y="3749639"/>
            <a:ext cx="32229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988"/>
              </a:spcBef>
              <a:buNone/>
            </a:pPr>
            <a:r>
              <a:rPr lang="en-US" sz="1779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Presenters and Team</a:t>
            </a:r>
            <a:endParaRPr lang="en-US" sz="1779" dirty="0"/>
          </a:p>
        </p:txBody>
      </p:sp>
      <p:sp>
        <p:nvSpPr>
          <p:cNvPr id="16" name="Text 14"/>
          <p:cNvSpPr/>
          <p:nvPr/>
        </p:nvSpPr>
        <p:spPr>
          <a:xfrm>
            <a:off x="4481920" y="311715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200025" y="42863"/>
                </a:moveTo>
                <a:cubicBezTo>
                  <a:pt x="239478" y="42863"/>
                  <a:pt x="271462" y="74848"/>
                  <a:pt x="271462" y="114300"/>
                </a:cubicBezTo>
                <a:cubicBezTo>
                  <a:pt x="271462" y="153752"/>
                  <a:pt x="239478" y="185738"/>
                  <a:pt x="200025" y="185738"/>
                </a:cubicBezTo>
                <a:cubicBezTo>
                  <a:pt x="160572" y="185738"/>
                  <a:pt x="128588" y="153752"/>
                  <a:pt x="128588" y="114300"/>
                </a:cubicBezTo>
                <a:cubicBezTo>
                  <a:pt x="128588" y="74848"/>
                  <a:pt x="160572" y="42863"/>
                  <a:pt x="200025" y="42863"/>
                </a:cubicBezTo>
                <a:moveTo>
                  <a:pt x="85727" y="114300"/>
                </a:moveTo>
                <a:cubicBezTo>
                  <a:pt x="85727" y="177426"/>
                  <a:pt x="136901" y="228600"/>
                  <a:pt x="200025" y="228600"/>
                </a:cubicBezTo>
                <a:cubicBezTo>
                  <a:pt x="263153" y="228600"/>
                  <a:pt x="314323" y="177426"/>
                  <a:pt x="314323" y="114300"/>
                </a:cubicBezTo>
                <a:cubicBezTo>
                  <a:pt x="314323" y="51174"/>
                  <a:pt x="263149" y="0"/>
                  <a:pt x="200025" y="0"/>
                </a:cubicBezTo>
                <a:cubicBezTo>
                  <a:pt x="136897" y="0"/>
                  <a:pt x="85727" y="51174"/>
                  <a:pt x="85727" y="114300"/>
                </a:cubicBezTo>
                <a:moveTo>
                  <a:pt x="142874" y="315217"/>
                </a:moveTo>
                <a:cubicBezTo>
                  <a:pt x="147518" y="314590"/>
                  <a:pt x="152339" y="314325"/>
                  <a:pt x="157160" y="314325"/>
                </a:cubicBezTo>
                <a:lnTo>
                  <a:pt x="242886" y="314325"/>
                </a:lnTo>
                <a:cubicBezTo>
                  <a:pt x="247707" y="314325"/>
                  <a:pt x="252532" y="314595"/>
                  <a:pt x="257172" y="315217"/>
                </a:cubicBezTo>
                <a:lnTo>
                  <a:pt x="257172" y="358971"/>
                </a:lnTo>
                <a:cubicBezTo>
                  <a:pt x="232525" y="365312"/>
                  <a:pt x="214311" y="387724"/>
                  <a:pt x="214311" y="414333"/>
                </a:cubicBezTo>
                <a:lnTo>
                  <a:pt x="214311" y="442908"/>
                </a:lnTo>
                <a:cubicBezTo>
                  <a:pt x="214311" y="450767"/>
                  <a:pt x="220740" y="457195"/>
                  <a:pt x="228597" y="457195"/>
                </a:cubicBezTo>
                <a:lnTo>
                  <a:pt x="250027" y="457195"/>
                </a:lnTo>
                <a:cubicBezTo>
                  <a:pt x="257884" y="457195"/>
                  <a:pt x="264313" y="450767"/>
                  <a:pt x="264313" y="442908"/>
                </a:cubicBezTo>
                <a:cubicBezTo>
                  <a:pt x="264313" y="435049"/>
                  <a:pt x="257884" y="428620"/>
                  <a:pt x="250027" y="428620"/>
                </a:cubicBezTo>
                <a:lnTo>
                  <a:pt x="242882" y="428620"/>
                </a:lnTo>
                <a:lnTo>
                  <a:pt x="242882" y="414333"/>
                </a:lnTo>
                <a:cubicBezTo>
                  <a:pt x="242882" y="398528"/>
                  <a:pt x="255652" y="385758"/>
                  <a:pt x="271458" y="385758"/>
                </a:cubicBezTo>
                <a:cubicBezTo>
                  <a:pt x="287264" y="385758"/>
                  <a:pt x="300033" y="398528"/>
                  <a:pt x="300033" y="414333"/>
                </a:cubicBezTo>
                <a:lnTo>
                  <a:pt x="300033" y="428620"/>
                </a:lnTo>
                <a:lnTo>
                  <a:pt x="292889" y="428620"/>
                </a:lnTo>
                <a:cubicBezTo>
                  <a:pt x="285032" y="428620"/>
                  <a:pt x="278603" y="435049"/>
                  <a:pt x="278603" y="442908"/>
                </a:cubicBezTo>
                <a:cubicBezTo>
                  <a:pt x="278603" y="450767"/>
                  <a:pt x="285032" y="457195"/>
                  <a:pt x="292889" y="457195"/>
                </a:cubicBezTo>
                <a:lnTo>
                  <a:pt x="314319" y="457195"/>
                </a:lnTo>
                <a:cubicBezTo>
                  <a:pt x="322176" y="457195"/>
                  <a:pt x="328605" y="450767"/>
                  <a:pt x="328605" y="442908"/>
                </a:cubicBezTo>
                <a:lnTo>
                  <a:pt x="328605" y="414333"/>
                </a:lnTo>
                <a:cubicBezTo>
                  <a:pt x="328605" y="387724"/>
                  <a:pt x="310387" y="365307"/>
                  <a:pt x="285744" y="358971"/>
                </a:cubicBezTo>
                <a:lnTo>
                  <a:pt x="285744" y="322628"/>
                </a:lnTo>
                <a:cubicBezTo>
                  <a:pt x="327625" y="339594"/>
                  <a:pt x="357181" y="380669"/>
                  <a:pt x="357181" y="428625"/>
                </a:cubicBezTo>
                <a:lnTo>
                  <a:pt x="357181" y="435771"/>
                </a:lnTo>
                <a:cubicBezTo>
                  <a:pt x="357181" y="447649"/>
                  <a:pt x="366734" y="457205"/>
                  <a:pt x="378611" y="457205"/>
                </a:cubicBezTo>
                <a:cubicBezTo>
                  <a:pt x="390489" y="457205"/>
                  <a:pt x="400042" y="447649"/>
                  <a:pt x="400042" y="435776"/>
                </a:cubicBezTo>
                <a:lnTo>
                  <a:pt x="400042" y="428634"/>
                </a:lnTo>
                <a:cubicBezTo>
                  <a:pt x="400042" y="341839"/>
                  <a:pt x="329677" y="271472"/>
                  <a:pt x="242878" y="271472"/>
                </a:cubicBezTo>
                <a:lnTo>
                  <a:pt x="157152" y="271472"/>
                </a:lnTo>
                <a:cubicBezTo>
                  <a:pt x="70357" y="271472"/>
                  <a:pt x="-12" y="341839"/>
                  <a:pt x="-12" y="428634"/>
                </a:cubicBezTo>
                <a:lnTo>
                  <a:pt x="-12" y="435780"/>
                </a:lnTo>
                <a:cubicBezTo>
                  <a:pt x="-12" y="447658"/>
                  <a:pt x="9541" y="457214"/>
                  <a:pt x="21419" y="457214"/>
                </a:cubicBezTo>
                <a:cubicBezTo>
                  <a:pt x="33296" y="457214"/>
                  <a:pt x="42849" y="447658"/>
                  <a:pt x="42849" y="435785"/>
                </a:cubicBezTo>
                <a:lnTo>
                  <a:pt x="42849" y="428643"/>
                </a:lnTo>
                <a:cubicBezTo>
                  <a:pt x="42849" y="380692"/>
                  <a:pt x="72405" y="339613"/>
                  <a:pt x="114286" y="322646"/>
                </a:cubicBezTo>
                <a:lnTo>
                  <a:pt x="114286" y="359259"/>
                </a:lnTo>
                <a:cubicBezTo>
                  <a:pt x="93660" y="365422"/>
                  <a:pt x="78566" y="384528"/>
                  <a:pt x="78566" y="407210"/>
                </a:cubicBezTo>
                <a:cubicBezTo>
                  <a:pt x="78566" y="434802"/>
                  <a:pt x="100981" y="457218"/>
                  <a:pt x="128572" y="457218"/>
                </a:cubicBezTo>
                <a:cubicBezTo>
                  <a:pt x="156164" y="457218"/>
                  <a:pt x="178578" y="434806"/>
                  <a:pt x="178578" y="407214"/>
                </a:cubicBezTo>
                <a:cubicBezTo>
                  <a:pt x="178578" y="384533"/>
                  <a:pt x="163488" y="365422"/>
                  <a:pt x="142858" y="359263"/>
                </a:cubicBezTo>
                <a:lnTo>
                  <a:pt x="142874" y="315217"/>
                </a:lnTo>
                <a:moveTo>
                  <a:pt x="128588" y="385763"/>
                </a:moveTo>
                <a:cubicBezTo>
                  <a:pt x="140426" y="385763"/>
                  <a:pt x="150019" y="395359"/>
                  <a:pt x="150019" y="407196"/>
                </a:cubicBezTo>
                <a:cubicBezTo>
                  <a:pt x="150019" y="419033"/>
                  <a:pt x="140426" y="428630"/>
                  <a:pt x="128588" y="428630"/>
                </a:cubicBezTo>
                <a:cubicBezTo>
                  <a:pt x="116751" y="428630"/>
                  <a:pt x="107157" y="419033"/>
                  <a:pt x="107157" y="407201"/>
                </a:cubicBezTo>
                <a:cubicBezTo>
                  <a:pt x="107157" y="395364"/>
                  <a:pt x="116751" y="385772"/>
                  <a:pt x="128588" y="385772"/>
                </a:cubicBezTo>
                <a:lnTo>
                  <a:pt x="128588" y="385763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02920" y="3749794"/>
            <a:ext cx="32229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988"/>
              </a:spcBef>
              <a:buNone/>
            </a:pPr>
            <a:r>
              <a:rPr lang="en-US" sz="1779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Clinical Case Title and Question</a:t>
            </a:r>
            <a:endParaRPr lang="en-US" sz="1779" dirty="0"/>
          </a:p>
        </p:txBody>
      </p:sp>
      <p:sp>
        <p:nvSpPr>
          <p:cNvPr id="18" name="Text 16"/>
          <p:cNvSpPr/>
          <p:nvPr/>
        </p:nvSpPr>
        <p:spPr>
          <a:xfrm>
            <a:off x="502920" y="432658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Clinical case title and brief one-line clinical question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84581" y="3117182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872300" y="0"/>
            <a:ext cx="7319699" cy="68580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3958209" cy="404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Clinical Admission Summary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557444" y="-2007100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50619" y="18003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50619" y="338007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50619" y="49597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292766" y="694646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C6FD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33499" y="5183268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71118" y="30479"/>
                </a:moveTo>
                <a:cubicBezTo>
                  <a:pt x="93532" y="30479"/>
                  <a:pt x="111758" y="48703"/>
                  <a:pt x="111758" y="71120"/>
                </a:cubicBezTo>
                <a:lnTo>
                  <a:pt x="111758" y="142240"/>
                </a:lnTo>
                <a:lnTo>
                  <a:pt x="30479" y="142240"/>
                </a:lnTo>
                <a:lnTo>
                  <a:pt x="30479" y="71120"/>
                </a:lnTo>
                <a:cubicBezTo>
                  <a:pt x="30479" y="48706"/>
                  <a:pt x="48705" y="30479"/>
                  <a:pt x="71118" y="30479"/>
                </a:cubicBezTo>
                <a:lnTo>
                  <a:pt x="71118" y="30479"/>
                </a:lnTo>
                <a:moveTo>
                  <a:pt x="0" y="71120"/>
                </a:moveTo>
                <a:lnTo>
                  <a:pt x="0" y="213360"/>
                </a:lnTo>
                <a:cubicBezTo>
                  <a:pt x="0" y="252667"/>
                  <a:pt x="31814" y="284480"/>
                  <a:pt x="71118" y="284480"/>
                </a:cubicBezTo>
                <a:cubicBezTo>
                  <a:pt x="110427" y="284480"/>
                  <a:pt x="142237" y="252667"/>
                  <a:pt x="142237" y="213360"/>
                </a:cubicBezTo>
                <a:lnTo>
                  <a:pt x="142237" y="71120"/>
                </a:lnTo>
                <a:cubicBezTo>
                  <a:pt x="142237" y="31813"/>
                  <a:pt x="110423" y="0"/>
                  <a:pt x="71118" y="0"/>
                </a:cubicBezTo>
                <a:cubicBezTo>
                  <a:pt x="31810" y="0"/>
                  <a:pt x="0" y="31813"/>
                  <a:pt x="0" y="71120"/>
                </a:cubicBezTo>
                <a:lnTo>
                  <a:pt x="0" y="71120"/>
                </a:lnTo>
                <a:moveTo>
                  <a:pt x="264159" y="254001"/>
                </a:moveTo>
                <a:cubicBezTo>
                  <a:pt x="224851" y="254001"/>
                  <a:pt x="193041" y="222187"/>
                  <a:pt x="193041" y="182881"/>
                </a:cubicBezTo>
                <a:cubicBezTo>
                  <a:pt x="193041" y="168785"/>
                  <a:pt x="197167" y="155576"/>
                  <a:pt x="204281" y="144527"/>
                </a:cubicBezTo>
                <a:lnTo>
                  <a:pt x="302516" y="242761"/>
                </a:lnTo>
                <a:cubicBezTo>
                  <a:pt x="291467" y="249873"/>
                  <a:pt x="278259" y="254001"/>
                  <a:pt x="264163" y="254001"/>
                </a:cubicBezTo>
                <a:lnTo>
                  <a:pt x="264159" y="254001"/>
                </a:lnTo>
                <a:moveTo>
                  <a:pt x="225806" y="123001"/>
                </a:moveTo>
                <a:cubicBezTo>
                  <a:pt x="236855" y="115889"/>
                  <a:pt x="250063" y="111761"/>
                  <a:pt x="264159" y="111761"/>
                </a:cubicBezTo>
                <a:cubicBezTo>
                  <a:pt x="303467" y="111761"/>
                  <a:pt x="335278" y="143574"/>
                  <a:pt x="335278" y="182881"/>
                </a:cubicBezTo>
                <a:cubicBezTo>
                  <a:pt x="335278" y="196977"/>
                  <a:pt x="331152" y="210185"/>
                  <a:pt x="324038" y="221234"/>
                </a:cubicBezTo>
                <a:lnTo>
                  <a:pt x="225806" y="123001"/>
                </a:lnTo>
                <a:moveTo>
                  <a:pt x="264159" y="284480"/>
                </a:moveTo>
                <a:cubicBezTo>
                  <a:pt x="320270" y="284480"/>
                  <a:pt x="365760" y="238992"/>
                  <a:pt x="365760" y="182881"/>
                </a:cubicBezTo>
                <a:cubicBezTo>
                  <a:pt x="365760" y="126770"/>
                  <a:pt x="320270" y="81282"/>
                  <a:pt x="264159" y="81282"/>
                </a:cubicBezTo>
                <a:cubicBezTo>
                  <a:pt x="208048" y="81282"/>
                  <a:pt x="162558" y="126770"/>
                  <a:pt x="162558" y="182881"/>
                </a:cubicBezTo>
                <a:cubicBezTo>
                  <a:pt x="162558" y="238992"/>
                  <a:pt x="208048" y="284480"/>
                  <a:pt x="264159" y="284480"/>
                </a:cubicBezTo>
                <a:lnTo>
                  <a:pt x="264159" y="2844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579219" y="356295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533499" y="2003592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62558" y="0"/>
                </a:moveTo>
                <a:cubicBezTo>
                  <a:pt x="151319" y="0"/>
                  <a:pt x="142237" y="9081"/>
                  <a:pt x="142237" y="20320"/>
                </a:cubicBezTo>
                <a:lnTo>
                  <a:pt x="142237" y="60960"/>
                </a:lnTo>
                <a:cubicBezTo>
                  <a:pt x="142237" y="72199"/>
                  <a:pt x="151319" y="81280"/>
                  <a:pt x="162558" y="81280"/>
                </a:cubicBezTo>
                <a:lnTo>
                  <a:pt x="203198" y="81280"/>
                </a:lnTo>
                <a:cubicBezTo>
                  <a:pt x="214438" y="81280"/>
                  <a:pt x="223520" y="72199"/>
                  <a:pt x="223520" y="60960"/>
                </a:cubicBezTo>
                <a:lnTo>
                  <a:pt x="223520" y="20320"/>
                </a:lnTo>
                <a:cubicBezTo>
                  <a:pt x="223520" y="9081"/>
                  <a:pt x="214438" y="0"/>
                  <a:pt x="203198" y="0"/>
                </a:cubicBezTo>
                <a:lnTo>
                  <a:pt x="162558" y="0"/>
                </a:lnTo>
                <a:moveTo>
                  <a:pt x="121919" y="40640"/>
                </a:moveTo>
                <a:lnTo>
                  <a:pt x="40640" y="40640"/>
                </a:lnTo>
                <a:cubicBezTo>
                  <a:pt x="18226" y="40640"/>
                  <a:pt x="0" y="58863"/>
                  <a:pt x="0" y="81280"/>
                </a:cubicBezTo>
                <a:lnTo>
                  <a:pt x="0" y="284480"/>
                </a:lnTo>
                <a:cubicBezTo>
                  <a:pt x="0" y="306897"/>
                  <a:pt x="18226" y="325120"/>
                  <a:pt x="40640" y="325120"/>
                </a:cubicBezTo>
                <a:lnTo>
                  <a:pt x="325120" y="325120"/>
                </a:lnTo>
                <a:cubicBezTo>
                  <a:pt x="347534" y="325120"/>
                  <a:pt x="365760" y="306897"/>
                  <a:pt x="365760" y="284480"/>
                </a:cubicBezTo>
                <a:lnTo>
                  <a:pt x="365760" y="81280"/>
                </a:lnTo>
                <a:cubicBezTo>
                  <a:pt x="365760" y="58863"/>
                  <a:pt x="347534" y="40640"/>
                  <a:pt x="325120" y="40640"/>
                </a:cubicBezTo>
                <a:lnTo>
                  <a:pt x="243841" y="40640"/>
                </a:lnTo>
                <a:lnTo>
                  <a:pt x="243841" y="71120"/>
                </a:lnTo>
                <a:lnTo>
                  <a:pt x="325120" y="71120"/>
                </a:lnTo>
                <a:cubicBezTo>
                  <a:pt x="330709" y="71120"/>
                  <a:pt x="335281" y="75691"/>
                  <a:pt x="335281" y="81280"/>
                </a:cubicBezTo>
                <a:lnTo>
                  <a:pt x="335281" y="284480"/>
                </a:lnTo>
                <a:cubicBezTo>
                  <a:pt x="335281" y="290069"/>
                  <a:pt x="330709" y="294640"/>
                  <a:pt x="325120" y="294640"/>
                </a:cubicBezTo>
                <a:lnTo>
                  <a:pt x="40640" y="294640"/>
                </a:lnTo>
                <a:cubicBezTo>
                  <a:pt x="35051" y="294640"/>
                  <a:pt x="30479" y="290069"/>
                  <a:pt x="30479" y="284480"/>
                </a:cubicBezTo>
                <a:lnTo>
                  <a:pt x="30479" y="81280"/>
                </a:lnTo>
                <a:cubicBezTo>
                  <a:pt x="30479" y="75691"/>
                  <a:pt x="35051" y="71120"/>
                  <a:pt x="40640" y="71120"/>
                </a:cubicBezTo>
                <a:lnTo>
                  <a:pt x="121919" y="71120"/>
                </a:lnTo>
                <a:lnTo>
                  <a:pt x="121919" y="40640"/>
                </a:lnTo>
                <a:moveTo>
                  <a:pt x="182880" y="193040"/>
                </a:moveTo>
                <a:cubicBezTo>
                  <a:pt x="205323" y="193040"/>
                  <a:pt x="223520" y="174846"/>
                  <a:pt x="223520" y="152400"/>
                </a:cubicBezTo>
                <a:cubicBezTo>
                  <a:pt x="223520" y="129954"/>
                  <a:pt x="205323" y="111760"/>
                  <a:pt x="182880" y="111760"/>
                </a:cubicBezTo>
                <a:cubicBezTo>
                  <a:pt x="160437" y="111760"/>
                  <a:pt x="142240" y="129954"/>
                  <a:pt x="142240" y="152400"/>
                </a:cubicBezTo>
                <a:cubicBezTo>
                  <a:pt x="142240" y="174846"/>
                  <a:pt x="160437" y="193040"/>
                  <a:pt x="182880" y="193040"/>
                </a:cubicBezTo>
                <a:moveTo>
                  <a:pt x="162558" y="213360"/>
                </a:moveTo>
                <a:cubicBezTo>
                  <a:pt x="134490" y="213360"/>
                  <a:pt x="111758" y="236092"/>
                  <a:pt x="111758" y="264160"/>
                </a:cubicBezTo>
                <a:cubicBezTo>
                  <a:pt x="111758" y="269749"/>
                  <a:pt x="116330" y="274320"/>
                  <a:pt x="121919" y="274320"/>
                </a:cubicBezTo>
                <a:lnTo>
                  <a:pt x="243838" y="274320"/>
                </a:lnTo>
                <a:cubicBezTo>
                  <a:pt x="249426" y="274320"/>
                  <a:pt x="253998" y="269749"/>
                  <a:pt x="253998" y="264160"/>
                </a:cubicBezTo>
                <a:cubicBezTo>
                  <a:pt x="253998" y="236092"/>
                  <a:pt x="231266" y="213360"/>
                  <a:pt x="203198" y="213360"/>
                </a:cubicBezTo>
                <a:lnTo>
                  <a:pt x="162558" y="2133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8229" y="4959748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Baseline Risk Factors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8229" y="5446745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Baseline risk factors such as comorbidities, medication exposures, allergies, and prior similar events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28229" y="3380070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Chief Complaint and History of Present Illness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28229" y="3867067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Chief complaint and succinct HPI timeline from onset to presentation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28229" y="1805542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Patient Demographics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28229" y="2292539"/>
            <a:ext cx="53213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Patient demographics including age range, sex, and relevant social context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38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1" y="302633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954489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Physical Examination &amp; Initial Vitals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678755" y="-2074644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67200" y="302633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562368" y="828013"/>
            <a:ext cx="668578" cy="351271"/>
          </a:xfrm>
          <a:custGeom>
            <a:avLst/>
            <a:gdLst/>
            <a:ahLst/>
            <a:cxnLst/>
            <a:rect l="l" t="t" r="r" b="b"/>
            <a:pathLst>
              <a:path w="668578" h="351271">
                <a:moveTo>
                  <a:pt x="106444" y="338597"/>
                </a:moveTo>
                <a:cubicBezTo>
                  <a:pt x="94276" y="338597"/>
                  <a:pt x="82115" y="336061"/>
                  <a:pt x="69947" y="330992"/>
                </a:cubicBezTo>
                <a:cubicBezTo>
                  <a:pt x="22297" y="310717"/>
                  <a:pt x="0" y="255975"/>
                  <a:pt x="20271" y="208325"/>
                </a:cubicBezTo>
                <a:cubicBezTo>
                  <a:pt x="73497" y="81604"/>
                  <a:pt x="196669" y="-4"/>
                  <a:pt x="334028" y="-4"/>
                </a:cubicBezTo>
                <a:cubicBezTo>
                  <a:pt x="471394" y="-4"/>
                  <a:pt x="594566" y="81604"/>
                  <a:pt x="648293" y="208325"/>
                </a:cubicBezTo>
                <a:cubicBezTo>
                  <a:pt x="668571" y="255971"/>
                  <a:pt x="646268" y="311223"/>
                  <a:pt x="598618" y="330992"/>
                </a:cubicBezTo>
                <a:cubicBezTo>
                  <a:pt x="550968" y="351268"/>
                  <a:pt x="495724" y="328965"/>
                  <a:pt x="475954" y="281319"/>
                </a:cubicBezTo>
                <a:cubicBezTo>
                  <a:pt x="451624" y="224547"/>
                  <a:pt x="395865" y="187544"/>
                  <a:pt x="334028" y="187544"/>
                </a:cubicBezTo>
                <a:cubicBezTo>
                  <a:pt x="272191" y="187544"/>
                  <a:pt x="216940" y="224547"/>
                  <a:pt x="192611" y="281319"/>
                </a:cubicBezTo>
                <a:cubicBezTo>
                  <a:pt x="177909" y="316801"/>
                  <a:pt x="142935" y="338597"/>
                  <a:pt x="106438" y="338597"/>
                </a:cubicBezTo>
                <a:lnTo>
                  <a:pt x="106444" y="338597"/>
                </a:lnTo>
              </a:path>
            </a:pathLst>
          </a:custGeom>
          <a:solidFill>
            <a:srgbClr val="C6FD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82451" y="339563"/>
            <a:ext cx="469893" cy="469893"/>
          </a:xfrm>
          <a:custGeom>
            <a:avLst/>
            <a:gdLst/>
            <a:ahLst/>
            <a:cxnLst/>
            <a:rect l="l" t="t" r="r" b="b"/>
            <a:pathLst>
              <a:path w="469893" h="469893">
                <a:moveTo>
                  <a:pt x="261561" y="16949"/>
                </a:moveTo>
                <a:lnTo>
                  <a:pt x="295845" y="90407"/>
                </a:lnTo>
                <a:cubicBezTo>
                  <a:pt x="313038" y="127247"/>
                  <a:pt x="342646" y="156855"/>
                  <a:pt x="379486" y="174048"/>
                </a:cubicBezTo>
                <a:lnTo>
                  <a:pt x="452944" y="208332"/>
                </a:lnTo>
                <a:cubicBezTo>
                  <a:pt x="463282" y="213158"/>
                  <a:pt x="469893" y="223538"/>
                  <a:pt x="469893" y="234947"/>
                </a:cubicBezTo>
                <a:cubicBezTo>
                  <a:pt x="469893" y="246356"/>
                  <a:pt x="463286" y="256736"/>
                  <a:pt x="452944" y="261561"/>
                </a:cubicBezTo>
                <a:lnTo>
                  <a:pt x="379486" y="295845"/>
                </a:lnTo>
                <a:cubicBezTo>
                  <a:pt x="342646" y="313038"/>
                  <a:pt x="313038" y="342646"/>
                  <a:pt x="295845" y="379486"/>
                </a:cubicBezTo>
                <a:lnTo>
                  <a:pt x="261561" y="452944"/>
                </a:lnTo>
                <a:cubicBezTo>
                  <a:pt x="256735" y="463282"/>
                  <a:pt x="246356" y="469893"/>
                  <a:pt x="234947" y="469893"/>
                </a:cubicBezTo>
                <a:cubicBezTo>
                  <a:pt x="223537" y="469893"/>
                  <a:pt x="213158" y="463286"/>
                  <a:pt x="208332" y="452944"/>
                </a:cubicBezTo>
                <a:lnTo>
                  <a:pt x="174048" y="379486"/>
                </a:lnTo>
                <a:cubicBezTo>
                  <a:pt x="156855" y="342646"/>
                  <a:pt x="127247" y="313038"/>
                  <a:pt x="90407" y="295845"/>
                </a:cubicBezTo>
                <a:lnTo>
                  <a:pt x="16949" y="261561"/>
                </a:lnTo>
                <a:cubicBezTo>
                  <a:pt x="6611" y="256736"/>
                  <a:pt x="0" y="246356"/>
                  <a:pt x="0" y="234947"/>
                </a:cubicBezTo>
                <a:cubicBezTo>
                  <a:pt x="0" y="223538"/>
                  <a:pt x="6607" y="213158"/>
                  <a:pt x="16949" y="208332"/>
                </a:cubicBezTo>
                <a:lnTo>
                  <a:pt x="90407" y="174048"/>
                </a:lnTo>
                <a:cubicBezTo>
                  <a:pt x="127247" y="156855"/>
                  <a:pt x="156855" y="127247"/>
                  <a:pt x="174048" y="90407"/>
                </a:cubicBezTo>
                <a:lnTo>
                  <a:pt x="208332" y="16949"/>
                </a:lnTo>
                <a:cubicBezTo>
                  <a:pt x="213158" y="6611"/>
                  <a:pt x="223537" y="0"/>
                  <a:pt x="234947" y="0"/>
                </a:cubicBezTo>
                <a:cubicBezTo>
                  <a:pt x="246356" y="0"/>
                  <a:pt x="256735" y="6607"/>
                  <a:pt x="261561" y="16949"/>
                </a:cubicBezTo>
                <a:lnTo>
                  <a:pt x="261561" y="16949"/>
                </a:lnTo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309539" y="302121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316800" y="5862241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316115" y="6132060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15429" y="6401879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14744" y="6671698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14359" y="302633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1" y="3952067"/>
            <a:ext cx="303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Systems-based exam findings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1521" y="4439064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Systems-based exam findings grouped by organ system with key negatives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1" y="3360337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495800" y="3952067"/>
            <a:ext cx="303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Initial vital signs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95800" y="4439064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Initial vital signs with trends over the first assessment window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95800" y="336031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941" y="39188"/>
                </a:moveTo>
                <a:lnTo>
                  <a:pt x="195941" y="326569"/>
                </a:lnTo>
                <a:lnTo>
                  <a:pt x="169815" y="326569"/>
                </a:lnTo>
                <a:lnTo>
                  <a:pt x="169815" y="39188"/>
                </a:lnTo>
                <a:lnTo>
                  <a:pt x="195941" y="39188"/>
                </a:lnTo>
                <a:moveTo>
                  <a:pt x="169819" y="0"/>
                </a:moveTo>
                <a:cubicBezTo>
                  <a:pt x="148184" y="0"/>
                  <a:pt x="130631" y="17553"/>
                  <a:pt x="130631" y="39188"/>
                </a:cubicBezTo>
                <a:lnTo>
                  <a:pt x="130631" y="326569"/>
                </a:lnTo>
                <a:cubicBezTo>
                  <a:pt x="130631" y="348204"/>
                  <a:pt x="148184" y="365756"/>
                  <a:pt x="169819" y="365756"/>
                </a:cubicBezTo>
                <a:lnTo>
                  <a:pt x="195945" y="365756"/>
                </a:lnTo>
                <a:cubicBezTo>
                  <a:pt x="217580" y="365756"/>
                  <a:pt x="235133" y="348204"/>
                  <a:pt x="235133" y="326569"/>
                </a:cubicBezTo>
                <a:lnTo>
                  <a:pt x="235133" y="39188"/>
                </a:lnTo>
                <a:cubicBezTo>
                  <a:pt x="235133" y="17553"/>
                  <a:pt x="217580" y="0"/>
                  <a:pt x="195945" y="0"/>
                </a:cubicBezTo>
                <a:lnTo>
                  <a:pt x="169819" y="0"/>
                </a:lnTo>
                <a:moveTo>
                  <a:pt x="65314" y="195941"/>
                </a:moveTo>
                <a:lnTo>
                  <a:pt x="65314" y="326569"/>
                </a:lnTo>
                <a:lnTo>
                  <a:pt x="39188" y="326569"/>
                </a:lnTo>
                <a:lnTo>
                  <a:pt x="39188" y="195941"/>
                </a:lnTo>
                <a:lnTo>
                  <a:pt x="65314" y="195941"/>
                </a:lnTo>
                <a:moveTo>
                  <a:pt x="39188" y="156754"/>
                </a:moveTo>
                <a:cubicBezTo>
                  <a:pt x="17553" y="156754"/>
                  <a:pt x="0" y="174307"/>
                  <a:pt x="0" y="195941"/>
                </a:cubicBezTo>
                <a:lnTo>
                  <a:pt x="0" y="326569"/>
                </a:lnTo>
                <a:cubicBezTo>
                  <a:pt x="0" y="348204"/>
                  <a:pt x="17553" y="365756"/>
                  <a:pt x="39188" y="365756"/>
                </a:cubicBezTo>
                <a:lnTo>
                  <a:pt x="65314" y="365756"/>
                </a:lnTo>
                <a:cubicBezTo>
                  <a:pt x="86948" y="365756"/>
                  <a:pt x="104501" y="348204"/>
                  <a:pt x="104501" y="326569"/>
                </a:cubicBezTo>
                <a:lnTo>
                  <a:pt x="104501" y="195941"/>
                </a:lnTo>
                <a:cubicBezTo>
                  <a:pt x="104501" y="174307"/>
                  <a:pt x="86948" y="156754"/>
                  <a:pt x="65314" y="156754"/>
                </a:cubicBezTo>
                <a:lnTo>
                  <a:pt x="39188" y="156754"/>
                </a:lnTo>
                <a:moveTo>
                  <a:pt x="300446" y="91440"/>
                </a:moveTo>
                <a:lnTo>
                  <a:pt x="326572" y="91440"/>
                </a:lnTo>
                <a:lnTo>
                  <a:pt x="326572" y="326572"/>
                </a:lnTo>
                <a:lnTo>
                  <a:pt x="300446" y="326572"/>
                </a:lnTo>
                <a:lnTo>
                  <a:pt x="300446" y="91440"/>
                </a:lnTo>
                <a:moveTo>
                  <a:pt x="261259" y="91440"/>
                </a:moveTo>
                <a:lnTo>
                  <a:pt x="261259" y="326572"/>
                </a:lnTo>
                <a:cubicBezTo>
                  <a:pt x="261259" y="348207"/>
                  <a:pt x="278812" y="365760"/>
                  <a:pt x="300446" y="365760"/>
                </a:cubicBezTo>
                <a:lnTo>
                  <a:pt x="326573" y="365760"/>
                </a:lnTo>
                <a:cubicBezTo>
                  <a:pt x="348207" y="365760"/>
                  <a:pt x="365760" y="348207"/>
                  <a:pt x="365760" y="326572"/>
                </a:cubicBezTo>
                <a:lnTo>
                  <a:pt x="365760" y="91440"/>
                </a:lnTo>
                <a:cubicBezTo>
                  <a:pt x="365760" y="69805"/>
                  <a:pt x="348207" y="52252"/>
                  <a:pt x="326573" y="52252"/>
                </a:cubicBezTo>
                <a:lnTo>
                  <a:pt x="300446" y="52252"/>
                </a:lnTo>
                <a:cubicBezTo>
                  <a:pt x="278812" y="52252"/>
                  <a:pt x="261259" y="69805"/>
                  <a:pt x="261259" y="91440"/>
                </a:cubicBezTo>
                <a:lnTo>
                  <a:pt x="261259" y="91440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442959" y="3952067"/>
            <a:ext cx="303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Focused bedside assessments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42959" y="4439064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Focused bedside assessments tied to the differential such as volume status, perfusion, and respiratory effort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441145" y="3360024"/>
            <a:ext cx="365760" cy="354716"/>
          </a:xfrm>
          <a:custGeom>
            <a:avLst/>
            <a:gdLst/>
            <a:ahLst/>
            <a:cxnLst/>
            <a:rect l="l" t="t" r="r" b="b"/>
            <a:pathLst>
              <a:path w="365760" h="354716">
                <a:moveTo>
                  <a:pt x="76546" y="10847"/>
                </a:moveTo>
                <a:cubicBezTo>
                  <a:pt x="79801" y="19439"/>
                  <a:pt x="75438" y="28998"/>
                  <a:pt x="66846" y="32251"/>
                </a:cubicBezTo>
                <a:lnTo>
                  <a:pt x="36850" y="43474"/>
                </a:lnTo>
                <a:cubicBezTo>
                  <a:pt x="34703" y="44304"/>
                  <a:pt x="33248" y="46383"/>
                  <a:pt x="33248" y="48671"/>
                </a:cubicBezTo>
                <a:lnTo>
                  <a:pt x="33248" y="138588"/>
                </a:lnTo>
                <a:cubicBezTo>
                  <a:pt x="33248" y="178351"/>
                  <a:pt x="65530" y="210631"/>
                  <a:pt x="105291" y="210631"/>
                </a:cubicBezTo>
                <a:lnTo>
                  <a:pt x="110833" y="210631"/>
                </a:lnTo>
                <a:lnTo>
                  <a:pt x="116374" y="210631"/>
                </a:lnTo>
                <a:cubicBezTo>
                  <a:pt x="156136" y="210631"/>
                  <a:pt x="188418" y="178348"/>
                  <a:pt x="188418" y="138588"/>
                </a:cubicBezTo>
                <a:lnTo>
                  <a:pt x="188418" y="48671"/>
                </a:lnTo>
                <a:cubicBezTo>
                  <a:pt x="188418" y="46386"/>
                  <a:pt x="186962" y="44308"/>
                  <a:pt x="184815" y="43474"/>
                </a:cubicBezTo>
                <a:lnTo>
                  <a:pt x="154888" y="32251"/>
                </a:lnTo>
                <a:cubicBezTo>
                  <a:pt x="146300" y="28995"/>
                  <a:pt x="141933" y="19435"/>
                  <a:pt x="145188" y="10847"/>
                </a:cubicBezTo>
                <a:cubicBezTo>
                  <a:pt x="148444" y="2256"/>
                  <a:pt x="158005" y="-2107"/>
                  <a:pt x="166593" y="1149"/>
                </a:cubicBezTo>
                <a:lnTo>
                  <a:pt x="196519" y="12372"/>
                </a:lnTo>
                <a:cubicBezTo>
                  <a:pt x="211621" y="17984"/>
                  <a:pt x="221665" y="32460"/>
                  <a:pt x="221665" y="48671"/>
                </a:cubicBezTo>
                <a:lnTo>
                  <a:pt x="221665" y="138588"/>
                </a:lnTo>
                <a:cubicBezTo>
                  <a:pt x="221665" y="192966"/>
                  <a:pt x="180448" y="237717"/>
                  <a:pt x="127592" y="243257"/>
                </a:cubicBezTo>
                <a:cubicBezTo>
                  <a:pt x="130156" y="286898"/>
                  <a:pt x="166315" y="321465"/>
                  <a:pt x="210579" y="321465"/>
                </a:cubicBezTo>
                <a:cubicBezTo>
                  <a:pt x="256508" y="321465"/>
                  <a:pt x="293705" y="284266"/>
                  <a:pt x="293705" y="238337"/>
                </a:cubicBezTo>
                <a:lnTo>
                  <a:pt x="293705" y="185900"/>
                </a:lnTo>
                <a:cubicBezTo>
                  <a:pt x="271193" y="178834"/>
                  <a:pt x="254913" y="157845"/>
                  <a:pt x="254913" y="133043"/>
                </a:cubicBezTo>
                <a:cubicBezTo>
                  <a:pt x="254913" y="102424"/>
                  <a:pt x="279711" y="77626"/>
                  <a:pt x="310333" y="77626"/>
                </a:cubicBezTo>
                <a:cubicBezTo>
                  <a:pt x="340951" y="77626"/>
                  <a:pt x="365753" y="102424"/>
                  <a:pt x="365753" y="133043"/>
                </a:cubicBezTo>
                <a:cubicBezTo>
                  <a:pt x="365753" y="157842"/>
                  <a:pt x="349473" y="178834"/>
                  <a:pt x="326960" y="185900"/>
                </a:cubicBezTo>
                <a:lnTo>
                  <a:pt x="326960" y="238337"/>
                </a:lnTo>
                <a:cubicBezTo>
                  <a:pt x="326960" y="302623"/>
                  <a:pt x="274869" y="354716"/>
                  <a:pt x="210583" y="354716"/>
                </a:cubicBezTo>
                <a:cubicBezTo>
                  <a:pt x="147961" y="354716"/>
                  <a:pt x="96905" y="305255"/>
                  <a:pt x="94344" y="243325"/>
                </a:cubicBezTo>
                <a:cubicBezTo>
                  <a:pt x="41349" y="237852"/>
                  <a:pt x="-3" y="193033"/>
                  <a:pt x="-3" y="138584"/>
                </a:cubicBezTo>
                <a:lnTo>
                  <a:pt x="-3" y="48667"/>
                </a:lnTo>
                <a:cubicBezTo>
                  <a:pt x="-3" y="32527"/>
                  <a:pt x="10040" y="18048"/>
                  <a:pt x="25143" y="12369"/>
                </a:cubicBezTo>
                <a:lnTo>
                  <a:pt x="55139" y="1078"/>
                </a:lnTo>
                <a:cubicBezTo>
                  <a:pt x="63727" y="-2178"/>
                  <a:pt x="73288" y="2185"/>
                  <a:pt x="76543" y="10776"/>
                </a:cubicBezTo>
                <a:lnTo>
                  <a:pt x="76546" y="10847"/>
                </a:lnTo>
                <a:moveTo>
                  <a:pt x="310340" y="110877"/>
                </a:moveTo>
                <a:cubicBezTo>
                  <a:pt x="298098" y="110877"/>
                  <a:pt x="288171" y="120802"/>
                  <a:pt x="288171" y="133043"/>
                </a:cubicBezTo>
                <a:cubicBezTo>
                  <a:pt x="288171" y="145285"/>
                  <a:pt x="298094" y="155210"/>
                  <a:pt x="310340" y="155210"/>
                </a:cubicBezTo>
                <a:cubicBezTo>
                  <a:pt x="322582" y="155210"/>
                  <a:pt x="332509" y="145285"/>
                  <a:pt x="332509" y="133043"/>
                </a:cubicBezTo>
                <a:cubicBezTo>
                  <a:pt x="332509" y="120802"/>
                  <a:pt x="322586" y="110877"/>
                  <a:pt x="310340" y="110877"/>
                </a:cubicBezTo>
                <a:lnTo>
                  <a:pt x="310340" y="110877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998053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796007"/>
            <a:ext cx="1115205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Laboratory, Imaging &amp; Diagnostic Workup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5559770" y="3827010"/>
            <a:ext cx="8358535" cy="2784994"/>
          </a:xfrm>
          <a:custGeom>
            <a:avLst/>
            <a:gdLst/>
            <a:ahLst/>
            <a:cxnLst/>
            <a:rect l="l" t="t" r="r" b="b"/>
            <a:pathLst>
              <a:path w="8358535" h="2784994">
                <a:moveTo>
                  <a:pt x="525668" y="1392971"/>
                </a:moveTo>
                <a:cubicBezTo>
                  <a:pt x="568882" y="1316662"/>
                  <a:pt x="617111" y="1243639"/>
                  <a:pt x="663751" y="1169419"/>
                </a:cubicBezTo>
                <a:cubicBezTo>
                  <a:pt x="650796" y="1188469"/>
                  <a:pt x="637756" y="1207351"/>
                  <a:pt x="624800" y="1226400"/>
                </a:cubicBezTo>
                <a:cubicBezTo>
                  <a:pt x="693675" y="1136723"/>
                  <a:pt x="763970" y="1049135"/>
                  <a:pt x="840283" y="965892"/>
                </a:cubicBezTo>
                <a:cubicBezTo>
                  <a:pt x="915343" y="884013"/>
                  <a:pt x="996254" y="809542"/>
                  <a:pt x="1076245" y="732843"/>
                </a:cubicBezTo>
                <a:cubicBezTo>
                  <a:pt x="1060029" y="746462"/>
                  <a:pt x="1044232" y="759969"/>
                  <a:pt x="1028016" y="773588"/>
                </a:cubicBezTo>
                <a:cubicBezTo>
                  <a:pt x="1084771" y="726995"/>
                  <a:pt x="1141442" y="682045"/>
                  <a:pt x="1207975" y="649990"/>
                </a:cubicBezTo>
                <a:cubicBezTo>
                  <a:pt x="1190005" y="658401"/>
                  <a:pt x="1172034" y="666811"/>
                  <a:pt x="1153729" y="675222"/>
                </a:cubicBezTo>
                <a:cubicBezTo>
                  <a:pt x="1184739" y="661074"/>
                  <a:pt x="1216418" y="650101"/>
                  <a:pt x="1250270" y="643557"/>
                </a:cubicBezTo>
                <a:cubicBezTo>
                  <a:pt x="1231129" y="646982"/>
                  <a:pt x="1211988" y="650352"/>
                  <a:pt x="1192763" y="653777"/>
                </a:cubicBezTo>
                <a:cubicBezTo>
                  <a:pt x="1220513" y="649182"/>
                  <a:pt x="1248013" y="647595"/>
                  <a:pt x="1275847" y="649544"/>
                </a:cubicBezTo>
                <a:cubicBezTo>
                  <a:pt x="1256455" y="648096"/>
                  <a:pt x="1237398" y="646620"/>
                  <a:pt x="1218006" y="645172"/>
                </a:cubicBezTo>
                <a:cubicBezTo>
                  <a:pt x="1245171" y="647929"/>
                  <a:pt x="1271417" y="653722"/>
                  <a:pt x="1297328" y="662578"/>
                </a:cubicBezTo>
                <a:cubicBezTo>
                  <a:pt x="1279190" y="656145"/>
                  <a:pt x="1260634" y="649767"/>
                  <a:pt x="1242496" y="643389"/>
                </a:cubicBezTo>
                <a:cubicBezTo>
                  <a:pt x="1274008" y="655114"/>
                  <a:pt x="1303514" y="670320"/>
                  <a:pt x="1331598" y="689203"/>
                </a:cubicBezTo>
                <a:cubicBezTo>
                  <a:pt x="1315216" y="678035"/>
                  <a:pt x="1298749" y="666644"/>
                  <a:pt x="1282450" y="655476"/>
                </a:cubicBezTo>
                <a:cubicBezTo>
                  <a:pt x="1321150" y="682602"/>
                  <a:pt x="1355002" y="714323"/>
                  <a:pt x="1385594" y="750110"/>
                </a:cubicBezTo>
                <a:cubicBezTo>
                  <a:pt x="1373057" y="735155"/>
                  <a:pt x="1360268" y="720005"/>
                  <a:pt x="1347730" y="705105"/>
                </a:cubicBezTo>
                <a:cubicBezTo>
                  <a:pt x="1378490" y="742201"/>
                  <a:pt x="1403732" y="781469"/>
                  <a:pt x="1424545" y="824915"/>
                </a:cubicBezTo>
                <a:cubicBezTo>
                  <a:pt x="1416521" y="807704"/>
                  <a:pt x="1408580" y="790827"/>
                  <a:pt x="1400556" y="773532"/>
                </a:cubicBezTo>
                <a:cubicBezTo>
                  <a:pt x="1442432" y="863543"/>
                  <a:pt x="1468093" y="958957"/>
                  <a:pt x="1485980" y="1056209"/>
                </a:cubicBezTo>
                <a:cubicBezTo>
                  <a:pt x="1482637" y="1037438"/>
                  <a:pt x="1479210" y="1019029"/>
                  <a:pt x="1475783" y="1000203"/>
                </a:cubicBezTo>
                <a:cubicBezTo>
                  <a:pt x="1511558" y="1199079"/>
                  <a:pt x="1518997" y="1402662"/>
                  <a:pt x="1567643" y="1599534"/>
                </a:cubicBezTo>
                <a:cubicBezTo>
                  <a:pt x="1617627" y="1801585"/>
                  <a:pt x="1723614" y="2012047"/>
                  <a:pt x="1886187" y="2146479"/>
                </a:cubicBezTo>
                <a:cubicBezTo>
                  <a:pt x="2067735" y="2296701"/>
                  <a:pt x="2309547" y="2352206"/>
                  <a:pt x="2535980" y="2280325"/>
                </a:cubicBezTo>
                <a:cubicBezTo>
                  <a:pt x="2716858" y="2222982"/>
                  <a:pt x="2870990" y="2093146"/>
                  <a:pt x="2991520" y="1949858"/>
                </a:cubicBezTo>
                <a:cubicBezTo>
                  <a:pt x="3127262" y="1788551"/>
                  <a:pt x="3229404" y="1602458"/>
                  <a:pt x="3348011" y="1428813"/>
                </a:cubicBezTo>
                <a:cubicBezTo>
                  <a:pt x="3334889" y="1448058"/>
                  <a:pt x="3321431" y="1467274"/>
                  <a:pt x="3308308" y="1486574"/>
                </a:cubicBezTo>
                <a:cubicBezTo>
                  <a:pt x="3461102" y="1264109"/>
                  <a:pt x="3636464" y="1056348"/>
                  <a:pt x="3842502" y="881283"/>
                </a:cubicBezTo>
                <a:cubicBezTo>
                  <a:pt x="3824114" y="896824"/>
                  <a:pt x="3805558" y="912587"/>
                  <a:pt x="3787252" y="928183"/>
                </a:cubicBezTo>
                <a:cubicBezTo>
                  <a:pt x="3920487" y="815975"/>
                  <a:pt x="4065926" y="719113"/>
                  <a:pt x="4223735" y="645255"/>
                </a:cubicBezTo>
                <a:cubicBezTo>
                  <a:pt x="4202087" y="655337"/>
                  <a:pt x="4180438" y="665446"/>
                  <a:pt x="4159040" y="675333"/>
                </a:cubicBezTo>
                <a:cubicBezTo>
                  <a:pt x="4273886" y="622585"/>
                  <a:pt x="4394751" y="580643"/>
                  <a:pt x="4519544" y="558029"/>
                </a:cubicBezTo>
                <a:cubicBezTo>
                  <a:pt x="4496056" y="562179"/>
                  <a:pt x="4472652" y="566412"/>
                  <a:pt x="4449248" y="570562"/>
                </a:cubicBezTo>
                <a:cubicBezTo>
                  <a:pt x="4500821" y="561761"/>
                  <a:pt x="4552560" y="557472"/>
                  <a:pt x="4604884" y="560842"/>
                </a:cubicBezTo>
                <a:cubicBezTo>
                  <a:pt x="4580895" y="558893"/>
                  <a:pt x="4557074" y="557249"/>
                  <a:pt x="4533085" y="555272"/>
                </a:cubicBezTo>
                <a:cubicBezTo>
                  <a:pt x="4568525" y="558363"/>
                  <a:pt x="4602628" y="564908"/>
                  <a:pt x="4636062" y="576494"/>
                </a:cubicBezTo>
                <a:cubicBezTo>
                  <a:pt x="4612992" y="568473"/>
                  <a:pt x="4589839" y="560424"/>
                  <a:pt x="4567104" y="552404"/>
                </a:cubicBezTo>
                <a:cubicBezTo>
                  <a:pt x="4593266" y="562151"/>
                  <a:pt x="4617589" y="574405"/>
                  <a:pt x="4640910" y="589750"/>
                </a:cubicBezTo>
                <a:cubicBezTo>
                  <a:pt x="4619846" y="575435"/>
                  <a:pt x="4599368" y="561065"/>
                  <a:pt x="4578304" y="546750"/>
                </a:cubicBezTo>
                <a:cubicBezTo>
                  <a:pt x="4611320" y="569503"/>
                  <a:pt x="4639907" y="596379"/>
                  <a:pt x="4666069" y="626763"/>
                </a:cubicBezTo>
                <a:cubicBezTo>
                  <a:pt x="4649686" y="607268"/>
                  <a:pt x="4633303" y="587884"/>
                  <a:pt x="4616753" y="568584"/>
                </a:cubicBezTo>
                <a:cubicBezTo>
                  <a:pt x="4650605" y="609886"/>
                  <a:pt x="4677436" y="654863"/>
                  <a:pt x="4700506" y="702849"/>
                </a:cubicBezTo>
                <a:cubicBezTo>
                  <a:pt x="4690058" y="680458"/>
                  <a:pt x="4679693" y="657927"/>
                  <a:pt x="4669161" y="635563"/>
                </a:cubicBezTo>
                <a:cubicBezTo>
                  <a:pt x="4700757" y="704158"/>
                  <a:pt x="4722238" y="775704"/>
                  <a:pt x="4736113" y="849730"/>
                </a:cubicBezTo>
                <a:cubicBezTo>
                  <a:pt x="4731683" y="825389"/>
                  <a:pt x="4727504" y="801159"/>
                  <a:pt x="4723074" y="776818"/>
                </a:cubicBezTo>
                <a:cubicBezTo>
                  <a:pt x="4768544" y="1030531"/>
                  <a:pt x="4727755" y="1288812"/>
                  <a:pt x="4716638" y="1543472"/>
                </a:cubicBezTo>
                <a:cubicBezTo>
                  <a:pt x="4703849" y="1837484"/>
                  <a:pt x="4762610" y="2147788"/>
                  <a:pt x="4928610" y="2395764"/>
                </a:cubicBezTo>
                <a:cubicBezTo>
                  <a:pt x="5018548" y="2530279"/>
                  <a:pt x="5147270" y="2658723"/>
                  <a:pt x="5299729" y="2719742"/>
                </a:cubicBezTo>
                <a:cubicBezTo>
                  <a:pt x="5406301" y="2762380"/>
                  <a:pt x="5499415" y="2781903"/>
                  <a:pt x="5614428" y="2784716"/>
                </a:cubicBezTo>
                <a:cubicBezTo>
                  <a:pt x="5693751" y="2786749"/>
                  <a:pt x="5777085" y="2772016"/>
                  <a:pt x="5852229" y="2747369"/>
                </a:cubicBezTo>
                <a:cubicBezTo>
                  <a:pt x="6159238" y="2646859"/>
                  <a:pt x="6360260" y="2375043"/>
                  <a:pt x="6504612" y="2100610"/>
                </a:cubicBezTo>
                <a:cubicBezTo>
                  <a:pt x="6574657" y="1967376"/>
                  <a:pt x="6631746" y="1828293"/>
                  <a:pt x="6698196" y="1693499"/>
                </a:cubicBezTo>
                <a:cubicBezTo>
                  <a:pt x="6780110" y="1527736"/>
                  <a:pt x="6873892" y="1368156"/>
                  <a:pt x="6978625" y="1215566"/>
                </a:cubicBezTo>
                <a:cubicBezTo>
                  <a:pt x="6961657" y="1240242"/>
                  <a:pt x="6944856" y="1264722"/>
                  <a:pt x="6927972" y="1289452"/>
                </a:cubicBezTo>
                <a:cubicBezTo>
                  <a:pt x="7018579" y="1158363"/>
                  <a:pt x="7113615" y="1026660"/>
                  <a:pt x="7236068" y="922919"/>
                </a:cubicBezTo>
                <a:cubicBezTo>
                  <a:pt x="7213165" y="942303"/>
                  <a:pt x="7190096" y="961853"/>
                  <a:pt x="7167277" y="981181"/>
                </a:cubicBezTo>
                <a:cubicBezTo>
                  <a:pt x="7212330" y="943640"/>
                  <a:pt x="7260558" y="910805"/>
                  <a:pt x="7313551" y="885405"/>
                </a:cubicBezTo>
                <a:cubicBezTo>
                  <a:pt x="7287222" y="897604"/>
                  <a:pt x="7260893" y="909997"/>
                  <a:pt x="7234480" y="922223"/>
                </a:cubicBezTo>
                <a:cubicBezTo>
                  <a:pt x="7270589" y="905569"/>
                  <a:pt x="7307868" y="893175"/>
                  <a:pt x="7346902" y="885935"/>
                </a:cubicBezTo>
                <a:cubicBezTo>
                  <a:pt x="7318650" y="891115"/>
                  <a:pt x="7290148" y="896155"/>
                  <a:pt x="7262063" y="901141"/>
                </a:cubicBezTo>
                <a:cubicBezTo>
                  <a:pt x="7293157" y="895961"/>
                  <a:pt x="7324250" y="894067"/>
                  <a:pt x="7355846" y="895877"/>
                </a:cubicBezTo>
                <a:cubicBezTo>
                  <a:pt x="7327176" y="893538"/>
                  <a:pt x="7298339" y="891421"/>
                  <a:pt x="7269669" y="889165"/>
                </a:cubicBezTo>
                <a:cubicBezTo>
                  <a:pt x="7303020" y="891811"/>
                  <a:pt x="7335284" y="898077"/>
                  <a:pt x="7367130" y="908660"/>
                </a:cubicBezTo>
                <a:cubicBezTo>
                  <a:pt x="7339630" y="899163"/>
                  <a:pt x="7311880" y="889472"/>
                  <a:pt x="7284547" y="879808"/>
                </a:cubicBezTo>
                <a:cubicBezTo>
                  <a:pt x="7317981" y="891839"/>
                  <a:pt x="7349159" y="907546"/>
                  <a:pt x="7378497" y="927236"/>
                </a:cubicBezTo>
                <a:cubicBezTo>
                  <a:pt x="7353672" y="910108"/>
                  <a:pt x="7328764" y="892981"/>
                  <a:pt x="7303688" y="876020"/>
                </a:cubicBezTo>
                <a:cubicBezTo>
                  <a:pt x="7340884" y="901698"/>
                  <a:pt x="7373399" y="932166"/>
                  <a:pt x="7402821" y="966338"/>
                </a:cubicBezTo>
                <a:cubicBezTo>
                  <a:pt x="7383345" y="943306"/>
                  <a:pt x="7363535" y="920107"/>
                  <a:pt x="7344144" y="896824"/>
                </a:cubicBezTo>
                <a:cubicBezTo>
                  <a:pt x="7384933" y="945478"/>
                  <a:pt x="7417197" y="999006"/>
                  <a:pt x="7444362" y="1056349"/>
                </a:cubicBezTo>
                <a:cubicBezTo>
                  <a:pt x="7431992" y="1029752"/>
                  <a:pt x="7419538" y="1003183"/>
                  <a:pt x="7406916" y="976391"/>
                </a:cubicBezTo>
                <a:cubicBezTo>
                  <a:pt x="7443359" y="1055847"/>
                  <a:pt x="7468769" y="1139564"/>
                  <a:pt x="7484818" y="1225453"/>
                </a:cubicBezTo>
                <a:cubicBezTo>
                  <a:pt x="7479636" y="1196796"/>
                  <a:pt x="7474620" y="1167915"/>
                  <a:pt x="7469187" y="1139146"/>
                </a:cubicBezTo>
                <a:cubicBezTo>
                  <a:pt x="7494932" y="1285359"/>
                  <a:pt x="7499111" y="1434189"/>
                  <a:pt x="7520927" y="1580791"/>
                </a:cubicBezTo>
                <a:cubicBezTo>
                  <a:pt x="7535554" y="1678433"/>
                  <a:pt x="7551686" y="1777996"/>
                  <a:pt x="7582947" y="1871990"/>
                </a:cubicBezTo>
                <a:cubicBezTo>
                  <a:pt x="7602255" y="1930531"/>
                  <a:pt x="7629086" y="1985868"/>
                  <a:pt x="7655750" y="2041346"/>
                </a:cubicBezTo>
                <a:cubicBezTo>
                  <a:pt x="7672133" y="2075378"/>
                  <a:pt x="7690438" y="2108464"/>
                  <a:pt x="7712170" y="2139461"/>
                </a:cubicBezTo>
                <a:cubicBezTo>
                  <a:pt x="7765748" y="2216160"/>
                  <a:pt x="7843650" y="2275480"/>
                  <a:pt x="7936764" y="2294557"/>
                </a:cubicBezTo>
                <a:cubicBezTo>
                  <a:pt x="8019513" y="2311768"/>
                  <a:pt x="8126920" y="2296423"/>
                  <a:pt x="8197299" y="2247017"/>
                </a:cubicBezTo>
                <a:cubicBezTo>
                  <a:pt x="8272693" y="2194019"/>
                  <a:pt x="8337305" y="2116290"/>
                  <a:pt x="8352434" y="2022408"/>
                </a:cubicBezTo>
                <a:cubicBezTo>
                  <a:pt x="8366727" y="1934235"/>
                  <a:pt x="8357700" y="1837122"/>
                  <a:pt x="8304874" y="1761843"/>
                </a:cubicBezTo>
                <a:cubicBezTo>
                  <a:pt x="8279380" y="1725583"/>
                  <a:pt x="8257230" y="1688041"/>
                  <a:pt x="8238507" y="1647909"/>
                </a:cubicBezTo>
                <a:cubicBezTo>
                  <a:pt x="8251379" y="1675230"/>
                  <a:pt x="8264000" y="1702718"/>
                  <a:pt x="8276789" y="1730067"/>
                </a:cubicBezTo>
                <a:cubicBezTo>
                  <a:pt x="8240262" y="1649525"/>
                  <a:pt x="8217945" y="1563970"/>
                  <a:pt x="8201897" y="1476911"/>
                </a:cubicBezTo>
                <a:cubicBezTo>
                  <a:pt x="8207162" y="1505902"/>
                  <a:pt x="8212345" y="1535340"/>
                  <a:pt x="8217527" y="1564359"/>
                </a:cubicBezTo>
                <a:cubicBezTo>
                  <a:pt x="8173812" y="1319391"/>
                  <a:pt x="8176403" y="1061556"/>
                  <a:pt x="8081032" y="828230"/>
                </a:cubicBezTo>
                <a:cubicBezTo>
                  <a:pt x="8018928" y="676336"/>
                  <a:pt x="7939438" y="537671"/>
                  <a:pt x="7819243" y="423626"/>
                </a:cubicBezTo>
                <a:cubicBezTo>
                  <a:pt x="7763659" y="370878"/>
                  <a:pt x="7697877" y="324285"/>
                  <a:pt x="7628417" y="291923"/>
                </a:cubicBezTo>
                <a:cubicBezTo>
                  <a:pt x="7527530" y="244662"/>
                  <a:pt x="7435085" y="227952"/>
                  <a:pt x="7325671" y="221658"/>
                </a:cubicBezTo>
                <a:cubicBezTo>
                  <a:pt x="7250946" y="217369"/>
                  <a:pt x="7173044" y="231628"/>
                  <a:pt x="7101830" y="252293"/>
                </a:cubicBezTo>
                <a:cubicBezTo>
                  <a:pt x="7030866" y="273097"/>
                  <a:pt x="6961574" y="306684"/>
                  <a:pt x="6898550" y="345535"/>
                </a:cubicBezTo>
                <a:cubicBezTo>
                  <a:pt x="6787549" y="413823"/>
                  <a:pt x="6688082" y="508011"/>
                  <a:pt x="6604330" y="607742"/>
                </a:cubicBezTo>
                <a:cubicBezTo>
                  <a:pt x="6506953" y="723792"/>
                  <a:pt x="6421278" y="851791"/>
                  <a:pt x="6339113" y="978703"/>
                </a:cubicBezTo>
                <a:cubicBezTo>
                  <a:pt x="6265475" y="1092581"/>
                  <a:pt x="6197687" y="1210303"/>
                  <a:pt x="6136586" y="1331311"/>
                </a:cubicBezTo>
                <a:cubicBezTo>
                  <a:pt x="6023077" y="1555336"/>
                  <a:pt x="5939241" y="1794400"/>
                  <a:pt x="5797397" y="2003497"/>
                </a:cubicBezTo>
                <a:cubicBezTo>
                  <a:pt x="5814030" y="1979184"/>
                  <a:pt x="5830580" y="1954899"/>
                  <a:pt x="5847381" y="1930753"/>
                </a:cubicBezTo>
                <a:cubicBezTo>
                  <a:pt x="5797397" y="2003497"/>
                  <a:pt x="5742481" y="2072148"/>
                  <a:pt x="5674944" y="2129379"/>
                </a:cubicBezTo>
                <a:cubicBezTo>
                  <a:pt x="5697261" y="2110636"/>
                  <a:pt x="5719244" y="2091837"/>
                  <a:pt x="5741562" y="2073067"/>
                </a:cubicBezTo>
                <a:cubicBezTo>
                  <a:pt x="5704617" y="2103646"/>
                  <a:pt x="5664830" y="2129880"/>
                  <a:pt x="5621617" y="2150851"/>
                </a:cubicBezTo>
                <a:cubicBezTo>
                  <a:pt x="5646943" y="2139071"/>
                  <a:pt x="5672186" y="2127263"/>
                  <a:pt x="5697512" y="2115454"/>
                </a:cubicBezTo>
                <a:cubicBezTo>
                  <a:pt x="5660985" y="2132164"/>
                  <a:pt x="5623539" y="2144335"/>
                  <a:pt x="5584087" y="2151993"/>
                </a:cubicBezTo>
                <a:cubicBezTo>
                  <a:pt x="5611001" y="2147036"/>
                  <a:pt x="5637832" y="2142302"/>
                  <a:pt x="5664830" y="2137400"/>
                </a:cubicBezTo>
                <a:cubicBezTo>
                  <a:pt x="5625712" y="2144251"/>
                  <a:pt x="5586845" y="2146228"/>
                  <a:pt x="5547309" y="2144112"/>
                </a:cubicBezTo>
                <a:cubicBezTo>
                  <a:pt x="5574475" y="2146089"/>
                  <a:pt x="5601723" y="2148261"/>
                  <a:pt x="5628722" y="2150489"/>
                </a:cubicBezTo>
                <a:cubicBezTo>
                  <a:pt x="5589771" y="2147398"/>
                  <a:pt x="5551823" y="2139934"/>
                  <a:pt x="5514711" y="2127513"/>
                </a:cubicBezTo>
                <a:cubicBezTo>
                  <a:pt x="5540539" y="2136564"/>
                  <a:pt x="5566534" y="2145727"/>
                  <a:pt x="5592529" y="2154528"/>
                </a:cubicBezTo>
                <a:cubicBezTo>
                  <a:pt x="5554080" y="2140881"/>
                  <a:pt x="5518305" y="2122779"/>
                  <a:pt x="5484286" y="2100360"/>
                </a:cubicBezTo>
                <a:cubicBezTo>
                  <a:pt x="5507690" y="2116429"/>
                  <a:pt x="5530759" y="2132359"/>
                  <a:pt x="5554247" y="2148261"/>
                </a:cubicBezTo>
                <a:cubicBezTo>
                  <a:pt x="5510866" y="2118351"/>
                  <a:pt x="5472500" y="2082953"/>
                  <a:pt x="5438147" y="2043016"/>
                </a:cubicBezTo>
                <a:cubicBezTo>
                  <a:pt x="5456285" y="2064433"/>
                  <a:pt x="5474256" y="2085655"/>
                  <a:pt x="5492477" y="2107099"/>
                </a:cubicBezTo>
                <a:cubicBezTo>
                  <a:pt x="5445335" y="2050898"/>
                  <a:pt x="5407471" y="1988458"/>
                  <a:pt x="5376210" y="1922259"/>
                </a:cubicBezTo>
                <a:cubicBezTo>
                  <a:pt x="5387578" y="1946433"/>
                  <a:pt x="5398778" y="1970885"/>
                  <a:pt x="5410062" y="1995059"/>
                </a:cubicBezTo>
                <a:cubicBezTo>
                  <a:pt x="5368938" y="1906134"/>
                  <a:pt x="5340603" y="1812558"/>
                  <a:pt x="5322966" y="1716253"/>
                </a:cubicBezTo>
                <a:cubicBezTo>
                  <a:pt x="5327647" y="1741931"/>
                  <a:pt x="5332077" y="1767413"/>
                  <a:pt x="5336758" y="1793119"/>
                </a:cubicBezTo>
                <a:cubicBezTo>
                  <a:pt x="5292291" y="1540659"/>
                  <a:pt x="5335170" y="1281738"/>
                  <a:pt x="5329988" y="1027329"/>
                </a:cubicBezTo>
                <a:cubicBezTo>
                  <a:pt x="5327062" y="879947"/>
                  <a:pt x="5309091" y="728638"/>
                  <a:pt x="5264791" y="587857"/>
                </a:cubicBezTo>
                <a:cubicBezTo>
                  <a:pt x="5212467" y="420841"/>
                  <a:pt x="5118851" y="244411"/>
                  <a:pt x="4976171" y="137913"/>
                </a:cubicBezTo>
                <a:cubicBezTo>
                  <a:pt x="4884812" y="69709"/>
                  <a:pt x="4782754" y="17796"/>
                  <a:pt x="4667657" y="5236"/>
                </a:cubicBezTo>
                <a:cubicBezTo>
                  <a:pt x="4554399" y="-7046"/>
                  <a:pt x="4457607" y="2340"/>
                  <a:pt x="4346188" y="24870"/>
                </a:cubicBezTo>
                <a:cubicBezTo>
                  <a:pt x="4190886" y="56369"/>
                  <a:pt x="4042105" y="120591"/>
                  <a:pt x="3901598" y="192248"/>
                </a:cubicBezTo>
                <a:cubicBezTo>
                  <a:pt x="3635545" y="328435"/>
                  <a:pt x="3401506" y="532853"/>
                  <a:pt x="3205833" y="756878"/>
                </a:cubicBezTo>
                <a:cubicBezTo>
                  <a:pt x="3088730" y="890753"/>
                  <a:pt x="2984917" y="1035684"/>
                  <a:pt x="2887122" y="1183818"/>
                </a:cubicBezTo>
                <a:cubicBezTo>
                  <a:pt x="2807632" y="1304185"/>
                  <a:pt x="2738006" y="1430624"/>
                  <a:pt x="2656761" y="1549850"/>
                </a:cubicBezTo>
                <a:cubicBezTo>
                  <a:pt x="2669717" y="1530800"/>
                  <a:pt x="2682756" y="1511918"/>
                  <a:pt x="2695712" y="1492869"/>
                </a:cubicBezTo>
                <a:cubicBezTo>
                  <a:pt x="2626670" y="1593379"/>
                  <a:pt x="2550858" y="1691077"/>
                  <a:pt x="2457911" y="1770672"/>
                </a:cubicBezTo>
                <a:cubicBezTo>
                  <a:pt x="2475046" y="1756106"/>
                  <a:pt x="2492348" y="1741736"/>
                  <a:pt x="2509316" y="1727170"/>
                </a:cubicBezTo>
                <a:cubicBezTo>
                  <a:pt x="2467022" y="1762512"/>
                  <a:pt x="2421468" y="1793565"/>
                  <a:pt x="2371568" y="1817488"/>
                </a:cubicBezTo>
                <a:cubicBezTo>
                  <a:pt x="2390792" y="1808409"/>
                  <a:pt x="2410435" y="1799357"/>
                  <a:pt x="2429659" y="1790362"/>
                </a:cubicBezTo>
                <a:cubicBezTo>
                  <a:pt x="2392464" y="1807462"/>
                  <a:pt x="2354015" y="1820273"/>
                  <a:pt x="2313894" y="1827541"/>
                </a:cubicBezTo>
                <a:cubicBezTo>
                  <a:pt x="2334456" y="1823670"/>
                  <a:pt x="2355185" y="1820189"/>
                  <a:pt x="2375831" y="1816346"/>
                </a:cubicBezTo>
                <a:cubicBezTo>
                  <a:pt x="2339304" y="1822306"/>
                  <a:pt x="2303028" y="1824144"/>
                  <a:pt x="2266083" y="1821526"/>
                </a:cubicBezTo>
                <a:cubicBezTo>
                  <a:pt x="2286812" y="1823141"/>
                  <a:pt x="2307541" y="1824673"/>
                  <a:pt x="2328271" y="1826288"/>
                </a:cubicBezTo>
                <a:cubicBezTo>
                  <a:pt x="2291911" y="1823030"/>
                  <a:pt x="2256387" y="1815649"/>
                  <a:pt x="2221866" y="1803674"/>
                </a:cubicBezTo>
                <a:cubicBezTo>
                  <a:pt x="2241676" y="1810553"/>
                  <a:pt x="2261235" y="1817460"/>
                  <a:pt x="2281045" y="1824339"/>
                </a:cubicBezTo>
                <a:cubicBezTo>
                  <a:pt x="2243933" y="1810831"/>
                  <a:pt x="2209245" y="1793091"/>
                  <a:pt x="2176396" y="1770922"/>
                </a:cubicBezTo>
                <a:cubicBezTo>
                  <a:pt x="2194116" y="1782982"/>
                  <a:pt x="2211585" y="1795263"/>
                  <a:pt x="2229305" y="1807322"/>
                </a:cubicBezTo>
                <a:cubicBezTo>
                  <a:pt x="2186175" y="1777217"/>
                  <a:pt x="2148061" y="1741374"/>
                  <a:pt x="2113958" y="1701298"/>
                </a:cubicBezTo>
                <a:cubicBezTo>
                  <a:pt x="2127582" y="1717478"/>
                  <a:pt x="2141290" y="1733520"/>
                  <a:pt x="2154831" y="1749757"/>
                </a:cubicBezTo>
                <a:cubicBezTo>
                  <a:pt x="2109444" y="1694836"/>
                  <a:pt x="2073001" y="1634318"/>
                  <a:pt x="2042743" y="1569790"/>
                </a:cubicBezTo>
                <a:cubicBezTo>
                  <a:pt x="2051352" y="1587948"/>
                  <a:pt x="2059794" y="1606274"/>
                  <a:pt x="2068404" y="1624432"/>
                </a:cubicBezTo>
                <a:cubicBezTo>
                  <a:pt x="2023100" y="1525537"/>
                  <a:pt x="1995434" y="1422046"/>
                  <a:pt x="1976209" y="1315270"/>
                </a:cubicBezTo>
                <a:cubicBezTo>
                  <a:pt x="1979636" y="1334458"/>
                  <a:pt x="1983063" y="1353591"/>
                  <a:pt x="1986406" y="1372807"/>
                </a:cubicBezTo>
                <a:cubicBezTo>
                  <a:pt x="1922965" y="1016802"/>
                  <a:pt x="1903406" y="615345"/>
                  <a:pt x="1617294" y="353555"/>
                </a:cubicBezTo>
                <a:cubicBezTo>
                  <a:pt x="1457646" y="207510"/>
                  <a:pt x="1228872" y="150390"/>
                  <a:pt x="1024172" y="231350"/>
                </a:cubicBezTo>
                <a:cubicBezTo>
                  <a:pt x="831173" y="307352"/>
                  <a:pt x="670188" y="454595"/>
                  <a:pt x="519567" y="593204"/>
                </a:cubicBezTo>
                <a:cubicBezTo>
                  <a:pt x="439576" y="666700"/>
                  <a:pt x="363179" y="744513"/>
                  <a:pt x="290878" y="825668"/>
                </a:cubicBezTo>
                <a:cubicBezTo>
                  <a:pt x="216236" y="909412"/>
                  <a:pt x="140842" y="992433"/>
                  <a:pt x="71048" y="1080383"/>
                </a:cubicBezTo>
                <a:cubicBezTo>
                  <a:pt x="23237" y="1140790"/>
                  <a:pt x="-1170" y="1204538"/>
                  <a:pt x="-250" y="1281042"/>
                </a:cubicBezTo>
                <a:cubicBezTo>
                  <a:pt x="418" y="1368881"/>
                  <a:pt x="51991" y="1446582"/>
                  <a:pt x="121868" y="1494679"/>
                </a:cubicBezTo>
                <a:cubicBezTo>
                  <a:pt x="184641" y="1537874"/>
                  <a:pt x="251676" y="1552328"/>
                  <a:pt x="326819" y="1538765"/>
                </a:cubicBezTo>
                <a:cubicBezTo>
                  <a:pt x="415754" y="1523754"/>
                  <a:pt x="480867" y="1472260"/>
                  <a:pt x="525502" y="1393222"/>
                </a:cubicBezTo>
                <a:lnTo>
                  <a:pt x="525668" y="1392971"/>
                </a:lnTo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559" y="5067615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1" y="309890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267200" y="309890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09539" y="309378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14359" y="3098908"/>
            <a:ext cx="3474720" cy="3108960"/>
          </a:xfrm>
          <a:custGeom>
            <a:avLst/>
            <a:gdLst/>
            <a:ahLst/>
            <a:cxnLst/>
            <a:rect l="l" t="t" r="r" b="b"/>
            <a:pathLst>
              <a:path w="3474720" h="3108960">
                <a:moveTo>
                  <a:pt x="0" y="0"/>
                </a:moveTo>
                <a:lnTo>
                  <a:pt x="3474720" y="0"/>
                </a:lnTo>
                <a:lnTo>
                  <a:pt x="3474720" y="3108960"/>
                </a:lnTo>
                <a:lnTo>
                  <a:pt x="0" y="31089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0309539" y="3088654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442959" y="4019510"/>
            <a:ext cx="30348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4"/>
              </a:spcBef>
              <a:buNone/>
            </a:pPr>
            <a:r>
              <a:rPr lang="en-US" sz="1367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Imaging and Diagnostic Summaries</a:t>
            </a:r>
            <a:endParaRPr lang="en-US" sz="1367" dirty="0"/>
          </a:p>
        </p:txBody>
      </p:sp>
      <p:sp>
        <p:nvSpPr>
          <p:cNvPr id="18" name="Text 16"/>
          <p:cNvSpPr/>
          <p:nvPr/>
        </p:nvSpPr>
        <p:spPr>
          <a:xfrm>
            <a:off x="8442959" y="4506507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Imaging and diagnostic summaries such as ECG, chest radiograph, CT findings, and bedside diagnostics with interpretation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441145" y="3444805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7147" y="0"/>
                </a:moveTo>
                <a:cubicBezTo>
                  <a:pt x="7644" y="0"/>
                  <a:pt x="4" y="7643"/>
                  <a:pt x="4" y="17145"/>
                </a:cubicBezTo>
                <a:cubicBezTo>
                  <a:pt x="4" y="26646"/>
                  <a:pt x="7648" y="34289"/>
                  <a:pt x="17150" y="34289"/>
                </a:cubicBezTo>
                <a:lnTo>
                  <a:pt x="22867" y="34289"/>
                </a:lnTo>
                <a:lnTo>
                  <a:pt x="22867" y="285748"/>
                </a:lnTo>
                <a:lnTo>
                  <a:pt x="17154" y="285748"/>
                </a:lnTo>
                <a:cubicBezTo>
                  <a:pt x="7652" y="285748"/>
                  <a:pt x="11" y="293390"/>
                  <a:pt x="11" y="302892"/>
                </a:cubicBezTo>
                <a:cubicBezTo>
                  <a:pt x="11" y="312394"/>
                  <a:pt x="7655" y="320037"/>
                  <a:pt x="17158" y="320037"/>
                </a:cubicBezTo>
                <a:lnTo>
                  <a:pt x="40018" y="320037"/>
                </a:lnTo>
                <a:lnTo>
                  <a:pt x="325768" y="320037"/>
                </a:lnTo>
                <a:lnTo>
                  <a:pt x="348628" y="320037"/>
                </a:lnTo>
                <a:cubicBezTo>
                  <a:pt x="358130" y="320037"/>
                  <a:pt x="365774" y="312394"/>
                  <a:pt x="365774" y="302892"/>
                </a:cubicBezTo>
                <a:cubicBezTo>
                  <a:pt x="365774" y="293390"/>
                  <a:pt x="358130" y="285748"/>
                  <a:pt x="348631" y="285748"/>
                </a:cubicBezTo>
                <a:lnTo>
                  <a:pt x="342918" y="285748"/>
                </a:lnTo>
                <a:lnTo>
                  <a:pt x="342918" y="34289"/>
                </a:lnTo>
                <a:lnTo>
                  <a:pt x="348635" y="34289"/>
                </a:lnTo>
                <a:cubicBezTo>
                  <a:pt x="358137" y="34289"/>
                  <a:pt x="365782" y="26646"/>
                  <a:pt x="365782" y="17145"/>
                </a:cubicBezTo>
                <a:cubicBezTo>
                  <a:pt x="365782" y="7643"/>
                  <a:pt x="358137" y="0"/>
                  <a:pt x="348639" y="0"/>
                </a:cubicBezTo>
                <a:lnTo>
                  <a:pt x="325779" y="0"/>
                </a:lnTo>
                <a:lnTo>
                  <a:pt x="40029" y="0"/>
                </a:lnTo>
                <a:lnTo>
                  <a:pt x="17147" y="0"/>
                </a:lnTo>
                <a:moveTo>
                  <a:pt x="57150" y="285751"/>
                </a:moveTo>
                <a:lnTo>
                  <a:pt x="57150" y="34292"/>
                </a:lnTo>
                <a:lnTo>
                  <a:pt x="308610" y="34292"/>
                </a:lnTo>
                <a:lnTo>
                  <a:pt x="308610" y="285751"/>
                </a:lnTo>
                <a:lnTo>
                  <a:pt x="57150" y="285751"/>
                </a:lnTo>
                <a:moveTo>
                  <a:pt x="182880" y="45721"/>
                </a:moveTo>
                <a:cubicBezTo>
                  <a:pt x="176593" y="45721"/>
                  <a:pt x="171450" y="50864"/>
                  <a:pt x="171450" y="57150"/>
                </a:cubicBezTo>
                <a:lnTo>
                  <a:pt x="171450" y="80010"/>
                </a:lnTo>
                <a:lnTo>
                  <a:pt x="125730" y="80010"/>
                </a:lnTo>
                <a:cubicBezTo>
                  <a:pt x="119443" y="80010"/>
                  <a:pt x="114300" y="85153"/>
                  <a:pt x="114300" y="91439"/>
                </a:cubicBezTo>
                <a:cubicBezTo>
                  <a:pt x="114300" y="97724"/>
                  <a:pt x="119443" y="102867"/>
                  <a:pt x="125730" y="102867"/>
                </a:cubicBezTo>
                <a:lnTo>
                  <a:pt x="171450" y="102867"/>
                </a:lnTo>
                <a:lnTo>
                  <a:pt x="171450" y="125728"/>
                </a:lnTo>
                <a:lnTo>
                  <a:pt x="102870" y="125728"/>
                </a:lnTo>
                <a:cubicBezTo>
                  <a:pt x="96583" y="125728"/>
                  <a:pt x="91440" y="130871"/>
                  <a:pt x="91440" y="137157"/>
                </a:cubicBezTo>
                <a:cubicBezTo>
                  <a:pt x="91440" y="143442"/>
                  <a:pt x="96583" y="148585"/>
                  <a:pt x="102870" y="148585"/>
                </a:cubicBezTo>
                <a:lnTo>
                  <a:pt x="171450" y="148585"/>
                </a:lnTo>
                <a:lnTo>
                  <a:pt x="171450" y="187592"/>
                </a:lnTo>
                <a:lnTo>
                  <a:pt x="135090" y="173590"/>
                </a:lnTo>
                <a:cubicBezTo>
                  <a:pt x="131374" y="172163"/>
                  <a:pt x="127519" y="171446"/>
                  <a:pt x="123517" y="171446"/>
                </a:cubicBezTo>
                <a:lnTo>
                  <a:pt x="122018" y="171446"/>
                </a:lnTo>
                <a:cubicBezTo>
                  <a:pt x="105160" y="171446"/>
                  <a:pt x="91444" y="185163"/>
                  <a:pt x="91444" y="202022"/>
                </a:cubicBezTo>
                <a:cubicBezTo>
                  <a:pt x="91444" y="208881"/>
                  <a:pt x="93730" y="215525"/>
                  <a:pt x="97943" y="220882"/>
                </a:cubicBezTo>
                <a:lnTo>
                  <a:pt x="110946" y="237457"/>
                </a:lnTo>
                <a:cubicBezTo>
                  <a:pt x="117877" y="246316"/>
                  <a:pt x="128521" y="251459"/>
                  <a:pt x="139735" y="251459"/>
                </a:cubicBezTo>
                <a:lnTo>
                  <a:pt x="226032" y="251459"/>
                </a:lnTo>
                <a:cubicBezTo>
                  <a:pt x="237247" y="251459"/>
                  <a:pt x="247894" y="246316"/>
                  <a:pt x="254821" y="237457"/>
                </a:cubicBezTo>
                <a:lnTo>
                  <a:pt x="267824" y="220882"/>
                </a:lnTo>
                <a:cubicBezTo>
                  <a:pt x="272038" y="215525"/>
                  <a:pt x="274324" y="208881"/>
                  <a:pt x="274324" y="202022"/>
                </a:cubicBezTo>
                <a:cubicBezTo>
                  <a:pt x="274324" y="185163"/>
                  <a:pt x="260608" y="171446"/>
                  <a:pt x="243750" y="171446"/>
                </a:cubicBezTo>
                <a:lnTo>
                  <a:pt x="242177" y="171446"/>
                </a:lnTo>
                <a:cubicBezTo>
                  <a:pt x="238249" y="171446"/>
                  <a:pt x="234320" y="172159"/>
                  <a:pt x="230604" y="173590"/>
                </a:cubicBezTo>
                <a:lnTo>
                  <a:pt x="194314" y="187592"/>
                </a:lnTo>
                <a:lnTo>
                  <a:pt x="194314" y="148588"/>
                </a:lnTo>
                <a:lnTo>
                  <a:pt x="262894" y="148588"/>
                </a:lnTo>
                <a:cubicBezTo>
                  <a:pt x="269181" y="148588"/>
                  <a:pt x="274324" y="143445"/>
                  <a:pt x="274324" y="137160"/>
                </a:cubicBezTo>
                <a:cubicBezTo>
                  <a:pt x="274324" y="130874"/>
                  <a:pt x="269181" y="125731"/>
                  <a:pt x="262894" y="125731"/>
                </a:cubicBezTo>
                <a:lnTo>
                  <a:pt x="194314" y="125731"/>
                </a:lnTo>
                <a:lnTo>
                  <a:pt x="194314" y="102871"/>
                </a:lnTo>
                <a:lnTo>
                  <a:pt x="240034" y="102871"/>
                </a:lnTo>
                <a:cubicBezTo>
                  <a:pt x="246321" y="102871"/>
                  <a:pt x="251464" y="97728"/>
                  <a:pt x="251464" y="91442"/>
                </a:cubicBezTo>
                <a:cubicBezTo>
                  <a:pt x="251464" y="85156"/>
                  <a:pt x="246321" y="80013"/>
                  <a:pt x="240034" y="80013"/>
                </a:cubicBezTo>
                <a:lnTo>
                  <a:pt x="194314" y="80013"/>
                </a:lnTo>
                <a:lnTo>
                  <a:pt x="194314" y="57153"/>
                </a:lnTo>
                <a:cubicBezTo>
                  <a:pt x="194314" y="50867"/>
                  <a:pt x="189171" y="45724"/>
                  <a:pt x="182884" y="45724"/>
                </a:cubicBezTo>
                <a:lnTo>
                  <a:pt x="182880" y="45721"/>
                </a:lnTo>
                <a:moveTo>
                  <a:pt x="148590" y="205741"/>
                </a:moveTo>
                <a:cubicBezTo>
                  <a:pt x="154903" y="205741"/>
                  <a:pt x="160020" y="210858"/>
                  <a:pt x="160020" y="217170"/>
                </a:cubicBezTo>
                <a:cubicBezTo>
                  <a:pt x="160020" y="223481"/>
                  <a:pt x="154903" y="228598"/>
                  <a:pt x="148590" y="228598"/>
                </a:cubicBezTo>
                <a:cubicBezTo>
                  <a:pt x="142277" y="228598"/>
                  <a:pt x="137160" y="223481"/>
                  <a:pt x="137160" y="217170"/>
                </a:cubicBezTo>
                <a:cubicBezTo>
                  <a:pt x="137160" y="210858"/>
                  <a:pt x="142277" y="205741"/>
                  <a:pt x="148590" y="205741"/>
                </a:cubicBezTo>
                <a:lnTo>
                  <a:pt x="148590" y="205741"/>
                </a:lnTo>
                <a:moveTo>
                  <a:pt x="205740" y="217170"/>
                </a:moveTo>
                <a:cubicBezTo>
                  <a:pt x="205740" y="210858"/>
                  <a:pt x="210857" y="205741"/>
                  <a:pt x="217170" y="205741"/>
                </a:cubicBezTo>
                <a:cubicBezTo>
                  <a:pt x="223483" y="205741"/>
                  <a:pt x="228600" y="210858"/>
                  <a:pt x="228600" y="217170"/>
                </a:cubicBezTo>
                <a:cubicBezTo>
                  <a:pt x="228600" y="223481"/>
                  <a:pt x="223483" y="228598"/>
                  <a:pt x="217170" y="228598"/>
                </a:cubicBezTo>
                <a:cubicBezTo>
                  <a:pt x="210857" y="228598"/>
                  <a:pt x="205740" y="223481"/>
                  <a:pt x="205740" y="21717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495800" y="4019510"/>
            <a:ext cx="30348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4"/>
              </a:spcBef>
              <a:buNone/>
            </a:pPr>
            <a:r>
              <a:rPr lang="en-US" sz="1367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Microbiology and Infectious Evaluation</a:t>
            </a:r>
            <a:endParaRPr lang="en-US" sz="1367" dirty="0"/>
          </a:p>
        </p:txBody>
      </p:sp>
      <p:sp>
        <p:nvSpPr>
          <p:cNvPr id="21" name="Text 19"/>
          <p:cNvSpPr/>
          <p:nvPr/>
        </p:nvSpPr>
        <p:spPr>
          <a:xfrm>
            <a:off x="4495800" y="4506507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Microbiology and infectious evaluation plan including cultures, antigen or PCR testing, and empiric test timing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95800" y="342775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37160" y="0"/>
                </a:moveTo>
                <a:cubicBezTo>
                  <a:pt x="124516" y="0"/>
                  <a:pt x="114300" y="10216"/>
                  <a:pt x="114300" y="22860"/>
                </a:cubicBezTo>
                <a:cubicBezTo>
                  <a:pt x="101656" y="22860"/>
                  <a:pt x="91440" y="33076"/>
                  <a:pt x="91440" y="45720"/>
                </a:cubicBezTo>
                <a:lnTo>
                  <a:pt x="91440" y="205740"/>
                </a:lnTo>
                <a:cubicBezTo>
                  <a:pt x="91440" y="218384"/>
                  <a:pt x="101656" y="228600"/>
                  <a:pt x="114300" y="228600"/>
                </a:cubicBezTo>
                <a:cubicBezTo>
                  <a:pt x="114300" y="241244"/>
                  <a:pt x="124516" y="251460"/>
                  <a:pt x="137160" y="251460"/>
                </a:cubicBezTo>
                <a:lnTo>
                  <a:pt x="160020" y="251460"/>
                </a:lnTo>
                <a:cubicBezTo>
                  <a:pt x="172664" y="251460"/>
                  <a:pt x="182880" y="241244"/>
                  <a:pt x="182880" y="228600"/>
                </a:cubicBezTo>
                <a:cubicBezTo>
                  <a:pt x="195524" y="228600"/>
                  <a:pt x="205740" y="218384"/>
                  <a:pt x="205740" y="205740"/>
                </a:cubicBezTo>
                <a:lnTo>
                  <a:pt x="205740" y="45720"/>
                </a:lnTo>
                <a:cubicBezTo>
                  <a:pt x="205740" y="33076"/>
                  <a:pt x="195524" y="22860"/>
                  <a:pt x="182880" y="22860"/>
                </a:cubicBezTo>
                <a:cubicBezTo>
                  <a:pt x="182880" y="10216"/>
                  <a:pt x="172664" y="0"/>
                  <a:pt x="160020" y="0"/>
                </a:cubicBezTo>
                <a:lnTo>
                  <a:pt x="137160" y="0"/>
                </a:lnTo>
                <a:moveTo>
                  <a:pt x="125730" y="194310"/>
                </a:moveTo>
                <a:lnTo>
                  <a:pt x="125730" y="57150"/>
                </a:lnTo>
                <a:lnTo>
                  <a:pt x="171450" y="57150"/>
                </a:lnTo>
                <a:lnTo>
                  <a:pt x="171450" y="194310"/>
                </a:lnTo>
                <a:lnTo>
                  <a:pt x="125730" y="194310"/>
                </a:lnTo>
                <a:moveTo>
                  <a:pt x="17147" y="331470"/>
                </a:moveTo>
                <a:cubicBezTo>
                  <a:pt x="7644" y="331470"/>
                  <a:pt x="4" y="339114"/>
                  <a:pt x="4" y="348617"/>
                </a:cubicBezTo>
                <a:cubicBezTo>
                  <a:pt x="4" y="358119"/>
                  <a:pt x="7648" y="365764"/>
                  <a:pt x="17150" y="365764"/>
                </a:cubicBezTo>
                <a:lnTo>
                  <a:pt x="228607" y="365764"/>
                </a:lnTo>
                <a:lnTo>
                  <a:pt x="348624" y="365764"/>
                </a:lnTo>
                <a:cubicBezTo>
                  <a:pt x="358126" y="365764"/>
                  <a:pt x="365771" y="358119"/>
                  <a:pt x="365771" y="348620"/>
                </a:cubicBezTo>
                <a:cubicBezTo>
                  <a:pt x="365771" y="339118"/>
                  <a:pt x="358126" y="331477"/>
                  <a:pt x="348628" y="331477"/>
                </a:cubicBezTo>
                <a:lnTo>
                  <a:pt x="319338" y="331477"/>
                </a:lnTo>
                <a:cubicBezTo>
                  <a:pt x="347841" y="306331"/>
                  <a:pt x="365771" y="269539"/>
                  <a:pt x="365771" y="228607"/>
                </a:cubicBezTo>
                <a:cubicBezTo>
                  <a:pt x="365771" y="152884"/>
                  <a:pt x="304334" y="91447"/>
                  <a:pt x="228611" y="91447"/>
                </a:cubicBezTo>
                <a:lnTo>
                  <a:pt x="228611" y="91447"/>
                </a:lnTo>
                <a:lnTo>
                  <a:pt x="228611" y="125737"/>
                </a:lnTo>
                <a:lnTo>
                  <a:pt x="228611" y="125737"/>
                </a:lnTo>
                <a:cubicBezTo>
                  <a:pt x="285402" y="125737"/>
                  <a:pt x="331481" y="171816"/>
                  <a:pt x="331481" y="228607"/>
                </a:cubicBezTo>
                <a:cubicBezTo>
                  <a:pt x="331481" y="285399"/>
                  <a:pt x="285402" y="331477"/>
                  <a:pt x="228611" y="331477"/>
                </a:cubicBezTo>
                <a:lnTo>
                  <a:pt x="228611" y="331477"/>
                </a:lnTo>
                <a:lnTo>
                  <a:pt x="17147" y="331470"/>
                </a:lnTo>
                <a:moveTo>
                  <a:pt x="68580" y="291467"/>
                </a:moveTo>
                <a:cubicBezTo>
                  <a:pt x="68580" y="300969"/>
                  <a:pt x="76224" y="308614"/>
                  <a:pt x="85727" y="308614"/>
                </a:cubicBezTo>
                <a:lnTo>
                  <a:pt x="211457" y="308614"/>
                </a:lnTo>
                <a:cubicBezTo>
                  <a:pt x="220959" y="308614"/>
                  <a:pt x="228604" y="300969"/>
                  <a:pt x="228604" y="291470"/>
                </a:cubicBezTo>
                <a:cubicBezTo>
                  <a:pt x="228604" y="281968"/>
                  <a:pt x="220959" y="274327"/>
                  <a:pt x="211460" y="274327"/>
                </a:cubicBezTo>
                <a:lnTo>
                  <a:pt x="85730" y="274327"/>
                </a:lnTo>
                <a:cubicBezTo>
                  <a:pt x="76228" y="274327"/>
                  <a:pt x="68587" y="281972"/>
                  <a:pt x="68587" y="291474"/>
                </a:cubicBezTo>
                <a:lnTo>
                  <a:pt x="68580" y="291467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21" y="4019510"/>
            <a:ext cx="30348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4"/>
              </a:spcBef>
              <a:buNone/>
            </a:pPr>
            <a:r>
              <a:rPr lang="en-US" sz="1367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Core Lab Panel</a:t>
            </a:r>
            <a:endParaRPr lang="en-US" sz="1367" dirty="0"/>
          </a:p>
        </p:txBody>
      </p:sp>
      <p:sp>
        <p:nvSpPr>
          <p:cNvPr id="24" name="Text 22"/>
          <p:cNvSpPr/>
          <p:nvPr/>
        </p:nvSpPr>
        <p:spPr>
          <a:xfrm>
            <a:off x="731521" y="4506507"/>
            <a:ext cx="30353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Core lab panel grid including CBC, CMP, coagulation studies, inflammatory markers, and lactate when indicated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31521" y="3450640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0" y="17145"/>
                </a:moveTo>
                <a:cubicBezTo>
                  <a:pt x="0" y="7643"/>
                  <a:pt x="7644" y="0"/>
                  <a:pt x="17147" y="0"/>
                </a:cubicBezTo>
                <a:lnTo>
                  <a:pt x="40007" y="0"/>
                </a:lnTo>
                <a:lnTo>
                  <a:pt x="120017" y="0"/>
                </a:lnTo>
                <a:lnTo>
                  <a:pt x="142877" y="0"/>
                </a:lnTo>
                <a:cubicBezTo>
                  <a:pt x="152379" y="0"/>
                  <a:pt x="160024" y="7643"/>
                  <a:pt x="160024" y="17145"/>
                </a:cubicBezTo>
                <a:cubicBezTo>
                  <a:pt x="160024" y="26646"/>
                  <a:pt x="152379" y="34289"/>
                  <a:pt x="142880" y="34289"/>
                </a:cubicBezTo>
                <a:lnTo>
                  <a:pt x="137167" y="34289"/>
                </a:lnTo>
                <a:lnTo>
                  <a:pt x="137167" y="262890"/>
                </a:lnTo>
                <a:cubicBezTo>
                  <a:pt x="137167" y="294466"/>
                  <a:pt x="111593" y="320040"/>
                  <a:pt x="80017" y="320040"/>
                </a:cubicBezTo>
                <a:cubicBezTo>
                  <a:pt x="48441" y="320040"/>
                  <a:pt x="22867" y="294465"/>
                  <a:pt x="22867" y="262890"/>
                </a:cubicBezTo>
                <a:lnTo>
                  <a:pt x="22867" y="34289"/>
                </a:lnTo>
                <a:lnTo>
                  <a:pt x="17154" y="34289"/>
                </a:lnTo>
                <a:cubicBezTo>
                  <a:pt x="7652" y="34289"/>
                  <a:pt x="11" y="26646"/>
                  <a:pt x="11" y="17145"/>
                </a:cubicBezTo>
                <a:lnTo>
                  <a:pt x="0" y="17145"/>
                </a:lnTo>
                <a:moveTo>
                  <a:pt x="57150" y="34289"/>
                </a:moveTo>
                <a:lnTo>
                  <a:pt x="57150" y="160020"/>
                </a:lnTo>
                <a:lnTo>
                  <a:pt x="102870" y="160020"/>
                </a:lnTo>
                <a:lnTo>
                  <a:pt x="102870" y="34289"/>
                </a:lnTo>
                <a:lnTo>
                  <a:pt x="57150" y="34289"/>
                </a:lnTo>
                <a:moveTo>
                  <a:pt x="205740" y="17145"/>
                </a:moveTo>
                <a:cubicBezTo>
                  <a:pt x="205740" y="7643"/>
                  <a:pt x="213384" y="0"/>
                  <a:pt x="222887" y="0"/>
                </a:cubicBezTo>
                <a:lnTo>
                  <a:pt x="245747" y="0"/>
                </a:lnTo>
                <a:lnTo>
                  <a:pt x="325757" y="0"/>
                </a:lnTo>
                <a:lnTo>
                  <a:pt x="348617" y="0"/>
                </a:lnTo>
                <a:cubicBezTo>
                  <a:pt x="358119" y="0"/>
                  <a:pt x="365764" y="7643"/>
                  <a:pt x="365764" y="17145"/>
                </a:cubicBezTo>
                <a:cubicBezTo>
                  <a:pt x="365764" y="26646"/>
                  <a:pt x="358119" y="34289"/>
                  <a:pt x="348620" y="34289"/>
                </a:cubicBezTo>
                <a:lnTo>
                  <a:pt x="342907" y="34289"/>
                </a:lnTo>
                <a:lnTo>
                  <a:pt x="342907" y="262890"/>
                </a:lnTo>
                <a:cubicBezTo>
                  <a:pt x="342907" y="294466"/>
                  <a:pt x="317333" y="320040"/>
                  <a:pt x="285757" y="320040"/>
                </a:cubicBezTo>
                <a:cubicBezTo>
                  <a:pt x="254181" y="320040"/>
                  <a:pt x="228607" y="294465"/>
                  <a:pt x="228607" y="262890"/>
                </a:cubicBezTo>
                <a:lnTo>
                  <a:pt x="228607" y="34289"/>
                </a:lnTo>
                <a:lnTo>
                  <a:pt x="222894" y="34289"/>
                </a:lnTo>
                <a:cubicBezTo>
                  <a:pt x="213392" y="34289"/>
                  <a:pt x="205751" y="26646"/>
                  <a:pt x="205751" y="17145"/>
                </a:cubicBezTo>
                <a:lnTo>
                  <a:pt x="205740" y="17145"/>
                </a:lnTo>
                <a:moveTo>
                  <a:pt x="262890" y="34289"/>
                </a:moveTo>
                <a:lnTo>
                  <a:pt x="262890" y="160020"/>
                </a:lnTo>
                <a:lnTo>
                  <a:pt x="308610" y="160020"/>
                </a:lnTo>
                <a:lnTo>
                  <a:pt x="308610" y="34289"/>
                </a:lnTo>
                <a:lnTo>
                  <a:pt x="262890" y="34289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6576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520236"/>
            <a:ext cx="1116221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Problem List &amp; Differential Diagnosis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6559" y="4641464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262864" y="4107255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149993" y="545007"/>
            <a:ext cx="420905" cy="221144"/>
          </a:xfrm>
          <a:custGeom>
            <a:avLst/>
            <a:gdLst/>
            <a:ahLst/>
            <a:cxnLst/>
            <a:rect l="l" t="t" r="r" b="b"/>
            <a:pathLst>
              <a:path w="420905" h="221144">
                <a:moveTo>
                  <a:pt x="67012" y="213165"/>
                </a:moveTo>
                <a:cubicBezTo>
                  <a:pt x="59352" y="213165"/>
                  <a:pt x="51696" y="211568"/>
                  <a:pt x="44035" y="208377"/>
                </a:cubicBezTo>
                <a:cubicBezTo>
                  <a:pt x="14037" y="195613"/>
                  <a:pt x="0" y="161150"/>
                  <a:pt x="12762" y="131152"/>
                </a:cubicBezTo>
                <a:cubicBezTo>
                  <a:pt x="46270" y="51374"/>
                  <a:pt x="123813" y="-2"/>
                  <a:pt x="210288" y="-2"/>
                </a:cubicBezTo>
                <a:cubicBezTo>
                  <a:pt x="296767" y="-2"/>
                  <a:pt x="374310" y="51374"/>
                  <a:pt x="408134" y="131152"/>
                </a:cubicBezTo>
                <a:cubicBezTo>
                  <a:pt x="420900" y="161147"/>
                  <a:pt x="406859" y="195931"/>
                  <a:pt x="376861" y="208377"/>
                </a:cubicBezTo>
                <a:cubicBezTo>
                  <a:pt x="346863" y="221142"/>
                  <a:pt x="312084" y="207101"/>
                  <a:pt x="299638" y="177105"/>
                </a:cubicBezTo>
                <a:cubicBezTo>
                  <a:pt x="284321" y="141364"/>
                  <a:pt x="249218" y="118069"/>
                  <a:pt x="210288" y="118069"/>
                </a:cubicBezTo>
                <a:cubicBezTo>
                  <a:pt x="171359" y="118069"/>
                  <a:pt x="136575" y="141364"/>
                  <a:pt x="121258" y="177105"/>
                </a:cubicBezTo>
                <a:cubicBezTo>
                  <a:pt x="112003" y="199443"/>
                  <a:pt x="89985" y="213165"/>
                  <a:pt x="67008" y="213165"/>
                </a:cubicBezTo>
                <a:lnTo>
                  <a:pt x="67012" y="213165"/>
                </a:lnTo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181600" y="275854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974286" y="275854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388915" y="275854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111930" y="884400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431486" y="3289489"/>
            <a:ext cx="914400" cy="766916"/>
          </a:xfrm>
          <a:custGeom>
            <a:avLst/>
            <a:gdLst/>
            <a:ahLst/>
            <a:cxnLst/>
            <a:rect l="l" t="t" r="r" b="b"/>
            <a:pathLst>
              <a:path w="914400" h="766916">
                <a:moveTo>
                  <a:pt x="44248" y="0"/>
                </a:moveTo>
                <a:cubicBezTo>
                  <a:pt x="19733" y="0"/>
                  <a:pt x="0" y="19725"/>
                  <a:pt x="0" y="44243"/>
                </a:cubicBezTo>
                <a:lnTo>
                  <a:pt x="0" y="132730"/>
                </a:lnTo>
                <a:cubicBezTo>
                  <a:pt x="0" y="157249"/>
                  <a:pt x="19724" y="176974"/>
                  <a:pt x="44248" y="176974"/>
                </a:cubicBezTo>
                <a:lnTo>
                  <a:pt x="132734" y="176974"/>
                </a:lnTo>
                <a:cubicBezTo>
                  <a:pt x="157249" y="176974"/>
                  <a:pt x="176982" y="157249"/>
                  <a:pt x="176982" y="132730"/>
                </a:cubicBezTo>
                <a:lnTo>
                  <a:pt x="176982" y="44243"/>
                </a:lnTo>
                <a:cubicBezTo>
                  <a:pt x="176982" y="19725"/>
                  <a:pt x="157259" y="0"/>
                  <a:pt x="132734" y="0"/>
                </a:cubicBezTo>
                <a:lnTo>
                  <a:pt x="44248" y="0"/>
                </a:lnTo>
                <a:moveTo>
                  <a:pt x="309716" y="44243"/>
                </a:moveTo>
                <a:cubicBezTo>
                  <a:pt x="285201" y="44243"/>
                  <a:pt x="265469" y="63968"/>
                  <a:pt x="265469" y="88487"/>
                </a:cubicBezTo>
                <a:cubicBezTo>
                  <a:pt x="265469" y="113005"/>
                  <a:pt x="285192" y="132730"/>
                  <a:pt x="309716" y="132730"/>
                </a:cubicBezTo>
                <a:lnTo>
                  <a:pt x="870152" y="132730"/>
                </a:lnTo>
                <a:cubicBezTo>
                  <a:pt x="894667" y="132730"/>
                  <a:pt x="914400" y="113005"/>
                  <a:pt x="914400" y="88487"/>
                </a:cubicBezTo>
                <a:cubicBezTo>
                  <a:pt x="914400" y="63969"/>
                  <a:pt x="894676" y="44243"/>
                  <a:pt x="870152" y="44243"/>
                </a:cubicBezTo>
                <a:lnTo>
                  <a:pt x="309716" y="44243"/>
                </a:lnTo>
                <a:moveTo>
                  <a:pt x="309716" y="339215"/>
                </a:moveTo>
                <a:cubicBezTo>
                  <a:pt x="285201" y="339215"/>
                  <a:pt x="265469" y="358940"/>
                  <a:pt x="265469" y="383458"/>
                </a:cubicBezTo>
                <a:cubicBezTo>
                  <a:pt x="265469" y="407976"/>
                  <a:pt x="285192" y="427702"/>
                  <a:pt x="309716" y="427702"/>
                </a:cubicBezTo>
                <a:lnTo>
                  <a:pt x="870152" y="427702"/>
                </a:lnTo>
                <a:cubicBezTo>
                  <a:pt x="894667" y="427702"/>
                  <a:pt x="914400" y="407977"/>
                  <a:pt x="914400" y="383458"/>
                </a:cubicBezTo>
                <a:cubicBezTo>
                  <a:pt x="914400" y="358940"/>
                  <a:pt x="894676" y="339215"/>
                  <a:pt x="870152" y="339215"/>
                </a:cubicBezTo>
                <a:lnTo>
                  <a:pt x="309716" y="339215"/>
                </a:lnTo>
                <a:moveTo>
                  <a:pt x="309716" y="634178"/>
                </a:moveTo>
                <a:cubicBezTo>
                  <a:pt x="285201" y="634178"/>
                  <a:pt x="265469" y="653903"/>
                  <a:pt x="265469" y="678422"/>
                </a:cubicBezTo>
                <a:cubicBezTo>
                  <a:pt x="265469" y="702940"/>
                  <a:pt x="285192" y="722665"/>
                  <a:pt x="309716" y="722665"/>
                </a:cubicBezTo>
                <a:lnTo>
                  <a:pt x="870152" y="722665"/>
                </a:lnTo>
                <a:cubicBezTo>
                  <a:pt x="894667" y="722665"/>
                  <a:pt x="914400" y="702940"/>
                  <a:pt x="914400" y="678422"/>
                </a:cubicBezTo>
                <a:cubicBezTo>
                  <a:pt x="914400" y="653903"/>
                  <a:pt x="894676" y="634178"/>
                  <a:pt x="870152" y="634178"/>
                </a:cubicBezTo>
                <a:lnTo>
                  <a:pt x="309716" y="634178"/>
                </a:lnTo>
                <a:moveTo>
                  <a:pt x="0" y="339215"/>
                </a:moveTo>
                <a:lnTo>
                  <a:pt x="0" y="427701"/>
                </a:lnTo>
                <a:cubicBezTo>
                  <a:pt x="0" y="452220"/>
                  <a:pt x="19724" y="471945"/>
                  <a:pt x="44248" y="471945"/>
                </a:cubicBezTo>
                <a:lnTo>
                  <a:pt x="132734" y="471945"/>
                </a:lnTo>
                <a:cubicBezTo>
                  <a:pt x="157249" y="471945"/>
                  <a:pt x="176982" y="452220"/>
                  <a:pt x="176982" y="427701"/>
                </a:cubicBezTo>
                <a:lnTo>
                  <a:pt x="176982" y="339215"/>
                </a:lnTo>
                <a:cubicBezTo>
                  <a:pt x="176982" y="314696"/>
                  <a:pt x="157259" y="294971"/>
                  <a:pt x="132734" y="294971"/>
                </a:cubicBezTo>
                <a:lnTo>
                  <a:pt x="44248" y="294971"/>
                </a:lnTo>
                <a:cubicBezTo>
                  <a:pt x="19733" y="294971"/>
                  <a:pt x="0" y="314696"/>
                  <a:pt x="0" y="339215"/>
                </a:cubicBezTo>
                <a:lnTo>
                  <a:pt x="0" y="339215"/>
                </a:lnTo>
                <a:moveTo>
                  <a:pt x="44248" y="589935"/>
                </a:moveTo>
                <a:cubicBezTo>
                  <a:pt x="19733" y="589935"/>
                  <a:pt x="0" y="609660"/>
                  <a:pt x="0" y="634178"/>
                </a:cubicBezTo>
                <a:lnTo>
                  <a:pt x="0" y="722665"/>
                </a:lnTo>
                <a:cubicBezTo>
                  <a:pt x="0" y="747183"/>
                  <a:pt x="19724" y="766909"/>
                  <a:pt x="44248" y="766909"/>
                </a:cubicBezTo>
                <a:lnTo>
                  <a:pt x="132734" y="766909"/>
                </a:lnTo>
                <a:cubicBezTo>
                  <a:pt x="157249" y="766909"/>
                  <a:pt x="176982" y="747183"/>
                  <a:pt x="176982" y="722665"/>
                </a:cubicBezTo>
                <a:lnTo>
                  <a:pt x="176982" y="634178"/>
                </a:lnTo>
                <a:cubicBezTo>
                  <a:pt x="176982" y="609660"/>
                  <a:pt x="157259" y="589935"/>
                  <a:pt x="132734" y="589935"/>
                </a:cubicBezTo>
                <a:lnTo>
                  <a:pt x="44248" y="58993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379925" y="5310895"/>
            <a:ext cx="303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Differential diagnosis ranked by likelihood and immediacy, including key rule-in and rule-out features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79925" y="4783609"/>
            <a:ext cx="303467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Ranked Differential Diagnosis</a:t>
            </a:r>
            <a:endParaRPr lang="en-US" sz="1351" dirty="0"/>
          </a:p>
        </p:txBody>
      </p:sp>
      <p:sp>
        <p:nvSpPr>
          <p:cNvPr id="20" name="Text 18"/>
          <p:cNvSpPr/>
          <p:nvPr/>
        </p:nvSpPr>
        <p:spPr>
          <a:xfrm>
            <a:off x="5638801" y="3229552"/>
            <a:ext cx="914400" cy="886791"/>
          </a:xfrm>
          <a:custGeom>
            <a:avLst/>
            <a:gdLst/>
            <a:ahLst/>
            <a:cxnLst/>
            <a:rect l="l" t="t" r="r" b="b"/>
            <a:pathLst>
              <a:path w="914400" h="886791">
                <a:moveTo>
                  <a:pt x="191366" y="27118"/>
                </a:moveTo>
                <a:cubicBezTo>
                  <a:pt x="199504" y="48596"/>
                  <a:pt x="188595" y="72495"/>
                  <a:pt x="167116" y="80627"/>
                </a:cubicBezTo>
                <a:lnTo>
                  <a:pt x="92126" y="108685"/>
                </a:lnTo>
                <a:cubicBezTo>
                  <a:pt x="86758" y="110760"/>
                  <a:pt x="83119" y="115957"/>
                  <a:pt x="83119" y="121677"/>
                </a:cubicBezTo>
                <a:lnTo>
                  <a:pt x="83119" y="346469"/>
                </a:lnTo>
                <a:cubicBezTo>
                  <a:pt x="83119" y="445878"/>
                  <a:pt x="163824" y="526576"/>
                  <a:pt x="263228" y="526576"/>
                </a:cubicBezTo>
                <a:lnTo>
                  <a:pt x="277081" y="526576"/>
                </a:lnTo>
                <a:lnTo>
                  <a:pt x="290935" y="526576"/>
                </a:lnTo>
                <a:cubicBezTo>
                  <a:pt x="390339" y="526576"/>
                  <a:pt x="471044" y="445870"/>
                  <a:pt x="471044" y="346469"/>
                </a:cubicBezTo>
                <a:lnTo>
                  <a:pt x="471044" y="121677"/>
                </a:lnTo>
                <a:cubicBezTo>
                  <a:pt x="471044" y="115966"/>
                  <a:pt x="467405" y="110769"/>
                  <a:pt x="462037" y="108685"/>
                </a:cubicBezTo>
                <a:lnTo>
                  <a:pt x="387221" y="80627"/>
                </a:lnTo>
                <a:cubicBezTo>
                  <a:pt x="365751" y="72486"/>
                  <a:pt x="354833" y="48587"/>
                  <a:pt x="362971" y="27118"/>
                </a:cubicBezTo>
                <a:cubicBezTo>
                  <a:pt x="371109" y="5640"/>
                  <a:pt x="395012" y="-5268"/>
                  <a:pt x="416482" y="2873"/>
                </a:cubicBezTo>
                <a:lnTo>
                  <a:pt x="491298" y="30931"/>
                </a:lnTo>
                <a:cubicBezTo>
                  <a:pt x="529054" y="44960"/>
                  <a:pt x="554163" y="81150"/>
                  <a:pt x="554163" y="121677"/>
                </a:cubicBezTo>
                <a:lnTo>
                  <a:pt x="554163" y="346469"/>
                </a:lnTo>
                <a:cubicBezTo>
                  <a:pt x="554163" y="482414"/>
                  <a:pt x="451119" y="594292"/>
                  <a:pt x="318979" y="608143"/>
                </a:cubicBezTo>
                <a:cubicBezTo>
                  <a:pt x="325389" y="717245"/>
                  <a:pt x="415787" y="803663"/>
                  <a:pt x="526448" y="803663"/>
                </a:cubicBezTo>
                <a:cubicBezTo>
                  <a:pt x="641269" y="803663"/>
                  <a:pt x="734263" y="710665"/>
                  <a:pt x="734263" y="595844"/>
                </a:cubicBezTo>
                <a:lnTo>
                  <a:pt x="734263" y="464749"/>
                </a:lnTo>
                <a:cubicBezTo>
                  <a:pt x="677982" y="447085"/>
                  <a:pt x="637282" y="394613"/>
                  <a:pt x="637282" y="332609"/>
                </a:cubicBezTo>
                <a:cubicBezTo>
                  <a:pt x="637282" y="256061"/>
                  <a:pt x="699278" y="194065"/>
                  <a:pt x="775832" y="194065"/>
                </a:cubicBezTo>
                <a:cubicBezTo>
                  <a:pt x="852376" y="194065"/>
                  <a:pt x="914382" y="256061"/>
                  <a:pt x="914382" y="332609"/>
                </a:cubicBezTo>
                <a:cubicBezTo>
                  <a:pt x="914382" y="394604"/>
                  <a:pt x="873682" y="447085"/>
                  <a:pt x="817400" y="464749"/>
                </a:cubicBezTo>
                <a:lnTo>
                  <a:pt x="817400" y="595844"/>
                </a:lnTo>
                <a:cubicBezTo>
                  <a:pt x="817400" y="756557"/>
                  <a:pt x="687172" y="886791"/>
                  <a:pt x="526457" y="886791"/>
                </a:cubicBezTo>
                <a:cubicBezTo>
                  <a:pt x="369902" y="886791"/>
                  <a:pt x="242261" y="763137"/>
                  <a:pt x="235860" y="608312"/>
                </a:cubicBezTo>
                <a:cubicBezTo>
                  <a:pt x="103373" y="594629"/>
                  <a:pt x="-9" y="482583"/>
                  <a:pt x="-9" y="346460"/>
                </a:cubicBezTo>
                <a:lnTo>
                  <a:pt x="-9" y="121668"/>
                </a:lnTo>
                <a:cubicBezTo>
                  <a:pt x="-9" y="81319"/>
                  <a:pt x="25100" y="45120"/>
                  <a:pt x="62856" y="30923"/>
                </a:cubicBezTo>
                <a:lnTo>
                  <a:pt x="137846" y="2696"/>
                </a:lnTo>
                <a:cubicBezTo>
                  <a:pt x="159316" y="-5445"/>
                  <a:pt x="183218" y="5463"/>
                  <a:pt x="191356" y="26941"/>
                </a:cubicBezTo>
                <a:lnTo>
                  <a:pt x="191366" y="27118"/>
                </a:lnTo>
                <a:moveTo>
                  <a:pt x="775850" y="277193"/>
                </a:moveTo>
                <a:cubicBezTo>
                  <a:pt x="745245" y="277193"/>
                  <a:pt x="720428" y="302006"/>
                  <a:pt x="720428" y="332609"/>
                </a:cubicBezTo>
                <a:cubicBezTo>
                  <a:pt x="720428" y="363212"/>
                  <a:pt x="745236" y="388024"/>
                  <a:pt x="775850" y="388024"/>
                </a:cubicBezTo>
                <a:cubicBezTo>
                  <a:pt x="806455" y="388024"/>
                  <a:pt x="831272" y="363212"/>
                  <a:pt x="831272" y="332609"/>
                </a:cubicBezTo>
                <a:cubicBezTo>
                  <a:pt x="831272" y="302006"/>
                  <a:pt x="806464" y="277193"/>
                  <a:pt x="775850" y="277193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87240" y="5310895"/>
            <a:ext cx="303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Organ-system assessment linking exam, vitals, labs, and imaging into a coherent physiologic narrative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87240" y="4783609"/>
            <a:ext cx="303467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Organ-System Assessment Integration</a:t>
            </a:r>
            <a:endParaRPr lang="en-US" sz="1351" dirty="0"/>
          </a:p>
        </p:txBody>
      </p:sp>
      <p:sp>
        <p:nvSpPr>
          <p:cNvPr id="23" name="Text 21"/>
          <p:cNvSpPr/>
          <p:nvPr/>
        </p:nvSpPr>
        <p:spPr>
          <a:xfrm>
            <a:off x="1960415" y="3215747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571498" y="114300"/>
                </a:moveTo>
                <a:lnTo>
                  <a:pt x="500058" y="114300"/>
                </a:lnTo>
                <a:lnTo>
                  <a:pt x="482913" y="114300"/>
                </a:lnTo>
                <a:cubicBezTo>
                  <a:pt x="469698" y="49112"/>
                  <a:pt x="412008" y="0"/>
                  <a:pt x="342893" y="0"/>
                </a:cubicBezTo>
                <a:cubicBezTo>
                  <a:pt x="273778" y="0"/>
                  <a:pt x="216089" y="49112"/>
                  <a:pt x="202873" y="114300"/>
                </a:cubicBezTo>
                <a:lnTo>
                  <a:pt x="185728" y="114300"/>
                </a:lnTo>
                <a:lnTo>
                  <a:pt x="114289" y="114300"/>
                </a:lnTo>
                <a:cubicBezTo>
                  <a:pt x="51243" y="114300"/>
                  <a:pt x="-14" y="165552"/>
                  <a:pt x="-14" y="228600"/>
                </a:cubicBezTo>
                <a:lnTo>
                  <a:pt x="-14" y="800100"/>
                </a:lnTo>
                <a:cubicBezTo>
                  <a:pt x="-14" y="863148"/>
                  <a:pt x="51243" y="914400"/>
                  <a:pt x="114289" y="914400"/>
                </a:cubicBezTo>
                <a:lnTo>
                  <a:pt x="571491" y="914400"/>
                </a:lnTo>
                <a:cubicBezTo>
                  <a:pt x="634536" y="914400"/>
                  <a:pt x="685793" y="863148"/>
                  <a:pt x="685793" y="800100"/>
                </a:cubicBezTo>
                <a:lnTo>
                  <a:pt x="685793" y="228600"/>
                </a:lnTo>
                <a:cubicBezTo>
                  <a:pt x="685793" y="165552"/>
                  <a:pt x="634536" y="114300"/>
                  <a:pt x="571491" y="114300"/>
                </a:cubicBezTo>
                <a:lnTo>
                  <a:pt x="571498" y="114300"/>
                </a:lnTo>
                <a:moveTo>
                  <a:pt x="142873" y="200025"/>
                </a:moveTo>
                <a:lnTo>
                  <a:pt x="142873" y="242892"/>
                </a:lnTo>
                <a:cubicBezTo>
                  <a:pt x="142873" y="266648"/>
                  <a:pt x="161979" y="285759"/>
                  <a:pt x="185735" y="285759"/>
                </a:cubicBezTo>
                <a:lnTo>
                  <a:pt x="342900" y="285759"/>
                </a:lnTo>
                <a:lnTo>
                  <a:pt x="500065" y="285759"/>
                </a:lnTo>
                <a:cubicBezTo>
                  <a:pt x="523821" y="285759"/>
                  <a:pt x="542927" y="266648"/>
                  <a:pt x="542927" y="242901"/>
                </a:cubicBezTo>
                <a:lnTo>
                  <a:pt x="542927" y="200043"/>
                </a:lnTo>
                <a:lnTo>
                  <a:pt x="571505" y="200043"/>
                </a:lnTo>
                <a:cubicBezTo>
                  <a:pt x="587223" y="200043"/>
                  <a:pt x="600082" y="212900"/>
                  <a:pt x="600082" y="228618"/>
                </a:cubicBezTo>
                <a:lnTo>
                  <a:pt x="600082" y="800118"/>
                </a:lnTo>
                <a:cubicBezTo>
                  <a:pt x="600082" y="815837"/>
                  <a:pt x="587223" y="828693"/>
                  <a:pt x="571505" y="828693"/>
                </a:cubicBezTo>
                <a:lnTo>
                  <a:pt x="114302" y="828693"/>
                </a:lnTo>
                <a:cubicBezTo>
                  <a:pt x="98584" y="828693"/>
                  <a:pt x="85725" y="815837"/>
                  <a:pt x="85725" y="800118"/>
                </a:cubicBezTo>
                <a:lnTo>
                  <a:pt x="85725" y="228618"/>
                </a:lnTo>
                <a:cubicBezTo>
                  <a:pt x="85725" y="212900"/>
                  <a:pt x="98584" y="200043"/>
                  <a:pt x="114302" y="200043"/>
                </a:cubicBezTo>
                <a:lnTo>
                  <a:pt x="142873" y="200025"/>
                </a:lnTo>
                <a:moveTo>
                  <a:pt x="300038" y="142875"/>
                </a:moveTo>
                <a:cubicBezTo>
                  <a:pt x="300038" y="119201"/>
                  <a:pt x="319226" y="100017"/>
                  <a:pt x="342900" y="100017"/>
                </a:cubicBezTo>
                <a:cubicBezTo>
                  <a:pt x="366574" y="100017"/>
                  <a:pt x="385763" y="119210"/>
                  <a:pt x="385763" y="142884"/>
                </a:cubicBezTo>
                <a:cubicBezTo>
                  <a:pt x="385763" y="166558"/>
                  <a:pt x="366574" y="185751"/>
                  <a:pt x="342900" y="185751"/>
                </a:cubicBezTo>
                <a:cubicBezTo>
                  <a:pt x="319226" y="185751"/>
                  <a:pt x="300038" y="166558"/>
                  <a:pt x="300038" y="142893"/>
                </a:cubicBezTo>
                <a:lnTo>
                  <a:pt x="300038" y="142875"/>
                </a:lnTo>
                <a:moveTo>
                  <a:pt x="516133" y="477920"/>
                </a:moveTo>
                <a:cubicBezTo>
                  <a:pt x="532921" y="461132"/>
                  <a:pt x="532921" y="433983"/>
                  <a:pt x="516133" y="417378"/>
                </a:cubicBezTo>
                <a:cubicBezTo>
                  <a:pt x="499345" y="400772"/>
                  <a:pt x="472201" y="400589"/>
                  <a:pt x="455591" y="417378"/>
                </a:cubicBezTo>
                <a:lnTo>
                  <a:pt x="295395" y="577581"/>
                </a:lnTo>
                <a:lnTo>
                  <a:pt x="230388" y="512576"/>
                </a:lnTo>
                <a:cubicBezTo>
                  <a:pt x="213599" y="495788"/>
                  <a:pt x="186455" y="495788"/>
                  <a:pt x="169845" y="512576"/>
                </a:cubicBezTo>
                <a:cubicBezTo>
                  <a:pt x="153235" y="529364"/>
                  <a:pt x="153057" y="556513"/>
                  <a:pt x="169845" y="573118"/>
                </a:cubicBezTo>
                <a:lnTo>
                  <a:pt x="265034" y="668308"/>
                </a:lnTo>
                <a:cubicBezTo>
                  <a:pt x="273072" y="676345"/>
                  <a:pt x="283962" y="680807"/>
                  <a:pt x="295395" y="680807"/>
                </a:cubicBezTo>
                <a:cubicBezTo>
                  <a:pt x="306827" y="680807"/>
                  <a:pt x="317717" y="676345"/>
                  <a:pt x="325755" y="668308"/>
                </a:cubicBezTo>
                <a:lnTo>
                  <a:pt x="516133" y="4779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94555" y="5310895"/>
            <a:ext cx="303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Active problem list with severity framing and current working diagnosis for each major organ system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94555" y="4783609"/>
            <a:ext cx="303467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Active Problem List with Severity and Diagnosis</a:t>
            </a:r>
            <a:endParaRPr lang="en-US" sz="1351" dirty="0"/>
          </a:p>
        </p:txBody>
      </p:sp>
      <p:sp>
        <p:nvSpPr>
          <p:cNvPr id="26" name="Text 24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557444" y="-2007100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49993" y="545007"/>
            <a:ext cx="420905" cy="221144"/>
          </a:xfrm>
          <a:custGeom>
            <a:avLst/>
            <a:gdLst/>
            <a:ahLst/>
            <a:cxnLst/>
            <a:rect l="l" t="t" r="r" b="b"/>
            <a:pathLst>
              <a:path w="420905" h="221144">
                <a:moveTo>
                  <a:pt x="67012" y="213165"/>
                </a:moveTo>
                <a:cubicBezTo>
                  <a:pt x="59352" y="213165"/>
                  <a:pt x="51696" y="211568"/>
                  <a:pt x="44035" y="208377"/>
                </a:cubicBezTo>
                <a:cubicBezTo>
                  <a:pt x="14037" y="195613"/>
                  <a:pt x="0" y="161150"/>
                  <a:pt x="12762" y="131152"/>
                </a:cubicBezTo>
                <a:cubicBezTo>
                  <a:pt x="46270" y="51374"/>
                  <a:pt x="123813" y="-2"/>
                  <a:pt x="210288" y="-2"/>
                </a:cubicBezTo>
                <a:cubicBezTo>
                  <a:pt x="296767" y="-2"/>
                  <a:pt x="374310" y="51374"/>
                  <a:pt x="408134" y="131152"/>
                </a:cubicBezTo>
                <a:cubicBezTo>
                  <a:pt x="420900" y="161147"/>
                  <a:pt x="406859" y="195931"/>
                  <a:pt x="376861" y="208377"/>
                </a:cubicBezTo>
                <a:cubicBezTo>
                  <a:pt x="346863" y="221142"/>
                  <a:pt x="312084" y="207101"/>
                  <a:pt x="299638" y="177105"/>
                </a:cubicBezTo>
                <a:cubicBezTo>
                  <a:pt x="284321" y="141364"/>
                  <a:pt x="249218" y="118069"/>
                  <a:pt x="210288" y="118069"/>
                </a:cubicBezTo>
                <a:cubicBezTo>
                  <a:pt x="171359" y="118069"/>
                  <a:pt x="136575" y="141364"/>
                  <a:pt x="121258" y="177105"/>
                </a:cubicBezTo>
                <a:cubicBezTo>
                  <a:pt x="112003" y="199443"/>
                  <a:pt x="89985" y="213165"/>
                  <a:pt x="67008" y="213165"/>
                </a:cubicBezTo>
                <a:lnTo>
                  <a:pt x="67012" y="213165"/>
                </a:lnTo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943800" y="2713850"/>
            <a:ext cx="3349352" cy="36576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111930" y="884400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0" y="2713850"/>
            <a:ext cx="3279648" cy="36576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140952" y="2713850"/>
            <a:ext cx="3044952" cy="365760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51048" y="2713850"/>
            <a:ext cx="3044952" cy="365760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02920" y="1520236"/>
            <a:ext cx="1116221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Inpatient Clinical Course &amp; Interventions</a:t>
            </a:r>
            <a:endParaRPr lang="en-US" sz="4800" dirty="0"/>
          </a:p>
        </p:txBody>
      </p:sp>
      <p:sp>
        <p:nvSpPr>
          <p:cNvPr id="16" name="Text 14"/>
          <p:cNvSpPr/>
          <p:nvPr/>
        </p:nvSpPr>
        <p:spPr>
          <a:xfrm>
            <a:off x="1065218" y="2971800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2"/>
                  <a:pt x="709792" y="914400"/>
                  <a:pt x="457258" y="914400"/>
                </a:cubicBezTo>
                <a:cubicBezTo>
                  <a:pt x="204724" y="914400"/>
                  <a:pt x="0" y="709702"/>
                  <a:pt x="0" y="457200"/>
                </a:cubicBezTo>
                <a:cubicBezTo>
                  <a:pt x="0" y="204698"/>
                  <a:pt x="204724" y="0"/>
                  <a:pt x="457258" y="0"/>
                </a:cubicBezTo>
                <a:cubicBezTo>
                  <a:pt x="709792" y="0"/>
                  <a:pt x="914516" y="204698"/>
                  <a:pt x="914516" y="457200"/>
                </a:cubicBez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116324" y="29718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457200"/>
                </a:move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161160" y="2971800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2"/>
                  <a:pt x="709792" y="914400"/>
                  <a:pt x="457258" y="914400"/>
                </a:cubicBezTo>
                <a:cubicBezTo>
                  <a:pt x="204724" y="914400"/>
                  <a:pt x="0" y="709702"/>
                  <a:pt x="0" y="457200"/>
                </a:cubicBezTo>
                <a:cubicBezTo>
                  <a:pt x="0" y="204698"/>
                  <a:pt x="204724" y="0"/>
                  <a:pt x="457258" y="0"/>
                </a:cubicBezTo>
                <a:cubicBezTo>
                  <a:pt x="709792" y="0"/>
                  <a:pt x="914516" y="204698"/>
                  <a:pt x="914516" y="457200"/>
                </a:cubicBez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206112" y="2971800"/>
            <a:ext cx="914516" cy="914400"/>
          </a:xfrm>
          <a:custGeom>
            <a:avLst/>
            <a:gdLst/>
            <a:ahLst/>
            <a:cxnLst/>
            <a:rect l="l" t="t" r="r" b="b"/>
            <a:pathLst>
              <a:path w="914516" h="914400">
                <a:moveTo>
                  <a:pt x="914516" y="457200"/>
                </a:moveTo>
                <a:cubicBezTo>
                  <a:pt x="914516" y="709702"/>
                  <a:pt x="709792" y="914400"/>
                  <a:pt x="457258" y="914400"/>
                </a:cubicBezTo>
                <a:cubicBezTo>
                  <a:pt x="204724" y="914400"/>
                  <a:pt x="0" y="709702"/>
                  <a:pt x="0" y="457200"/>
                </a:cubicBezTo>
                <a:cubicBezTo>
                  <a:pt x="0" y="204698"/>
                  <a:pt x="204724" y="0"/>
                  <a:pt x="457258" y="0"/>
                </a:cubicBezTo>
                <a:cubicBezTo>
                  <a:pt x="709792" y="0"/>
                  <a:pt x="914516" y="204698"/>
                  <a:pt x="914516" y="457200"/>
                </a:cubicBez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434770" y="3200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63511" y="6296"/>
                </a:moveTo>
                <a:cubicBezTo>
                  <a:pt x="355116" y="14690"/>
                  <a:pt x="355116" y="28264"/>
                  <a:pt x="363511" y="36571"/>
                </a:cubicBezTo>
                <a:lnTo>
                  <a:pt x="376907" y="49967"/>
                </a:lnTo>
                <a:lnTo>
                  <a:pt x="342973" y="84079"/>
                </a:lnTo>
                <a:lnTo>
                  <a:pt x="293856" y="34871"/>
                </a:lnTo>
                <a:cubicBezTo>
                  <a:pt x="285462" y="26476"/>
                  <a:pt x="271888" y="26476"/>
                  <a:pt x="263580" y="34871"/>
                </a:cubicBezTo>
                <a:cubicBezTo>
                  <a:pt x="255273" y="43265"/>
                  <a:pt x="255186" y="56839"/>
                  <a:pt x="263580" y="65146"/>
                </a:cubicBezTo>
                <a:lnTo>
                  <a:pt x="327881" y="129447"/>
                </a:lnTo>
                <a:lnTo>
                  <a:pt x="392182" y="193748"/>
                </a:lnTo>
                <a:cubicBezTo>
                  <a:pt x="400576" y="202142"/>
                  <a:pt x="414150" y="202142"/>
                  <a:pt x="422457" y="193748"/>
                </a:cubicBezTo>
                <a:cubicBezTo>
                  <a:pt x="430765" y="185353"/>
                  <a:pt x="430852" y="171779"/>
                  <a:pt x="422457" y="163472"/>
                </a:cubicBezTo>
                <a:lnTo>
                  <a:pt x="373340" y="114355"/>
                </a:lnTo>
                <a:lnTo>
                  <a:pt x="407274" y="80330"/>
                </a:lnTo>
                <a:lnTo>
                  <a:pt x="420670" y="93726"/>
                </a:lnTo>
                <a:cubicBezTo>
                  <a:pt x="429064" y="102120"/>
                  <a:pt x="442638" y="102120"/>
                  <a:pt x="450946" y="93726"/>
                </a:cubicBezTo>
                <a:cubicBezTo>
                  <a:pt x="459253" y="85332"/>
                  <a:pt x="459340" y="71758"/>
                  <a:pt x="450946" y="63450"/>
                </a:cubicBezTo>
                <a:lnTo>
                  <a:pt x="422457" y="34875"/>
                </a:lnTo>
                <a:lnTo>
                  <a:pt x="393882" y="6300"/>
                </a:lnTo>
                <a:cubicBezTo>
                  <a:pt x="385488" y="-2094"/>
                  <a:pt x="371914" y="-2094"/>
                  <a:pt x="363607" y="6300"/>
                </a:cubicBezTo>
                <a:lnTo>
                  <a:pt x="363511" y="6296"/>
                </a:lnTo>
                <a:moveTo>
                  <a:pt x="242412" y="84527"/>
                </a:moveTo>
                <a:lnTo>
                  <a:pt x="71844" y="255095"/>
                </a:lnTo>
                <a:cubicBezTo>
                  <a:pt x="62467" y="264559"/>
                  <a:pt x="57200" y="277242"/>
                  <a:pt x="57200" y="290546"/>
                </a:cubicBezTo>
                <a:lnTo>
                  <a:pt x="57200" y="369847"/>
                </a:lnTo>
                <a:lnTo>
                  <a:pt x="6296" y="420661"/>
                </a:lnTo>
                <a:cubicBezTo>
                  <a:pt x="-2099" y="429055"/>
                  <a:pt x="-2099" y="442629"/>
                  <a:pt x="6296" y="450936"/>
                </a:cubicBezTo>
                <a:cubicBezTo>
                  <a:pt x="14690" y="459244"/>
                  <a:pt x="28264" y="459331"/>
                  <a:pt x="36571" y="450936"/>
                </a:cubicBezTo>
                <a:lnTo>
                  <a:pt x="87476" y="400032"/>
                </a:lnTo>
                <a:lnTo>
                  <a:pt x="166777" y="400032"/>
                </a:lnTo>
                <a:cubicBezTo>
                  <a:pt x="180082" y="400032"/>
                  <a:pt x="192765" y="394765"/>
                  <a:pt x="202142" y="385388"/>
                </a:cubicBezTo>
                <a:lnTo>
                  <a:pt x="372709" y="214820"/>
                </a:lnTo>
                <a:cubicBezTo>
                  <a:pt x="372440" y="214550"/>
                  <a:pt x="372083" y="214285"/>
                  <a:pt x="371818" y="213928"/>
                </a:cubicBezTo>
                <a:lnTo>
                  <a:pt x="342347" y="184457"/>
                </a:lnTo>
                <a:lnTo>
                  <a:pt x="171779" y="355025"/>
                </a:lnTo>
                <a:cubicBezTo>
                  <a:pt x="170440" y="356365"/>
                  <a:pt x="168652" y="357078"/>
                  <a:pt x="166691" y="357078"/>
                </a:cubicBezTo>
                <a:lnTo>
                  <a:pt x="100072" y="357256"/>
                </a:lnTo>
                <a:lnTo>
                  <a:pt x="100072" y="290546"/>
                </a:lnTo>
                <a:cubicBezTo>
                  <a:pt x="100072" y="288672"/>
                  <a:pt x="100785" y="286797"/>
                  <a:pt x="102125" y="285457"/>
                </a:cubicBezTo>
                <a:lnTo>
                  <a:pt x="126503" y="261079"/>
                </a:lnTo>
                <a:lnTo>
                  <a:pt x="147045" y="281621"/>
                </a:lnTo>
                <a:cubicBezTo>
                  <a:pt x="152581" y="287158"/>
                  <a:pt x="161689" y="287158"/>
                  <a:pt x="167225" y="281621"/>
                </a:cubicBezTo>
                <a:cubicBezTo>
                  <a:pt x="172762" y="276085"/>
                  <a:pt x="172762" y="266977"/>
                  <a:pt x="167225" y="261441"/>
                </a:cubicBezTo>
                <a:lnTo>
                  <a:pt x="146683" y="240899"/>
                </a:lnTo>
                <a:lnTo>
                  <a:pt x="183657" y="203925"/>
                </a:lnTo>
                <a:lnTo>
                  <a:pt x="204199" y="224467"/>
                </a:lnTo>
                <a:cubicBezTo>
                  <a:pt x="209736" y="230004"/>
                  <a:pt x="218843" y="230004"/>
                  <a:pt x="224380" y="224467"/>
                </a:cubicBezTo>
                <a:cubicBezTo>
                  <a:pt x="229917" y="218930"/>
                  <a:pt x="229917" y="209823"/>
                  <a:pt x="224380" y="204286"/>
                </a:cubicBezTo>
                <a:lnTo>
                  <a:pt x="203838" y="183744"/>
                </a:lnTo>
                <a:lnTo>
                  <a:pt x="240812" y="146770"/>
                </a:lnTo>
                <a:lnTo>
                  <a:pt x="261354" y="167312"/>
                </a:lnTo>
                <a:cubicBezTo>
                  <a:pt x="266890" y="172849"/>
                  <a:pt x="275998" y="172849"/>
                  <a:pt x="281535" y="167312"/>
                </a:cubicBezTo>
                <a:cubicBezTo>
                  <a:pt x="287071" y="161776"/>
                  <a:pt x="287071" y="152668"/>
                  <a:pt x="281535" y="147132"/>
                </a:cubicBezTo>
                <a:lnTo>
                  <a:pt x="260993" y="126590"/>
                </a:lnTo>
                <a:lnTo>
                  <a:pt x="272692" y="114890"/>
                </a:lnTo>
                <a:lnTo>
                  <a:pt x="243221" y="85419"/>
                </a:lnTo>
                <a:cubicBezTo>
                  <a:pt x="242952" y="85149"/>
                  <a:pt x="242686" y="84792"/>
                  <a:pt x="242330" y="84527"/>
                </a:cubicBezTo>
                <a:lnTo>
                  <a:pt x="242412" y="8452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89818" y="3200419"/>
            <a:ext cx="457200" cy="457163"/>
          </a:xfrm>
          <a:custGeom>
            <a:avLst/>
            <a:gdLst/>
            <a:ahLst/>
            <a:cxnLst/>
            <a:rect l="l" t="t" r="r" b="b"/>
            <a:pathLst>
              <a:path w="457200" h="457163">
                <a:moveTo>
                  <a:pt x="171436" y="0"/>
                </a:moveTo>
                <a:cubicBezTo>
                  <a:pt x="195106" y="0"/>
                  <a:pt x="214294" y="19187"/>
                  <a:pt x="214294" y="42859"/>
                </a:cubicBezTo>
                <a:cubicBezTo>
                  <a:pt x="214294" y="66531"/>
                  <a:pt x="195106" y="85718"/>
                  <a:pt x="171436" y="85718"/>
                </a:cubicBezTo>
                <a:cubicBezTo>
                  <a:pt x="147767" y="85718"/>
                  <a:pt x="128578" y="66531"/>
                  <a:pt x="128578" y="42859"/>
                </a:cubicBezTo>
                <a:cubicBezTo>
                  <a:pt x="128578" y="19187"/>
                  <a:pt x="147767" y="0"/>
                  <a:pt x="171436" y="0"/>
                </a:cubicBezTo>
              </a:path>
              <a:path w="457200" h="457163">
                <a:moveTo>
                  <a:pt x="107593" y="220723"/>
                </a:moveTo>
                <a:cubicBezTo>
                  <a:pt x="69732" y="235009"/>
                  <a:pt x="42858" y="271527"/>
                  <a:pt x="42858" y="314299"/>
                </a:cubicBezTo>
                <a:cubicBezTo>
                  <a:pt x="42858" y="369570"/>
                  <a:pt x="87590" y="414304"/>
                  <a:pt x="142861" y="414304"/>
                </a:cubicBezTo>
                <a:cubicBezTo>
                  <a:pt x="181079" y="414304"/>
                  <a:pt x="214294" y="392877"/>
                  <a:pt x="231169" y="361355"/>
                </a:cubicBezTo>
                <a:cubicBezTo>
                  <a:pt x="236706" y="350909"/>
                  <a:pt x="249741" y="346977"/>
                  <a:pt x="260188" y="352514"/>
                </a:cubicBezTo>
                <a:cubicBezTo>
                  <a:pt x="270635" y="358050"/>
                  <a:pt x="274562" y="371088"/>
                  <a:pt x="269026" y="381534"/>
                </a:cubicBezTo>
                <a:cubicBezTo>
                  <a:pt x="244917" y="426538"/>
                  <a:pt x="197506" y="457163"/>
                  <a:pt x="142861" y="457163"/>
                </a:cubicBezTo>
                <a:cubicBezTo>
                  <a:pt x="63930" y="457163"/>
                  <a:pt x="0" y="393233"/>
                  <a:pt x="0" y="314299"/>
                </a:cubicBezTo>
                <a:cubicBezTo>
                  <a:pt x="0" y="253136"/>
                  <a:pt x="38483" y="200992"/>
                  <a:pt x="92414" y="180634"/>
                </a:cubicBezTo>
                <a:cubicBezTo>
                  <a:pt x="103487" y="176437"/>
                  <a:pt x="115809" y="182061"/>
                  <a:pt x="120006" y="193133"/>
                </a:cubicBezTo>
                <a:cubicBezTo>
                  <a:pt x="124203" y="204206"/>
                  <a:pt x="118579" y="216526"/>
                  <a:pt x="107506" y="220723"/>
                </a:cubicBezTo>
                <a:lnTo>
                  <a:pt x="107593" y="220723"/>
                </a:lnTo>
              </a:path>
              <a:path w="457200" h="457163">
                <a:moveTo>
                  <a:pt x="167596" y="114647"/>
                </a:moveTo>
                <a:cubicBezTo>
                  <a:pt x="179204" y="112503"/>
                  <a:pt x="190364" y="120270"/>
                  <a:pt x="192509" y="131882"/>
                </a:cubicBezTo>
                <a:lnTo>
                  <a:pt x="197062" y="157150"/>
                </a:lnTo>
                <a:lnTo>
                  <a:pt x="307156" y="157150"/>
                </a:lnTo>
                <a:cubicBezTo>
                  <a:pt x="319030" y="157150"/>
                  <a:pt x="328585" y="166704"/>
                  <a:pt x="328585" y="178581"/>
                </a:cubicBezTo>
                <a:cubicBezTo>
                  <a:pt x="328585" y="190459"/>
                  <a:pt x="319030" y="200013"/>
                  <a:pt x="307156" y="200013"/>
                </a:cubicBezTo>
                <a:lnTo>
                  <a:pt x="204922" y="200013"/>
                </a:lnTo>
                <a:lnTo>
                  <a:pt x="216887" y="265552"/>
                </a:lnTo>
                <a:cubicBezTo>
                  <a:pt x="217513" y="268944"/>
                  <a:pt x="220457" y="271445"/>
                  <a:pt x="223941" y="271445"/>
                </a:cubicBezTo>
                <a:lnTo>
                  <a:pt x="333587" y="271445"/>
                </a:lnTo>
                <a:cubicBezTo>
                  <a:pt x="347783" y="271445"/>
                  <a:pt x="360639" y="279838"/>
                  <a:pt x="366267" y="292877"/>
                </a:cubicBezTo>
                <a:lnTo>
                  <a:pt x="404663" y="380647"/>
                </a:lnTo>
                <a:lnTo>
                  <a:pt x="428950" y="372524"/>
                </a:lnTo>
                <a:cubicBezTo>
                  <a:pt x="440201" y="368775"/>
                  <a:pt x="452345" y="374846"/>
                  <a:pt x="456094" y="386097"/>
                </a:cubicBezTo>
                <a:cubicBezTo>
                  <a:pt x="459843" y="397348"/>
                  <a:pt x="453771" y="409490"/>
                  <a:pt x="442519" y="413239"/>
                </a:cubicBezTo>
                <a:lnTo>
                  <a:pt x="399661" y="427525"/>
                </a:lnTo>
                <a:cubicBezTo>
                  <a:pt x="389123" y="431009"/>
                  <a:pt x="377697" y="425916"/>
                  <a:pt x="373231" y="415826"/>
                </a:cubicBezTo>
                <a:lnTo>
                  <a:pt x="328855" y="314304"/>
                </a:lnTo>
                <a:lnTo>
                  <a:pt x="223850" y="314304"/>
                </a:lnTo>
                <a:cubicBezTo>
                  <a:pt x="199650" y="314304"/>
                  <a:pt x="178939" y="296982"/>
                  <a:pt x="174650" y="273233"/>
                </a:cubicBezTo>
                <a:lnTo>
                  <a:pt x="150364" y="139567"/>
                </a:lnTo>
                <a:cubicBezTo>
                  <a:pt x="148220" y="127960"/>
                  <a:pt x="155987" y="116801"/>
                  <a:pt x="167596" y="114656"/>
                </a:cubicBezTo>
                <a:lnTo>
                  <a:pt x="167596" y="11464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344924" y="3200461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351026" y="32004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9520428" y="4672334"/>
            <a:ext cx="2298332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Antibiotics administration and timing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Anticoagulation use and monitoring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Ventilation strategies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Relevant procedures performed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Specialist consults and scheduling</a:t>
            </a:r>
            <a:endParaRPr lang="en-US" sz="971" dirty="0"/>
          </a:p>
        </p:txBody>
      </p:sp>
      <p:sp>
        <p:nvSpPr>
          <p:cNvPr id="25" name="Text 23"/>
          <p:cNvSpPr/>
          <p:nvPr/>
        </p:nvSpPr>
        <p:spPr>
          <a:xfrm>
            <a:off x="9520428" y="4145048"/>
            <a:ext cx="2297425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Interventions Concept Including Antibiotics, Anticoagulation, Ventilation, Procedures, and Consults with Timing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75476" y="4672334"/>
            <a:ext cx="2298332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Implementation of definitive management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Planning for rehabilitation or discharge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Documentation of outcomes</a:t>
            </a:r>
            <a:endParaRPr lang="en-US" sz="971" dirty="0"/>
          </a:p>
        </p:txBody>
      </p:sp>
      <p:sp>
        <p:nvSpPr>
          <p:cNvPr id="27" name="Text 25"/>
          <p:cNvSpPr/>
          <p:nvPr/>
        </p:nvSpPr>
        <p:spPr>
          <a:xfrm>
            <a:off x="6475476" y="4145048"/>
            <a:ext cx="2297425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Day 4 Onward: Definitive Management, Rehabilitation or Discharge Planning, and Outcome Documentation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3430524" y="4672334"/>
            <a:ext cx="2298332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Assessment of patient response to initial treatment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Making decisions to escalate or de-escalate interventions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Monitoring for any complications</a:t>
            </a:r>
            <a:endParaRPr lang="en-US" sz="971" dirty="0"/>
          </a:p>
        </p:txBody>
      </p:sp>
      <p:sp>
        <p:nvSpPr>
          <p:cNvPr id="29" name="Text 27"/>
          <p:cNvSpPr/>
          <p:nvPr/>
        </p:nvSpPr>
        <p:spPr>
          <a:xfrm>
            <a:off x="3430524" y="4145048"/>
            <a:ext cx="2297425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Day 2 to Day 3: Response Assessment, Escalation or De-escalation Decisions, and Complication Surveillance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79476" y="4672334"/>
            <a:ext cx="2298332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Initial stabilization of the patient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Administration of empiric therapies</a:t>
            </a:r>
            <a:endParaRPr lang="en-US" sz="971" dirty="0"/>
          </a:p>
          <a:p>
            <a:pPr algn="ctr" marL="0" indent="0">
              <a:lnSpc>
                <a:spcPct val="120000"/>
              </a:lnSpc>
              <a:spcAft>
                <a:spcPts val="883"/>
              </a:spcAft>
              <a:buNone/>
            </a:pPr>
            <a:r>
              <a:rPr lang="en-US" sz="97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Achievement of key diagnostic milestones</a:t>
            </a:r>
            <a:endParaRPr lang="en-US" sz="971" dirty="0"/>
          </a:p>
        </p:txBody>
      </p:sp>
      <p:sp>
        <p:nvSpPr>
          <p:cNvPr id="31" name="Text 29"/>
          <p:cNvSpPr/>
          <p:nvPr/>
        </p:nvSpPr>
        <p:spPr>
          <a:xfrm>
            <a:off x="379476" y="4145048"/>
            <a:ext cx="2297425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Day to Day 1: Initial Stabilization, Empiric Therapies, and Diagnostic Milestones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Pathophysiology &amp; Evidence Review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C6FD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</a:path>
            </a:pathLst>
          </a:custGeom>
          <a:solidFill>
            <a:srgbClr val="006E71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03770" y="4347449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Clinical decision rationale including benefits, harms, contraindications, and patient-specific modifiers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03773" y="3749717"/>
            <a:ext cx="32232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Clinical Decision Rationale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403770" y="3156083"/>
            <a:ext cx="457200" cy="367727"/>
          </a:xfrm>
          <a:custGeom>
            <a:avLst/>
            <a:gdLst/>
            <a:ahLst/>
            <a:cxnLst/>
            <a:rect l="l" t="t" r="r" b="b"/>
            <a:pathLst>
              <a:path w="457200" h="367727">
                <a:moveTo>
                  <a:pt x="68914" y="12017"/>
                </a:moveTo>
                <a:cubicBezTo>
                  <a:pt x="66043" y="21067"/>
                  <a:pt x="70999" y="30760"/>
                  <a:pt x="80047" y="33706"/>
                </a:cubicBezTo>
                <a:lnTo>
                  <a:pt x="171829" y="63006"/>
                </a:lnTo>
                <a:cubicBezTo>
                  <a:pt x="174056" y="86276"/>
                  <a:pt x="190145" y="105523"/>
                  <a:pt x="211761" y="112274"/>
                </a:cubicBezTo>
                <a:lnTo>
                  <a:pt x="211761" y="333256"/>
                </a:lnTo>
                <a:lnTo>
                  <a:pt x="85364" y="333256"/>
                </a:lnTo>
                <a:cubicBezTo>
                  <a:pt x="75813" y="333256"/>
                  <a:pt x="68127" y="340942"/>
                  <a:pt x="68127" y="350492"/>
                </a:cubicBezTo>
                <a:cubicBezTo>
                  <a:pt x="68127" y="360042"/>
                  <a:pt x="75813" y="367727"/>
                  <a:pt x="85364" y="367727"/>
                </a:cubicBezTo>
                <a:lnTo>
                  <a:pt x="228998" y="367727"/>
                </a:lnTo>
                <a:cubicBezTo>
                  <a:pt x="238549" y="367727"/>
                  <a:pt x="246234" y="360042"/>
                  <a:pt x="246234" y="350492"/>
                </a:cubicBezTo>
                <a:lnTo>
                  <a:pt x="246234" y="112275"/>
                </a:lnTo>
                <a:cubicBezTo>
                  <a:pt x="256434" y="109042"/>
                  <a:pt x="265482" y="103081"/>
                  <a:pt x="272377" y="95183"/>
                </a:cubicBezTo>
                <a:lnTo>
                  <a:pt x="367392" y="125561"/>
                </a:lnTo>
                <a:cubicBezTo>
                  <a:pt x="376440" y="128433"/>
                  <a:pt x="386137" y="123479"/>
                  <a:pt x="389082" y="114429"/>
                </a:cubicBezTo>
                <a:cubicBezTo>
                  <a:pt x="392026" y="105380"/>
                  <a:pt x="386997" y="95686"/>
                  <a:pt x="377949" y="92741"/>
                </a:cubicBezTo>
                <a:lnTo>
                  <a:pt x="286166" y="63440"/>
                </a:lnTo>
                <a:cubicBezTo>
                  <a:pt x="286381" y="61502"/>
                  <a:pt x="286454" y="59491"/>
                  <a:pt x="286454" y="57480"/>
                </a:cubicBezTo>
                <a:cubicBezTo>
                  <a:pt x="286454" y="25737"/>
                  <a:pt x="260746" y="26"/>
                  <a:pt x="229002" y="26"/>
                </a:cubicBezTo>
                <a:cubicBezTo>
                  <a:pt x="207601" y="26"/>
                  <a:pt x="188929" y="11731"/>
                  <a:pt x="179017" y="29113"/>
                </a:cubicBezTo>
                <a:lnTo>
                  <a:pt x="90612" y="817"/>
                </a:lnTo>
                <a:cubicBezTo>
                  <a:pt x="81564" y="-2055"/>
                  <a:pt x="71867" y="2898"/>
                  <a:pt x="68923" y="11948"/>
                </a:cubicBezTo>
                <a:lnTo>
                  <a:pt x="68914" y="12017"/>
                </a:lnTo>
                <a:moveTo>
                  <a:pt x="91106" y="117662"/>
                </a:moveTo>
                <a:lnTo>
                  <a:pt x="143104" y="206858"/>
                </a:lnTo>
                <a:lnTo>
                  <a:pt x="39113" y="206858"/>
                </a:lnTo>
                <a:lnTo>
                  <a:pt x="91106" y="117662"/>
                </a:lnTo>
                <a:moveTo>
                  <a:pt x="181595" y="219140"/>
                </a:moveTo>
                <a:cubicBezTo>
                  <a:pt x="183461" y="211241"/>
                  <a:pt x="180877" y="203125"/>
                  <a:pt x="176786" y="196087"/>
                </a:cubicBezTo>
                <a:lnTo>
                  <a:pt x="108416" y="78881"/>
                </a:lnTo>
                <a:cubicBezTo>
                  <a:pt x="104827" y="72703"/>
                  <a:pt x="98216" y="68971"/>
                  <a:pt x="91106" y="68971"/>
                </a:cubicBezTo>
                <a:cubicBezTo>
                  <a:pt x="83997" y="68971"/>
                  <a:pt x="77390" y="72777"/>
                  <a:pt x="73797" y="78881"/>
                </a:cubicBezTo>
                <a:lnTo>
                  <a:pt x="5427" y="196157"/>
                </a:lnTo>
                <a:cubicBezTo>
                  <a:pt x="1335" y="203121"/>
                  <a:pt x="-1253" y="211237"/>
                  <a:pt x="617" y="219140"/>
                </a:cubicBezTo>
                <a:cubicBezTo>
                  <a:pt x="8371" y="251386"/>
                  <a:pt x="45935" y="275803"/>
                  <a:pt x="91106" y="275803"/>
                </a:cubicBezTo>
                <a:cubicBezTo>
                  <a:pt x="136278" y="275803"/>
                  <a:pt x="173841" y="251386"/>
                  <a:pt x="181595" y="219140"/>
                </a:cubicBezTo>
                <a:lnTo>
                  <a:pt x="181595" y="219140"/>
                </a:lnTo>
                <a:moveTo>
                  <a:pt x="418087" y="298782"/>
                </a:moveTo>
                <a:lnTo>
                  <a:pt x="314023" y="298782"/>
                </a:lnTo>
                <a:lnTo>
                  <a:pt x="366021" y="209586"/>
                </a:lnTo>
                <a:lnTo>
                  <a:pt x="418087" y="298782"/>
                </a:lnTo>
                <a:moveTo>
                  <a:pt x="366094" y="367727"/>
                </a:moveTo>
                <a:cubicBezTo>
                  <a:pt x="411265" y="367727"/>
                  <a:pt x="448829" y="343310"/>
                  <a:pt x="456583" y="311064"/>
                </a:cubicBezTo>
                <a:cubicBezTo>
                  <a:pt x="458448" y="303165"/>
                  <a:pt x="455865" y="295050"/>
                  <a:pt x="451773" y="288011"/>
                </a:cubicBezTo>
                <a:lnTo>
                  <a:pt x="383330" y="170806"/>
                </a:lnTo>
                <a:cubicBezTo>
                  <a:pt x="379741" y="164628"/>
                  <a:pt x="373130" y="160895"/>
                  <a:pt x="366021" y="160895"/>
                </a:cubicBezTo>
                <a:cubicBezTo>
                  <a:pt x="358911" y="160895"/>
                  <a:pt x="352305" y="164701"/>
                  <a:pt x="348711" y="170806"/>
                </a:cubicBezTo>
                <a:lnTo>
                  <a:pt x="280414" y="288081"/>
                </a:lnTo>
                <a:cubicBezTo>
                  <a:pt x="276323" y="295119"/>
                  <a:pt x="273735" y="303235"/>
                  <a:pt x="275605" y="311134"/>
                </a:cubicBezTo>
                <a:cubicBezTo>
                  <a:pt x="283359" y="343306"/>
                  <a:pt x="320922" y="367727"/>
                  <a:pt x="366021" y="367727"/>
                </a:cubicBezTo>
                <a:lnTo>
                  <a:pt x="366094" y="367727"/>
                </a:lnTo>
                <a:moveTo>
                  <a:pt x="228993" y="34497"/>
                </a:moveTo>
                <a:cubicBezTo>
                  <a:pt x="241685" y="34497"/>
                  <a:pt x="251977" y="44786"/>
                  <a:pt x="251977" y="57479"/>
                </a:cubicBezTo>
                <a:cubicBezTo>
                  <a:pt x="251977" y="70173"/>
                  <a:pt x="241690" y="80462"/>
                  <a:pt x="228993" y="80462"/>
                </a:cubicBezTo>
                <a:cubicBezTo>
                  <a:pt x="216301" y="80462"/>
                  <a:pt x="206010" y="70173"/>
                  <a:pt x="206010" y="57479"/>
                </a:cubicBezTo>
                <a:cubicBezTo>
                  <a:pt x="206010" y="44786"/>
                  <a:pt x="216297" y="34497"/>
                  <a:pt x="228993" y="34497"/>
                </a:cubicBezTo>
                <a:lnTo>
                  <a:pt x="228993" y="34497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53345" y="433012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Evidence synthesis mapped to the case including guideline-directed therapy and high-quality trial outcomes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53347" y="3749639"/>
            <a:ext cx="32232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Evidence Synthesis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10495" y="311715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02920" y="3749794"/>
            <a:ext cx="32232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Pathomechanism Diagram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02920" y="4326581"/>
            <a:ext cx="32181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Pathomechanism diagram describing causal links from trigger to end-organ dysfunction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02920" y="3145757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371475" y="42861"/>
                </a:moveTo>
                <a:cubicBezTo>
                  <a:pt x="379334" y="42861"/>
                  <a:pt x="385763" y="49290"/>
                  <a:pt x="385763" y="57147"/>
                </a:cubicBezTo>
                <a:cubicBezTo>
                  <a:pt x="385763" y="65004"/>
                  <a:pt x="379334" y="71433"/>
                  <a:pt x="371475" y="71433"/>
                </a:cubicBezTo>
                <a:lnTo>
                  <a:pt x="85725" y="71433"/>
                </a:lnTo>
                <a:cubicBezTo>
                  <a:pt x="77866" y="71433"/>
                  <a:pt x="71438" y="65004"/>
                  <a:pt x="71438" y="57147"/>
                </a:cubicBezTo>
                <a:cubicBezTo>
                  <a:pt x="71438" y="49290"/>
                  <a:pt x="77866" y="42861"/>
                  <a:pt x="85725" y="42861"/>
                </a:cubicBezTo>
                <a:lnTo>
                  <a:pt x="371475" y="42861"/>
                </a:lnTo>
                <a:moveTo>
                  <a:pt x="85725" y="0"/>
                </a:moveTo>
                <a:cubicBezTo>
                  <a:pt x="54201" y="0"/>
                  <a:pt x="28575" y="25627"/>
                  <a:pt x="28575" y="57151"/>
                </a:cubicBezTo>
                <a:cubicBezTo>
                  <a:pt x="28575" y="88671"/>
                  <a:pt x="54201" y="114302"/>
                  <a:pt x="85725" y="114302"/>
                </a:cubicBezTo>
                <a:lnTo>
                  <a:pt x="207171" y="114302"/>
                </a:lnTo>
                <a:lnTo>
                  <a:pt x="207171" y="128588"/>
                </a:lnTo>
                <a:lnTo>
                  <a:pt x="198329" y="137429"/>
                </a:lnTo>
                <a:lnTo>
                  <a:pt x="173238" y="162520"/>
                </a:lnTo>
                <a:lnTo>
                  <a:pt x="164309" y="171449"/>
                </a:lnTo>
                <a:lnTo>
                  <a:pt x="114305" y="171449"/>
                </a:lnTo>
                <a:cubicBezTo>
                  <a:pt x="70907" y="171449"/>
                  <a:pt x="35726" y="206634"/>
                  <a:pt x="35726" y="250031"/>
                </a:cubicBezTo>
                <a:lnTo>
                  <a:pt x="35726" y="285752"/>
                </a:lnTo>
                <a:lnTo>
                  <a:pt x="28584" y="285752"/>
                </a:lnTo>
                <a:cubicBezTo>
                  <a:pt x="12779" y="285752"/>
                  <a:pt x="9" y="298521"/>
                  <a:pt x="9" y="314327"/>
                </a:cubicBezTo>
                <a:lnTo>
                  <a:pt x="9" y="371478"/>
                </a:lnTo>
                <a:cubicBezTo>
                  <a:pt x="9" y="387284"/>
                  <a:pt x="12779" y="400054"/>
                  <a:pt x="28584" y="400054"/>
                </a:cubicBezTo>
                <a:lnTo>
                  <a:pt x="85734" y="400054"/>
                </a:lnTo>
                <a:cubicBezTo>
                  <a:pt x="101540" y="400054"/>
                  <a:pt x="114309" y="387284"/>
                  <a:pt x="114309" y="371478"/>
                </a:cubicBezTo>
                <a:lnTo>
                  <a:pt x="114309" y="314327"/>
                </a:lnTo>
                <a:cubicBezTo>
                  <a:pt x="114309" y="298521"/>
                  <a:pt x="101540" y="285752"/>
                  <a:pt x="85734" y="285752"/>
                </a:cubicBezTo>
                <a:lnTo>
                  <a:pt x="78593" y="285752"/>
                </a:lnTo>
                <a:lnTo>
                  <a:pt x="78593" y="250031"/>
                </a:lnTo>
                <a:cubicBezTo>
                  <a:pt x="78593" y="230297"/>
                  <a:pt x="94576" y="214311"/>
                  <a:pt x="114314" y="214311"/>
                </a:cubicBezTo>
                <a:lnTo>
                  <a:pt x="164322" y="214311"/>
                </a:lnTo>
                <a:lnTo>
                  <a:pt x="173165" y="223152"/>
                </a:lnTo>
                <a:lnTo>
                  <a:pt x="198256" y="248243"/>
                </a:lnTo>
                <a:lnTo>
                  <a:pt x="207185" y="257172"/>
                </a:lnTo>
                <a:lnTo>
                  <a:pt x="207185" y="285748"/>
                </a:lnTo>
                <a:lnTo>
                  <a:pt x="200043" y="285748"/>
                </a:lnTo>
                <a:cubicBezTo>
                  <a:pt x="184238" y="285748"/>
                  <a:pt x="171468" y="298517"/>
                  <a:pt x="171468" y="314323"/>
                </a:cubicBezTo>
                <a:lnTo>
                  <a:pt x="171468" y="371474"/>
                </a:lnTo>
                <a:cubicBezTo>
                  <a:pt x="171468" y="387280"/>
                  <a:pt x="184238" y="400050"/>
                  <a:pt x="200043" y="400050"/>
                </a:cubicBezTo>
                <a:lnTo>
                  <a:pt x="257193" y="400050"/>
                </a:lnTo>
                <a:cubicBezTo>
                  <a:pt x="272999" y="400050"/>
                  <a:pt x="285768" y="387280"/>
                  <a:pt x="285768" y="371474"/>
                </a:cubicBezTo>
                <a:lnTo>
                  <a:pt x="285768" y="314323"/>
                </a:lnTo>
                <a:cubicBezTo>
                  <a:pt x="285768" y="298517"/>
                  <a:pt x="272999" y="285748"/>
                  <a:pt x="257193" y="285748"/>
                </a:cubicBezTo>
                <a:lnTo>
                  <a:pt x="250052" y="285748"/>
                </a:lnTo>
                <a:lnTo>
                  <a:pt x="250052" y="257172"/>
                </a:lnTo>
                <a:lnTo>
                  <a:pt x="258894" y="248331"/>
                </a:lnTo>
                <a:lnTo>
                  <a:pt x="283985" y="223240"/>
                </a:lnTo>
                <a:lnTo>
                  <a:pt x="292914" y="214311"/>
                </a:lnTo>
                <a:lnTo>
                  <a:pt x="342923" y="214311"/>
                </a:lnTo>
                <a:cubicBezTo>
                  <a:pt x="362656" y="214311"/>
                  <a:pt x="378644" y="230297"/>
                  <a:pt x="378644" y="250031"/>
                </a:cubicBezTo>
                <a:lnTo>
                  <a:pt x="378644" y="285752"/>
                </a:lnTo>
                <a:lnTo>
                  <a:pt x="371502" y="285752"/>
                </a:lnTo>
                <a:cubicBezTo>
                  <a:pt x="355697" y="285752"/>
                  <a:pt x="342927" y="298521"/>
                  <a:pt x="342927" y="314327"/>
                </a:cubicBezTo>
                <a:lnTo>
                  <a:pt x="342927" y="371478"/>
                </a:lnTo>
                <a:cubicBezTo>
                  <a:pt x="342927" y="387284"/>
                  <a:pt x="355697" y="400054"/>
                  <a:pt x="371502" y="400054"/>
                </a:cubicBezTo>
                <a:lnTo>
                  <a:pt x="428652" y="400054"/>
                </a:lnTo>
                <a:cubicBezTo>
                  <a:pt x="444458" y="400054"/>
                  <a:pt x="457227" y="387284"/>
                  <a:pt x="457227" y="371478"/>
                </a:cubicBezTo>
                <a:lnTo>
                  <a:pt x="457227" y="314327"/>
                </a:lnTo>
                <a:cubicBezTo>
                  <a:pt x="457227" y="298521"/>
                  <a:pt x="444458" y="285752"/>
                  <a:pt x="428652" y="285752"/>
                </a:cubicBezTo>
                <a:lnTo>
                  <a:pt x="421511" y="285752"/>
                </a:lnTo>
                <a:lnTo>
                  <a:pt x="421511" y="250031"/>
                </a:lnTo>
                <a:cubicBezTo>
                  <a:pt x="421511" y="206634"/>
                  <a:pt x="386329" y="171449"/>
                  <a:pt x="342932" y="171449"/>
                </a:cubicBezTo>
                <a:lnTo>
                  <a:pt x="292928" y="171449"/>
                </a:lnTo>
                <a:lnTo>
                  <a:pt x="284086" y="162608"/>
                </a:lnTo>
                <a:lnTo>
                  <a:pt x="258995" y="137517"/>
                </a:lnTo>
                <a:lnTo>
                  <a:pt x="250066" y="128588"/>
                </a:lnTo>
                <a:lnTo>
                  <a:pt x="250066" y="114302"/>
                </a:lnTo>
                <a:lnTo>
                  <a:pt x="371512" y="114302"/>
                </a:lnTo>
                <a:cubicBezTo>
                  <a:pt x="403036" y="114302"/>
                  <a:pt x="428662" y="88675"/>
                  <a:pt x="428662" y="57151"/>
                </a:cubicBezTo>
                <a:cubicBezTo>
                  <a:pt x="428662" y="25631"/>
                  <a:pt x="403036" y="0"/>
                  <a:pt x="371512" y="0"/>
                </a:cubicBezTo>
                <a:lnTo>
                  <a:pt x="85725" y="0"/>
                </a:lnTo>
                <a:moveTo>
                  <a:pt x="42863" y="357189"/>
                </a:moveTo>
                <a:lnTo>
                  <a:pt x="42863" y="328613"/>
                </a:lnTo>
                <a:lnTo>
                  <a:pt x="71438" y="328613"/>
                </a:lnTo>
                <a:lnTo>
                  <a:pt x="71438" y="357189"/>
                </a:lnTo>
                <a:lnTo>
                  <a:pt x="42863" y="357189"/>
                </a:lnTo>
                <a:moveTo>
                  <a:pt x="214313" y="357189"/>
                </a:moveTo>
                <a:lnTo>
                  <a:pt x="214313" y="328613"/>
                </a:lnTo>
                <a:lnTo>
                  <a:pt x="242888" y="328613"/>
                </a:lnTo>
                <a:lnTo>
                  <a:pt x="242888" y="357189"/>
                </a:lnTo>
                <a:lnTo>
                  <a:pt x="214313" y="357189"/>
                </a:lnTo>
                <a:moveTo>
                  <a:pt x="385763" y="357189"/>
                </a:moveTo>
                <a:lnTo>
                  <a:pt x="385763" y="328613"/>
                </a:lnTo>
                <a:lnTo>
                  <a:pt x="414338" y="328613"/>
                </a:lnTo>
                <a:lnTo>
                  <a:pt x="414338" y="357189"/>
                </a:lnTo>
                <a:lnTo>
                  <a:pt x="385763" y="357189"/>
                </a:lnTo>
                <a:moveTo>
                  <a:pt x="203509" y="192880"/>
                </a:moveTo>
                <a:lnTo>
                  <a:pt x="228600" y="167789"/>
                </a:lnTo>
                <a:lnTo>
                  <a:pt x="253691" y="192880"/>
                </a:lnTo>
                <a:lnTo>
                  <a:pt x="228600" y="217971"/>
                </a:lnTo>
                <a:lnTo>
                  <a:pt x="203509" y="19288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Clinical Case Review and Management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316800" y="5862241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115" y="6132060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5429" y="6401879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4744" y="6671698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-1"/>
            <a:ext cx="12192000" cy="4297680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3026338"/>
            <a:ext cx="3474720" cy="3291840"/>
          </a:xfrm>
          <a:custGeom>
            <a:avLst/>
            <a:gdLst/>
            <a:ahLst/>
            <a:cxnLst/>
            <a:rect l="l" t="t" r="r" b="b"/>
            <a:pathLst>
              <a:path w="3474720" h="3291840">
                <a:moveTo>
                  <a:pt x="0" y="0"/>
                </a:moveTo>
                <a:lnTo>
                  <a:pt x="3474720" y="0"/>
                </a:lnTo>
                <a:lnTo>
                  <a:pt x="34747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58640" y="3026338"/>
            <a:ext cx="3474720" cy="3291840"/>
          </a:xfrm>
          <a:custGeom>
            <a:avLst/>
            <a:gdLst/>
            <a:ahLst/>
            <a:cxnLst/>
            <a:rect l="l" t="t" r="r" b="b"/>
            <a:pathLst>
              <a:path w="3474720" h="3291840">
                <a:moveTo>
                  <a:pt x="0" y="0"/>
                </a:moveTo>
                <a:lnTo>
                  <a:pt x="3474720" y="0"/>
                </a:lnTo>
                <a:lnTo>
                  <a:pt x="34747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07652" y="3026338"/>
            <a:ext cx="3474720" cy="3291840"/>
          </a:xfrm>
          <a:custGeom>
            <a:avLst/>
            <a:gdLst/>
            <a:ahLst/>
            <a:cxnLst/>
            <a:rect l="l" t="t" r="r" b="b"/>
            <a:pathLst>
              <a:path w="3474720" h="3291840">
                <a:moveTo>
                  <a:pt x="0" y="0"/>
                </a:moveTo>
                <a:lnTo>
                  <a:pt x="3474720" y="0"/>
                </a:lnTo>
                <a:lnTo>
                  <a:pt x="34747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0" y="1295151"/>
            <a:ext cx="11239196" cy="129047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704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Discussion, Guidelines &amp; Key Clinical Takeaways</a:t>
            </a:r>
            <a:endParaRPr lang="en-US" sz="4704" dirty="0"/>
          </a:p>
        </p:txBody>
      </p:sp>
      <p:sp>
        <p:nvSpPr>
          <p:cNvPr id="13" name="Text 11"/>
          <p:cNvSpPr/>
          <p:nvPr/>
        </p:nvSpPr>
        <p:spPr>
          <a:xfrm>
            <a:off x="6301159" y="-1738943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</a:path>
            </a:pathLst>
          </a:custGeom>
          <a:solidFill>
            <a:srgbClr val="0070C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562368" y="828013"/>
            <a:ext cx="668578" cy="351271"/>
          </a:xfrm>
          <a:custGeom>
            <a:avLst/>
            <a:gdLst/>
            <a:ahLst/>
            <a:cxnLst/>
            <a:rect l="l" t="t" r="r" b="b"/>
            <a:pathLst>
              <a:path w="668578" h="351271">
                <a:moveTo>
                  <a:pt x="106444" y="338597"/>
                </a:moveTo>
                <a:cubicBezTo>
                  <a:pt x="94276" y="338597"/>
                  <a:pt x="82115" y="336061"/>
                  <a:pt x="69947" y="330992"/>
                </a:cubicBezTo>
                <a:cubicBezTo>
                  <a:pt x="22297" y="310717"/>
                  <a:pt x="0" y="255975"/>
                  <a:pt x="20271" y="208325"/>
                </a:cubicBezTo>
                <a:cubicBezTo>
                  <a:pt x="73497" y="81604"/>
                  <a:pt x="196669" y="-4"/>
                  <a:pt x="334028" y="-4"/>
                </a:cubicBezTo>
                <a:cubicBezTo>
                  <a:pt x="471394" y="-4"/>
                  <a:pt x="594566" y="81604"/>
                  <a:pt x="648293" y="208325"/>
                </a:cubicBezTo>
                <a:cubicBezTo>
                  <a:pt x="668571" y="255971"/>
                  <a:pt x="646268" y="311223"/>
                  <a:pt x="598618" y="330992"/>
                </a:cubicBezTo>
                <a:cubicBezTo>
                  <a:pt x="550968" y="351268"/>
                  <a:pt x="495724" y="328965"/>
                  <a:pt x="475954" y="281319"/>
                </a:cubicBezTo>
                <a:cubicBezTo>
                  <a:pt x="451624" y="224547"/>
                  <a:pt x="395865" y="187544"/>
                  <a:pt x="334028" y="187544"/>
                </a:cubicBezTo>
                <a:cubicBezTo>
                  <a:pt x="272191" y="187544"/>
                  <a:pt x="216940" y="224547"/>
                  <a:pt x="192611" y="281319"/>
                </a:cubicBezTo>
                <a:cubicBezTo>
                  <a:pt x="177909" y="316801"/>
                  <a:pt x="142935" y="338597"/>
                  <a:pt x="106438" y="338597"/>
                </a:cubicBezTo>
                <a:lnTo>
                  <a:pt x="106444" y="338597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897789" y="2464386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60178" y="353599"/>
            <a:ext cx="274621" cy="144286"/>
          </a:xfrm>
          <a:custGeom>
            <a:avLst/>
            <a:gdLst/>
            <a:ahLst/>
            <a:cxnLst/>
            <a:rect l="l" t="t" r="r" b="b"/>
            <a:pathLst>
              <a:path w="274621" h="144286">
                <a:moveTo>
                  <a:pt x="43723" y="139080"/>
                </a:moveTo>
                <a:cubicBezTo>
                  <a:pt x="38724" y="139080"/>
                  <a:pt x="33729" y="138038"/>
                  <a:pt x="28731" y="135956"/>
                </a:cubicBezTo>
                <a:cubicBezTo>
                  <a:pt x="9159" y="127628"/>
                  <a:pt x="0" y="105143"/>
                  <a:pt x="8327" y="85570"/>
                </a:cubicBezTo>
                <a:cubicBezTo>
                  <a:pt x="30189" y="33519"/>
                  <a:pt x="80783" y="-2"/>
                  <a:pt x="137204" y="-2"/>
                </a:cubicBezTo>
                <a:cubicBezTo>
                  <a:pt x="193627" y="-2"/>
                  <a:pt x="244221" y="33519"/>
                  <a:pt x="266289" y="85570"/>
                </a:cubicBezTo>
                <a:cubicBezTo>
                  <a:pt x="274619" y="105141"/>
                  <a:pt x="265457" y="127836"/>
                  <a:pt x="245885" y="135956"/>
                </a:cubicBezTo>
                <a:cubicBezTo>
                  <a:pt x="226313" y="144285"/>
                  <a:pt x="203621" y="135124"/>
                  <a:pt x="195500" y="115553"/>
                </a:cubicBezTo>
                <a:cubicBezTo>
                  <a:pt x="185507" y="92233"/>
                  <a:pt x="162603" y="77034"/>
                  <a:pt x="137204" y="77034"/>
                </a:cubicBezTo>
                <a:cubicBezTo>
                  <a:pt x="111804" y="77034"/>
                  <a:pt x="89109" y="92233"/>
                  <a:pt x="79116" y="115553"/>
                </a:cubicBezTo>
                <a:cubicBezTo>
                  <a:pt x="73077" y="130127"/>
                  <a:pt x="58711" y="139080"/>
                  <a:pt x="43720" y="139080"/>
                </a:cubicBezTo>
                <a:lnTo>
                  <a:pt x="43723" y="139080"/>
                </a:lnTo>
              </a:path>
            </a:pathLst>
          </a:custGeom>
          <a:solidFill>
            <a:srgbClr val="003860">
              <a:alpha val="5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538124" y="232727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76803" y="6103969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02920" y="3026338"/>
            <a:ext cx="34747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358640" y="3026338"/>
            <a:ext cx="34747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207652" y="3026338"/>
            <a:ext cx="34747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481972" y="3792004"/>
            <a:ext cx="29400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Clr>
                <a:srgbClr val="111111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Key takeaways emphasizing diagnostic pivots, prevention of complications, and learning points for future cases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207652" y="3067032"/>
            <a:ext cx="34747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390532" y="3249912"/>
            <a:ext cx="312589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Key Takeaways</a:t>
            </a:r>
            <a:endParaRPr lang="en-US" sz="1333" dirty="0"/>
          </a:p>
        </p:txBody>
      </p:sp>
      <p:sp>
        <p:nvSpPr>
          <p:cNvPr id="25" name="Text 23"/>
          <p:cNvSpPr/>
          <p:nvPr/>
        </p:nvSpPr>
        <p:spPr>
          <a:xfrm>
            <a:off x="4632960" y="3792004"/>
            <a:ext cx="29400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Clr>
                <a:srgbClr val="111111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Guideline-based justification with formal citation footer placeholders for journal, guideline body, and statement identifiers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58640" y="3067032"/>
            <a:ext cx="34747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541520" y="3249912"/>
            <a:ext cx="312589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Guideline-Based Justification</a:t>
            </a:r>
            <a:endParaRPr lang="en-US" sz="1333" dirty="0"/>
          </a:p>
        </p:txBody>
      </p:sp>
      <p:sp>
        <p:nvSpPr>
          <p:cNvPr id="28" name="Text 26"/>
          <p:cNvSpPr/>
          <p:nvPr/>
        </p:nvSpPr>
        <p:spPr>
          <a:xfrm>
            <a:off x="777240" y="3792004"/>
            <a:ext cx="294005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1450" indent="-171450">
              <a:lnSpc>
                <a:spcPct val="100000"/>
              </a:lnSpc>
              <a:spcBef>
                <a:spcPts val="1000"/>
              </a:spcBef>
              <a:buClr>
                <a:srgbClr val="111111"/>
              </a:buClr>
              <a:buSzPct val="100000"/>
              <a:buFont typeface="Arial"/>
              <a:buChar char="•"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Management recommendations organized by problem with immediate next steps and monitoring plan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2920" y="3067032"/>
            <a:ext cx="34747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685800" y="3249912"/>
            <a:ext cx="312589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Management Recommendations</a:t>
            </a:r>
            <a:endParaRPr lang="en-US" sz="1333" dirty="0"/>
          </a:p>
        </p:txBody>
      </p:sp>
      <p:sp>
        <p:nvSpPr>
          <p:cNvPr id="31" name="Text 29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2026-08-14T10:16:36Z</dcterms:created>
  <dcterms:modified xsi:type="dcterms:W3CDTF">2026-08-14T10:16:36Z</dcterms:modified>
</cp:coreProperties>
</file>