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fntdata" ContentType="application/x-fontdata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embeddedFontLst>
    <p:embeddedFont>
      <p:font typeface="Lexend" pitchFamily="2" charset="0"/>
      <p:regular r:id="rId18"/>
      <p:bold r:id="rId20"/>
    </p:embeddedFont>
    <p:embeddedFont>
      <p:font typeface="Lexend Deca" pitchFamily="2" charset="0"/>
      <p:regular r:id="rId19"/>
      <p:bold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
    <Relationship Id="rId18" Type="http://schemas.openxmlformats.org/officeDocument/2006/relationships/font" Target="fonts/font1.fntdata"/>
    <Relationship Id="rId19" Type="http://schemas.openxmlformats.org/officeDocument/2006/relationships/font" Target="fonts/font2.fntdata"/>
    <Relationship Id="rId20" Type="http://schemas.openxmlformats.org/officeDocument/2006/relationships/font" Target="fonts/font3.fntdata"/>
    <Relationship Id="rId21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Dissertation Defense Presentation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1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06674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568437" y="1143000"/>
            <a:ext cx="6438900" cy="6438900"/>
          </a:xfrm>
          <a:custGeom>
            <a:avLst/>
            <a:gdLst/>
            <a:ahLst/>
            <a:cxnLst/>
            <a:rect l="l" t="t" r="r" b="b"/>
            <a:pathLst>
              <a:path w="6438900" h="6438900">
                <a:moveTo>
                  <a:pt x="0" y="3219450"/>
                </a:moveTo>
                <a:cubicBezTo>
                  <a:pt x="0" y="1441412"/>
                  <a:pt x="1441412" y="0"/>
                  <a:pt x="3219450" y="0"/>
                </a:cubicBezTo>
                <a:cubicBezTo>
                  <a:pt x="4997488" y="0"/>
                  <a:pt x="6438900" y="1441412"/>
                  <a:pt x="6438900" y="3219450"/>
                </a:cubicBezTo>
                <a:cubicBezTo>
                  <a:pt x="6438900" y="4997488"/>
                  <a:pt x="4997488" y="6438900"/>
                  <a:pt x="3219450" y="6438900"/>
                </a:cubicBezTo>
                <a:cubicBezTo>
                  <a:pt x="1441412" y="6438900"/>
                  <a:pt x="0" y="4997488"/>
                  <a:pt x="0" y="3219450"/>
                </a:cubicBezTo>
              </a:path>
            </a:pathLst>
          </a:custGeom>
          <a:gradFill>
            <a:gsLst>
              <a:gs pos="0">
                <a:srgbClr val="80CAFF">
                  <a:alpha val="100000"/>
                </a:srgbClr>
              </a:gs>
              <a:gs pos="100000">
                <a:srgbClr val="55FAFE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015903" y="5669875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</a:path>
            </a:pathLst>
          </a:custGeom>
          <a:solidFill>
            <a:srgbClr val="BFE5FF">
              <a:alpha val="36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139712" y="1217584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127653" y="2487593"/>
            <a:ext cx="7269586" cy="5343036"/>
          </a:xfrm>
          <a:custGeom>
            <a:avLst/>
            <a:gdLst/>
            <a:ahLst/>
            <a:cxnLst/>
            <a:rect l="l" t="t" r="r" b="b"/>
            <a:pathLst>
              <a:path w="7269586" h="5343036">
                <a:moveTo>
                  <a:pt x="430069" y="766672"/>
                </a:moveTo>
                <a:cubicBezTo>
                  <a:pt x="505672" y="722218"/>
                  <a:pt x="583893" y="683054"/>
                  <a:pt x="661460" y="642126"/>
                </a:cubicBezTo>
                <a:cubicBezTo>
                  <a:pt x="640741" y="652171"/>
                  <a:pt x="619950" y="661949"/>
                  <a:pt x="599232" y="671994"/>
                </a:cubicBezTo>
                <a:cubicBezTo>
                  <a:pt x="703696" y="628768"/>
                  <a:pt x="808378" y="588055"/>
                  <a:pt x="916113" y="554126"/>
                </a:cubicBezTo>
                <a:cubicBezTo>
                  <a:pt x="1022031" y="520732"/>
                  <a:pt x="1129330" y="496689"/>
                  <a:pt x="1236993" y="470294"/>
                </a:cubicBezTo>
                <a:cubicBezTo>
                  <a:pt x="1216129" y="473981"/>
                  <a:pt x="1195701" y="477774"/>
                  <a:pt x="1174838" y="481461"/>
                </a:cubicBezTo>
                <a:cubicBezTo>
                  <a:pt x="1247315" y="469492"/>
                  <a:pt x="1318848" y="458913"/>
                  <a:pt x="1392489" y="464417"/>
                </a:cubicBezTo>
                <a:cubicBezTo>
                  <a:pt x="1372716" y="462707"/>
                  <a:pt x="1352943" y="460997"/>
                  <a:pt x="1332878" y="459127"/>
                </a:cubicBezTo>
                <a:cubicBezTo>
                  <a:pt x="1366827" y="462386"/>
                  <a:pt x="1399759" y="468744"/>
                  <a:pt x="1432326" y="479965"/>
                </a:cubicBezTo>
                <a:cubicBezTo>
                  <a:pt x="1414007" y="473339"/>
                  <a:pt x="1395760" y="466714"/>
                  <a:pt x="1377441" y="460089"/>
                </a:cubicBezTo>
                <a:cubicBezTo>
                  <a:pt x="1403757" y="469973"/>
                  <a:pt x="1428401" y="482369"/>
                  <a:pt x="1451518" y="497971"/>
                </a:cubicBezTo>
                <a:cubicBezTo>
                  <a:pt x="1435452" y="487018"/>
                  <a:pt x="1419677" y="476225"/>
                  <a:pt x="1403612" y="465271"/>
                </a:cubicBezTo>
                <a:cubicBezTo>
                  <a:pt x="1425784" y="481247"/>
                  <a:pt x="1445557" y="499360"/>
                  <a:pt x="1463586" y="519984"/>
                </a:cubicBezTo>
                <a:cubicBezTo>
                  <a:pt x="1451082" y="505344"/>
                  <a:pt x="1438215" y="490544"/>
                  <a:pt x="1425711" y="475957"/>
                </a:cubicBezTo>
                <a:cubicBezTo>
                  <a:pt x="1447156" y="501871"/>
                  <a:pt x="1465112" y="529815"/>
                  <a:pt x="1479942" y="560164"/>
                </a:cubicBezTo>
                <a:cubicBezTo>
                  <a:pt x="1471364" y="542318"/>
                  <a:pt x="1462786" y="524205"/>
                  <a:pt x="1454208" y="506359"/>
                </a:cubicBezTo>
                <a:cubicBezTo>
                  <a:pt x="1474199" y="549211"/>
                  <a:pt x="1487648" y="593611"/>
                  <a:pt x="1496226" y="639882"/>
                </a:cubicBezTo>
                <a:cubicBezTo>
                  <a:pt x="1492809" y="620647"/>
                  <a:pt x="1489320" y="601145"/>
                  <a:pt x="1485903" y="581963"/>
                </a:cubicBezTo>
                <a:cubicBezTo>
                  <a:pt x="1493973" y="629463"/>
                  <a:pt x="1496226" y="676108"/>
                  <a:pt x="1492519" y="724142"/>
                </a:cubicBezTo>
                <a:cubicBezTo>
                  <a:pt x="1494191" y="705227"/>
                  <a:pt x="1495717" y="686633"/>
                  <a:pt x="1497462" y="667666"/>
                </a:cubicBezTo>
                <a:cubicBezTo>
                  <a:pt x="1488738" y="766565"/>
                  <a:pt x="1463222" y="861992"/>
                  <a:pt x="1430073" y="955174"/>
                </a:cubicBezTo>
                <a:cubicBezTo>
                  <a:pt x="1436543" y="937222"/>
                  <a:pt x="1442795" y="919590"/>
                  <a:pt x="1449265" y="901584"/>
                </a:cubicBezTo>
                <a:cubicBezTo>
                  <a:pt x="1380785" y="1091689"/>
                  <a:pt x="1285481" y="1271749"/>
                  <a:pt x="1229142" y="1466556"/>
                </a:cubicBezTo>
                <a:cubicBezTo>
                  <a:pt x="1171421" y="1666546"/>
                  <a:pt x="1157972" y="1901800"/>
                  <a:pt x="1231540" y="2099492"/>
                </a:cubicBezTo>
                <a:cubicBezTo>
                  <a:pt x="1313687" y="2320374"/>
                  <a:pt x="1495281" y="2489320"/>
                  <a:pt x="1727326" y="2540293"/>
                </a:cubicBezTo>
                <a:cubicBezTo>
                  <a:pt x="1912628" y="2581060"/>
                  <a:pt x="2111015" y="2545689"/>
                  <a:pt x="2287084" y="2481893"/>
                </a:cubicBezTo>
                <a:cubicBezTo>
                  <a:pt x="2485326" y="2410083"/>
                  <a:pt x="2666775" y="2299963"/>
                  <a:pt x="2856366" y="2208918"/>
                </a:cubicBezTo>
                <a:cubicBezTo>
                  <a:pt x="2835357" y="2219016"/>
                  <a:pt x="2814129" y="2228954"/>
                  <a:pt x="2793120" y="2239106"/>
                </a:cubicBezTo>
                <a:cubicBezTo>
                  <a:pt x="3036651" y="2122841"/>
                  <a:pt x="3292395" y="2030567"/>
                  <a:pt x="3558390" y="1981999"/>
                </a:cubicBezTo>
                <a:cubicBezTo>
                  <a:pt x="3534691" y="1986273"/>
                  <a:pt x="3510774" y="1990655"/>
                  <a:pt x="3487075" y="1994983"/>
                </a:cubicBezTo>
                <a:cubicBezTo>
                  <a:pt x="3658565" y="1964420"/>
                  <a:pt x="3832962" y="1953253"/>
                  <a:pt x="4006560" y="1968214"/>
                </a:cubicBezTo>
                <a:cubicBezTo>
                  <a:pt x="3982788" y="1966130"/>
                  <a:pt x="3958944" y="1964046"/>
                  <a:pt x="3935463" y="1961909"/>
                </a:cubicBezTo>
                <a:cubicBezTo>
                  <a:pt x="4061300" y="1973664"/>
                  <a:pt x="4186918" y="1997761"/>
                  <a:pt x="4306285" y="2040559"/>
                </a:cubicBezTo>
                <a:cubicBezTo>
                  <a:pt x="4283894" y="2032437"/>
                  <a:pt x="4261504" y="2024369"/>
                  <a:pt x="4239114" y="2016248"/>
                </a:cubicBezTo>
                <a:cubicBezTo>
                  <a:pt x="4288183" y="2034414"/>
                  <a:pt x="4335145" y="2056588"/>
                  <a:pt x="4378763" y="2085654"/>
                </a:cubicBezTo>
                <a:cubicBezTo>
                  <a:pt x="4358989" y="2071976"/>
                  <a:pt x="4339143" y="2058618"/>
                  <a:pt x="4319370" y="2044940"/>
                </a:cubicBezTo>
                <a:cubicBezTo>
                  <a:pt x="4348521" y="2065350"/>
                  <a:pt x="4374764" y="2088058"/>
                  <a:pt x="4397954" y="2114827"/>
                </a:cubicBezTo>
                <a:cubicBezTo>
                  <a:pt x="4381961" y="2096340"/>
                  <a:pt x="4365968" y="2077800"/>
                  <a:pt x="4350266" y="2059473"/>
                </a:cubicBezTo>
                <a:cubicBezTo>
                  <a:pt x="4368076" y="2081005"/>
                  <a:pt x="4382979" y="2103767"/>
                  <a:pt x="4395483" y="2128719"/>
                </a:cubicBezTo>
                <a:cubicBezTo>
                  <a:pt x="4384433" y="2105797"/>
                  <a:pt x="4373819" y="2083089"/>
                  <a:pt x="4362769" y="2060167"/>
                </a:cubicBezTo>
                <a:cubicBezTo>
                  <a:pt x="4379998" y="2096393"/>
                  <a:pt x="4391339" y="2133955"/>
                  <a:pt x="4398754" y="2173333"/>
                </a:cubicBezTo>
                <a:cubicBezTo>
                  <a:pt x="4394319" y="2148274"/>
                  <a:pt x="4389812" y="2123269"/>
                  <a:pt x="4385160" y="2098317"/>
                </a:cubicBezTo>
                <a:cubicBezTo>
                  <a:pt x="4393811" y="2150999"/>
                  <a:pt x="4394538" y="2203361"/>
                  <a:pt x="4390539" y="2256471"/>
                </a:cubicBezTo>
                <a:cubicBezTo>
                  <a:pt x="4392647" y="2231839"/>
                  <a:pt x="4394974" y="2207154"/>
                  <a:pt x="4397009" y="2182523"/>
                </a:cubicBezTo>
                <a:cubicBezTo>
                  <a:pt x="4390103" y="2257753"/>
                  <a:pt x="4372874" y="2330418"/>
                  <a:pt x="4347940" y="2401481"/>
                </a:cubicBezTo>
                <a:cubicBezTo>
                  <a:pt x="4356300" y="2378185"/>
                  <a:pt x="4364732" y="2355103"/>
                  <a:pt x="4373092" y="2331807"/>
                </a:cubicBezTo>
                <a:cubicBezTo>
                  <a:pt x="4285639" y="2574274"/>
                  <a:pt x="4121128" y="2777524"/>
                  <a:pt x="3984169" y="2992527"/>
                </a:cubicBezTo>
                <a:cubicBezTo>
                  <a:pt x="3826129" y="3240765"/>
                  <a:pt x="3721810" y="3538853"/>
                  <a:pt x="3741583" y="3836620"/>
                </a:cubicBezTo>
                <a:cubicBezTo>
                  <a:pt x="3752197" y="3998087"/>
                  <a:pt x="3799449" y="4173659"/>
                  <a:pt x="3901005" y="4302747"/>
                </a:cubicBezTo>
                <a:cubicBezTo>
                  <a:pt x="3971956" y="4392937"/>
                  <a:pt x="4042835" y="4456412"/>
                  <a:pt x="4141047" y="4516361"/>
                </a:cubicBezTo>
                <a:cubicBezTo>
                  <a:pt x="4208727" y="4557770"/>
                  <a:pt x="4288256" y="4586675"/>
                  <a:pt x="4365677" y="4602918"/>
                </a:cubicBezTo>
                <a:cubicBezTo>
                  <a:pt x="4681831" y="4669386"/>
                  <a:pt x="4991807" y="4534474"/>
                  <a:pt x="5254021" y="4369000"/>
                </a:cubicBezTo>
                <a:cubicBezTo>
                  <a:pt x="5381311" y="4288641"/>
                  <a:pt x="5500314" y="4196741"/>
                  <a:pt x="5625206" y="4113229"/>
                </a:cubicBezTo>
                <a:cubicBezTo>
                  <a:pt x="5779030" y="4010643"/>
                  <a:pt x="5940051" y="3919330"/>
                  <a:pt x="6107034" y="3839559"/>
                </a:cubicBezTo>
                <a:cubicBezTo>
                  <a:pt x="6079991" y="3852436"/>
                  <a:pt x="6053239" y="3865259"/>
                  <a:pt x="6026196" y="3878189"/>
                </a:cubicBezTo>
                <a:cubicBezTo>
                  <a:pt x="6170206" y="3809958"/>
                  <a:pt x="6318361" y="3743438"/>
                  <a:pt x="6476256" y="3714799"/>
                </a:cubicBezTo>
                <a:cubicBezTo>
                  <a:pt x="6446741" y="3720142"/>
                  <a:pt x="6417009" y="3725538"/>
                  <a:pt x="6387567" y="3730882"/>
                </a:cubicBezTo>
                <a:cubicBezTo>
                  <a:pt x="6445360" y="3720890"/>
                  <a:pt x="6503517" y="3716562"/>
                  <a:pt x="6562110" y="3721050"/>
                </a:cubicBezTo>
                <a:cubicBezTo>
                  <a:pt x="6533177" y="3718432"/>
                  <a:pt x="6504244" y="3716028"/>
                  <a:pt x="6475238" y="3713410"/>
                </a:cubicBezTo>
                <a:cubicBezTo>
                  <a:pt x="6514857" y="3717043"/>
                  <a:pt x="6553314" y="3724951"/>
                  <a:pt x="6590752" y="3738201"/>
                </a:cubicBezTo>
                <a:cubicBezTo>
                  <a:pt x="6563709" y="3728584"/>
                  <a:pt x="6536521" y="3718699"/>
                  <a:pt x="6509696" y="3708975"/>
                </a:cubicBezTo>
                <a:cubicBezTo>
                  <a:pt x="6539211" y="3720035"/>
                  <a:pt x="6567053" y="3733927"/>
                  <a:pt x="6593514" y="3751292"/>
                </a:cubicBezTo>
                <a:cubicBezTo>
                  <a:pt x="6569888" y="3734942"/>
                  <a:pt x="6545971" y="3718699"/>
                  <a:pt x="6522272" y="3702403"/>
                </a:cubicBezTo>
                <a:cubicBezTo>
                  <a:pt x="6549824" y="3721371"/>
                  <a:pt x="6574613" y="3742903"/>
                  <a:pt x="6596931" y="3768016"/>
                </a:cubicBezTo>
                <a:cubicBezTo>
                  <a:pt x="6577885" y="3746056"/>
                  <a:pt x="6558693" y="3723775"/>
                  <a:pt x="6539865" y="3701762"/>
                </a:cubicBezTo>
                <a:cubicBezTo>
                  <a:pt x="6562837" y="3728905"/>
                  <a:pt x="6581956" y="3758078"/>
                  <a:pt x="6597513" y="3789815"/>
                </a:cubicBezTo>
                <a:cubicBezTo>
                  <a:pt x="6584573" y="3762566"/>
                  <a:pt x="6571560" y="3735263"/>
                  <a:pt x="6558329" y="3708067"/>
                </a:cubicBezTo>
                <a:cubicBezTo>
                  <a:pt x="6577667" y="3748888"/>
                  <a:pt x="6590606" y="3791525"/>
                  <a:pt x="6599039" y="3835872"/>
                </a:cubicBezTo>
                <a:cubicBezTo>
                  <a:pt x="6593660" y="3806165"/>
                  <a:pt x="6588135" y="3776190"/>
                  <a:pt x="6582973" y="3746323"/>
                </a:cubicBezTo>
                <a:cubicBezTo>
                  <a:pt x="6593950" y="3808836"/>
                  <a:pt x="6595186" y="3871350"/>
                  <a:pt x="6590025" y="3934611"/>
                </a:cubicBezTo>
                <a:cubicBezTo>
                  <a:pt x="6592569" y="3905385"/>
                  <a:pt x="6595114" y="3876159"/>
                  <a:pt x="6597585" y="3846665"/>
                </a:cubicBezTo>
                <a:cubicBezTo>
                  <a:pt x="6589443" y="3933703"/>
                  <a:pt x="6569597" y="4018924"/>
                  <a:pt x="6540519" y="4101314"/>
                </a:cubicBezTo>
                <a:cubicBezTo>
                  <a:pt x="6550333" y="4073904"/>
                  <a:pt x="6560438" y="4046388"/>
                  <a:pt x="6570179" y="4018764"/>
                </a:cubicBezTo>
                <a:cubicBezTo>
                  <a:pt x="6519364" y="4158271"/>
                  <a:pt x="6448559" y="4289229"/>
                  <a:pt x="6394182" y="4427132"/>
                </a:cubicBezTo>
                <a:cubicBezTo>
                  <a:pt x="6358052" y="4519033"/>
                  <a:pt x="6322213" y="4613284"/>
                  <a:pt x="6302295" y="4710313"/>
                </a:cubicBezTo>
                <a:cubicBezTo>
                  <a:pt x="6289718" y="4770636"/>
                  <a:pt x="6285284" y="4831974"/>
                  <a:pt x="6280631" y="4893366"/>
                </a:cubicBezTo>
                <a:cubicBezTo>
                  <a:pt x="6277796" y="4931034"/>
                  <a:pt x="6277142" y="4968863"/>
                  <a:pt x="6280413" y="5006531"/>
                </a:cubicBezTo>
                <a:cubicBezTo>
                  <a:pt x="6288482" y="5099767"/>
                  <a:pt x="6326284" y="5190065"/>
                  <a:pt x="6397381" y="5253166"/>
                </a:cubicBezTo>
                <a:cubicBezTo>
                  <a:pt x="6460408" y="5309428"/>
                  <a:pt x="6561165" y="5349875"/>
                  <a:pt x="6646800" y="5342288"/>
                </a:cubicBezTo>
                <a:cubicBezTo>
                  <a:pt x="6738615" y="5334113"/>
                  <a:pt x="6833410" y="5299062"/>
                  <a:pt x="6893457" y="5225329"/>
                </a:cubicBezTo>
                <a:cubicBezTo>
                  <a:pt x="6949942" y="5156136"/>
                  <a:pt x="6990652" y="5067495"/>
                  <a:pt x="6982582" y="4975916"/>
                </a:cubicBezTo>
                <a:cubicBezTo>
                  <a:pt x="6978657" y="4931782"/>
                  <a:pt x="6978221" y="4888183"/>
                  <a:pt x="6982074" y="4844050"/>
                </a:cubicBezTo>
                <a:cubicBezTo>
                  <a:pt x="6979529" y="4874131"/>
                  <a:pt x="6976767" y="4904266"/>
                  <a:pt x="6974150" y="4934347"/>
                </a:cubicBezTo>
                <a:cubicBezTo>
                  <a:pt x="6982800" y="4846347"/>
                  <a:pt x="7006209" y="4761072"/>
                  <a:pt x="7035868" y="4677667"/>
                </a:cubicBezTo>
                <a:cubicBezTo>
                  <a:pt x="7025909" y="4705398"/>
                  <a:pt x="7015732" y="4733502"/>
                  <a:pt x="7005700" y="4761233"/>
                </a:cubicBezTo>
                <a:cubicBezTo>
                  <a:pt x="7090318" y="4527208"/>
                  <a:pt x="7221461" y="4305204"/>
                  <a:pt x="7255555" y="4055471"/>
                </a:cubicBezTo>
                <a:cubicBezTo>
                  <a:pt x="7277728" y="3892882"/>
                  <a:pt x="7278236" y="3733072"/>
                  <a:pt x="7231129" y="3574170"/>
                </a:cubicBezTo>
                <a:cubicBezTo>
                  <a:pt x="7209393" y="3500703"/>
                  <a:pt x="7175663" y="3427450"/>
                  <a:pt x="7131754" y="3364723"/>
                </a:cubicBezTo>
                <a:cubicBezTo>
                  <a:pt x="7068000" y="3273357"/>
                  <a:pt x="6996322" y="3212660"/>
                  <a:pt x="6904725" y="3152498"/>
                </a:cubicBezTo>
                <a:cubicBezTo>
                  <a:pt x="6842134" y="3111410"/>
                  <a:pt x="6767548" y="3084801"/>
                  <a:pt x="6695579" y="3067116"/>
                </a:cubicBezTo>
                <a:cubicBezTo>
                  <a:pt x="6623683" y="3049644"/>
                  <a:pt x="6546916" y="3044088"/>
                  <a:pt x="6472912" y="3046225"/>
                </a:cubicBezTo>
                <a:cubicBezTo>
                  <a:pt x="6342641" y="3049858"/>
                  <a:pt x="6209389" y="3081702"/>
                  <a:pt x="6087042" y="3126210"/>
                </a:cubicBezTo>
                <a:cubicBezTo>
                  <a:pt x="5944704" y="3178037"/>
                  <a:pt x="5806509" y="3246054"/>
                  <a:pt x="5671876" y="3314873"/>
                </a:cubicBezTo>
                <a:cubicBezTo>
                  <a:pt x="5551201" y="3376692"/>
                  <a:pt x="5433579" y="3444708"/>
                  <a:pt x="5320173" y="3518977"/>
                </a:cubicBezTo>
                <a:cubicBezTo>
                  <a:pt x="5109864" y="3656239"/>
                  <a:pt x="4917729" y="3821339"/>
                  <a:pt x="4690337" y="3931512"/>
                </a:cubicBezTo>
                <a:cubicBezTo>
                  <a:pt x="4716870" y="3918743"/>
                  <a:pt x="4743404" y="3906026"/>
                  <a:pt x="4770011" y="3893523"/>
                </a:cubicBezTo>
                <a:cubicBezTo>
                  <a:pt x="4690337" y="3931512"/>
                  <a:pt x="4608481" y="3963517"/>
                  <a:pt x="4521391" y="3979333"/>
                </a:cubicBezTo>
                <a:cubicBezTo>
                  <a:pt x="4550106" y="3974257"/>
                  <a:pt x="4578530" y="3968967"/>
                  <a:pt x="4607245" y="3963891"/>
                </a:cubicBezTo>
                <a:cubicBezTo>
                  <a:pt x="4559993" y="3971906"/>
                  <a:pt x="4512377" y="3974738"/>
                  <a:pt x="4464470" y="3971265"/>
                </a:cubicBezTo>
                <a:cubicBezTo>
                  <a:pt x="4492313" y="3973723"/>
                  <a:pt x="4520083" y="3976127"/>
                  <a:pt x="4547925" y="3978585"/>
                </a:cubicBezTo>
                <a:cubicBezTo>
                  <a:pt x="4507942" y="3974791"/>
                  <a:pt x="4469414" y="3966616"/>
                  <a:pt x="4431466" y="3953526"/>
                </a:cubicBezTo>
                <a:cubicBezTo>
                  <a:pt x="4457273" y="3962716"/>
                  <a:pt x="4482862" y="3972013"/>
                  <a:pt x="4508669" y="3981256"/>
                </a:cubicBezTo>
                <a:cubicBezTo>
                  <a:pt x="4471376" y="3967631"/>
                  <a:pt x="4436701" y="3949893"/>
                  <a:pt x="4403551" y="3928307"/>
                </a:cubicBezTo>
                <a:cubicBezTo>
                  <a:pt x="4426087" y="3943588"/>
                  <a:pt x="4448623" y="3959136"/>
                  <a:pt x="4470868" y="3974524"/>
                </a:cubicBezTo>
                <a:cubicBezTo>
                  <a:pt x="4438663" y="3952350"/>
                  <a:pt x="4409512" y="3926918"/>
                  <a:pt x="4383633" y="3897638"/>
                </a:cubicBezTo>
                <a:cubicBezTo>
                  <a:pt x="4401443" y="3918369"/>
                  <a:pt x="4419399" y="3939313"/>
                  <a:pt x="4437500" y="3959938"/>
                </a:cubicBezTo>
                <a:cubicBezTo>
                  <a:pt x="4411039" y="3928894"/>
                  <a:pt x="4389085" y="3895340"/>
                  <a:pt x="4370838" y="3858901"/>
                </a:cubicBezTo>
                <a:cubicBezTo>
                  <a:pt x="4383051" y="3884494"/>
                  <a:pt x="4395119" y="3909873"/>
                  <a:pt x="4407477" y="3935360"/>
                </a:cubicBezTo>
                <a:cubicBezTo>
                  <a:pt x="4384868" y="3887753"/>
                  <a:pt x="4369311" y="3837903"/>
                  <a:pt x="4359570" y="3786182"/>
                </a:cubicBezTo>
                <a:cubicBezTo>
                  <a:pt x="4364586" y="3813805"/>
                  <a:pt x="4369530" y="3841162"/>
                  <a:pt x="4374546" y="3868839"/>
                </a:cubicBezTo>
                <a:cubicBezTo>
                  <a:pt x="4361824" y="3796601"/>
                  <a:pt x="4360224" y="3723562"/>
                  <a:pt x="4366258" y="3650629"/>
                </a:cubicBezTo>
                <a:cubicBezTo>
                  <a:pt x="4364005" y="3677238"/>
                  <a:pt x="4361460" y="3704006"/>
                  <a:pt x="4359207" y="3730614"/>
                </a:cubicBezTo>
                <a:cubicBezTo>
                  <a:pt x="4368076" y="3633051"/>
                  <a:pt x="4390321" y="3537838"/>
                  <a:pt x="4423179" y="3445617"/>
                </a:cubicBezTo>
                <a:cubicBezTo>
                  <a:pt x="4414383" y="3470195"/>
                  <a:pt x="4405514" y="3494506"/>
                  <a:pt x="4396718" y="3519084"/>
                </a:cubicBezTo>
                <a:cubicBezTo>
                  <a:pt x="4484462" y="3278220"/>
                  <a:pt x="4651008" y="3075398"/>
                  <a:pt x="4773719" y="2852487"/>
                </a:cubicBezTo>
                <a:cubicBezTo>
                  <a:pt x="4844888" y="2723399"/>
                  <a:pt x="4904935" y="2583358"/>
                  <a:pt x="4936993" y="2439310"/>
                </a:cubicBezTo>
                <a:cubicBezTo>
                  <a:pt x="4975159" y="2268493"/>
                  <a:pt x="4982356" y="2068930"/>
                  <a:pt x="4911986" y="1905327"/>
                </a:cubicBezTo>
                <a:cubicBezTo>
                  <a:pt x="4866987" y="1800603"/>
                  <a:pt x="4804542" y="1704589"/>
                  <a:pt x="4711127" y="1636144"/>
                </a:cubicBezTo>
                <a:cubicBezTo>
                  <a:pt x="4619167" y="1568876"/>
                  <a:pt x="4530696" y="1528642"/>
                  <a:pt x="4422888" y="1492417"/>
                </a:cubicBezTo>
                <a:cubicBezTo>
                  <a:pt x="4272626" y="1442032"/>
                  <a:pt x="4111677" y="1423278"/>
                  <a:pt x="3954145" y="1415050"/>
                </a:cubicBezTo>
                <a:cubicBezTo>
                  <a:pt x="3655656" y="1399982"/>
                  <a:pt x="3350770" y="1459984"/>
                  <a:pt x="3069291" y="1556159"/>
                </a:cubicBezTo>
                <a:cubicBezTo>
                  <a:pt x="2900928" y="1613543"/>
                  <a:pt x="2738598" y="1687170"/>
                  <a:pt x="2579830" y="1766568"/>
                </a:cubicBezTo>
                <a:cubicBezTo>
                  <a:pt x="2450795" y="1831058"/>
                  <a:pt x="2327285" y="1905754"/>
                  <a:pt x="2197305" y="1968374"/>
                </a:cubicBezTo>
                <a:cubicBezTo>
                  <a:pt x="2218023" y="1958329"/>
                  <a:pt x="2238814" y="1948552"/>
                  <a:pt x="2259532" y="1938507"/>
                </a:cubicBezTo>
                <a:cubicBezTo>
                  <a:pt x="2149471" y="1991029"/>
                  <a:pt x="2034975" y="2037727"/>
                  <a:pt x="1914663" y="2060168"/>
                </a:cubicBezTo>
                <a:cubicBezTo>
                  <a:pt x="1936763" y="2056107"/>
                  <a:pt x="1958935" y="2052313"/>
                  <a:pt x="1980962" y="2048199"/>
                </a:cubicBezTo>
                <a:cubicBezTo>
                  <a:pt x="1926658" y="2057656"/>
                  <a:pt x="1871700" y="2061771"/>
                  <a:pt x="1816524" y="2057550"/>
                </a:cubicBezTo>
                <a:cubicBezTo>
                  <a:pt x="1837751" y="2059313"/>
                  <a:pt x="1859269" y="2061290"/>
                  <a:pt x="1880423" y="2063106"/>
                </a:cubicBezTo>
                <a:cubicBezTo>
                  <a:pt x="1839641" y="2059313"/>
                  <a:pt x="1799949" y="2051191"/>
                  <a:pt x="1761566" y="2037406"/>
                </a:cubicBezTo>
                <a:cubicBezTo>
                  <a:pt x="1781339" y="2044352"/>
                  <a:pt x="1800967" y="2051672"/>
                  <a:pt x="1820813" y="2058672"/>
                </a:cubicBezTo>
                <a:cubicBezTo>
                  <a:pt x="1786210" y="2045581"/>
                  <a:pt x="1753860" y="2029018"/>
                  <a:pt x="1723182" y="2008287"/>
                </a:cubicBezTo>
                <a:cubicBezTo>
                  <a:pt x="1740338" y="2020042"/>
                  <a:pt x="1757495" y="2031743"/>
                  <a:pt x="1774651" y="2043497"/>
                </a:cubicBezTo>
                <a:cubicBezTo>
                  <a:pt x="1744773" y="2022499"/>
                  <a:pt x="1717730" y="1998349"/>
                  <a:pt x="1693813" y="1970725"/>
                </a:cubicBezTo>
                <a:cubicBezTo>
                  <a:pt x="1707552" y="1986594"/>
                  <a:pt x="1721001" y="2002356"/>
                  <a:pt x="1734741" y="2018225"/>
                </a:cubicBezTo>
                <a:cubicBezTo>
                  <a:pt x="1709370" y="1987983"/>
                  <a:pt x="1688215" y="1955284"/>
                  <a:pt x="1670841" y="1919646"/>
                </a:cubicBezTo>
                <a:cubicBezTo>
                  <a:pt x="1680146" y="1938934"/>
                  <a:pt x="1689160" y="1958329"/>
                  <a:pt x="1698465" y="1977618"/>
                </a:cubicBezTo>
                <a:cubicBezTo>
                  <a:pt x="1676148" y="1929958"/>
                  <a:pt x="1661100" y="1879894"/>
                  <a:pt x="1651577" y="1828120"/>
                </a:cubicBezTo>
                <a:cubicBezTo>
                  <a:pt x="1655284" y="1848957"/>
                  <a:pt x="1659137" y="1869688"/>
                  <a:pt x="1662772" y="1890526"/>
                </a:cubicBezTo>
                <a:cubicBezTo>
                  <a:pt x="1650922" y="1820265"/>
                  <a:pt x="1649614" y="1749630"/>
                  <a:pt x="1655648" y="1678622"/>
                </a:cubicBezTo>
                <a:cubicBezTo>
                  <a:pt x="1654048" y="1698658"/>
                  <a:pt x="1652158" y="1718748"/>
                  <a:pt x="1650559" y="1738784"/>
                </a:cubicBezTo>
                <a:cubicBezTo>
                  <a:pt x="1660736" y="1630481"/>
                  <a:pt x="1688579" y="1527040"/>
                  <a:pt x="1725290" y="1424934"/>
                </a:cubicBezTo>
                <a:cubicBezTo>
                  <a:pt x="1718675" y="1443261"/>
                  <a:pt x="1712060" y="1461534"/>
                  <a:pt x="1705372" y="1479861"/>
                </a:cubicBezTo>
                <a:cubicBezTo>
                  <a:pt x="1828446" y="1139830"/>
                  <a:pt x="2012221" y="782381"/>
                  <a:pt x="1895326" y="412589"/>
                </a:cubicBezTo>
                <a:cubicBezTo>
                  <a:pt x="1830118" y="206294"/>
                  <a:pt x="1660518" y="42424"/>
                  <a:pt x="1442794" y="10205"/>
                </a:cubicBezTo>
                <a:cubicBezTo>
                  <a:pt x="1237646" y="-20464"/>
                  <a:pt x="1024648" y="26555"/>
                  <a:pt x="824879" y="71276"/>
                </a:cubicBezTo>
                <a:cubicBezTo>
                  <a:pt x="718889" y="94946"/>
                  <a:pt x="613771" y="124119"/>
                  <a:pt x="510615" y="158261"/>
                </a:cubicBezTo>
                <a:cubicBezTo>
                  <a:pt x="404116" y="193471"/>
                  <a:pt x="297325" y="227667"/>
                  <a:pt x="192861" y="268915"/>
                </a:cubicBezTo>
                <a:cubicBezTo>
                  <a:pt x="121256" y="297340"/>
                  <a:pt x="68261" y="340351"/>
                  <a:pt x="30750" y="407032"/>
                </a:cubicBezTo>
                <a:cubicBezTo>
                  <a:pt x="-12577" y="483438"/>
                  <a:pt x="-6761" y="576513"/>
                  <a:pt x="29659" y="653079"/>
                </a:cubicBezTo>
                <a:cubicBezTo>
                  <a:pt x="62445" y="721897"/>
                  <a:pt x="113259" y="767901"/>
                  <a:pt x="185083" y="793708"/>
                </a:cubicBezTo>
                <a:cubicBezTo>
                  <a:pt x="269628" y="825178"/>
                  <a:pt x="351775" y="813156"/>
                  <a:pt x="429923" y="766993"/>
                </a:cubicBezTo>
                <a:lnTo>
                  <a:pt x="430069" y="766672"/>
                </a:lnTo>
              </a:path>
            </a:pathLst>
          </a:custGeom>
          <a:solidFill>
            <a:srgbClr val="0070C0">
              <a:alpha val="14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0310374" y="593246"/>
            <a:ext cx="1875200" cy="186303"/>
          </a:xfrm>
          <a:custGeom>
            <a:avLst/>
            <a:gdLst/>
            <a:ahLst/>
            <a:cxnLst/>
            <a:rect l="l" t="t" r="r" b="b"/>
            <a:pathLst>
              <a:path w="1875200" h="186303">
                <a:moveTo>
                  <a:pt x="1875200" y="237"/>
                </a:moveTo>
                <a:cubicBezTo>
                  <a:pt x="1820707" y="-3054"/>
                  <a:pt x="1766232" y="27917"/>
                  <a:pt x="1711739" y="93151"/>
                </a:cubicBezTo>
                <a:cubicBezTo>
                  <a:pt x="1607984" y="217354"/>
                  <a:pt x="1504248" y="217354"/>
                  <a:pt x="1400512" y="93151"/>
                </a:cubicBezTo>
                <a:cubicBezTo>
                  <a:pt x="1296776" y="-31051"/>
                  <a:pt x="1193040" y="-31051"/>
                  <a:pt x="1089304" y="93151"/>
                </a:cubicBezTo>
                <a:cubicBezTo>
                  <a:pt x="985568" y="217354"/>
                  <a:pt x="881813" y="217354"/>
                  <a:pt x="778077" y="93151"/>
                </a:cubicBezTo>
                <a:cubicBezTo>
                  <a:pt x="674341" y="-31051"/>
                  <a:pt x="570605" y="-31051"/>
                  <a:pt x="466850" y="93151"/>
                </a:cubicBezTo>
                <a:cubicBezTo>
                  <a:pt x="363114" y="217354"/>
                  <a:pt x="259378" y="217354"/>
                  <a:pt x="155623" y="93151"/>
                </a:cubicBezTo>
                <a:cubicBezTo>
                  <a:pt x="103736" y="31038"/>
                  <a:pt x="51868" y="-11"/>
                  <a:pt x="-19" y="0"/>
                </a:cubicBezTo>
              </a:path>
            </a:pathLst>
          </a:custGeom>
          <a:noFill/>
          <a:ln w="28575">
            <a:solidFill>
              <a:srgbClr val="BFE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10309689" y="863065"/>
            <a:ext cx="1875199" cy="186303"/>
          </a:xfrm>
          <a:custGeom>
            <a:avLst/>
            <a:gdLst/>
            <a:ahLst/>
            <a:cxnLst/>
            <a:rect l="l" t="t" r="r" b="b"/>
            <a:pathLst>
              <a:path w="1875199" h="186303">
                <a:moveTo>
                  <a:pt x="1875199" y="237"/>
                </a:moveTo>
                <a:cubicBezTo>
                  <a:pt x="1820706" y="-3055"/>
                  <a:pt x="1766231" y="27917"/>
                  <a:pt x="1711738" y="93151"/>
                </a:cubicBezTo>
                <a:cubicBezTo>
                  <a:pt x="1608002" y="217354"/>
                  <a:pt x="1504266" y="217354"/>
                  <a:pt x="1400511" y="93151"/>
                </a:cubicBezTo>
                <a:cubicBezTo>
                  <a:pt x="1296775" y="-31051"/>
                  <a:pt x="1193039" y="-31051"/>
                  <a:pt x="1089303" y="93151"/>
                </a:cubicBezTo>
                <a:cubicBezTo>
                  <a:pt x="985567" y="217354"/>
                  <a:pt x="881831" y="217354"/>
                  <a:pt x="778095" y="93151"/>
                </a:cubicBezTo>
                <a:cubicBezTo>
                  <a:pt x="674340" y="-31051"/>
                  <a:pt x="570604" y="-31051"/>
                  <a:pt x="466868" y="93151"/>
                </a:cubicBezTo>
                <a:cubicBezTo>
                  <a:pt x="363132" y="217354"/>
                  <a:pt x="259396" y="217354"/>
                  <a:pt x="155641" y="93151"/>
                </a:cubicBezTo>
                <a:cubicBezTo>
                  <a:pt x="103755" y="31040"/>
                  <a:pt x="51887" y="-11"/>
                  <a:pt x="0" y="0"/>
                </a:cubicBezTo>
              </a:path>
            </a:pathLst>
          </a:custGeom>
          <a:noFill/>
          <a:ln w="28575">
            <a:solidFill>
              <a:srgbClr val="BFE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10309003" y="1132884"/>
            <a:ext cx="1875203" cy="186302"/>
          </a:xfrm>
          <a:custGeom>
            <a:avLst/>
            <a:gdLst/>
            <a:ahLst/>
            <a:cxnLst/>
            <a:rect l="l" t="t" r="r" b="b"/>
            <a:pathLst>
              <a:path w="1875203" h="186302">
                <a:moveTo>
                  <a:pt x="1875203" y="237"/>
                </a:moveTo>
                <a:cubicBezTo>
                  <a:pt x="1820710" y="-3055"/>
                  <a:pt x="1766235" y="27917"/>
                  <a:pt x="1711742" y="93151"/>
                </a:cubicBezTo>
                <a:cubicBezTo>
                  <a:pt x="1608005" y="217351"/>
                  <a:pt x="1504269" y="217351"/>
                  <a:pt x="1400533" y="93151"/>
                </a:cubicBezTo>
                <a:cubicBezTo>
                  <a:pt x="1296778" y="-31051"/>
                  <a:pt x="1193042" y="-31051"/>
                  <a:pt x="1089305" y="93151"/>
                </a:cubicBezTo>
                <a:cubicBezTo>
                  <a:pt x="985569" y="217351"/>
                  <a:pt x="881833" y="217351"/>
                  <a:pt x="778097" y="93151"/>
                </a:cubicBezTo>
                <a:cubicBezTo>
                  <a:pt x="674360" y="-31051"/>
                  <a:pt x="570624" y="-31051"/>
                  <a:pt x="466869" y="93151"/>
                </a:cubicBezTo>
                <a:cubicBezTo>
                  <a:pt x="363133" y="217351"/>
                  <a:pt x="259397" y="217351"/>
                  <a:pt x="155642" y="93151"/>
                </a:cubicBezTo>
                <a:cubicBezTo>
                  <a:pt x="103755" y="31040"/>
                  <a:pt x="51887" y="-11"/>
                  <a:pt x="0" y="-2"/>
                </a:cubicBezTo>
              </a:path>
            </a:pathLst>
          </a:custGeom>
          <a:noFill/>
          <a:ln w="28575">
            <a:solidFill>
              <a:srgbClr val="BFE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0308318" y="1402703"/>
            <a:ext cx="1875201" cy="186302"/>
          </a:xfrm>
          <a:custGeom>
            <a:avLst/>
            <a:gdLst/>
            <a:ahLst/>
            <a:cxnLst/>
            <a:rect l="l" t="t" r="r" b="b"/>
            <a:pathLst>
              <a:path w="1875201" h="186302">
                <a:moveTo>
                  <a:pt x="1875201" y="239"/>
                </a:moveTo>
                <a:cubicBezTo>
                  <a:pt x="1820708" y="-3052"/>
                  <a:pt x="1766233" y="27921"/>
                  <a:pt x="1711740" y="93153"/>
                </a:cubicBezTo>
                <a:cubicBezTo>
                  <a:pt x="1608004" y="217353"/>
                  <a:pt x="1504268" y="217353"/>
                  <a:pt x="1400531" y="93153"/>
                </a:cubicBezTo>
                <a:cubicBezTo>
                  <a:pt x="1296795" y="-31047"/>
                  <a:pt x="1193059" y="-31047"/>
                  <a:pt x="1089304" y="93153"/>
                </a:cubicBezTo>
                <a:cubicBezTo>
                  <a:pt x="985568" y="217353"/>
                  <a:pt x="881832" y="217353"/>
                  <a:pt x="778096" y="93153"/>
                </a:cubicBezTo>
                <a:cubicBezTo>
                  <a:pt x="674360" y="-31047"/>
                  <a:pt x="570624" y="-31047"/>
                  <a:pt x="466869" y="93153"/>
                </a:cubicBezTo>
                <a:cubicBezTo>
                  <a:pt x="363133" y="217353"/>
                  <a:pt x="259397" y="217353"/>
                  <a:pt x="155642" y="93153"/>
                </a:cubicBezTo>
                <a:cubicBezTo>
                  <a:pt x="103755" y="31043"/>
                  <a:pt x="51887" y="-13"/>
                  <a:pt x="0" y="0"/>
                </a:cubicBezTo>
              </a:path>
            </a:pathLst>
          </a:custGeom>
          <a:noFill/>
          <a:ln w="28575">
            <a:solidFill>
              <a:srgbClr val="BFE5FF"/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12434" y="2007281"/>
            <a:ext cx="60960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100000"/>
              </a:lnSpc>
              <a:spcBef>
                <a:spcPts val="1000"/>
              </a:spcBef>
              <a:buNone/>
            </a:pPr>
            <a:r>
              <a:rPr lang="en-US" sz="4800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Comprehensive Dissertation Defense Presentation</a:t>
            </a:r>
            <a:endParaRPr lang="en-US" sz="4800" dirty="0"/>
          </a:p>
        </p:txBody>
      </p:sp>
      <p:sp>
        <p:nvSpPr>
          <p:cNvPr id="15" name="Text 13"/>
          <p:cNvSpPr/>
          <p:nvPr/>
        </p:nvSpPr>
        <p:spPr>
          <a:xfrm>
            <a:off x="606674" y="5034282"/>
            <a:ext cx="6055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10000"/>
              </a:lnSpc>
              <a:spcBef>
                <a:spcPts val="1000"/>
              </a:spcBef>
              <a:buNone/>
            </a:pPr>
            <a:r>
              <a:rPr lang="en-US" sz="1600" dirty="0">
                <a:solidFill>
                  <a:srgbClr val="D9D9D9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An In-Depth Exploration of Research Problem, Methodology, Findings, and Contributions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Dissertation Defense Presentation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2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02920" y="1796007"/>
            <a:ext cx="8687278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Dissertation Defense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240519" y="-304403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6" y="825009"/>
                </a:moveTo>
                <a:lnTo>
                  <a:pt x="1881406" y="830495"/>
                </a:lnTo>
                <a:lnTo>
                  <a:pt x="1886134" y="827767"/>
                </a:lnTo>
                <a:cubicBezTo>
                  <a:pt x="2015446" y="753341"/>
                  <a:pt x="2139490" y="697889"/>
                  <a:pt x="2230556" y="673640"/>
                </a:cubicBezTo>
                <a:lnTo>
                  <a:pt x="2229748" y="670582"/>
                </a:lnTo>
                <a:lnTo>
                  <a:pt x="2230556" y="673640"/>
                </a:lnTo>
                <a:cubicBezTo>
                  <a:pt x="2552952" y="587674"/>
                  <a:pt x="2884745" y="779598"/>
                  <a:pt x="2971651" y="1102270"/>
                </a:cubicBezTo>
                <a:lnTo>
                  <a:pt x="2974703" y="1101431"/>
                </a:lnTo>
                <a:lnTo>
                  <a:pt x="2971651" y="1102270"/>
                </a:lnTo>
                <a:cubicBezTo>
                  <a:pt x="3058527" y="1424942"/>
                  <a:pt x="2867627" y="1756217"/>
                  <a:pt x="2545231" y="1842153"/>
                </a:cubicBezTo>
                <a:cubicBezTo>
                  <a:pt x="2452460" y="1866882"/>
                  <a:pt x="2313781" y="1880640"/>
                  <a:pt x="2161007" y="1879980"/>
                </a:cubicBezTo>
                <a:lnTo>
                  <a:pt x="2155471" y="1879950"/>
                </a:lnTo>
                <a:lnTo>
                  <a:pt x="2158254" y="1884746"/>
                </a:lnTo>
                <a:cubicBezTo>
                  <a:pt x="2235195" y="2016932"/>
                  <a:pt x="2292653" y="2144173"/>
                  <a:pt x="2317642" y="2237033"/>
                </a:cubicBezTo>
                <a:cubicBezTo>
                  <a:pt x="2404547" y="2559705"/>
                  <a:pt x="2213618" y="2890980"/>
                  <a:pt x="1891222" y="2976915"/>
                </a:cubicBezTo>
                <a:cubicBezTo>
                  <a:pt x="1568826" y="3062881"/>
                  <a:pt x="1237033" y="2870957"/>
                  <a:pt x="1150157" y="2548285"/>
                </a:cubicBezTo>
                <a:cubicBezTo>
                  <a:pt x="1125618" y="2457163"/>
                  <a:pt x="1111522" y="2321830"/>
                  <a:pt x="1111193" y="2172408"/>
                </a:cubicBezTo>
                <a:lnTo>
                  <a:pt x="1111193" y="2166923"/>
                </a:lnTo>
                <a:lnTo>
                  <a:pt x="1106465" y="2169651"/>
                </a:lnTo>
                <a:cubicBezTo>
                  <a:pt x="977153" y="2244107"/>
                  <a:pt x="853109" y="2299529"/>
                  <a:pt x="762043" y="2323808"/>
                </a:cubicBezTo>
                <a:cubicBezTo>
                  <a:pt x="439647" y="2409774"/>
                  <a:pt x="107854" y="2217849"/>
                  <a:pt x="20978" y="1895177"/>
                </a:cubicBezTo>
                <a:cubicBezTo>
                  <a:pt x="-65928" y="1572505"/>
                  <a:pt x="125002" y="1241231"/>
                  <a:pt x="447398" y="1155295"/>
                </a:cubicBezTo>
                <a:cubicBezTo>
                  <a:pt x="540170" y="1130566"/>
                  <a:pt x="678878" y="1116808"/>
                  <a:pt x="831622" y="1117467"/>
                </a:cubicBezTo>
                <a:lnTo>
                  <a:pt x="837158" y="1117497"/>
                </a:lnTo>
                <a:lnTo>
                  <a:pt x="834375" y="1112701"/>
                </a:lnTo>
                <a:cubicBezTo>
                  <a:pt x="757405" y="980515"/>
                  <a:pt x="699976" y="853275"/>
                  <a:pt x="674988" y="760415"/>
                </a:cubicBezTo>
                <a:cubicBezTo>
                  <a:pt x="588082" y="437743"/>
                  <a:pt x="779011" y="106468"/>
                  <a:pt x="1101407" y="20532"/>
                </a:cubicBezTo>
                <a:lnTo>
                  <a:pt x="1100599" y="17475"/>
                </a:lnTo>
                <a:lnTo>
                  <a:pt x="1101407" y="20532"/>
                </a:lnTo>
                <a:cubicBezTo>
                  <a:pt x="1423803" y="-65434"/>
                  <a:pt x="1755596" y="126491"/>
                  <a:pt x="1842472" y="449163"/>
                </a:cubicBezTo>
                <a:cubicBezTo>
                  <a:pt x="1867011" y="540284"/>
                  <a:pt x="1881107" y="675618"/>
                  <a:pt x="1881436" y="825039"/>
                </a:cubicBezTo>
                <a:lnTo>
                  <a:pt x="1881406" y="825009"/>
                </a:ln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583864" y="-518537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6" y="825009"/>
                </a:moveTo>
                <a:lnTo>
                  <a:pt x="1881406" y="830495"/>
                </a:lnTo>
                <a:lnTo>
                  <a:pt x="1886134" y="827767"/>
                </a:lnTo>
                <a:cubicBezTo>
                  <a:pt x="2015446" y="753341"/>
                  <a:pt x="2139490" y="697889"/>
                  <a:pt x="2230556" y="673640"/>
                </a:cubicBezTo>
                <a:lnTo>
                  <a:pt x="2229748" y="670582"/>
                </a:lnTo>
                <a:lnTo>
                  <a:pt x="2230556" y="673640"/>
                </a:lnTo>
                <a:cubicBezTo>
                  <a:pt x="2552952" y="587674"/>
                  <a:pt x="2884745" y="779598"/>
                  <a:pt x="2971651" y="1102270"/>
                </a:cubicBezTo>
                <a:lnTo>
                  <a:pt x="2974703" y="1101431"/>
                </a:lnTo>
                <a:lnTo>
                  <a:pt x="2971651" y="1102270"/>
                </a:lnTo>
                <a:cubicBezTo>
                  <a:pt x="3058527" y="1424942"/>
                  <a:pt x="2867627" y="1756217"/>
                  <a:pt x="2545231" y="1842153"/>
                </a:cubicBezTo>
                <a:cubicBezTo>
                  <a:pt x="2452460" y="1866882"/>
                  <a:pt x="2313781" y="1880640"/>
                  <a:pt x="2161007" y="1879980"/>
                </a:cubicBezTo>
                <a:lnTo>
                  <a:pt x="2155471" y="1879950"/>
                </a:lnTo>
                <a:lnTo>
                  <a:pt x="2158254" y="1884746"/>
                </a:lnTo>
                <a:cubicBezTo>
                  <a:pt x="2235195" y="2016932"/>
                  <a:pt x="2292653" y="2144173"/>
                  <a:pt x="2317642" y="2237033"/>
                </a:cubicBezTo>
                <a:cubicBezTo>
                  <a:pt x="2404547" y="2559705"/>
                  <a:pt x="2213618" y="2890980"/>
                  <a:pt x="1891222" y="2976915"/>
                </a:cubicBezTo>
                <a:cubicBezTo>
                  <a:pt x="1568826" y="3062881"/>
                  <a:pt x="1237033" y="2870957"/>
                  <a:pt x="1150157" y="2548285"/>
                </a:cubicBezTo>
                <a:cubicBezTo>
                  <a:pt x="1125618" y="2457163"/>
                  <a:pt x="1111522" y="2321830"/>
                  <a:pt x="1111193" y="2172408"/>
                </a:cubicBezTo>
                <a:lnTo>
                  <a:pt x="1111193" y="2166923"/>
                </a:lnTo>
                <a:lnTo>
                  <a:pt x="1106465" y="2169651"/>
                </a:lnTo>
                <a:cubicBezTo>
                  <a:pt x="977153" y="2244107"/>
                  <a:pt x="853109" y="2299529"/>
                  <a:pt x="762043" y="2323808"/>
                </a:cubicBezTo>
                <a:cubicBezTo>
                  <a:pt x="439647" y="2409774"/>
                  <a:pt x="107854" y="2217849"/>
                  <a:pt x="20978" y="1895177"/>
                </a:cubicBezTo>
                <a:cubicBezTo>
                  <a:pt x="-65928" y="1572505"/>
                  <a:pt x="125002" y="1241231"/>
                  <a:pt x="447398" y="1155295"/>
                </a:cubicBezTo>
                <a:cubicBezTo>
                  <a:pt x="540170" y="1130566"/>
                  <a:pt x="678878" y="1116808"/>
                  <a:pt x="831622" y="1117467"/>
                </a:cubicBezTo>
                <a:lnTo>
                  <a:pt x="837158" y="1117497"/>
                </a:lnTo>
                <a:lnTo>
                  <a:pt x="834375" y="1112701"/>
                </a:lnTo>
                <a:cubicBezTo>
                  <a:pt x="757405" y="980515"/>
                  <a:pt x="699976" y="853275"/>
                  <a:pt x="674988" y="760415"/>
                </a:cubicBezTo>
                <a:cubicBezTo>
                  <a:pt x="588082" y="437743"/>
                  <a:pt x="779011" y="106468"/>
                  <a:pt x="1101407" y="20532"/>
                </a:cubicBezTo>
                <a:lnTo>
                  <a:pt x="1100599" y="17475"/>
                </a:lnTo>
                <a:lnTo>
                  <a:pt x="1101407" y="20532"/>
                </a:lnTo>
                <a:cubicBezTo>
                  <a:pt x="1423803" y="-65434"/>
                  <a:pt x="1755596" y="126491"/>
                  <a:pt x="1842472" y="449163"/>
                </a:cubicBezTo>
                <a:cubicBezTo>
                  <a:pt x="1867011" y="540284"/>
                  <a:pt x="1881107" y="675618"/>
                  <a:pt x="1881436" y="825039"/>
                </a:cubicBezTo>
                <a:lnTo>
                  <a:pt x="1881406" y="825009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568119" y="828013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748801" y="411480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</a:path>
            </a:pathLst>
          </a:custGeom>
          <a:solidFill>
            <a:srgbClr val="0070C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118841" y="6212687"/>
            <a:ext cx="570088" cy="299524"/>
          </a:xfrm>
          <a:custGeom>
            <a:avLst/>
            <a:gdLst/>
            <a:ahLst/>
            <a:cxnLst/>
            <a:rect l="l" t="t" r="r" b="b"/>
            <a:pathLst>
              <a:path w="570088" h="299524">
                <a:moveTo>
                  <a:pt x="90764" y="288718"/>
                </a:moveTo>
                <a:cubicBezTo>
                  <a:pt x="80388" y="288718"/>
                  <a:pt x="70018" y="286555"/>
                  <a:pt x="59643" y="282233"/>
                </a:cubicBezTo>
                <a:cubicBezTo>
                  <a:pt x="19012" y="264944"/>
                  <a:pt x="0" y="218266"/>
                  <a:pt x="17285" y="177636"/>
                </a:cubicBezTo>
                <a:cubicBezTo>
                  <a:pt x="62670" y="69583"/>
                  <a:pt x="167697" y="-3"/>
                  <a:pt x="284822" y="-3"/>
                </a:cubicBezTo>
                <a:cubicBezTo>
                  <a:pt x="401952" y="-3"/>
                  <a:pt x="506979" y="69583"/>
                  <a:pt x="552791" y="177636"/>
                </a:cubicBezTo>
                <a:cubicBezTo>
                  <a:pt x="570082" y="218263"/>
                  <a:pt x="551064" y="265376"/>
                  <a:pt x="510434" y="282233"/>
                </a:cubicBezTo>
                <a:cubicBezTo>
                  <a:pt x="469804" y="299521"/>
                  <a:pt x="422697" y="280505"/>
                  <a:pt x="405840" y="239877"/>
                </a:cubicBezTo>
                <a:cubicBezTo>
                  <a:pt x="385094" y="191468"/>
                  <a:pt x="337549" y="159916"/>
                  <a:pt x="284822" y="159916"/>
                </a:cubicBezTo>
                <a:cubicBezTo>
                  <a:pt x="232094" y="159916"/>
                  <a:pt x="184982" y="191468"/>
                  <a:pt x="164237" y="239877"/>
                </a:cubicBezTo>
                <a:cubicBezTo>
                  <a:pt x="151700" y="270132"/>
                  <a:pt x="121879" y="288718"/>
                  <a:pt x="90758" y="288718"/>
                </a:cubicBezTo>
                <a:lnTo>
                  <a:pt x="90764" y="288718"/>
                </a:lnTo>
              </a:path>
            </a:pathLst>
          </a:custGeom>
          <a:solidFill>
            <a:srgbClr val="003860">
              <a:alpha val="31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80300" y="6266443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</a:path>
            </a:pathLst>
          </a:custGeom>
          <a:solidFill>
            <a:srgbClr val="00386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245767" y="3133053"/>
            <a:ext cx="360045" cy="411480"/>
          </a:xfrm>
          <a:custGeom>
            <a:avLst/>
            <a:gdLst/>
            <a:ahLst/>
            <a:cxnLst/>
            <a:rect l="l" t="t" r="r" b="b"/>
            <a:pathLst>
              <a:path w="360045" h="411480">
                <a:moveTo>
                  <a:pt x="122160" y="19290"/>
                </a:moveTo>
                <a:cubicBezTo>
                  <a:pt x="122160" y="8600"/>
                  <a:pt x="113562" y="4"/>
                  <a:pt x="102872" y="4"/>
                </a:cubicBezTo>
                <a:cubicBezTo>
                  <a:pt x="92182" y="4"/>
                  <a:pt x="83584" y="8604"/>
                  <a:pt x="83584" y="19294"/>
                </a:cubicBezTo>
                <a:lnTo>
                  <a:pt x="83584" y="51443"/>
                </a:lnTo>
                <a:lnTo>
                  <a:pt x="51436" y="51443"/>
                </a:lnTo>
                <a:cubicBezTo>
                  <a:pt x="23068" y="51443"/>
                  <a:pt x="0" y="74507"/>
                  <a:pt x="0" y="102878"/>
                </a:cubicBezTo>
                <a:lnTo>
                  <a:pt x="0" y="115737"/>
                </a:lnTo>
                <a:lnTo>
                  <a:pt x="0" y="154313"/>
                </a:lnTo>
                <a:lnTo>
                  <a:pt x="0" y="360053"/>
                </a:lnTo>
                <a:cubicBezTo>
                  <a:pt x="0" y="388425"/>
                  <a:pt x="23064" y="411488"/>
                  <a:pt x="51436" y="411488"/>
                </a:cubicBezTo>
                <a:lnTo>
                  <a:pt x="308612" y="411488"/>
                </a:lnTo>
                <a:cubicBezTo>
                  <a:pt x="336980" y="411488"/>
                  <a:pt x="360049" y="388425"/>
                  <a:pt x="360049" y="360053"/>
                </a:cubicBezTo>
                <a:lnTo>
                  <a:pt x="360049" y="154313"/>
                </a:lnTo>
                <a:lnTo>
                  <a:pt x="360049" y="115737"/>
                </a:lnTo>
                <a:lnTo>
                  <a:pt x="360049" y="102878"/>
                </a:lnTo>
                <a:cubicBezTo>
                  <a:pt x="360049" y="74507"/>
                  <a:pt x="336984" y="51443"/>
                  <a:pt x="308612" y="51443"/>
                </a:cubicBezTo>
                <a:lnTo>
                  <a:pt x="276464" y="51443"/>
                </a:lnTo>
                <a:lnTo>
                  <a:pt x="276464" y="19299"/>
                </a:lnTo>
                <a:cubicBezTo>
                  <a:pt x="276464" y="8608"/>
                  <a:pt x="267866" y="13"/>
                  <a:pt x="257176" y="13"/>
                </a:cubicBezTo>
                <a:cubicBezTo>
                  <a:pt x="246487" y="13"/>
                  <a:pt x="237889" y="8613"/>
                  <a:pt x="237889" y="19303"/>
                </a:cubicBezTo>
                <a:lnTo>
                  <a:pt x="237889" y="51452"/>
                </a:lnTo>
                <a:lnTo>
                  <a:pt x="122160" y="51452"/>
                </a:lnTo>
                <a:lnTo>
                  <a:pt x="122160" y="19290"/>
                </a:lnTo>
                <a:moveTo>
                  <a:pt x="38575" y="154305"/>
                </a:moveTo>
                <a:lnTo>
                  <a:pt x="321466" y="154305"/>
                </a:lnTo>
                <a:lnTo>
                  <a:pt x="321466" y="360045"/>
                </a:lnTo>
                <a:cubicBezTo>
                  <a:pt x="321466" y="367118"/>
                  <a:pt x="315680" y="372904"/>
                  <a:pt x="308609" y="372904"/>
                </a:cubicBezTo>
                <a:lnTo>
                  <a:pt x="51432" y="372904"/>
                </a:lnTo>
                <a:cubicBezTo>
                  <a:pt x="44361" y="372904"/>
                  <a:pt x="38575" y="367118"/>
                  <a:pt x="38575" y="360045"/>
                </a:cubicBezTo>
                <a:lnTo>
                  <a:pt x="38575" y="154305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340138" y="3133053"/>
            <a:ext cx="359884" cy="411480"/>
          </a:xfrm>
          <a:custGeom>
            <a:avLst/>
            <a:gdLst/>
            <a:ahLst/>
            <a:cxnLst/>
            <a:rect l="l" t="t" r="r" b="b"/>
            <a:pathLst>
              <a:path w="359884" h="411480">
                <a:moveTo>
                  <a:pt x="199311" y="38576"/>
                </a:moveTo>
                <a:lnTo>
                  <a:pt x="160735" y="38576"/>
                </a:lnTo>
                <a:lnTo>
                  <a:pt x="160735" y="180023"/>
                </a:lnTo>
                <a:lnTo>
                  <a:pt x="122159" y="180023"/>
                </a:lnTo>
                <a:lnTo>
                  <a:pt x="122159" y="47176"/>
                </a:lnTo>
                <a:cubicBezTo>
                  <a:pt x="102952" y="58266"/>
                  <a:pt x="90011" y="79082"/>
                  <a:pt x="90011" y="102870"/>
                </a:cubicBezTo>
                <a:lnTo>
                  <a:pt x="90011" y="180023"/>
                </a:lnTo>
                <a:lnTo>
                  <a:pt x="51435" y="180023"/>
                </a:lnTo>
                <a:lnTo>
                  <a:pt x="51435" y="102870"/>
                </a:lnTo>
                <a:cubicBezTo>
                  <a:pt x="51435" y="46049"/>
                  <a:pt x="97486" y="0"/>
                  <a:pt x="154304" y="0"/>
                </a:cubicBezTo>
                <a:lnTo>
                  <a:pt x="205739" y="0"/>
                </a:lnTo>
                <a:cubicBezTo>
                  <a:pt x="262557" y="0"/>
                  <a:pt x="308608" y="46049"/>
                  <a:pt x="308608" y="102870"/>
                </a:cubicBezTo>
                <a:lnTo>
                  <a:pt x="308608" y="180023"/>
                </a:lnTo>
                <a:lnTo>
                  <a:pt x="270032" y="180023"/>
                </a:lnTo>
                <a:lnTo>
                  <a:pt x="270032" y="102870"/>
                </a:lnTo>
                <a:cubicBezTo>
                  <a:pt x="270032" y="79082"/>
                  <a:pt x="257094" y="58266"/>
                  <a:pt x="237884" y="47176"/>
                </a:cubicBezTo>
                <a:lnTo>
                  <a:pt x="237884" y="180023"/>
                </a:lnTo>
                <a:lnTo>
                  <a:pt x="199308" y="180023"/>
                </a:lnTo>
                <a:lnTo>
                  <a:pt x="199311" y="38576"/>
                </a:lnTo>
                <a:moveTo>
                  <a:pt x="53925" y="244316"/>
                </a:moveTo>
                <a:lnTo>
                  <a:pt x="39458" y="282893"/>
                </a:lnTo>
                <a:lnTo>
                  <a:pt x="320581" y="282893"/>
                </a:lnTo>
                <a:lnTo>
                  <a:pt x="306114" y="244316"/>
                </a:lnTo>
                <a:lnTo>
                  <a:pt x="53925" y="244316"/>
                </a:lnTo>
                <a:moveTo>
                  <a:pt x="17760" y="230733"/>
                </a:moveTo>
                <a:cubicBezTo>
                  <a:pt x="23385" y="215706"/>
                  <a:pt x="37773" y="205740"/>
                  <a:pt x="53846" y="205740"/>
                </a:cubicBezTo>
                <a:lnTo>
                  <a:pt x="306038" y="205740"/>
                </a:lnTo>
                <a:cubicBezTo>
                  <a:pt x="322111" y="205740"/>
                  <a:pt x="336499" y="215706"/>
                  <a:pt x="342124" y="230733"/>
                </a:cubicBezTo>
                <a:lnTo>
                  <a:pt x="357556" y="271964"/>
                </a:lnTo>
                <a:cubicBezTo>
                  <a:pt x="359082" y="276062"/>
                  <a:pt x="359888" y="280403"/>
                  <a:pt x="359888" y="284822"/>
                </a:cubicBezTo>
                <a:cubicBezTo>
                  <a:pt x="359888" y="301216"/>
                  <a:pt x="349037" y="315120"/>
                  <a:pt x="334170" y="319782"/>
                </a:cubicBezTo>
                <a:lnTo>
                  <a:pt x="334170" y="392112"/>
                </a:lnTo>
                <a:cubicBezTo>
                  <a:pt x="334170" y="402802"/>
                  <a:pt x="325573" y="411402"/>
                  <a:pt x="314881" y="411402"/>
                </a:cubicBezTo>
                <a:cubicBezTo>
                  <a:pt x="304192" y="411402"/>
                  <a:pt x="295591" y="402802"/>
                  <a:pt x="295591" y="392116"/>
                </a:cubicBezTo>
                <a:lnTo>
                  <a:pt x="295591" y="321395"/>
                </a:lnTo>
                <a:lnTo>
                  <a:pt x="64293" y="321477"/>
                </a:lnTo>
                <a:lnTo>
                  <a:pt x="64293" y="392202"/>
                </a:lnTo>
                <a:cubicBezTo>
                  <a:pt x="64293" y="402893"/>
                  <a:pt x="55696" y="411493"/>
                  <a:pt x="45003" y="411493"/>
                </a:cubicBezTo>
                <a:cubicBezTo>
                  <a:pt x="34315" y="411493"/>
                  <a:pt x="25713" y="402893"/>
                  <a:pt x="25713" y="392207"/>
                </a:cubicBezTo>
                <a:lnTo>
                  <a:pt x="25713" y="319877"/>
                </a:lnTo>
                <a:cubicBezTo>
                  <a:pt x="10847" y="315214"/>
                  <a:pt x="-4" y="301311"/>
                  <a:pt x="-4" y="284917"/>
                </a:cubicBezTo>
                <a:cubicBezTo>
                  <a:pt x="-4" y="280498"/>
                  <a:pt x="799" y="276157"/>
                  <a:pt x="2328" y="272058"/>
                </a:cubicBezTo>
                <a:lnTo>
                  <a:pt x="17760" y="230828"/>
                </a:lnTo>
                <a:lnTo>
                  <a:pt x="17760" y="230733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14340" y="4257435"/>
            <a:ext cx="248539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Committee Chair: [Name]</a:t>
            </a:r>
            <a:endParaRPr lang="en-US" sz="13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Members: [Names]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14342" y="3768559"/>
            <a:ext cx="24866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Committee Details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220049" y="4257435"/>
            <a:ext cx="248539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Defense Date: [Insert date]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220052" y="3768559"/>
            <a:ext cx="24866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Defense Schedule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408629" y="3148721"/>
            <a:ext cx="411480" cy="365760"/>
          </a:xfrm>
          <a:custGeom>
            <a:avLst/>
            <a:gdLst/>
            <a:ahLst/>
            <a:cxnLst/>
            <a:rect l="l" t="t" r="r" b="b"/>
            <a:pathLst>
              <a:path w="411480" h="365760">
                <a:moveTo>
                  <a:pt x="182878" y="0"/>
                </a:moveTo>
                <a:cubicBezTo>
                  <a:pt x="170233" y="0"/>
                  <a:pt x="160016" y="10216"/>
                  <a:pt x="160016" y="22860"/>
                </a:cubicBezTo>
                <a:lnTo>
                  <a:pt x="160016" y="68580"/>
                </a:lnTo>
                <a:cubicBezTo>
                  <a:pt x="160016" y="81224"/>
                  <a:pt x="170233" y="91440"/>
                  <a:pt x="182878" y="91440"/>
                </a:cubicBezTo>
                <a:lnTo>
                  <a:pt x="228598" y="91440"/>
                </a:lnTo>
                <a:cubicBezTo>
                  <a:pt x="241243" y="91440"/>
                  <a:pt x="251460" y="81224"/>
                  <a:pt x="251460" y="68580"/>
                </a:cubicBezTo>
                <a:lnTo>
                  <a:pt x="251460" y="22860"/>
                </a:lnTo>
                <a:cubicBezTo>
                  <a:pt x="251460" y="10216"/>
                  <a:pt x="241242" y="0"/>
                  <a:pt x="228598" y="0"/>
                </a:cubicBezTo>
                <a:lnTo>
                  <a:pt x="182878" y="0"/>
                </a:lnTo>
                <a:moveTo>
                  <a:pt x="137159" y="45720"/>
                </a:moveTo>
                <a:lnTo>
                  <a:pt x="45720" y="45720"/>
                </a:lnTo>
                <a:cubicBezTo>
                  <a:pt x="20504" y="45720"/>
                  <a:pt x="0" y="66221"/>
                  <a:pt x="0" y="91440"/>
                </a:cubicBezTo>
                <a:lnTo>
                  <a:pt x="0" y="320040"/>
                </a:lnTo>
                <a:cubicBezTo>
                  <a:pt x="0" y="345259"/>
                  <a:pt x="20504" y="365760"/>
                  <a:pt x="45720" y="365760"/>
                </a:cubicBezTo>
                <a:lnTo>
                  <a:pt x="365761" y="365760"/>
                </a:lnTo>
                <a:cubicBezTo>
                  <a:pt x="390976" y="365760"/>
                  <a:pt x="411480" y="345259"/>
                  <a:pt x="411480" y="320040"/>
                </a:cubicBezTo>
                <a:lnTo>
                  <a:pt x="411480" y="91440"/>
                </a:lnTo>
                <a:cubicBezTo>
                  <a:pt x="411480" y="66221"/>
                  <a:pt x="390976" y="45720"/>
                  <a:pt x="365761" y="45720"/>
                </a:cubicBezTo>
                <a:lnTo>
                  <a:pt x="274322" y="45720"/>
                </a:lnTo>
                <a:lnTo>
                  <a:pt x="274322" y="80010"/>
                </a:lnTo>
                <a:lnTo>
                  <a:pt x="365761" y="80010"/>
                </a:lnTo>
                <a:cubicBezTo>
                  <a:pt x="372048" y="80010"/>
                  <a:pt x="377192" y="85153"/>
                  <a:pt x="377192" y="91440"/>
                </a:cubicBezTo>
                <a:lnTo>
                  <a:pt x="377192" y="320040"/>
                </a:lnTo>
                <a:cubicBezTo>
                  <a:pt x="377192" y="326327"/>
                  <a:pt x="372048" y="331470"/>
                  <a:pt x="365761" y="331470"/>
                </a:cubicBezTo>
                <a:lnTo>
                  <a:pt x="45720" y="331470"/>
                </a:lnTo>
                <a:cubicBezTo>
                  <a:pt x="39432" y="331470"/>
                  <a:pt x="34289" y="326327"/>
                  <a:pt x="34289" y="320040"/>
                </a:cubicBezTo>
                <a:lnTo>
                  <a:pt x="34289" y="91440"/>
                </a:lnTo>
                <a:cubicBezTo>
                  <a:pt x="34289" y="85153"/>
                  <a:pt x="39432" y="80010"/>
                  <a:pt x="45720" y="80010"/>
                </a:cubicBezTo>
                <a:lnTo>
                  <a:pt x="137159" y="80010"/>
                </a:lnTo>
                <a:lnTo>
                  <a:pt x="137159" y="45720"/>
                </a:lnTo>
                <a:moveTo>
                  <a:pt x="205740" y="217170"/>
                </a:moveTo>
                <a:cubicBezTo>
                  <a:pt x="230988" y="217170"/>
                  <a:pt x="251460" y="196702"/>
                  <a:pt x="251460" y="171450"/>
                </a:cubicBezTo>
                <a:cubicBezTo>
                  <a:pt x="251460" y="146198"/>
                  <a:pt x="230988" y="125730"/>
                  <a:pt x="205740" y="125730"/>
                </a:cubicBezTo>
                <a:cubicBezTo>
                  <a:pt x="180492" y="125730"/>
                  <a:pt x="160020" y="146198"/>
                  <a:pt x="160020" y="171450"/>
                </a:cubicBezTo>
                <a:cubicBezTo>
                  <a:pt x="160020" y="196702"/>
                  <a:pt x="180492" y="217170"/>
                  <a:pt x="205740" y="217170"/>
                </a:cubicBezTo>
                <a:moveTo>
                  <a:pt x="182878" y="240030"/>
                </a:moveTo>
                <a:cubicBezTo>
                  <a:pt x="151301" y="240030"/>
                  <a:pt x="125728" y="265604"/>
                  <a:pt x="125728" y="297180"/>
                </a:cubicBezTo>
                <a:cubicBezTo>
                  <a:pt x="125728" y="303467"/>
                  <a:pt x="130871" y="308610"/>
                  <a:pt x="137159" y="308610"/>
                </a:cubicBezTo>
                <a:lnTo>
                  <a:pt x="274317" y="308610"/>
                </a:lnTo>
                <a:cubicBezTo>
                  <a:pt x="280605" y="308610"/>
                  <a:pt x="285748" y="303467"/>
                  <a:pt x="285748" y="297180"/>
                </a:cubicBezTo>
                <a:cubicBezTo>
                  <a:pt x="285748" y="265604"/>
                  <a:pt x="260175" y="240030"/>
                  <a:pt x="228598" y="240030"/>
                </a:cubicBezTo>
                <a:lnTo>
                  <a:pt x="182878" y="240030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408630" y="4240107"/>
            <a:ext cx="248539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[Full name]</a:t>
            </a:r>
            <a:endParaRPr lang="en-US" sz="1300" dirty="0"/>
          </a:p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Department: [Department name]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408631" y="3768481"/>
            <a:ext cx="24866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Candidate Information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02935" y="3133053"/>
            <a:ext cx="411451" cy="411480"/>
          </a:xfrm>
          <a:custGeom>
            <a:avLst/>
            <a:gdLst/>
            <a:ahLst/>
            <a:cxnLst/>
            <a:rect l="l" t="t" r="r" b="b"/>
            <a:pathLst>
              <a:path w="411451" h="411480">
                <a:moveTo>
                  <a:pt x="29279" y="289896"/>
                </a:moveTo>
                <a:lnTo>
                  <a:pt x="10776" y="352725"/>
                </a:lnTo>
                <a:lnTo>
                  <a:pt x="802" y="386676"/>
                </a:lnTo>
                <a:cubicBezTo>
                  <a:pt x="-1210" y="393515"/>
                  <a:pt x="642" y="400835"/>
                  <a:pt x="5629" y="405822"/>
                </a:cubicBezTo>
                <a:cubicBezTo>
                  <a:pt x="10615" y="410809"/>
                  <a:pt x="17939" y="412661"/>
                  <a:pt x="24695" y="410731"/>
                </a:cubicBezTo>
                <a:lnTo>
                  <a:pt x="58726" y="400675"/>
                </a:lnTo>
                <a:lnTo>
                  <a:pt x="121555" y="382170"/>
                </a:lnTo>
                <a:cubicBezTo>
                  <a:pt x="131528" y="379273"/>
                  <a:pt x="140622" y="374204"/>
                  <a:pt x="148423" y="367369"/>
                </a:cubicBezTo>
                <a:cubicBezTo>
                  <a:pt x="149550" y="366402"/>
                  <a:pt x="150595" y="365357"/>
                  <a:pt x="151640" y="364312"/>
                </a:cubicBezTo>
                <a:lnTo>
                  <a:pt x="396363" y="119667"/>
                </a:lnTo>
                <a:cubicBezTo>
                  <a:pt x="413981" y="102047"/>
                  <a:pt x="416154" y="74939"/>
                  <a:pt x="402958" y="54904"/>
                </a:cubicBezTo>
                <a:cubicBezTo>
                  <a:pt x="401107" y="52089"/>
                  <a:pt x="398856" y="49353"/>
                  <a:pt x="396363" y="46859"/>
                </a:cubicBezTo>
                <a:lnTo>
                  <a:pt x="364665" y="15081"/>
                </a:lnTo>
                <a:cubicBezTo>
                  <a:pt x="344553" y="-5032"/>
                  <a:pt x="311970" y="-5032"/>
                  <a:pt x="291858" y="15081"/>
                </a:cubicBezTo>
                <a:lnTo>
                  <a:pt x="47136" y="259804"/>
                </a:lnTo>
                <a:cubicBezTo>
                  <a:pt x="38771" y="268170"/>
                  <a:pt x="32657" y="278547"/>
                  <a:pt x="29275" y="289892"/>
                </a:cubicBezTo>
                <a:lnTo>
                  <a:pt x="29279" y="289896"/>
                </a:lnTo>
                <a:moveTo>
                  <a:pt x="66285" y="300755"/>
                </a:moveTo>
                <a:cubicBezTo>
                  <a:pt x="67651" y="296249"/>
                  <a:pt x="69905" y="292064"/>
                  <a:pt x="73041" y="288526"/>
                </a:cubicBezTo>
                <a:cubicBezTo>
                  <a:pt x="73522" y="288044"/>
                  <a:pt x="73925" y="287559"/>
                  <a:pt x="74407" y="287077"/>
                </a:cubicBezTo>
                <a:lnTo>
                  <a:pt x="258230" y="103335"/>
                </a:lnTo>
                <a:lnTo>
                  <a:pt x="308107" y="153215"/>
                </a:lnTo>
                <a:lnTo>
                  <a:pt x="124361" y="337039"/>
                </a:lnTo>
                <a:cubicBezTo>
                  <a:pt x="120580" y="340821"/>
                  <a:pt x="115832" y="343635"/>
                  <a:pt x="110684" y="345166"/>
                </a:cubicBezTo>
                <a:lnTo>
                  <a:pt x="91860" y="350717"/>
                </a:lnTo>
                <a:lnTo>
                  <a:pt x="47773" y="363670"/>
                </a:lnTo>
                <a:lnTo>
                  <a:pt x="60726" y="319584"/>
                </a:lnTo>
                <a:lnTo>
                  <a:pt x="66285" y="300755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02920" y="3768636"/>
            <a:ext cx="24866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Dissertation Title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02920" y="4236567"/>
            <a:ext cx="248539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[Insert thesis title]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Dissertation Defense Presentation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872300" y="0"/>
            <a:ext cx="7319699" cy="6858000"/>
          </a:xfrm>
          <a:prstGeom prst="rect">
            <a:avLst/>
          </a:pr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2920" y="1796007"/>
            <a:ext cx="3968369" cy="4045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Introduction &amp; Research Problem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6557444" y="-2007100"/>
            <a:ext cx="7269840" cy="5342813"/>
          </a:xfrm>
          <a:custGeom>
            <a:avLst/>
            <a:gdLst/>
            <a:ahLst/>
            <a:cxnLst/>
            <a:rect l="l" t="t" r="r" b="b"/>
            <a:pathLst>
              <a:path w="7269840" h="5342813">
                <a:moveTo>
                  <a:pt x="6840047" y="4576546"/>
                </a:moveTo>
                <a:cubicBezTo>
                  <a:pt x="6764441" y="4620999"/>
                  <a:pt x="6686218" y="4660161"/>
                  <a:pt x="6608648" y="4701087"/>
                </a:cubicBezTo>
                <a:cubicBezTo>
                  <a:pt x="6629368" y="4691043"/>
                  <a:pt x="6650159" y="4681266"/>
                  <a:pt x="6670878" y="4671221"/>
                </a:cubicBezTo>
                <a:cubicBezTo>
                  <a:pt x="6566411" y="4714445"/>
                  <a:pt x="6461725" y="4755157"/>
                  <a:pt x="6353986" y="4789084"/>
                </a:cubicBezTo>
                <a:cubicBezTo>
                  <a:pt x="6248064" y="4822476"/>
                  <a:pt x="6140761" y="4846519"/>
                  <a:pt x="6033095" y="4872912"/>
                </a:cubicBezTo>
                <a:cubicBezTo>
                  <a:pt x="6053960" y="4869226"/>
                  <a:pt x="6074388" y="4865432"/>
                  <a:pt x="6095252" y="4861746"/>
                </a:cubicBezTo>
                <a:cubicBezTo>
                  <a:pt x="6022772" y="4873714"/>
                  <a:pt x="5951237" y="4884293"/>
                  <a:pt x="5877593" y="4878789"/>
                </a:cubicBezTo>
                <a:cubicBezTo>
                  <a:pt x="5897367" y="4880499"/>
                  <a:pt x="5917141" y="4882209"/>
                  <a:pt x="5937206" y="4884079"/>
                </a:cubicBezTo>
                <a:cubicBezTo>
                  <a:pt x="5903256" y="4880820"/>
                  <a:pt x="5870323" y="4874462"/>
                  <a:pt x="5837755" y="4863242"/>
                </a:cubicBezTo>
                <a:cubicBezTo>
                  <a:pt x="5856075" y="4869867"/>
                  <a:pt x="5874322" y="4876492"/>
                  <a:pt x="5892642" y="4883117"/>
                </a:cubicBezTo>
                <a:cubicBezTo>
                  <a:pt x="5866325" y="4873233"/>
                  <a:pt x="5841680" y="4860838"/>
                  <a:pt x="5818562" y="4845237"/>
                </a:cubicBezTo>
                <a:cubicBezTo>
                  <a:pt x="5834629" y="4856189"/>
                  <a:pt x="5850404" y="4866982"/>
                  <a:pt x="5866471" y="4877935"/>
                </a:cubicBezTo>
                <a:cubicBezTo>
                  <a:pt x="5844297" y="4861960"/>
                  <a:pt x="5824524" y="4843848"/>
                  <a:pt x="5806494" y="4823224"/>
                </a:cubicBezTo>
                <a:cubicBezTo>
                  <a:pt x="5818999" y="4837864"/>
                  <a:pt x="5831866" y="4852663"/>
                  <a:pt x="5844370" y="4867249"/>
                </a:cubicBezTo>
                <a:cubicBezTo>
                  <a:pt x="5822924" y="4841336"/>
                  <a:pt x="5804968" y="4813393"/>
                  <a:pt x="5790137" y="4783046"/>
                </a:cubicBezTo>
                <a:cubicBezTo>
                  <a:pt x="5798716" y="4800891"/>
                  <a:pt x="5807294" y="4819003"/>
                  <a:pt x="5815873" y="4836848"/>
                </a:cubicBezTo>
                <a:cubicBezTo>
                  <a:pt x="5795880" y="4793999"/>
                  <a:pt x="5782431" y="4749600"/>
                  <a:pt x="5773853" y="4703332"/>
                </a:cubicBezTo>
                <a:cubicBezTo>
                  <a:pt x="5777270" y="4722566"/>
                  <a:pt x="5780759" y="4742067"/>
                  <a:pt x="5784176" y="4761248"/>
                </a:cubicBezTo>
                <a:cubicBezTo>
                  <a:pt x="5776107" y="4713750"/>
                  <a:pt x="5773853" y="4667107"/>
                  <a:pt x="5777560" y="4619075"/>
                </a:cubicBezTo>
                <a:cubicBezTo>
                  <a:pt x="5775888" y="4637989"/>
                  <a:pt x="5774362" y="4656582"/>
                  <a:pt x="5772617" y="4675549"/>
                </a:cubicBezTo>
                <a:cubicBezTo>
                  <a:pt x="5781341" y="4576653"/>
                  <a:pt x="5806858" y="4481231"/>
                  <a:pt x="5840008" y="4388052"/>
                </a:cubicBezTo>
                <a:cubicBezTo>
                  <a:pt x="5833538" y="4406004"/>
                  <a:pt x="5827286" y="4423635"/>
                  <a:pt x="5820816" y="4441641"/>
                </a:cubicBezTo>
                <a:cubicBezTo>
                  <a:pt x="5889298" y="4251543"/>
                  <a:pt x="5984606" y="4071490"/>
                  <a:pt x="6040947" y="3876692"/>
                </a:cubicBezTo>
                <a:cubicBezTo>
                  <a:pt x="6098669" y="3676710"/>
                  <a:pt x="6112118" y="3441466"/>
                  <a:pt x="6038548" y="3243782"/>
                </a:cubicBezTo>
                <a:cubicBezTo>
                  <a:pt x="5956398" y="3022910"/>
                  <a:pt x="5774798" y="2853970"/>
                  <a:pt x="5542745" y="2803000"/>
                </a:cubicBezTo>
                <a:cubicBezTo>
                  <a:pt x="5357436" y="2762234"/>
                  <a:pt x="5159042" y="2797604"/>
                  <a:pt x="4982967" y="2861397"/>
                </a:cubicBezTo>
                <a:cubicBezTo>
                  <a:pt x="4784718" y="2933204"/>
                  <a:pt x="4603263" y="3043320"/>
                  <a:pt x="4413666" y="3134361"/>
                </a:cubicBezTo>
                <a:cubicBezTo>
                  <a:pt x="4434676" y="3124263"/>
                  <a:pt x="4455903" y="3114326"/>
                  <a:pt x="4476913" y="3104174"/>
                </a:cubicBezTo>
                <a:cubicBezTo>
                  <a:pt x="4233374" y="3220434"/>
                  <a:pt x="3977621" y="3312704"/>
                  <a:pt x="3711617" y="3361270"/>
                </a:cubicBezTo>
                <a:cubicBezTo>
                  <a:pt x="3735317" y="3356996"/>
                  <a:pt x="3759235" y="3352615"/>
                  <a:pt x="3782934" y="3348287"/>
                </a:cubicBezTo>
                <a:cubicBezTo>
                  <a:pt x="3611439" y="3378848"/>
                  <a:pt x="3437035" y="3390015"/>
                  <a:pt x="3263431" y="3375055"/>
                </a:cubicBezTo>
                <a:cubicBezTo>
                  <a:pt x="3287204" y="3377139"/>
                  <a:pt x="3311049" y="3379222"/>
                  <a:pt x="3334530" y="3381359"/>
                </a:cubicBezTo>
                <a:cubicBezTo>
                  <a:pt x="3208690" y="3369605"/>
                  <a:pt x="3083067" y="3345509"/>
                  <a:pt x="2963696" y="3302713"/>
                </a:cubicBezTo>
                <a:cubicBezTo>
                  <a:pt x="2986087" y="3310834"/>
                  <a:pt x="3008478" y="3318902"/>
                  <a:pt x="3030869" y="3327023"/>
                </a:cubicBezTo>
                <a:cubicBezTo>
                  <a:pt x="2981798" y="3308857"/>
                  <a:pt x="2934835" y="3286685"/>
                  <a:pt x="2891216" y="3257620"/>
                </a:cubicBezTo>
                <a:cubicBezTo>
                  <a:pt x="2910990" y="3271297"/>
                  <a:pt x="2930836" y="3284654"/>
                  <a:pt x="2950610" y="3298332"/>
                </a:cubicBezTo>
                <a:cubicBezTo>
                  <a:pt x="2921458" y="3277923"/>
                  <a:pt x="2895214" y="3255216"/>
                  <a:pt x="2872023" y="3228448"/>
                </a:cubicBezTo>
                <a:cubicBezTo>
                  <a:pt x="2888017" y="3246934"/>
                  <a:pt x="2904011" y="3265474"/>
                  <a:pt x="2919713" y="3283800"/>
                </a:cubicBezTo>
                <a:cubicBezTo>
                  <a:pt x="2901902" y="3262268"/>
                  <a:pt x="2886999" y="3239508"/>
                  <a:pt x="2874495" y="3214557"/>
                </a:cubicBezTo>
                <a:cubicBezTo>
                  <a:pt x="2885545" y="3237477"/>
                  <a:pt x="2896159" y="3260184"/>
                  <a:pt x="2907209" y="3283105"/>
                </a:cubicBezTo>
                <a:cubicBezTo>
                  <a:pt x="2889980" y="3246881"/>
                  <a:pt x="2878639" y="3209321"/>
                  <a:pt x="2871224" y="3169944"/>
                </a:cubicBezTo>
                <a:cubicBezTo>
                  <a:pt x="2875658" y="3195002"/>
                  <a:pt x="2880165" y="3220006"/>
                  <a:pt x="2884818" y="3244957"/>
                </a:cubicBezTo>
                <a:cubicBezTo>
                  <a:pt x="2876167" y="3192277"/>
                  <a:pt x="2875440" y="3139918"/>
                  <a:pt x="2879438" y="3086810"/>
                </a:cubicBezTo>
                <a:cubicBezTo>
                  <a:pt x="2877330" y="3111441"/>
                  <a:pt x="2875004" y="3136124"/>
                  <a:pt x="2872968" y="3160755"/>
                </a:cubicBezTo>
                <a:cubicBezTo>
                  <a:pt x="2879875" y="3085528"/>
                  <a:pt x="2897104" y="3012866"/>
                  <a:pt x="2922040" y="2941806"/>
                </a:cubicBezTo>
                <a:cubicBezTo>
                  <a:pt x="2913679" y="2965101"/>
                  <a:pt x="2905246" y="2988182"/>
                  <a:pt x="2896886" y="3011476"/>
                </a:cubicBezTo>
                <a:cubicBezTo>
                  <a:pt x="2984342" y="2769020"/>
                  <a:pt x="3148859" y="2565779"/>
                  <a:pt x="3285822" y="2350731"/>
                </a:cubicBezTo>
                <a:cubicBezTo>
                  <a:pt x="3443869" y="2102504"/>
                  <a:pt x="3548191" y="1804428"/>
                  <a:pt x="3528417" y="1506620"/>
                </a:cubicBezTo>
                <a:cubicBezTo>
                  <a:pt x="3517803" y="1345160"/>
                  <a:pt x="3470549" y="1169595"/>
                  <a:pt x="3368989" y="1040513"/>
                </a:cubicBezTo>
                <a:cubicBezTo>
                  <a:pt x="3298036" y="950326"/>
                  <a:pt x="3227155" y="886853"/>
                  <a:pt x="3128939" y="826907"/>
                </a:cubicBezTo>
                <a:cubicBezTo>
                  <a:pt x="3061257" y="785500"/>
                  <a:pt x="2981725" y="756596"/>
                  <a:pt x="2904301" y="740353"/>
                </a:cubicBezTo>
                <a:cubicBezTo>
                  <a:pt x="2588136" y="673889"/>
                  <a:pt x="2278150" y="808795"/>
                  <a:pt x="2015927" y="974262"/>
                </a:cubicBezTo>
                <a:cubicBezTo>
                  <a:pt x="1888632" y="1054618"/>
                  <a:pt x="1769625" y="1146514"/>
                  <a:pt x="1644729" y="1230022"/>
                </a:cubicBezTo>
                <a:cubicBezTo>
                  <a:pt x="1490899" y="1332604"/>
                  <a:pt x="1329872" y="1423913"/>
                  <a:pt x="1162884" y="1503681"/>
                </a:cubicBezTo>
                <a:cubicBezTo>
                  <a:pt x="1189928" y="1490805"/>
                  <a:pt x="1216681" y="1477982"/>
                  <a:pt x="1243724" y="1465053"/>
                </a:cubicBezTo>
                <a:cubicBezTo>
                  <a:pt x="1099709" y="1533280"/>
                  <a:pt x="951550" y="1599798"/>
                  <a:pt x="793649" y="1628436"/>
                </a:cubicBezTo>
                <a:cubicBezTo>
                  <a:pt x="823164" y="1623093"/>
                  <a:pt x="852898" y="1617697"/>
                  <a:pt x="882341" y="1612354"/>
                </a:cubicBezTo>
                <a:cubicBezTo>
                  <a:pt x="824545" y="1622345"/>
                  <a:pt x="766387" y="1626673"/>
                  <a:pt x="707792" y="1622185"/>
                </a:cubicBezTo>
                <a:cubicBezTo>
                  <a:pt x="736726" y="1624803"/>
                  <a:pt x="765660" y="1627207"/>
                  <a:pt x="794666" y="1629825"/>
                </a:cubicBezTo>
                <a:cubicBezTo>
                  <a:pt x="755046" y="1626192"/>
                  <a:pt x="716588" y="1618284"/>
                  <a:pt x="679149" y="1605034"/>
                </a:cubicBezTo>
                <a:cubicBezTo>
                  <a:pt x="706192" y="1614651"/>
                  <a:pt x="733382" y="1624536"/>
                  <a:pt x="760207" y="1634259"/>
                </a:cubicBezTo>
                <a:cubicBezTo>
                  <a:pt x="730692" y="1623200"/>
                  <a:pt x="702848" y="1609309"/>
                  <a:pt x="676386" y="1591944"/>
                </a:cubicBezTo>
                <a:cubicBezTo>
                  <a:pt x="700013" y="1608293"/>
                  <a:pt x="723931" y="1624536"/>
                  <a:pt x="747630" y="1640831"/>
                </a:cubicBezTo>
                <a:cubicBezTo>
                  <a:pt x="720078" y="1621864"/>
                  <a:pt x="695288" y="1600333"/>
                  <a:pt x="672969" y="1575221"/>
                </a:cubicBezTo>
                <a:cubicBezTo>
                  <a:pt x="692016" y="1597180"/>
                  <a:pt x="711209" y="1619460"/>
                  <a:pt x="730038" y="1641472"/>
                </a:cubicBezTo>
                <a:cubicBezTo>
                  <a:pt x="707065" y="1614331"/>
                  <a:pt x="687945" y="1585159"/>
                  <a:pt x="672388" y="1553423"/>
                </a:cubicBezTo>
                <a:cubicBezTo>
                  <a:pt x="685328" y="1580671"/>
                  <a:pt x="698341" y="1607973"/>
                  <a:pt x="711572" y="1635168"/>
                </a:cubicBezTo>
                <a:cubicBezTo>
                  <a:pt x="692234" y="1594349"/>
                  <a:pt x="679294" y="1551713"/>
                  <a:pt x="670861" y="1507368"/>
                </a:cubicBezTo>
                <a:cubicBezTo>
                  <a:pt x="676241" y="1537074"/>
                  <a:pt x="681766" y="1567047"/>
                  <a:pt x="686927" y="1596913"/>
                </a:cubicBezTo>
                <a:cubicBezTo>
                  <a:pt x="675950" y="1534402"/>
                  <a:pt x="674714" y="1471891"/>
                  <a:pt x="679876" y="1408633"/>
                </a:cubicBezTo>
                <a:cubicBezTo>
                  <a:pt x="677331" y="1437858"/>
                  <a:pt x="674787" y="1467083"/>
                  <a:pt x="672315" y="1496575"/>
                </a:cubicBezTo>
                <a:cubicBezTo>
                  <a:pt x="680457" y="1409541"/>
                  <a:pt x="700304" y="1324323"/>
                  <a:pt x="729383" y="1241937"/>
                </a:cubicBezTo>
                <a:cubicBezTo>
                  <a:pt x="719569" y="1269346"/>
                  <a:pt x="709464" y="1296861"/>
                  <a:pt x="699722" y="1324483"/>
                </a:cubicBezTo>
                <a:cubicBezTo>
                  <a:pt x="750538" y="1184982"/>
                  <a:pt x="821347" y="1054030"/>
                  <a:pt x="875725" y="916132"/>
                </a:cubicBezTo>
                <a:cubicBezTo>
                  <a:pt x="911856" y="824236"/>
                  <a:pt x="947697" y="729989"/>
                  <a:pt x="967616" y="632963"/>
                </a:cubicBezTo>
                <a:cubicBezTo>
                  <a:pt x="980193" y="572643"/>
                  <a:pt x="984627" y="511307"/>
                  <a:pt x="989280" y="449918"/>
                </a:cubicBezTo>
                <a:cubicBezTo>
                  <a:pt x="992115" y="412251"/>
                  <a:pt x="992770" y="374424"/>
                  <a:pt x="989498" y="336757"/>
                </a:cubicBezTo>
                <a:cubicBezTo>
                  <a:pt x="981429" y="243525"/>
                  <a:pt x="943626" y="153232"/>
                  <a:pt x="872526" y="90133"/>
                </a:cubicBezTo>
                <a:cubicBezTo>
                  <a:pt x="809497" y="33873"/>
                  <a:pt x="708737" y="-6572"/>
                  <a:pt x="623098" y="1015"/>
                </a:cubicBezTo>
                <a:cubicBezTo>
                  <a:pt x="531280" y="9190"/>
                  <a:pt x="436481" y="44238"/>
                  <a:pt x="376433" y="117969"/>
                </a:cubicBezTo>
                <a:cubicBezTo>
                  <a:pt x="319946" y="187159"/>
                  <a:pt x="279235" y="275796"/>
                  <a:pt x="287304" y="367372"/>
                </a:cubicBezTo>
                <a:cubicBezTo>
                  <a:pt x="291230" y="411503"/>
                  <a:pt x="291666" y="455101"/>
                  <a:pt x="287813" y="499232"/>
                </a:cubicBezTo>
                <a:cubicBezTo>
                  <a:pt x="290358" y="469152"/>
                  <a:pt x="293120" y="439019"/>
                  <a:pt x="295737" y="408939"/>
                </a:cubicBezTo>
                <a:cubicBezTo>
                  <a:pt x="287086" y="496935"/>
                  <a:pt x="263677" y="582206"/>
                  <a:pt x="234016" y="665607"/>
                </a:cubicBezTo>
                <a:cubicBezTo>
                  <a:pt x="243976" y="637878"/>
                  <a:pt x="254154" y="609775"/>
                  <a:pt x="264186" y="582046"/>
                </a:cubicBezTo>
                <a:cubicBezTo>
                  <a:pt x="179565" y="816061"/>
                  <a:pt x="48417" y="1038055"/>
                  <a:pt x="14322" y="1287831"/>
                </a:cubicBezTo>
                <a:cubicBezTo>
                  <a:pt x="-7851" y="1450413"/>
                  <a:pt x="-8360" y="1610217"/>
                  <a:pt x="38749" y="1769112"/>
                </a:cubicBezTo>
                <a:cubicBezTo>
                  <a:pt x="60485" y="1842576"/>
                  <a:pt x="94217" y="1915826"/>
                  <a:pt x="138127" y="1978550"/>
                </a:cubicBezTo>
                <a:cubicBezTo>
                  <a:pt x="201884" y="2069912"/>
                  <a:pt x="273564" y="2130607"/>
                  <a:pt x="365164" y="2190767"/>
                </a:cubicBezTo>
                <a:cubicBezTo>
                  <a:pt x="427758" y="2231853"/>
                  <a:pt x="502346" y="2258460"/>
                  <a:pt x="574318" y="2276145"/>
                </a:cubicBezTo>
                <a:cubicBezTo>
                  <a:pt x="646216" y="2293616"/>
                  <a:pt x="722986" y="2299172"/>
                  <a:pt x="796993" y="2297035"/>
                </a:cubicBezTo>
                <a:cubicBezTo>
                  <a:pt x="927268" y="2293402"/>
                  <a:pt x="1060525" y="2261559"/>
                  <a:pt x="1182876" y="2217053"/>
                </a:cubicBezTo>
                <a:cubicBezTo>
                  <a:pt x="1325220" y="2165228"/>
                  <a:pt x="1463419" y="2097214"/>
                  <a:pt x="1598057" y="2028399"/>
                </a:cubicBezTo>
                <a:cubicBezTo>
                  <a:pt x="1718736" y="1966582"/>
                  <a:pt x="1836362" y="1898568"/>
                  <a:pt x="1949772" y="1824303"/>
                </a:cubicBezTo>
                <a:cubicBezTo>
                  <a:pt x="2160088" y="1687046"/>
                  <a:pt x="2352230" y="1521953"/>
                  <a:pt x="2579631" y="1411785"/>
                </a:cubicBezTo>
                <a:cubicBezTo>
                  <a:pt x="2553096" y="1424554"/>
                  <a:pt x="2526561" y="1437270"/>
                  <a:pt x="2499953" y="1449772"/>
                </a:cubicBezTo>
                <a:cubicBezTo>
                  <a:pt x="2579631" y="1411785"/>
                  <a:pt x="2661489" y="1379781"/>
                  <a:pt x="2748582" y="1363966"/>
                </a:cubicBezTo>
                <a:cubicBezTo>
                  <a:pt x="2719866" y="1369042"/>
                  <a:pt x="2691441" y="1374331"/>
                  <a:pt x="2662725" y="1379407"/>
                </a:cubicBezTo>
                <a:cubicBezTo>
                  <a:pt x="2709979" y="1371393"/>
                  <a:pt x="2757596" y="1368561"/>
                  <a:pt x="2805504" y="1372034"/>
                </a:cubicBezTo>
                <a:cubicBezTo>
                  <a:pt x="2777661" y="1369576"/>
                  <a:pt x="2749890" y="1367172"/>
                  <a:pt x="2722047" y="1364714"/>
                </a:cubicBezTo>
                <a:cubicBezTo>
                  <a:pt x="2762031" y="1368508"/>
                  <a:pt x="2800561" y="1376682"/>
                  <a:pt x="2838509" y="1389772"/>
                </a:cubicBezTo>
                <a:cubicBezTo>
                  <a:pt x="2812702" y="1380583"/>
                  <a:pt x="2787112" y="1371286"/>
                  <a:pt x="2761304" y="1362043"/>
                </a:cubicBezTo>
                <a:cubicBezTo>
                  <a:pt x="2798598" y="1375667"/>
                  <a:pt x="2833275" y="1393405"/>
                  <a:pt x="2866426" y="1414990"/>
                </a:cubicBezTo>
                <a:cubicBezTo>
                  <a:pt x="2843889" y="1399710"/>
                  <a:pt x="2821353" y="1384162"/>
                  <a:pt x="2799107" y="1368775"/>
                </a:cubicBezTo>
                <a:cubicBezTo>
                  <a:pt x="2831312" y="1390948"/>
                  <a:pt x="2860464" y="1416379"/>
                  <a:pt x="2886345" y="1445658"/>
                </a:cubicBezTo>
                <a:cubicBezTo>
                  <a:pt x="2868534" y="1424928"/>
                  <a:pt x="2850577" y="1403984"/>
                  <a:pt x="2832475" y="1383361"/>
                </a:cubicBezTo>
                <a:cubicBezTo>
                  <a:pt x="2858938" y="1414403"/>
                  <a:pt x="2880893" y="1447955"/>
                  <a:pt x="2899140" y="1484393"/>
                </a:cubicBezTo>
                <a:cubicBezTo>
                  <a:pt x="2886927" y="1458801"/>
                  <a:pt x="2874859" y="1433423"/>
                  <a:pt x="2862500" y="1407938"/>
                </a:cubicBezTo>
                <a:cubicBezTo>
                  <a:pt x="2885109" y="1455542"/>
                  <a:pt x="2900667" y="1505391"/>
                  <a:pt x="2910408" y="1557109"/>
                </a:cubicBezTo>
                <a:cubicBezTo>
                  <a:pt x="2905392" y="1529487"/>
                  <a:pt x="2900448" y="1502132"/>
                  <a:pt x="2895432" y="1474456"/>
                </a:cubicBezTo>
                <a:cubicBezTo>
                  <a:pt x="2908155" y="1546691"/>
                  <a:pt x="2909754" y="1619727"/>
                  <a:pt x="2903720" y="1692656"/>
                </a:cubicBezTo>
                <a:cubicBezTo>
                  <a:pt x="2905973" y="1666049"/>
                  <a:pt x="2908518" y="1639282"/>
                  <a:pt x="2910772" y="1612674"/>
                </a:cubicBezTo>
                <a:cubicBezTo>
                  <a:pt x="2901902" y="1710234"/>
                  <a:pt x="2879657" y="1805443"/>
                  <a:pt x="2846797" y="1897660"/>
                </a:cubicBezTo>
                <a:cubicBezTo>
                  <a:pt x="2855594" y="1873083"/>
                  <a:pt x="2864463" y="1848773"/>
                  <a:pt x="2873259" y="1824196"/>
                </a:cubicBezTo>
                <a:cubicBezTo>
                  <a:pt x="2785512" y="2065050"/>
                  <a:pt x="2618960" y="2267864"/>
                  <a:pt x="2496245" y="2490819"/>
                </a:cubicBezTo>
                <a:cubicBezTo>
                  <a:pt x="2425074" y="2619901"/>
                  <a:pt x="2365025" y="2759937"/>
                  <a:pt x="2332965" y="2903979"/>
                </a:cubicBezTo>
                <a:cubicBezTo>
                  <a:pt x="2294798" y="3074789"/>
                  <a:pt x="2287601" y="3274343"/>
                  <a:pt x="2357973" y="3437940"/>
                </a:cubicBezTo>
                <a:cubicBezTo>
                  <a:pt x="2402973" y="3542659"/>
                  <a:pt x="2465421" y="3638669"/>
                  <a:pt x="2558839" y="3707110"/>
                </a:cubicBezTo>
                <a:cubicBezTo>
                  <a:pt x="2650802" y="3774377"/>
                  <a:pt x="2739276" y="3814608"/>
                  <a:pt x="2847088" y="3850832"/>
                </a:cubicBezTo>
                <a:cubicBezTo>
                  <a:pt x="2997356" y="3901215"/>
                  <a:pt x="3158310" y="3919968"/>
                  <a:pt x="3315847" y="3928196"/>
                </a:cubicBezTo>
                <a:cubicBezTo>
                  <a:pt x="3614347" y="3943263"/>
                  <a:pt x="3919244" y="3883263"/>
                  <a:pt x="4200732" y="3787092"/>
                </a:cubicBezTo>
                <a:cubicBezTo>
                  <a:pt x="4369102" y="3729711"/>
                  <a:pt x="4531437" y="3656087"/>
                  <a:pt x="4690211" y="3576692"/>
                </a:cubicBezTo>
                <a:cubicBezTo>
                  <a:pt x="4819250" y="3512205"/>
                  <a:pt x="4942765" y="3437512"/>
                  <a:pt x="5072750" y="3374894"/>
                </a:cubicBezTo>
                <a:cubicBezTo>
                  <a:pt x="5052031" y="3384939"/>
                  <a:pt x="5031239" y="3394716"/>
                  <a:pt x="5010520" y="3404761"/>
                </a:cubicBezTo>
                <a:cubicBezTo>
                  <a:pt x="5120585" y="3352241"/>
                  <a:pt x="5235085" y="3305545"/>
                  <a:pt x="5355401" y="3283105"/>
                </a:cubicBezTo>
                <a:cubicBezTo>
                  <a:pt x="5333301" y="3287165"/>
                  <a:pt x="5311128" y="3290959"/>
                  <a:pt x="5289100" y="3295073"/>
                </a:cubicBezTo>
                <a:cubicBezTo>
                  <a:pt x="5343406" y="3285616"/>
                  <a:pt x="5398366" y="3281502"/>
                  <a:pt x="5453544" y="3285723"/>
                </a:cubicBezTo>
                <a:cubicBezTo>
                  <a:pt x="5432316" y="3283959"/>
                  <a:pt x="5410797" y="3281983"/>
                  <a:pt x="5389642" y="3280166"/>
                </a:cubicBezTo>
                <a:cubicBezTo>
                  <a:pt x="5430426" y="3283960"/>
                  <a:pt x="5470119" y="3292081"/>
                  <a:pt x="5508504" y="3305865"/>
                </a:cubicBezTo>
                <a:cubicBezTo>
                  <a:pt x="5488730" y="3298919"/>
                  <a:pt x="5469101" y="3291600"/>
                  <a:pt x="5449255" y="3284601"/>
                </a:cubicBezTo>
                <a:cubicBezTo>
                  <a:pt x="5483859" y="3297691"/>
                  <a:pt x="5516210" y="3314253"/>
                  <a:pt x="5546889" y="3334983"/>
                </a:cubicBezTo>
                <a:cubicBezTo>
                  <a:pt x="5529732" y="3323229"/>
                  <a:pt x="5512575" y="3311528"/>
                  <a:pt x="5495418" y="3299774"/>
                </a:cubicBezTo>
                <a:cubicBezTo>
                  <a:pt x="5525297" y="3320772"/>
                  <a:pt x="5552341" y="3344921"/>
                  <a:pt x="5576259" y="3372543"/>
                </a:cubicBezTo>
                <a:cubicBezTo>
                  <a:pt x="5562519" y="3356675"/>
                  <a:pt x="5549069" y="3340914"/>
                  <a:pt x="5535329" y="3325046"/>
                </a:cubicBezTo>
                <a:cubicBezTo>
                  <a:pt x="5560701" y="3355286"/>
                  <a:pt x="5581856" y="3387984"/>
                  <a:pt x="5599231" y="3423621"/>
                </a:cubicBezTo>
                <a:cubicBezTo>
                  <a:pt x="5589926" y="3404333"/>
                  <a:pt x="5580911" y="3384939"/>
                  <a:pt x="5571606" y="3365651"/>
                </a:cubicBezTo>
                <a:cubicBezTo>
                  <a:pt x="5593924" y="3413309"/>
                  <a:pt x="5608973" y="3463371"/>
                  <a:pt x="5618496" y="3515143"/>
                </a:cubicBezTo>
                <a:cubicBezTo>
                  <a:pt x="5614789" y="3494306"/>
                  <a:pt x="5610936" y="3473576"/>
                  <a:pt x="5607301" y="3452739"/>
                </a:cubicBezTo>
                <a:cubicBezTo>
                  <a:pt x="5619151" y="3522997"/>
                  <a:pt x="5620459" y="3593629"/>
                  <a:pt x="5614425" y="3664635"/>
                </a:cubicBezTo>
                <a:cubicBezTo>
                  <a:pt x="5616025" y="3644599"/>
                  <a:pt x="5617915" y="3624510"/>
                  <a:pt x="5619514" y="3604475"/>
                </a:cubicBezTo>
                <a:cubicBezTo>
                  <a:pt x="5609336" y="3712773"/>
                  <a:pt x="5581493" y="3816210"/>
                  <a:pt x="5544780" y="3918312"/>
                </a:cubicBezTo>
                <a:cubicBezTo>
                  <a:pt x="5551396" y="3899986"/>
                  <a:pt x="5558011" y="3881713"/>
                  <a:pt x="5564700" y="3863387"/>
                </a:cubicBezTo>
                <a:cubicBezTo>
                  <a:pt x="5441621" y="4203404"/>
                  <a:pt x="5257840" y="4560892"/>
                  <a:pt x="5374739" y="4930668"/>
                </a:cubicBezTo>
                <a:cubicBezTo>
                  <a:pt x="5439949" y="5136954"/>
                  <a:pt x="5609555" y="5300818"/>
                  <a:pt x="5827286" y="5333035"/>
                </a:cubicBezTo>
                <a:cubicBezTo>
                  <a:pt x="6032441" y="5363703"/>
                  <a:pt x="6245448" y="5316686"/>
                  <a:pt x="6445223" y="5271967"/>
                </a:cubicBezTo>
                <a:cubicBezTo>
                  <a:pt x="6551217" y="5248298"/>
                  <a:pt x="6656339" y="5219126"/>
                  <a:pt x="6759498" y="5184986"/>
                </a:cubicBezTo>
                <a:cubicBezTo>
                  <a:pt x="6866001" y="5149776"/>
                  <a:pt x="6972795" y="5115582"/>
                  <a:pt x="7077263" y="5074336"/>
                </a:cubicBezTo>
                <a:cubicBezTo>
                  <a:pt x="7148871" y="5045912"/>
                  <a:pt x="7201868" y="5002903"/>
                  <a:pt x="7239380" y="4936224"/>
                </a:cubicBezTo>
                <a:cubicBezTo>
                  <a:pt x="7282708" y="4859822"/>
                  <a:pt x="7276893" y="4766750"/>
                  <a:pt x="7240471" y="4690188"/>
                </a:cubicBezTo>
                <a:cubicBezTo>
                  <a:pt x="7207684" y="4621372"/>
                  <a:pt x="7156867" y="4575371"/>
                  <a:pt x="7085042" y="4549565"/>
                </a:cubicBezTo>
                <a:cubicBezTo>
                  <a:pt x="7000493" y="4518096"/>
                  <a:pt x="6918344" y="4530117"/>
                  <a:pt x="6840193" y="4576279"/>
                </a:cubicBezTo>
                <a:lnTo>
                  <a:pt x="6840047" y="4576546"/>
                </a:lnTo>
              </a:path>
            </a:pathLst>
          </a:custGeom>
          <a:solidFill>
            <a:srgbClr val="BFE5FF">
              <a:alpha val="27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350619" y="84154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350619" y="2296407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350619" y="374707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163870" y="405018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</a:path>
            </a:pathLst>
          </a:custGeom>
          <a:solidFill>
            <a:srgbClr val="BFE5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350619" y="5197743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296566" y="5197743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Gap in prior work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296566" y="5684740"/>
            <a:ext cx="532003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What is missing or inconclusive in the literature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510639" y="5357806"/>
            <a:ext cx="320040" cy="319954"/>
          </a:xfrm>
          <a:custGeom>
            <a:avLst/>
            <a:gdLst/>
            <a:ahLst/>
            <a:cxnLst/>
            <a:rect l="l" t="t" r="r" b="b"/>
            <a:pathLst>
              <a:path w="320040" h="319954">
                <a:moveTo>
                  <a:pt x="230006" y="130004"/>
                </a:moveTo>
                <a:cubicBezTo>
                  <a:pt x="230006" y="74773"/>
                  <a:pt x="185233" y="30002"/>
                  <a:pt x="130003" y="30002"/>
                </a:cubicBezTo>
                <a:cubicBezTo>
                  <a:pt x="74774" y="30002"/>
                  <a:pt x="30001" y="74773"/>
                  <a:pt x="30001" y="130004"/>
                </a:cubicBezTo>
                <a:cubicBezTo>
                  <a:pt x="30001" y="185234"/>
                  <a:pt x="74774" y="230005"/>
                  <a:pt x="130003" y="230005"/>
                </a:cubicBezTo>
                <a:cubicBezTo>
                  <a:pt x="185233" y="230005"/>
                  <a:pt x="230006" y="185234"/>
                  <a:pt x="230006" y="130004"/>
                </a:cubicBezTo>
                <a:lnTo>
                  <a:pt x="230006" y="130004"/>
                </a:lnTo>
                <a:moveTo>
                  <a:pt x="210692" y="231944"/>
                </a:moveTo>
                <a:cubicBezTo>
                  <a:pt x="188568" y="249507"/>
                  <a:pt x="160503" y="260007"/>
                  <a:pt x="130003" y="260007"/>
                </a:cubicBezTo>
                <a:cubicBezTo>
                  <a:pt x="58190" y="260007"/>
                  <a:pt x="0" y="201817"/>
                  <a:pt x="0" y="130004"/>
                </a:cubicBezTo>
                <a:cubicBezTo>
                  <a:pt x="0" y="58190"/>
                  <a:pt x="58190" y="0"/>
                  <a:pt x="130003" y="0"/>
                </a:cubicBezTo>
                <a:cubicBezTo>
                  <a:pt x="201817" y="0"/>
                  <a:pt x="260007" y="58190"/>
                  <a:pt x="260007" y="130004"/>
                </a:cubicBezTo>
                <a:cubicBezTo>
                  <a:pt x="260007" y="160505"/>
                  <a:pt x="249506" y="188568"/>
                  <a:pt x="231943" y="210693"/>
                </a:cubicBezTo>
                <a:lnTo>
                  <a:pt x="315633" y="294383"/>
                </a:lnTo>
                <a:cubicBezTo>
                  <a:pt x="321509" y="300258"/>
                  <a:pt x="321509" y="309760"/>
                  <a:pt x="315633" y="315571"/>
                </a:cubicBezTo>
                <a:cubicBezTo>
                  <a:pt x="309757" y="321384"/>
                  <a:pt x="300258" y="321445"/>
                  <a:pt x="294447" y="315571"/>
                </a:cubicBezTo>
                <a:lnTo>
                  <a:pt x="210692" y="23194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296566" y="3747075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Significance of the study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296566" y="4234072"/>
            <a:ext cx="532003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Theoretical, empirical, and societal relevance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560645" y="3907095"/>
            <a:ext cx="220028" cy="320040"/>
          </a:xfrm>
          <a:custGeom>
            <a:avLst/>
            <a:gdLst/>
            <a:ahLst/>
            <a:cxnLst/>
            <a:rect l="l" t="t" r="r" b="b"/>
            <a:pathLst>
              <a:path w="220028" h="320040">
                <a:moveTo>
                  <a:pt x="175771" y="155581"/>
                </a:moveTo>
                <a:cubicBezTo>
                  <a:pt x="184773" y="142706"/>
                  <a:pt x="190022" y="127014"/>
                  <a:pt x="190022" y="110014"/>
                </a:cubicBezTo>
                <a:cubicBezTo>
                  <a:pt x="190022" y="65819"/>
                  <a:pt x="154206" y="30004"/>
                  <a:pt x="110012" y="30004"/>
                </a:cubicBezTo>
                <a:cubicBezTo>
                  <a:pt x="65819" y="30004"/>
                  <a:pt x="30001" y="65819"/>
                  <a:pt x="30001" y="110014"/>
                </a:cubicBezTo>
                <a:cubicBezTo>
                  <a:pt x="30001" y="127014"/>
                  <a:pt x="35251" y="142706"/>
                  <a:pt x="44252" y="155581"/>
                </a:cubicBezTo>
                <a:cubicBezTo>
                  <a:pt x="46565" y="158893"/>
                  <a:pt x="49315" y="162644"/>
                  <a:pt x="52252" y="166645"/>
                </a:cubicBezTo>
                <a:lnTo>
                  <a:pt x="52252" y="166645"/>
                </a:lnTo>
                <a:cubicBezTo>
                  <a:pt x="60316" y="177709"/>
                  <a:pt x="69943" y="190961"/>
                  <a:pt x="77131" y="204026"/>
                </a:cubicBezTo>
                <a:cubicBezTo>
                  <a:pt x="83633" y="215902"/>
                  <a:pt x="86944" y="228278"/>
                  <a:pt x="88570" y="239966"/>
                </a:cubicBezTo>
                <a:lnTo>
                  <a:pt x="58129" y="240030"/>
                </a:lnTo>
                <a:cubicBezTo>
                  <a:pt x="56754" y="232528"/>
                  <a:pt x="54442" y="225215"/>
                  <a:pt x="50754" y="218466"/>
                </a:cubicBezTo>
                <a:cubicBezTo>
                  <a:pt x="44565" y="207213"/>
                  <a:pt x="36877" y="196652"/>
                  <a:pt x="29189" y="186087"/>
                </a:cubicBezTo>
                <a:lnTo>
                  <a:pt x="29189" y="186087"/>
                </a:lnTo>
                <a:lnTo>
                  <a:pt x="29189" y="186087"/>
                </a:lnTo>
                <a:cubicBezTo>
                  <a:pt x="25939" y="181648"/>
                  <a:pt x="22687" y="177213"/>
                  <a:pt x="19563" y="172710"/>
                </a:cubicBezTo>
                <a:cubicBezTo>
                  <a:pt x="7248" y="154957"/>
                  <a:pt x="-2" y="133329"/>
                  <a:pt x="-2" y="110014"/>
                </a:cubicBezTo>
                <a:cubicBezTo>
                  <a:pt x="-2" y="49257"/>
                  <a:pt x="49253" y="0"/>
                  <a:pt x="110012" y="0"/>
                </a:cubicBezTo>
                <a:cubicBezTo>
                  <a:pt x="170770" y="0"/>
                  <a:pt x="220025" y="49257"/>
                  <a:pt x="220025" y="110014"/>
                </a:cubicBezTo>
                <a:cubicBezTo>
                  <a:pt x="220025" y="133329"/>
                  <a:pt x="212776" y="154957"/>
                  <a:pt x="200399" y="172710"/>
                </a:cubicBezTo>
                <a:cubicBezTo>
                  <a:pt x="197275" y="177209"/>
                  <a:pt x="194023" y="181648"/>
                  <a:pt x="190773" y="186087"/>
                </a:cubicBezTo>
                <a:lnTo>
                  <a:pt x="190773" y="186087"/>
                </a:lnTo>
                <a:lnTo>
                  <a:pt x="190773" y="186087"/>
                </a:lnTo>
                <a:cubicBezTo>
                  <a:pt x="183085" y="196588"/>
                  <a:pt x="175395" y="207152"/>
                  <a:pt x="169208" y="218466"/>
                </a:cubicBezTo>
                <a:cubicBezTo>
                  <a:pt x="165520" y="225215"/>
                  <a:pt x="163208" y="232531"/>
                  <a:pt x="161833" y="240030"/>
                </a:cubicBezTo>
                <a:lnTo>
                  <a:pt x="131453" y="240030"/>
                </a:lnTo>
                <a:cubicBezTo>
                  <a:pt x="133079" y="228342"/>
                  <a:pt x="136391" y="215902"/>
                  <a:pt x="142893" y="204090"/>
                </a:cubicBezTo>
                <a:cubicBezTo>
                  <a:pt x="150081" y="191025"/>
                  <a:pt x="159707" y="177773"/>
                  <a:pt x="167771" y="166709"/>
                </a:cubicBezTo>
                <a:lnTo>
                  <a:pt x="167771" y="166709"/>
                </a:lnTo>
                <a:lnTo>
                  <a:pt x="167771" y="166709"/>
                </a:lnTo>
                <a:lnTo>
                  <a:pt x="167771" y="166709"/>
                </a:lnTo>
                <a:cubicBezTo>
                  <a:pt x="170709" y="162708"/>
                  <a:pt x="173397" y="158957"/>
                  <a:pt x="175710" y="155645"/>
                </a:cubicBezTo>
                <a:lnTo>
                  <a:pt x="175771" y="155581"/>
                </a:lnTo>
              </a:path>
              <a:path w="220028" h="320040">
                <a:moveTo>
                  <a:pt x="110014" y="80010"/>
                </a:moveTo>
                <a:cubicBezTo>
                  <a:pt x="93450" y="80010"/>
                  <a:pt x="80011" y="93448"/>
                  <a:pt x="80011" y="110014"/>
                </a:cubicBezTo>
                <a:cubicBezTo>
                  <a:pt x="80011" y="115515"/>
                  <a:pt x="75511" y="120015"/>
                  <a:pt x="70010" y="120015"/>
                </a:cubicBezTo>
                <a:cubicBezTo>
                  <a:pt x="64510" y="120015"/>
                  <a:pt x="60010" y="115515"/>
                  <a:pt x="60010" y="110014"/>
                </a:cubicBezTo>
                <a:cubicBezTo>
                  <a:pt x="60010" y="82385"/>
                  <a:pt x="82387" y="60008"/>
                  <a:pt x="110016" y="60008"/>
                </a:cubicBezTo>
                <a:cubicBezTo>
                  <a:pt x="115517" y="60008"/>
                  <a:pt x="120016" y="64507"/>
                  <a:pt x="120016" y="70009"/>
                </a:cubicBezTo>
                <a:cubicBezTo>
                  <a:pt x="120016" y="75510"/>
                  <a:pt x="115517" y="80010"/>
                  <a:pt x="110016" y="80010"/>
                </a:cubicBezTo>
                <a:lnTo>
                  <a:pt x="110014" y="80010"/>
                </a:lnTo>
              </a:path>
              <a:path w="220028" h="320040">
                <a:moveTo>
                  <a:pt x="110014" y="320040"/>
                </a:moveTo>
                <a:cubicBezTo>
                  <a:pt x="82385" y="320040"/>
                  <a:pt x="60008" y="297663"/>
                  <a:pt x="60008" y="270034"/>
                </a:cubicBezTo>
                <a:lnTo>
                  <a:pt x="60008" y="260033"/>
                </a:lnTo>
                <a:lnTo>
                  <a:pt x="160022" y="260033"/>
                </a:lnTo>
                <a:lnTo>
                  <a:pt x="160022" y="270034"/>
                </a:lnTo>
                <a:cubicBezTo>
                  <a:pt x="160022" y="297663"/>
                  <a:pt x="137645" y="320040"/>
                  <a:pt x="110016" y="320040"/>
                </a:cubicBezTo>
                <a:lnTo>
                  <a:pt x="110014" y="32004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296566" y="2296407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Context and motivation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296566" y="2783404"/>
            <a:ext cx="532003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What problem matters and why it persists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567802" y="2456427"/>
            <a:ext cx="205714" cy="320040"/>
          </a:xfrm>
          <a:custGeom>
            <a:avLst/>
            <a:gdLst/>
            <a:ahLst/>
            <a:cxnLst/>
            <a:rect l="l" t="t" r="r" b="b"/>
            <a:pathLst>
              <a:path w="205714" h="320040">
                <a:moveTo>
                  <a:pt x="34297" y="91391"/>
                </a:moveTo>
                <a:cubicBezTo>
                  <a:pt x="34297" y="59809"/>
                  <a:pt x="59877" y="34228"/>
                  <a:pt x="91459" y="34228"/>
                </a:cubicBezTo>
                <a:lnTo>
                  <a:pt x="114324" y="34228"/>
                </a:lnTo>
                <a:cubicBezTo>
                  <a:pt x="145907" y="34228"/>
                  <a:pt x="171486" y="59809"/>
                  <a:pt x="171486" y="91391"/>
                </a:cubicBezTo>
                <a:lnTo>
                  <a:pt x="171486" y="94677"/>
                </a:lnTo>
                <a:cubicBezTo>
                  <a:pt x="171486" y="111899"/>
                  <a:pt x="162911" y="127974"/>
                  <a:pt x="148548" y="137480"/>
                </a:cubicBezTo>
                <a:lnTo>
                  <a:pt x="111178" y="162417"/>
                </a:lnTo>
                <a:cubicBezTo>
                  <a:pt x="95316" y="172991"/>
                  <a:pt x="85742" y="190856"/>
                  <a:pt x="85742" y="210004"/>
                </a:cubicBezTo>
                <a:lnTo>
                  <a:pt x="85742" y="211434"/>
                </a:lnTo>
                <a:cubicBezTo>
                  <a:pt x="85742" y="220936"/>
                  <a:pt x="93388" y="228582"/>
                  <a:pt x="102890" y="228582"/>
                </a:cubicBezTo>
                <a:cubicBezTo>
                  <a:pt x="112394" y="228582"/>
                  <a:pt x="120038" y="220936"/>
                  <a:pt x="120038" y="211434"/>
                </a:cubicBezTo>
                <a:lnTo>
                  <a:pt x="120038" y="210004"/>
                </a:lnTo>
                <a:cubicBezTo>
                  <a:pt x="120038" y="202358"/>
                  <a:pt x="123826" y="195212"/>
                  <a:pt x="130184" y="190997"/>
                </a:cubicBezTo>
                <a:lnTo>
                  <a:pt x="167554" y="166059"/>
                </a:lnTo>
                <a:cubicBezTo>
                  <a:pt x="191419" y="150124"/>
                  <a:pt x="205710" y="123401"/>
                  <a:pt x="205710" y="94748"/>
                </a:cubicBezTo>
                <a:lnTo>
                  <a:pt x="205710" y="91461"/>
                </a:lnTo>
                <a:cubicBezTo>
                  <a:pt x="205710" y="40943"/>
                  <a:pt x="164767" y="0"/>
                  <a:pt x="114250" y="0"/>
                </a:cubicBezTo>
                <a:lnTo>
                  <a:pt x="91384" y="0"/>
                </a:lnTo>
                <a:cubicBezTo>
                  <a:pt x="40939" y="-70"/>
                  <a:pt x="-4" y="40872"/>
                  <a:pt x="-4" y="91387"/>
                </a:cubicBezTo>
                <a:cubicBezTo>
                  <a:pt x="-4" y="100889"/>
                  <a:pt x="7642" y="108535"/>
                  <a:pt x="17144" y="108535"/>
                </a:cubicBezTo>
                <a:cubicBezTo>
                  <a:pt x="26648" y="108535"/>
                  <a:pt x="34292" y="100889"/>
                  <a:pt x="34292" y="91387"/>
                </a:cubicBezTo>
                <a:lnTo>
                  <a:pt x="34297" y="91391"/>
                </a:lnTo>
                <a:moveTo>
                  <a:pt x="102892" y="320040"/>
                </a:moveTo>
                <a:cubicBezTo>
                  <a:pt x="115521" y="320040"/>
                  <a:pt x="125757" y="309802"/>
                  <a:pt x="125757" y="297176"/>
                </a:cubicBezTo>
                <a:cubicBezTo>
                  <a:pt x="125757" y="284548"/>
                  <a:pt x="115521" y="274313"/>
                  <a:pt x="102892" y="274313"/>
                </a:cubicBezTo>
                <a:cubicBezTo>
                  <a:pt x="90263" y="274313"/>
                  <a:pt x="80027" y="284551"/>
                  <a:pt x="80027" y="297176"/>
                </a:cubicBezTo>
                <a:cubicBezTo>
                  <a:pt x="80027" y="309805"/>
                  <a:pt x="90263" y="320040"/>
                  <a:pt x="102892" y="320040"/>
                </a:cubicBez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296566" y="846695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Central thesis statement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296566" y="1333692"/>
            <a:ext cx="532003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One-sentence core claim of the dissertation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510639" y="1019345"/>
            <a:ext cx="320040" cy="284480"/>
          </a:xfrm>
          <a:custGeom>
            <a:avLst/>
            <a:gdLst/>
            <a:ahLst/>
            <a:cxnLst/>
            <a:rect l="l" t="t" r="r" b="b"/>
            <a:pathLst>
              <a:path w="320040" h="284480">
                <a:moveTo>
                  <a:pt x="0" y="53340"/>
                </a:moveTo>
                <a:cubicBezTo>
                  <a:pt x="0" y="23891"/>
                  <a:pt x="23891" y="0"/>
                  <a:pt x="53341" y="0"/>
                </a:cubicBezTo>
                <a:lnTo>
                  <a:pt x="57786" y="0"/>
                </a:lnTo>
                <a:cubicBezTo>
                  <a:pt x="65176" y="0"/>
                  <a:pt x="71122" y="5946"/>
                  <a:pt x="71122" y="13336"/>
                </a:cubicBezTo>
                <a:cubicBezTo>
                  <a:pt x="71122" y="20727"/>
                  <a:pt x="65176" y="26673"/>
                  <a:pt x="57786" y="26673"/>
                </a:cubicBezTo>
                <a:lnTo>
                  <a:pt x="53341" y="26673"/>
                </a:lnTo>
                <a:cubicBezTo>
                  <a:pt x="38616" y="26673"/>
                  <a:pt x="26672" y="38618"/>
                  <a:pt x="26672" y="53343"/>
                </a:cubicBezTo>
                <a:lnTo>
                  <a:pt x="53341" y="53343"/>
                </a:lnTo>
                <a:cubicBezTo>
                  <a:pt x="68066" y="53343"/>
                  <a:pt x="80010" y="65288"/>
                  <a:pt x="80010" y="80013"/>
                </a:cubicBezTo>
                <a:lnTo>
                  <a:pt x="80010" y="106683"/>
                </a:lnTo>
                <a:cubicBezTo>
                  <a:pt x="80010" y="121408"/>
                  <a:pt x="68063" y="133353"/>
                  <a:pt x="53341" y="133353"/>
                </a:cubicBezTo>
                <a:lnTo>
                  <a:pt x="26672" y="133353"/>
                </a:lnTo>
                <a:cubicBezTo>
                  <a:pt x="11947" y="133353"/>
                  <a:pt x="3" y="121408"/>
                  <a:pt x="3" y="106683"/>
                </a:cubicBezTo>
                <a:lnTo>
                  <a:pt x="3" y="93349"/>
                </a:lnTo>
                <a:lnTo>
                  <a:pt x="3" y="80016"/>
                </a:lnTo>
                <a:lnTo>
                  <a:pt x="0" y="53340"/>
                </a:lnTo>
                <a:moveTo>
                  <a:pt x="26669" y="93346"/>
                </a:moveTo>
                <a:lnTo>
                  <a:pt x="26669" y="106683"/>
                </a:lnTo>
                <a:lnTo>
                  <a:pt x="53338" y="106683"/>
                </a:lnTo>
                <a:lnTo>
                  <a:pt x="53338" y="80013"/>
                </a:lnTo>
                <a:lnTo>
                  <a:pt x="26669" y="80013"/>
                </a:lnTo>
                <a:lnTo>
                  <a:pt x="26669" y="93346"/>
                </a:lnTo>
                <a:moveTo>
                  <a:pt x="97791" y="53340"/>
                </a:moveTo>
                <a:cubicBezTo>
                  <a:pt x="97791" y="23891"/>
                  <a:pt x="121682" y="0"/>
                  <a:pt x="151133" y="0"/>
                </a:cubicBezTo>
                <a:lnTo>
                  <a:pt x="155578" y="0"/>
                </a:lnTo>
                <a:cubicBezTo>
                  <a:pt x="162968" y="0"/>
                  <a:pt x="168914" y="5946"/>
                  <a:pt x="168914" y="13336"/>
                </a:cubicBezTo>
                <a:cubicBezTo>
                  <a:pt x="168914" y="20727"/>
                  <a:pt x="162968" y="26673"/>
                  <a:pt x="155578" y="26673"/>
                </a:cubicBezTo>
                <a:lnTo>
                  <a:pt x="151133" y="26673"/>
                </a:lnTo>
                <a:cubicBezTo>
                  <a:pt x="136407" y="26673"/>
                  <a:pt x="124464" y="38618"/>
                  <a:pt x="124464" y="53343"/>
                </a:cubicBezTo>
                <a:lnTo>
                  <a:pt x="151133" y="53343"/>
                </a:lnTo>
                <a:cubicBezTo>
                  <a:pt x="165858" y="53343"/>
                  <a:pt x="177801" y="65288"/>
                  <a:pt x="177801" y="80013"/>
                </a:cubicBezTo>
                <a:lnTo>
                  <a:pt x="177801" y="106683"/>
                </a:lnTo>
                <a:cubicBezTo>
                  <a:pt x="177801" y="121408"/>
                  <a:pt x="165854" y="133353"/>
                  <a:pt x="151133" y="133353"/>
                </a:cubicBezTo>
                <a:lnTo>
                  <a:pt x="124464" y="133353"/>
                </a:lnTo>
                <a:cubicBezTo>
                  <a:pt x="109738" y="133353"/>
                  <a:pt x="97795" y="121408"/>
                  <a:pt x="97795" y="106683"/>
                </a:cubicBezTo>
                <a:lnTo>
                  <a:pt x="97795" y="93349"/>
                </a:lnTo>
                <a:lnTo>
                  <a:pt x="97795" y="80016"/>
                </a:lnTo>
                <a:lnTo>
                  <a:pt x="97791" y="53340"/>
                </a:lnTo>
                <a:moveTo>
                  <a:pt x="124460" y="80010"/>
                </a:moveTo>
                <a:lnTo>
                  <a:pt x="124460" y="93346"/>
                </a:lnTo>
                <a:lnTo>
                  <a:pt x="124460" y="106683"/>
                </a:lnTo>
                <a:lnTo>
                  <a:pt x="151129" y="106683"/>
                </a:lnTo>
                <a:lnTo>
                  <a:pt x="151129" y="80013"/>
                </a:lnTo>
                <a:lnTo>
                  <a:pt x="124460" y="80010"/>
                </a:lnTo>
                <a:moveTo>
                  <a:pt x="320040" y="231140"/>
                </a:moveTo>
                <a:cubicBezTo>
                  <a:pt x="320040" y="260589"/>
                  <a:pt x="296149" y="284480"/>
                  <a:pt x="266699" y="284480"/>
                </a:cubicBezTo>
                <a:lnTo>
                  <a:pt x="262254" y="284480"/>
                </a:lnTo>
                <a:cubicBezTo>
                  <a:pt x="254864" y="284480"/>
                  <a:pt x="248918" y="278534"/>
                  <a:pt x="248918" y="271146"/>
                </a:cubicBezTo>
                <a:cubicBezTo>
                  <a:pt x="248918" y="263756"/>
                  <a:pt x="254864" y="257813"/>
                  <a:pt x="262254" y="257813"/>
                </a:cubicBezTo>
                <a:lnTo>
                  <a:pt x="266699" y="257813"/>
                </a:lnTo>
                <a:cubicBezTo>
                  <a:pt x="281424" y="257813"/>
                  <a:pt x="293368" y="245868"/>
                  <a:pt x="293368" y="231143"/>
                </a:cubicBezTo>
                <a:lnTo>
                  <a:pt x="266699" y="231143"/>
                </a:lnTo>
                <a:cubicBezTo>
                  <a:pt x="251974" y="231143"/>
                  <a:pt x="240030" y="219198"/>
                  <a:pt x="240030" y="204473"/>
                </a:cubicBezTo>
                <a:lnTo>
                  <a:pt x="240030" y="177803"/>
                </a:lnTo>
                <a:cubicBezTo>
                  <a:pt x="240030" y="163078"/>
                  <a:pt x="251977" y="151133"/>
                  <a:pt x="266699" y="151133"/>
                </a:cubicBezTo>
                <a:lnTo>
                  <a:pt x="293368" y="151133"/>
                </a:lnTo>
                <a:cubicBezTo>
                  <a:pt x="308093" y="151133"/>
                  <a:pt x="320037" y="163078"/>
                  <a:pt x="320037" y="177803"/>
                </a:cubicBezTo>
                <a:lnTo>
                  <a:pt x="320037" y="191139"/>
                </a:lnTo>
                <a:lnTo>
                  <a:pt x="320037" y="204476"/>
                </a:lnTo>
                <a:lnTo>
                  <a:pt x="320040" y="231140"/>
                </a:lnTo>
                <a:moveTo>
                  <a:pt x="293371" y="204470"/>
                </a:moveTo>
                <a:lnTo>
                  <a:pt x="293371" y="191136"/>
                </a:lnTo>
                <a:lnTo>
                  <a:pt x="293371" y="177803"/>
                </a:lnTo>
                <a:lnTo>
                  <a:pt x="266702" y="177803"/>
                </a:lnTo>
                <a:lnTo>
                  <a:pt x="266702" y="204473"/>
                </a:lnTo>
                <a:lnTo>
                  <a:pt x="293371" y="204470"/>
                </a:lnTo>
                <a:moveTo>
                  <a:pt x="222249" y="231140"/>
                </a:moveTo>
                <a:cubicBezTo>
                  <a:pt x="222249" y="260589"/>
                  <a:pt x="198358" y="284480"/>
                  <a:pt x="168907" y="284480"/>
                </a:cubicBezTo>
                <a:lnTo>
                  <a:pt x="164462" y="284480"/>
                </a:lnTo>
                <a:cubicBezTo>
                  <a:pt x="157072" y="284480"/>
                  <a:pt x="151126" y="278534"/>
                  <a:pt x="151126" y="271146"/>
                </a:cubicBezTo>
                <a:cubicBezTo>
                  <a:pt x="151126" y="263756"/>
                  <a:pt x="157072" y="257813"/>
                  <a:pt x="164462" y="257813"/>
                </a:cubicBezTo>
                <a:lnTo>
                  <a:pt x="168907" y="257813"/>
                </a:lnTo>
                <a:cubicBezTo>
                  <a:pt x="183633" y="257813"/>
                  <a:pt x="195576" y="245868"/>
                  <a:pt x="195576" y="231143"/>
                </a:cubicBezTo>
                <a:lnTo>
                  <a:pt x="168907" y="231143"/>
                </a:lnTo>
                <a:cubicBezTo>
                  <a:pt x="154182" y="231143"/>
                  <a:pt x="142239" y="219198"/>
                  <a:pt x="142239" y="204473"/>
                </a:cubicBezTo>
                <a:lnTo>
                  <a:pt x="142239" y="177803"/>
                </a:lnTo>
                <a:cubicBezTo>
                  <a:pt x="142239" y="163078"/>
                  <a:pt x="154186" y="151133"/>
                  <a:pt x="168907" y="151133"/>
                </a:cubicBezTo>
                <a:lnTo>
                  <a:pt x="195576" y="151133"/>
                </a:lnTo>
                <a:cubicBezTo>
                  <a:pt x="210302" y="151133"/>
                  <a:pt x="222245" y="163078"/>
                  <a:pt x="222245" y="177803"/>
                </a:cubicBezTo>
                <a:lnTo>
                  <a:pt x="222245" y="191139"/>
                </a:lnTo>
                <a:lnTo>
                  <a:pt x="222245" y="204476"/>
                </a:lnTo>
                <a:lnTo>
                  <a:pt x="222249" y="231140"/>
                </a:lnTo>
                <a:moveTo>
                  <a:pt x="195580" y="191136"/>
                </a:moveTo>
                <a:lnTo>
                  <a:pt x="195580" y="177803"/>
                </a:lnTo>
                <a:lnTo>
                  <a:pt x="168911" y="177803"/>
                </a:lnTo>
                <a:lnTo>
                  <a:pt x="168911" y="204473"/>
                </a:lnTo>
                <a:lnTo>
                  <a:pt x="195580" y="204473"/>
                </a:lnTo>
                <a:lnTo>
                  <a:pt x="195580" y="191136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Dissertation Defense Presentation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2192000" cy="3998053"/>
          </a:xfrm>
          <a:prstGeom prst="rect">
            <a:avLst/>
          </a:pr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316800" y="467675"/>
            <a:ext cx="1875200" cy="186303"/>
          </a:xfrm>
          <a:custGeom>
            <a:avLst/>
            <a:gdLst/>
            <a:ahLst/>
            <a:cxnLst/>
            <a:rect l="l" t="t" r="r" b="b"/>
            <a:pathLst>
              <a:path w="1875200" h="186303">
                <a:moveTo>
                  <a:pt x="1875200" y="237"/>
                </a:moveTo>
                <a:cubicBezTo>
                  <a:pt x="1820707" y="-3054"/>
                  <a:pt x="1766232" y="27917"/>
                  <a:pt x="1711739" y="93151"/>
                </a:cubicBezTo>
                <a:cubicBezTo>
                  <a:pt x="1607984" y="217354"/>
                  <a:pt x="1504248" y="217354"/>
                  <a:pt x="1400512" y="93151"/>
                </a:cubicBezTo>
                <a:cubicBezTo>
                  <a:pt x="1296776" y="-31051"/>
                  <a:pt x="1193040" y="-31051"/>
                  <a:pt x="1089304" y="93151"/>
                </a:cubicBezTo>
                <a:cubicBezTo>
                  <a:pt x="985568" y="217354"/>
                  <a:pt x="881813" y="217354"/>
                  <a:pt x="778077" y="93151"/>
                </a:cubicBezTo>
                <a:cubicBezTo>
                  <a:pt x="674341" y="-31051"/>
                  <a:pt x="570605" y="-31051"/>
                  <a:pt x="466850" y="93151"/>
                </a:cubicBezTo>
                <a:cubicBezTo>
                  <a:pt x="363114" y="217354"/>
                  <a:pt x="259378" y="217354"/>
                  <a:pt x="155623" y="93151"/>
                </a:cubicBezTo>
                <a:cubicBezTo>
                  <a:pt x="103736" y="31038"/>
                  <a:pt x="51868" y="-11"/>
                  <a:pt x="-19" y="0"/>
                </a:cubicBezTo>
              </a:path>
            </a:pathLst>
          </a:custGeom>
          <a:noFill/>
          <a:ln w="28575">
            <a:solidFill>
              <a:srgbClr val="FFF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316115" y="737494"/>
            <a:ext cx="1875199" cy="186303"/>
          </a:xfrm>
          <a:custGeom>
            <a:avLst/>
            <a:gdLst/>
            <a:ahLst/>
            <a:cxnLst/>
            <a:rect l="l" t="t" r="r" b="b"/>
            <a:pathLst>
              <a:path w="1875199" h="186303">
                <a:moveTo>
                  <a:pt x="1875199" y="237"/>
                </a:moveTo>
                <a:cubicBezTo>
                  <a:pt x="1820706" y="-3055"/>
                  <a:pt x="1766231" y="27917"/>
                  <a:pt x="1711738" y="93151"/>
                </a:cubicBezTo>
                <a:cubicBezTo>
                  <a:pt x="1608002" y="217354"/>
                  <a:pt x="1504266" y="217354"/>
                  <a:pt x="1400511" y="93151"/>
                </a:cubicBezTo>
                <a:cubicBezTo>
                  <a:pt x="1296775" y="-31051"/>
                  <a:pt x="1193039" y="-31051"/>
                  <a:pt x="1089303" y="93151"/>
                </a:cubicBezTo>
                <a:cubicBezTo>
                  <a:pt x="985567" y="217354"/>
                  <a:pt x="881831" y="217354"/>
                  <a:pt x="778095" y="93151"/>
                </a:cubicBezTo>
                <a:cubicBezTo>
                  <a:pt x="674340" y="-31051"/>
                  <a:pt x="570604" y="-31051"/>
                  <a:pt x="466868" y="93151"/>
                </a:cubicBezTo>
                <a:cubicBezTo>
                  <a:pt x="363132" y="217354"/>
                  <a:pt x="259396" y="217354"/>
                  <a:pt x="155641" y="93151"/>
                </a:cubicBezTo>
                <a:cubicBezTo>
                  <a:pt x="103755" y="31040"/>
                  <a:pt x="51887" y="-11"/>
                  <a:pt x="0" y="0"/>
                </a:cubicBezTo>
              </a:path>
            </a:pathLst>
          </a:custGeom>
          <a:noFill/>
          <a:ln w="28575">
            <a:solidFill>
              <a:srgbClr val="FFF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315429" y="1007313"/>
            <a:ext cx="1875203" cy="186302"/>
          </a:xfrm>
          <a:custGeom>
            <a:avLst/>
            <a:gdLst/>
            <a:ahLst/>
            <a:cxnLst/>
            <a:rect l="l" t="t" r="r" b="b"/>
            <a:pathLst>
              <a:path w="1875203" h="186302">
                <a:moveTo>
                  <a:pt x="1875203" y="237"/>
                </a:moveTo>
                <a:cubicBezTo>
                  <a:pt x="1820710" y="-3055"/>
                  <a:pt x="1766235" y="27917"/>
                  <a:pt x="1711742" y="93151"/>
                </a:cubicBezTo>
                <a:cubicBezTo>
                  <a:pt x="1608005" y="217351"/>
                  <a:pt x="1504269" y="217351"/>
                  <a:pt x="1400533" y="93151"/>
                </a:cubicBezTo>
                <a:cubicBezTo>
                  <a:pt x="1296778" y="-31051"/>
                  <a:pt x="1193042" y="-31051"/>
                  <a:pt x="1089305" y="93151"/>
                </a:cubicBezTo>
                <a:cubicBezTo>
                  <a:pt x="985569" y="217351"/>
                  <a:pt x="881833" y="217351"/>
                  <a:pt x="778097" y="93151"/>
                </a:cubicBezTo>
                <a:cubicBezTo>
                  <a:pt x="674360" y="-31051"/>
                  <a:pt x="570624" y="-31051"/>
                  <a:pt x="466869" y="93151"/>
                </a:cubicBezTo>
                <a:cubicBezTo>
                  <a:pt x="363133" y="217351"/>
                  <a:pt x="259397" y="217351"/>
                  <a:pt x="155642" y="93151"/>
                </a:cubicBezTo>
                <a:cubicBezTo>
                  <a:pt x="103755" y="31040"/>
                  <a:pt x="51887" y="-11"/>
                  <a:pt x="0" y="-2"/>
                </a:cubicBezTo>
              </a:path>
            </a:pathLst>
          </a:custGeom>
          <a:noFill/>
          <a:ln w="28575">
            <a:solidFill>
              <a:srgbClr val="FFF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314744" y="1277132"/>
            <a:ext cx="1875201" cy="186302"/>
          </a:xfrm>
          <a:custGeom>
            <a:avLst/>
            <a:gdLst/>
            <a:ahLst/>
            <a:cxnLst/>
            <a:rect l="l" t="t" r="r" b="b"/>
            <a:pathLst>
              <a:path w="1875201" h="186302">
                <a:moveTo>
                  <a:pt x="1875201" y="239"/>
                </a:moveTo>
                <a:cubicBezTo>
                  <a:pt x="1820708" y="-3052"/>
                  <a:pt x="1766233" y="27921"/>
                  <a:pt x="1711740" y="93153"/>
                </a:cubicBezTo>
                <a:cubicBezTo>
                  <a:pt x="1608004" y="217353"/>
                  <a:pt x="1504268" y="217353"/>
                  <a:pt x="1400531" y="93153"/>
                </a:cubicBezTo>
                <a:cubicBezTo>
                  <a:pt x="1296795" y="-31047"/>
                  <a:pt x="1193059" y="-31047"/>
                  <a:pt x="1089304" y="93153"/>
                </a:cubicBezTo>
                <a:cubicBezTo>
                  <a:pt x="985568" y="217353"/>
                  <a:pt x="881832" y="217353"/>
                  <a:pt x="778096" y="93153"/>
                </a:cubicBezTo>
                <a:cubicBezTo>
                  <a:pt x="674360" y="-31047"/>
                  <a:pt x="570624" y="-31047"/>
                  <a:pt x="466869" y="93153"/>
                </a:cubicBezTo>
                <a:cubicBezTo>
                  <a:pt x="363133" y="217353"/>
                  <a:pt x="259397" y="217353"/>
                  <a:pt x="155642" y="93153"/>
                </a:cubicBezTo>
                <a:cubicBezTo>
                  <a:pt x="103755" y="31043"/>
                  <a:pt x="51887" y="-13"/>
                  <a:pt x="0" y="0"/>
                </a:cubicBezTo>
              </a:path>
            </a:pathLst>
          </a:custGeom>
          <a:noFill/>
          <a:ln w="28575">
            <a:solidFill>
              <a:srgbClr val="FFF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2920" y="1796007"/>
            <a:ext cx="11152050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Theoretical Framework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5559770" y="3827010"/>
            <a:ext cx="8358535" cy="2784994"/>
          </a:xfrm>
          <a:custGeom>
            <a:avLst/>
            <a:gdLst/>
            <a:ahLst/>
            <a:cxnLst/>
            <a:rect l="l" t="t" r="r" b="b"/>
            <a:pathLst>
              <a:path w="8358535" h="2784994">
                <a:moveTo>
                  <a:pt x="525668" y="1392971"/>
                </a:moveTo>
                <a:cubicBezTo>
                  <a:pt x="568882" y="1316662"/>
                  <a:pt x="617111" y="1243639"/>
                  <a:pt x="663751" y="1169419"/>
                </a:cubicBezTo>
                <a:cubicBezTo>
                  <a:pt x="650796" y="1188469"/>
                  <a:pt x="637756" y="1207351"/>
                  <a:pt x="624800" y="1226400"/>
                </a:cubicBezTo>
                <a:cubicBezTo>
                  <a:pt x="693675" y="1136723"/>
                  <a:pt x="763970" y="1049135"/>
                  <a:pt x="840283" y="965892"/>
                </a:cubicBezTo>
                <a:cubicBezTo>
                  <a:pt x="915343" y="884013"/>
                  <a:pt x="996254" y="809542"/>
                  <a:pt x="1076245" y="732843"/>
                </a:cubicBezTo>
                <a:cubicBezTo>
                  <a:pt x="1060029" y="746462"/>
                  <a:pt x="1044232" y="759969"/>
                  <a:pt x="1028016" y="773588"/>
                </a:cubicBezTo>
                <a:cubicBezTo>
                  <a:pt x="1084771" y="726995"/>
                  <a:pt x="1141442" y="682045"/>
                  <a:pt x="1207975" y="649990"/>
                </a:cubicBezTo>
                <a:cubicBezTo>
                  <a:pt x="1190005" y="658401"/>
                  <a:pt x="1172034" y="666811"/>
                  <a:pt x="1153729" y="675222"/>
                </a:cubicBezTo>
                <a:cubicBezTo>
                  <a:pt x="1184739" y="661074"/>
                  <a:pt x="1216418" y="650101"/>
                  <a:pt x="1250270" y="643557"/>
                </a:cubicBezTo>
                <a:cubicBezTo>
                  <a:pt x="1231129" y="646982"/>
                  <a:pt x="1211988" y="650352"/>
                  <a:pt x="1192763" y="653777"/>
                </a:cubicBezTo>
                <a:cubicBezTo>
                  <a:pt x="1220513" y="649182"/>
                  <a:pt x="1248013" y="647595"/>
                  <a:pt x="1275847" y="649544"/>
                </a:cubicBezTo>
                <a:cubicBezTo>
                  <a:pt x="1256455" y="648096"/>
                  <a:pt x="1237398" y="646620"/>
                  <a:pt x="1218006" y="645172"/>
                </a:cubicBezTo>
                <a:cubicBezTo>
                  <a:pt x="1245171" y="647929"/>
                  <a:pt x="1271417" y="653722"/>
                  <a:pt x="1297328" y="662578"/>
                </a:cubicBezTo>
                <a:cubicBezTo>
                  <a:pt x="1279190" y="656145"/>
                  <a:pt x="1260634" y="649767"/>
                  <a:pt x="1242496" y="643389"/>
                </a:cubicBezTo>
                <a:cubicBezTo>
                  <a:pt x="1274008" y="655114"/>
                  <a:pt x="1303514" y="670320"/>
                  <a:pt x="1331598" y="689203"/>
                </a:cubicBezTo>
                <a:cubicBezTo>
                  <a:pt x="1315216" y="678035"/>
                  <a:pt x="1298749" y="666644"/>
                  <a:pt x="1282450" y="655476"/>
                </a:cubicBezTo>
                <a:cubicBezTo>
                  <a:pt x="1321150" y="682602"/>
                  <a:pt x="1355002" y="714323"/>
                  <a:pt x="1385594" y="750110"/>
                </a:cubicBezTo>
                <a:cubicBezTo>
                  <a:pt x="1373057" y="735155"/>
                  <a:pt x="1360268" y="720005"/>
                  <a:pt x="1347730" y="705105"/>
                </a:cubicBezTo>
                <a:cubicBezTo>
                  <a:pt x="1378490" y="742201"/>
                  <a:pt x="1403732" y="781469"/>
                  <a:pt x="1424545" y="824915"/>
                </a:cubicBezTo>
                <a:cubicBezTo>
                  <a:pt x="1416521" y="807704"/>
                  <a:pt x="1408580" y="790827"/>
                  <a:pt x="1400556" y="773532"/>
                </a:cubicBezTo>
                <a:cubicBezTo>
                  <a:pt x="1442432" y="863543"/>
                  <a:pt x="1468093" y="958957"/>
                  <a:pt x="1485980" y="1056209"/>
                </a:cubicBezTo>
                <a:cubicBezTo>
                  <a:pt x="1482637" y="1037438"/>
                  <a:pt x="1479210" y="1019029"/>
                  <a:pt x="1475783" y="1000203"/>
                </a:cubicBezTo>
                <a:cubicBezTo>
                  <a:pt x="1511558" y="1199079"/>
                  <a:pt x="1518997" y="1402662"/>
                  <a:pt x="1567643" y="1599534"/>
                </a:cubicBezTo>
                <a:cubicBezTo>
                  <a:pt x="1617627" y="1801585"/>
                  <a:pt x="1723614" y="2012047"/>
                  <a:pt x="1886187" y="2146479"/>
                </a:cubicBezTo>
                <a:cubicBezTo>
                  <a:pt x="2067735" y="2296701"/>
                  <a:pt x="2309547" y="2352206"/>
                  <a:pt x="2535980" y="2280325"/>
                </a:cubicBezTo>
                <a:cubicBezTo>
                  <a:pt x="2716858" y="2222982"/>
                  <a:pt x="2870990" y="2093146"/>
                  <a:pt x="2991520" y="1949858"/>
                </a:cubicBezTo>
                <a:cubicBezTo>
                  <a:pt x="3127262" y="1788551"/>
                  <a:pt x="3229404" y="1602458"/>
                  <a:pt x="3348011" y="1428813"/>
                </a:cubicBezTo>
                <a:cubicBezTo>
                  <a:pt x="3334889" y="1448058"/>
                  <a:pt x="3321431" y="1467274"/>
                  <a:pt x="3308308" y="1486574"/>
                </a:cubicBezTo>
                <a:cubicBezTo>
                  <a:pt x="3461102" y="1264109"/>
                  <a:pt x="3636464" y="1056348"/>
                  <a:pt x="3842502" y="881283"/>
                </a:cubicBezTo>
                <a:cubicBezTo>
                  <a:pt x="3824114" y="896824"/>
                  <a:pt x="3805558" y="912587"/>
                  <a:pt x="3787252" y="928183"/>
                </a:cubicBezTo>
                <a:cubicBezTo>
                  <a:pt x="3920487" y="815975"/>
                  <a:pt x="4065926" y="719113"/>
                  <a:pt x="4223735" y="645255"/>
                </a:cubicBezTo>
                <a:cubicBezTo>
                  <a:pt x="4202087" y="655337"/>
                  <a:pt x="4180438" y="665446"/>
                  <a:pt x="4159040" y="675333"/>
                </a:cubicBezTo>
                <a:cubicBezTo>
                  <a:pt x="4273886" y="622585"/>
                  <a:pt x="4394751" y="580643"/>
                  <a:pt x="4519544" y="558029"/>
                </a:cubicBezTo>
                <a:cubicBezTo>
                  <a:pt x="4496056" y="562179"/>
                  <a:pt x="4472652" y="566412"/>
                  <a:pt x="4449248" y="570562"/>
                </a:cubicBezTo>
                <a:cubicBezTo>
                  <a:pt x="4500821" y="561761"/>
                  <a:pt x="4552560" y="557472"/>
                  <a:pt x="4604884" y="560842"/>
                </a:cubicBezTo>
                <a:cubicBezTo>
                  <a:pt x="4580895" y="558893"/>
                  <a:pt x="4557074" y="557249"/>
                  <a:pt x="4533085" y="555272"/>
                </a:cubicBezTo>
                <a:cubicBezTo>
                  <a:pt x="4568525" y="558363"/>
                  <a:pt x="4602628" y="564908"/>
                  <a:pt x="4636062" y="576494"/>
                </a:cubicBezTo>
                <a:cubicBezTo>
                  <a:pt x="4612992" y="568473"/>
                  <a:pt x="4589839" y="560424"/>
                  <a:pt x="4567104" y="552404"/>
                </a:cubicBezTo>
                <a:cubicBezTo>
                  <a:pt x="4593266" y="562151"/>
                  <a:pt x="4617589" y="574405"/>
                  <a:pt x="4640910" y="589750"/>
                </a:cubicBezTo>
                <a:cubicBezTo>
                  <a:pt x="4619846" y="575435"/>
                  <a:pt x="4599368" y="561065"/>
                  <a:pt x="4578304" y="546750"/>
                </a:cubicBezTo>
                <a:cubicBezTo>
                  <a:pt x="4611320" y="569503"/>
                  <a:pt x="4639907" y="596379"/>
                  <a:pt x="4666069" y="626763"/>
                </a:cubicBezTo>
                <a:cubicBezTo>
                  <a:pt x="4649686" y="607268"/>
                  <a:pt x="4633303" y="587884"/>
                  <a:pt x="4616753" y="568584"/>
                </a:cubicBezTo>
                <a:cubicBezTo>
                  <a:pt x="4650605" y="609886"/>
                  <a:pt x="4677436" y="654863"/>
                  <a:pt x="4700506" y="702849"/>
                </a:cubicBezTo>
                <a:cubicBezTo>
                  <a:pt x="4690058" y="680458"/>
                  <a:pt x="4679693" y="657927"/>
                  <a:pt x="4669161" y="635563"/>
                </a:cubicBezTo>
                <a:cubicBezTo>
                  <a:pt x="4700757" y="704158"/>
                  <a:pt x="4722238" y="775704"/>
                  <a:pt x="4736113" y="849730"/>
                </a:cubicBezTo>
                <a:cubicBezTo>
                  <a:pt x="4731683" y="825389"/>
                  <a:pt x="4727504" y="801159"/>
                  <a:pt x="4723074" y="776818"/>
                </a:cubicBezTo>
                <a:cubicBezTo>
                  <a:pt x="4768544" y="1030531"/>
                  <a:pt x="4727755" y="1288812"/>
                  <a:pt x="4716638" y="1543472"/>
                </a:cubicBezTo>
                <a:cubicBezTo>
                  <a:pt x="4703849" y="1837484"/>
                  <a:pt x="4762610" y="2147788"/>
                  <a:pt x="4928610" y="2395764"/>
                </a:cubicBezTo>
                <a:cubicBezTo>
                  <a:pt x="5018548" y="2530279"/>
                  <a:pt x="5147270" y="2658723"/>
                  <a:pt x="5299729" y="2719742"/>
                </a:cubicBezTo>
                <a:cubicBezTo>
                  <a:pt x="5406301" y="2762380"/>
                  <a:pt x="5499415" y="2781903"/>
                  <a:pt x="5614428" y="2784716"/>
                </a:cubicBezTo>
                <a:cubicBezTo>
                  <a:pt x="5693751" y="2786749"/>
                  <a:pt x="5777085" y="2772016"/>
                  <a:pt x="5852229" y="2747369"/>
                </a:cubicBezTo>
                <a:cubicBezTo>
                  <a:pt x="6159238" y="2646859"/>
                  <a:pt x="6360260" y="2375043"/>
                  <a:pt x="6504612" y="2100610"/>
                </a:cubicBezTo>
                <a:cubicBezTo>
                  <a:pt x="6574657" y="1967376"/>
                  <a:pt x="6631746" y="1828293"/>
                  <a:pt x="6698196" y="1693499"/>
                </a:cubicBezTo>
                <a:cubicBezTo>
                  <a:pt x="6780110" y="1527736"/>
                  <a:pt x="6873892" y="1368156"/>
                  <a:pt x="6978625" y="1215566"/>
                </a:cubicBezTo>
                <a:cubicBezTo>
                  <a:pt x="6961657" y="1240242"/>
                  <a:pt x="6944856" y="1264722"/>
                  <a:pt x="6927972" y="1289452"/>
                </a:cubicBezTo>
                <a:cubicBezTo>
                  <a:pt x="7018579" y="1158363"/>
                  <a:pt x="7113615" y="1026660"/>
                  <a:pt x="7236068" y="922919"/>
                </a:cubicBezTo>
                <a:cubicBezTo>
                  <a:pt x="7213165" y="942303"/>
                  <a:pt x="7190096" y="961853"/>
                  <a:pt x="7167277" y="981181"/>
                </a:cubicBezTo>
                <a:cubicBezTo>
                  <a:pt x="7212330" y="943640"/>
                  <a:pt x="7260558" y="910805"/>
                  <a:pt x="7313551" y="885405"/>
                </a:cubicBezTo>
                <a:cubicBezTo>
                  <a:pt x="7287222" y="897604"/>
                  <a:pt x="7260893" y="909997"/>
                  <a:pt x="7234480" y="922223"/>
                </a:cubicBezTo>
                <a:cubicBezTo>
                  <a:pt x="7270589" y="905569"/>
                  <a:pt x="7307868" y="893175"/>
                  <a:pt x="7346902" y="885935"/>
                </a:cubicBezTo>
                <a:cubicBezTo>
                  <a:pt x="7318650" y="891115"/>
                  <a:pt x="7290148" y="896155"/>
                  <a:pt x="7262063" y="901141"/>
                </a:cubicBezTo>
                <a:cubicBezTo>
                  <a:pt x="7293157" y="895961"/>
                  <a:pt x="7324250" y="894067"/>
                  <a:pt x="7355846" y="895877"/>
                </a:cubicBezTo>
                <a:cubicBezTo>
                  <a:pt x="7327176" y="893538"/>
                  <a:pt x="7298339" y="891421"/>
                  <a:pt x="7269669" y="889165"/>
                </a:cubicBezTo>
                <a:cubicBezTo>
                  <a:pt x="7303020" y="891811"/>
                  <a:pt x="7335284" y="898077"/>
                  <a:pt x="7367130" y="908660"/>
                </a:cubicBezTo>
                <a:cubicBezTo>
                  <a:pt x="7339630" y="899163"/>
                  <a:pt x="7311880" y="889472"/>
                  <a:pt x="7284547" y="879808"/>
                </a:cubicBezTo>
                <a:cubicBezTo>
                  <a:pt x="7317981" y="891839"/>
                  <a:pt x="7349159" y="907546"/>
                  <a:pt x="7378497" y="927236"/>
                </a:cubicBezTo>
                <a:cubicBezTo>
                  <a:pt x="7353672" y="910108"/>
                  <a:pt x="7328764" y="892981"/>
                  <a:pt x="7303688" y="876020"/>
                </a:cubicBezTo>
                <a:cubicBezTo>
                  <a:pt x="7340884" y="901698"/>
                  <a:pt x="7373399" y="932166"/>
                  <a:pt x="7402821" y="966338"/>
                </a:cubicBezTo>
                <a:cubicBezTo>
                  <a:pt x="7383345" y="943306"/>
                  <a:pt x="7363535" y="920107"/>
                  <a:pt x="7344144" y="896824"/>
                </a:cubicBezTo>
                <a:cubicBezTo>
                  <a:pt x="7384933" y="945478"/>
                  <a:pt x="7417197" y="999006"/>
                  <a:pt x="7444362" y="1056349"/>
                </a:cubicBezTo>
                <a:cubicBezTo>
                  <a:pt x="7431992" y="1029752"/>
                  <a:pt x="7419538" y="1003183"/>
                  <a:pt x="7406916" y="976391"/>
                </a:cubicBezTo>
                <a:cubicBezTo>
                  <a:pt x="7443359" y="1055847"/>
                  <a:pt x="7468769" y="1139564"/>
                  <a:pt x="7484818" y="1225453"/>
                </a:cubicBezTo>
                <a:cubicBezTo>
                  <a:pt x="7479636" y="1196796"/>
                  <a:pt x="7474620" y="1167915"/>
                  <a:pt x="7469187" y="1139146"/>
                </a:cubicBezTo>
                <a:cubicBezTo>
                  <a:pt x="7494932" y="1285359"/>
                  <a:pt x="7499111" y="1434189"/>
                  <a:pt x="7520927" y="1580791"/>
                </a:cubicBezTo>
                <a:cubicBezTo>
                  <a:pt x="7535554" y="1678433"/>
                  <a:pt x="7551686" y="1777996"/>
                  <a:pt x="7582947" y="1871990"/>
                </a:cubicBezTo>
                <a:cubicBezTo>
                  <a:pt x="7602255" y="1930531"/>
                  <a:pt x="7629086" y="1985868"/>
                  <a:pt x="7655750" y="2041346"/>
                </a:cubicBezTo>
                <a:cubicBezTo>
                  <a:pt x="7672133" y="2075378"/>
                  <a:pt x="7690438" y="2108464"/>
                  <a:pt x="7712170" y="2139461"/>
                </a:cubicBezTo>
                <a:cubicBezTo>
                  <a:pt x="7765748" y="2216160"/>
                  <a:pt x="7843650" y="2275480"/>
                  <a:pt x="7936764" y="2294557"/>
                </a:cubicBezTo>
                <a:cubicBezTo>
                  <a:pt x="8019513" y="2311768"/>
                  <a:pt x="8126920" y="2296423"/>
                  <a:pt x="8197299" y="2247017"/>
                </a:cubicBezTo>
                <a:cubicBezTo>
                  <a:pt x="8272693" y="2194019"/>
                  <a:pt x="8337305" y="2116290"/>
                  <a:pt x="8352434" y="2022408"/>
                </a:cubicBezTo>
                <a:cubicBezTo>
                  <a:pt x="8366727" y="1934235"/>
                  <a:pt x="8357700" y="1837122"/>
                  <a:pt x="8304874" y="1761843"/>
                </a:cubicBezTo>
                <a:cubicBezTo>
                  <a:pt x="8279380" y="1725583"/>
                  <a:pt x="8257230" y="1688041"/>
                  <a:pt x="8238507" y="1647909"/>
                </a:cubicBezTo>
                <a:cubicBezTo>
                  <a:pt x="8251379" y="1675230"/>
                  <a:pt x="8264000" y="1702718"/>
                  <a:pt x="8276789" y="1730067"/>
                </a:cubicBezTo>
                <a:cubicBezTo>
                  <a:pt x="8240262" y="1649525"/>
                  <a:pt x="8217945" y="1563970"/>
                  <a:pt x="8201897" y="1476911"/>
                </a:cubicBezTo>
                <a:cubicBezTo>
                  <a:pt x="8207162" y="1505902"/>
                  <a:pt x="8212345" y="1535340"/>
                  <a:pt x="8217527" y="1564359"/>
                </a:cubicBezTo>
                <a:cubicBezTo>
                  <a:pt x="8173812" y="1319391"/>
                  <a:pt x="8176403" y="1061556"/>
                  <a:pt x="8081032" y="828230"/>
                </a:cubicBezTo>
                <a:cubicBezTo>
                  <a:pt x="8018928" y="676336"/>
                  <a:pt x="7939438" y="537671"/>
                  <a:pt x="7819243" y="423626"/>
                </a:cubicBezTo>
                <a:cubicBezTo>
                  <a:pt x="7763659" y="370878"/>
                  <a:pt x="7697877" y="324285"/>
                  <a:pt x="7628417" y="291923"/>
                </a:cubicBezTo>
                <a:cubicBezTo>
                  <a:pt x="7527530" y="244662"/>
                  <a:pt x="7435085" y="227952"/>
                  <a:pt x="7325671" y="221658"/>
                </a:cubicBezTo>
                <a:cubicBezTo>
                  <a:pt x="7250946" y="217369"/>
                  <a:pt x="7173044" y="231628"/>
                  <a:pt x="7101830" y="252293"/>
                </a:cubicBezTo>
                <a:cubicBezTo>
                  <a:pt x="7030866" y="273097"/>
                  <a:pt x="6961574" y="306684"/>
                  <a:pt x="6898550" y="345535"/>
                </a:cubicBezTo>
                <a:cubicBezTo>
                  <a:pt x="6787549" y="413823"/>
                  <a:pt x="6688082" y="508011"/>
                  <a:pt x="6604330" y="607742"/>
                </a:cubicBezTo>
                <a:cubicBezTo>
                  <a:pt x="6506953" y="723792"/>
                  <a:pt x="6421278" y="851791"/>
                  <a:pt x="6339113" y="978703"/>
                </a:cubicBezTo>
                <a:cubicBezTo>
                  <a:pt x="6265475" y="1092581"/>
                  <a:pt x="6197687" y="1210303"/>
                  <a:pt x="6136586" y="1331311"/>
                </a:cubicBezTo>
                <a:cubicBezTo>
                  <a:pt x="6023077" y="1555336"/>
                  <a:pt x="5939241" y="1794400"/>
                  <a:pt x="5797397" y="2003497"/>
                </a:cubicBezTo>
                <a:cubicBezTo>
                  <a:pt x="5814030" y="1979184"/>
                  <a:pt x="5830580" y="1954899"/>
                  <a:pt x="5847381" y="1930753"/>
                </a:cubicBezTo>
                <a:cubicBezTo>
                  <a:pt x="5797397" y="2003497"/>
                  <a:pt x="5742481" y="2072148"/>
                  <a:pt x="5674944" y="2129379"/>
                </a:cubicBezTo>
                <a:cubicBezTo>
                  <a:pt x="5697261" y="2110636"/>
                  <a:pt x="5719244" y="2091837"/>
                  <a:pt x="5741562" y="2073067"/>
                </a:cubicBezTo>
                <a:cubicBezTo>
                  <a:pt x="5704617" y="2103646"/>
                  <a:pt x="5664830" y="2129880"/>
                  <a:pt x="5621617" y="2150851"/>
                </a:cubicBezTo>
                <a:cubicBezTo>
                  <a:pt x="5646943" y="2139071"/>
                  <a:pt x="5672186" y="2127263"/>
                  <a:pt x="5697512" y="2115454"/>
                </a:cubicBezTo>
                <a:cubicBezTo>
                  <a:pt x="5660985" y="2132164"/>
                  <a:pt x="5623539" y="2144335"/>
                  <a:pt x="5584087" y="2151993"/>
                </a:cubicBezTo>
                <a:cubicBezTo>
                  <a:pt x="5611001" y="2147036"/>
                  <a:pt x="5637832" y="2142302"/>
                  <a:pt x="5664830" y="2137400"/>
                </a:cubicBezTo>
                <a:cubicBezTo>
                  <a:pt x="5625712" y="2144251"/>
                  <a:pt x="5586845" y="2146228"/>
                  <a:pt x="5547309" y="2144112"/>
                </a:cubicBezTo>
                <a:cubicBezTo>
                  <a:pt x="5574475" y="2146089"/>
                  <a:pt x="5601723" y="2148261"/>
                  <a:pt x="5628722" y="2150489"/>
                </a:cubicBezTo>
                <a:cubicBezTo>
                  <a:pt x="5589771" y="2147398"/>
                  <a:pt x="5551823" y="2139934"/>
                  <a:pt x="5514711" y="2127513"/>
                </a:cubicBezTo>
                <a:cubicBezTo>
                  <a:pt x="5540539" y="2136564"/>
                  <a:pt x="5566534" y="2145727"/>
                  <a:pt x="5592529" y="2154528"/>
                </a:cubicBezTo>
                <a:cubicBezTo>
                  <a:pt x="5554080" y="2140881"/>
                  <a:pt x="5518305" y="2122779"/>
                  <a:pt x="5484286" y="2100360"/>
                </a:cubicBezTo>
                <a:cubicBezTo>
                  <a:pt x="5507690" y="2116429"/>
                  <a:pt x="5530759" y="2132359"/>
                  <a:pt x="5554247" y="2148261"/>
                </a:cubicBezTo>
                <a:cubicBezTo>
                  <a:pt x="5510866" y="2118351"/>
                  <a:pt x="5472500" y="2082953"/>
                  <a:pt x="5438147" y="2043016"/>
                </a:cubicBezTo>
                <a:cubicBezTo>
                  <a:pt x="5456285" y="2064433"/>
                  <a:pt x="5474256" y="2085655"/>
                  <a:pt x="5492477" y="2107099"/>
                </a:cubicBezTo>
                <a:cubicBezTo>
                  <a:pt x="5445335" y="2050898"/>
                  <a:pt x="5407471" y="1988458"/>
                  <a:pt x="5376210" y="1922259"/>
                </a:cubicBezTo>
                <a:cubicBezTo>
                  <a:pt x="5387578" y="1946433"/>
                  <a:pt x="5398778" y="1970885"/>
                  <a:pt x="5410062" y="1995059"/>
                </a:cubicBezTo>
                <a:cubicBezTo>
                  <a:pt x="5368938" y="1906134"/>
                  <a:pt x="5340603" y="1812558"/>
                  <a:pt x="5322966" y="1716253"/>
                </a:cubicBezTo>
                <a:cubicBezTo>
                  <a:pt x="5327647" y="1741931"/>
                  <a:pt x="5332077" y="1767413"/>
                  <a:pt x="5336758" y="1793119"/>
                </a:cubicBezTo>
                <a:cubicBezTo>
                  <a:pt x="5292291" y="1540659"/>
                  <a:pt x="5335170" y="1281738"/>
                  <a:pt x="5329988" y="1027329"/>
                </a:cubicBezTo>
                <a:cubicBezTo>
                  <a:pt x="5327062" y="879947"/>
                  <a:pt x="5309091" y="728638"/>
                  <a:pt x="5264791" y="587857"/>
                </a:cubicBezTo>
                <a:cubicBezTo>
                  <a:pt x="5212467" y="420841"/>
                  <a:pt x="5118851" y="244411"/>
                  <a:pt x="4976171" y="137913"/>
                </a:cubicBezTo>
                <a:cubicBezTo>
                  <a:pt x="4884812" y="69709"/>
                  <a:pt x="4782754" y="17796"/>
                  <a:pt x="4667657" y="5236"/>
                </a:cubicBezTo>
                <a:cubicBezTo>
                  <a:pt x="4554399" y="-7046"/>
                  <a:pt x="4457607" y="2340"/>
                  <a:pt x="4346188" y="24870"/>
                </a:cubicBezTo>
                <a:cubicBezTo>
                  <a:pt x="4190886" y="56369"/>
                  <a:pt x="4042105" y="120591"/>
                  <a:pt x="3901598" y="192248"/>
                </a:cubicBezTo>
                <a:cubicBezTo>
                  <a:pt x="3635545" y="328435"/>
                  <a:pt x="3401506" y="532853"/>
                  <a:pt x="3205833" y="756878"/>
                </a:cubicBezTo>
                <a:cubicBezTo>
                  <a:pt x="3088730" y="890753"/>
                  <a:pt x="2984917" y="1035684"/>
                  <a:pt x="2887122" y="1183818"/>
                </a:cubicBezTo>
                <a:cubicBezTo>
                  <a:pt x="2807632" y="1304185"/>
                  <a:pt x="2738006" y="1430624"/>
                  <a:pt x="2656761" y="1549850"/>
                </a:cubicBezTo>
                <a:cubicBezTo>
                  <a:pt x="2669717" y="1530800"/>
                  <a:pt x="2682756" y="1511918"/>
                  <a:pt x="2695712" y="1492869"/>
                </a:cubicBezTo>
                <a:cubicBezTo>
                  <a:pt x="2626670" y="1593379"/>
                  <a:pt x="2550858" y="1691077"/>
                  <a:pt x="2457911" y="1770672"/>
                </a:cubicBezTo>
                <a:cubicBezTo>
                  <a:pt x="2475046" y="1756106"/>
                  <a:pt x="2492348" y="1741736"/>
                  <a:pt x="2509316" y="1727170"/>
                </a:cubicBezTo>
                <a:cubicBezTo>
                  <a:pt x="2467022" y="1762512"/>
                  <a:pt x="2421468" y="1793565"/>
                  <a:pt x="2371568" y="1817488"/>
                </a:cubicBezTo>
                <a:cubicBezTo>
                  <a:pt x="2390792" y="1808409"/>
                  <a:pt x="2410435" y="1799357"/>
                  <a:pt x="2429659" y="1790362"/>
                </a:cubicBezTo>
                <a:cubicBezTo>
                  <a:pt x="2392464" y="1807462"/>
                  <a:pt x="2354015" y="1820273"/>
                  <a:pt x="2313894" y="1827541"/>
                </a:cubicBezTo>
                <a:cubicBezTo>
                  <a:pt x="2334456" y="1823670"/>
                  <a:pt x="2355185" y="1820189"/>
                  <a:pt x="2375831" y="1816346"/>
                </a:cubicBezTo>
                <a:cubicBezTo>
                  <a:pt x="2339304" y="1822306"/>
                  <a:pt x="2303028" y="1824144"/>
                  <a:pt x="2266083" y="1821526"/>
                </a:cubicBezTo>
                <a:cubicBezTo>
                  <a:pt x="2286812" y="1823141"/>
                  <a:pt x="2307541" y="1824673"/>
                  <a:pt x="2328271" y="1826288"/>
                </a:cubicBezTo>
                <a:cubicBezTo>
                  <a:pt x="2291911" y="1823030"/>
                  <a:pt x="2256387" y="1815649"/>
                  <a:pt x="2221866" y="1803674"/>
                </a:cubicBezTo>
                <a:cubicBezTo>
                  <a:pt x="2241676" y="1810553"/>
                  <a:pt x="2261235" y="1817460"/>
                  <a:pt x="2281045" y="1824339"/>
                </a:cubicBezTo>
                <a:cubicBezTo>
                  <a:pt x="2243933" y="1810831"/>
                  <a:pt x="2209245" y="1793091"/>
                  <a:pt x="2176396" y="1770922"/>
                </a:cubicBezTo>
                <a:cubicBezTo>
                  <a:pt x="2194116" y="1782982"/>
                  <a:pt x="2211585" y="1795263"/>
                  <a:pt x="2229305" y="1807322"/>
                </a:cubicBezTo>
                <a:cubicBezTo>
                  <a:pt x="2186175" y="1777217"/>
                  <a:pt x="2148061" y="1741374"/>
                  <a:pt x="2113958" y="1701298"/>
                </a:cubicBezTo>
                <a:cubicBezTo>
                  <a:pt x="2127582" y="1717478"/>
                  <a:pt x="2141290" y="1733520"/>
                  <a:pt x="2154831" y="1749757"/>
                </a:cubicBezTo>
                <a:cubicBezTo>
                  <a:pt x="2109444" y="1694836"/>
                  <a:pt x="2073001" y="1634318"/>
                  <a:pt x="2042743" y="1569790"/>
                </a:cubicBezTo>
                <a:cubicBezTo>
                  <a:pt x="2051352" y="1587948"/>
                  <a:pt x="2059794" y="1606274"/>
                  <a:pt x="2068404" y="1624432"/>
                </a:cubicBezTo>
                <a:cubicBezTo>
                  <a:pt x="2023100" y="1525537"/>
                  <a:pt x="1995434" y="1422046"/>
                  <a:pt x="1976209" y="1315270"/>
                </a:cubicBezTo>
                <a:cubicBezTo>
                  <a:pt x="1979636" y="1334458"/>
                  <a:pt x="1983063" y="1353591"/>
                  <a:pt x="1986406" y="1372807"/>
                </a:cubicBezTo>
                <a:cubicBezTo>
                  <a:pt x="1922965" y="1016802"/>
                  <a:pt x="1903406" y="615345"/>
                  <a:pt x="1617294" y="353555"/>
                </a:cubicBezTo>
                <a:cubicBezTo>
                  <a:pt x="1457646" y="207510"/>
                  <a:pt x="1228872" y="150390"/>
                  <a:pt x="1024172" y="231350"/>
                </a:cubicBezTo>
                <a:cubicBezTo>
                  <a:pt x="831173" y="307352"/>
                  <a:pt x="670188" y="454595"/>
                  <a:pt x="519567" y="593204"/>
                </a:cubicBezTo>
                <a:cubicBezTo>
                  <a:pt x="439576" y="666700"/>
                  <a:pt x="363179" y="744513"/>
                  <a:pt x="290878" y="825668"/>
                </a:cubicBezTo>
                <a:cubicBezTo>
                  <a:pt x="216236" y="909412"/>
                  <a:pt x="140842" y="992433"/>
                  <a:pt x="71048" y="1080383"/>
                </a:cubicBezTo>
                <a:cubicBezTo>
                  <a:pt x="23237" y="1140790"/>
                  <a:pt x="-1170" y="1204538"/>
                  <a:pt x="-250" y="1281042"/>
                </a:cubicBezTo>
                <a:cubicBezTo>
                  <a:pt x="418" y="1368881"/>
                  <a:pt x="51991" y="1446582"/>
                  <a:pt x="121868" y="1494679"/>
                </a:cubicBezTo>
                <a:cubicBezTo>
                  <a:pt x="184641" y="1537874"/>
                  <a:pt x="251676" y="1552328"/>
                  <a:pt x="326819" y="1538765"/>
                </a:cubicBezTo>
                <a:cubicBezTo>
                  <a:pt x="415754" y="1523754"/>
                  <a:pt x="480867" y="1472260"/>
                  <a:pt x="525502" y="1393222"/>
                </a:cubicBezTo>
                <a:lnTo>
                  <a:pt x="525668" y="1392971"/>
                </a:lnTo>
              </a:path>
            </a:pathLst>
          </a:custGeom>
          <a:solidFill>
            <a:srgbClr val="40AF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6559" y="4995045"/>
            <a:ext cx="399300" cy="399300"/>
          </a:xfrm>
          <a:custGeom>
            <a:avLst/>
            <a:gdLst/>
            <a:ahLst/>
            <a:cxnLst/>
            <a:rect l="l" t="t" r="r" b="b"/>
            <a:pathLst>
              <a:path w="399300" h="399300">
                <a:moveTo>
                  <a:pt x="275118" y="21802"/>
                </a:moveTo>
                <a:lnTo>
                  <a:pt x="286258" y="92238"/>
                </a:lnTo>
                <a:cubicBezTo>
                  <a:pt x="291844" y="127564"/>
                  <a:pt x="309685" y="159788"/>
                  <a:pt x="336654" y="183279"/>
                </a:cubicBezTo>
                <a:lnTo>
                  <a:pt x="390432" y="230113"/>
                </a:lnTo>
                <a:cubicBezTo>
                  <a:pt x="397998" y="236705"/>
                  <a:pt x="401069" y="247087"/>
                  <a:pt x="398294" y="256734"/>
                </a:cubicBezTo>
                <a:cubicBezTo>
                  <a:pt x="395523" y="266381"/>
                  <a:pt x="387413" y="273552"/>
                  <a:pt x="377498" y="275118"/>
                </a:cubicBezTo>
                <a:lnTo>
                  <a:pt x="307062" y="286258"/>
                </a:lnTo>
                <a:cubicBezTo>
                  <a:pt x="271736" y="291844"/>
                  <a:pt x="239512" y="309685"/>
                  <a:pt x="216021" y="336654"/>
                </a:cubicBezTo>
                <a:lnTo>
                  <a:pt x="169187" y="390432"/>
                </a:lnTo>
                <a:cubicBezTo>
                  <a:pt x="162595" y="397998"/>
                  <a:pt x="152213" y="401069"/>
                  <a:pt x="142566" y="398294"/>
                </a:cubicBezTo>
                <a:cubicBezTo>
                  <a:pt x="132919" y="395523"/>
                  <a:pt x="125748" y="387413"/>
                  <a:pt x="124182" y="377498"/>
                </a:cubicBezTo>
                <a:lnTo>
                  <a:pt x="113042" y="307062"/>
                </a:lnTo>
                <a:cubicBezTo>
                  <a:pt x="107456" y="271736"/>
                  <a:pt x="89615" y="239512"/>
                  <a:pt x="62646" y="216021"/>
                </a:cubicBezTo>
                <a:lnTo>
                  <a:pt x="8868" y="169187"/>
                </a:lnTo>
                <a:cubicBezTo>
                  <a:pt x="1302" y="162595"/>
                  <a:pt x="-1769" y="152213"/>
                  <a:pt x="1006" y="142566"/>
                </a:cubicBezTo>
                <a:cubicBezTo>
                  <a:pt x="3777" y="132919"/>
                  <a:pt x="11887" y="125748"/>
                  <a:pt x="21802" y="124182"/>
                </a:cubicBezTo>
                <a:lnTo>
                  <a:pt x="92238" y="113042"/>
                </a:lnTo>
                <a:cubicBezTo>
                  <a:pt x="127564" y="107456"/>
                  <a:pt x="159788" y="89615"/>
                  <a:pt x="183279" y="62646"/>
                </a:cubicBezTo>
                <a:lnTo>
                  <a:pt x="230113" y="8868"/>
                </a:lnTo>
                <a:cubicBezTo>
                  <a:pt x="236705" y="1302"/>
                  <a:pt x="247087" y="-1769"/>
                  <a:pt x="256734" y="1006"/>
                </a:cubicBezTo>
                <a:cubicBezTo>
                  <a:pt x="266381" y="3777"/>
                  <a:pt x="273552" y="11887"/>
                  <a:pt x="275118" y="21802"/>
                </a:cubicBezTo>
                <a:lnTo>
                  <a:pt x="275118" y="21802"/>
                </a:lnTo>
              </a:path>
            </a:pathLst>
          </a:custGeom>
          <a:solidFill>
            <a:srgbClr val="C6FDFF">
              <a:alpha val="1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02921" y="3026338"/>
            <a:ext cx="2560320" cy="3291840"/>
          </a:xfrm>
          <a:custGeom>
            <a:avLst/>
            <a:gdLst/>
            <a:ahLst/>
            <a:cxnLst/>
            <a:rect l="l" t="t" r="r" b="b"/>
            <a:pathLst>
              <a:path w="2560320" h="3291840">
                <a:moveTo>
                  <a:pt x="0" y="0"/>
                </a:moveTo>
                <a:lnTo>
                  <a:pt x="2560320" y="0"/>
                </a:lnTo>
                <a:lnTo>
                  <a:pt x="25603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1" y="3841503"/>
            <a:ext cx="2120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Conceptual model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31521" y="4240702"/>
            <a:ext cx="211709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Diagram of core constructs and their relationships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372960" y="3026338"/>
            <a:ext cx="2560320" cy="3291840"/>
          </a:xfrm>
          <a:custGeom>
            <a:avLst/>
            <a:gdLst/>
            <a:ahLst/>
            <a:cxnLst/>
            <a:rect l="l" t="t" r="r" b="b"/>
            <a:pathLst>
              <a:path w="2560320" h="3291840">
                <a:moveTo>
                  <a:pt x="0" y="0"/>
                </a:moveTo>
                <a:lnTo>
                  <a:pt x="2560320" y="0"/>
                </a:lnTo>
                <a:lnTo>
                  <a:pt x="25603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1560" y="3841503"/>
            <a:ext cx="2120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Key constructs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601560" y="4240702"/>
            <a:ext cx="211709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Define the primary variables/constructs in the model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0309539" y="3021211"/>
            <a:ext cx="239397" cy="125780"/>
          </a:xfrm>
          <a:custGeom>
            <a:avLst/>
            <a:gdLst/>
            <a:ahLst/>
            <a:cxnLst/>
            <a:rect l="l" t="t" r="r" b="b"/>
            <a:pathLst>
              <a:path w="239397" h="125780">
                <a:moveTo>
                  <a:pt x="38114" y="121241"/>
                </a:moveTo>
                <a:cubicBezTo>
                  <a:pt x="33757" y="121241"/>
                  <a:pt x="29403" y="120333"/>
                  <a:pt x="25046" y="118518"/>
                </a:cubicBezTo>
                <a:cubicBezTo>
                  <a:pt x="7984" y="111258"/>
                  <a:pt x="0" y="91657"/>
                  <a:pt x="7259" y="74595"/>
                </a:cubicBezTo>
                <a:cubicBezTo>
                  <a:pt x="26317" y="29220"/>
                  <a:pt x="70421" y="-1"/>
                  <a:pt x="119605" y="-1"/>
                </a:cubicBezTo>
                <a:cubicBezTo>
                  <a:pt x="168792" y="-1"/>
                  <a:pt x="212896" y="29220"/>
                  <a:pt x="232134" y="74595"/>
                </a:cubicBezTo>
                <a:cubicBezTo>
                  <a:pt x="239395" y="91655"/>
                  <a:pt x="231409" y="111439"/>
                  <a:pt x="214347" y="118518"/>
                </a:cubicBezTo>
                <a:cubicBezTo>
                  <a:pt x="197285" y="125778"/>
                  <a:pt x="177504" y="117793"/>
                  <a:pt x="170425" y="100732"/>
                </a:cubicBezTo>
                <a:cubicBezTo>
                  <a:pt x="161713" y="80403"/>
                  <a:pt x="141747" y="67154"/>
                  <a:pt x="119605" y="67154"/>
                </a:cubicBezTo>
                <a:cubicBezTo>
                  <a:pt x="97463" y="67154"/>
                  <a:pt x="77680" y="80403"/>
                  <a:pt x="68968" y="100732"/>
                </a:cubicBezTo>
                <a:cubicBezTo>
                  <a:pt x="63703" y="113437"/>
                  <a:pt x="51181" y="121241"/>
                  <a:pt x="38112" y="121241"/>
                </a:cubicBezTo>
                <a:lnTo>
                  <a:pt x="38114" y="121241"/>
                </a:ln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242999" y="3026338"/>
            <a:ext cx="2560320" cy="3291840"/>
          </a:xfrm>
          <a:custGeom>
            <a:avLst/>
            <a:gdLst/>
            <a:ahLst/>
            <a:cxnLst/>
            <a:rect l="l" t="t" r="r" b="b"/>
            <a:pathLst>
              <a:path w="2560320" h="3291840">
                <a:moveTo>
                  <a:pt x="0" y="0"/>
                </a:moveTo>
                <a:lnTo>
                  <a:pt x="2560320" y="0"/>
                </a:lnTo>
                <a:lnTo>
                  <a:pt x="25603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471599" y="3841503"/>
            <a:ext cx="2120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Proposed relationships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71599" y="4240702"/>
            <a:ext cx="211709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Hypothesized pathways and mechanisms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113038" y="3026338"/>
            <a:ext cx="2560320" cy="3291840"/>
          </a:xfrm>
          <a:custGeom>
            <a:avLst/>
            <a:gdLst/>
            <a:ahLst/>
            <a:cxnLst/>
            <a:rect l="l" t="t" r="r" b="b"/>
            <a:pathLst>
              <a:path w="2560320" h="3291840">
                <a:moveTo>
                  <a:pt x="0" y="0"/>
                </a:moveTo>
                <a:lnTo>
                  <a:pt x="2560320" y="0"/>
                </a:lnTo>
                <a:lnTo>
                  <a:pt x="25603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341638" y="3841503"/>
            <a:ext cx="2120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Positioning within theory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9341638" y="4240702"/>
            <a:ext cx="211709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How the framework guides interpretation of findings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341638" y="3264142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471599" y="3290278"/>
            <a:ext cx="365760" cy="313489"/>
          </a:xfrm>
          <a:custGeom>
            <a:avLst/>
            <a:gdLst/>
            <a:ahLst/>
            <a:cxnLst/>
            <a:rect l="l" t="t" r="r" b="b"/>
            <a:pathLst>
              <a:path w="365760" h="313489">
                <a:moveTo>
                  <a:pt x="359718" y="171008"/>
                </a:moveTo>
                <a:cubicBezTo>
                  <a:pt x="363554" y="167334"/>
                  <a:pt x="365760" y="162190"/>
                  <a:pt x="365760" y="156801"/>
                </a:cubicBezTo>
                <a:cubicBezTo>
                  <a:pt x="365760" y="151412"/>
                  <a:pt x="363554" y="146349"/>
                  <a:pt x="359718" y="142594"/>
                </a:cubicBezTo>
                <a:lnTo>
                  <a:pt x="216025" y="5433"/>
                </a:lnTo>
                <a:cubicBezTo>
                  <a:pt x="208187" y="-2078"/>
                  <a:pt x="195777" y="-1752"/>
                  <a:pt x="188348" y="6085"/>
                </a:cubicBezTo>
                <a:cubicBezTo>
                  <a:pt x="180920" y="13922"/>
                  <a:pt x="181165" y="26333"/>
                  <a:pt x="189003" y="33763"/>
                </a:cubicBezTo>
                <a:lnTo>
                  <a:pt x="297260" y="137205"/>
                </a:lnTo>
                <a:lnTo>
                  <a:pt x="19594" y="137205"/>
                </a:lnTo>
                <a:cubicBezTo>
                  <a:pt x="8734" y="137205"/>
                  <a:pt x="0" y="145942"/>
                  <a:pt x="0" y="156798"/>
                </a:cubicBezTo>
                <a:cubicBezTo>
                  <a:pt x="0" y="167657"/>
                  <a:pt x="8734" y="176391"/>
                  <a:pt x="19594" y="176391"/>
                </a:cubicBezTo>
                <a:lnTo>
                  <a:pt x="297260" y="176391"/>
                </a:lnTo>
                <a:lnTo>
                  <a:pt x="188919" y="279751"/>
                </a:lnTo>
                <a:cubicBezTo>
                  <a:pt x="181081" y="287262"/>
                  <a:pt x="180835" y="299592"/>
                  <a:pt x="188264" y="307429"/>
                </a:cubicBezTo>
                <a:cubicBezTo>
                  <a:pt x="195693" y="315266"/>
                  <a:pt x="208103" y="315511"/>
                  <a:pt x="215941" y="308081"/>
                </a:cubicBezTo>
                <a:lnTo>
                  <a:pt x="359634" y="170920"/>
                </a:lnTo>
                <a:lnTo>
                  <a:pt x="359718" y="171008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3624420" y="3264142"/>
            <a:ext cx="320040" cy="365760"/>
          </a:xfrm>
          <a:custGeom>
            <a:avLst/>
            <a:gdLst/>
            <a:ahLst/>
            <a:cxnLst/>
            <a:rect l="l" t="t" r="r" b="b"/>
            <a:pathLst>
              <a:path w="320040" h="365760">
                <a:moveTo>
                  <a:pt x="0" y="62867"/>
                </a:moveTo>
                <a:cubicBezTo>
                  <a:pt x="0" y="28149"/>
                  <a:pt x="28148" y="4"/>
                  <a:pt x="62865" y="4"/>
                </a:cubicBezTo>
                <a:lnTo>
                  <a:pt x="280035" y="4"/>
                </a:lnTo>
                <a:cubicBezTo>
                  <a:pt x="302108" y="4"/>
                  <a:pt x="320040" y="17933"/>
                  <a:pt x="320040" y="40010"/>
                </a:cubicBezTo>
                <a:lnTo>
                  <a:pt x="320040" y="245750"/>
                </a:lnTo>
                <a:cubicBezTo>
                  <a:pt x="320040" y="261679"/>
                  <a:pt x="310682" y="275468"/>
                  <a:pt x="297180" y="281898"/>
                </a:cubicBezTo>
                <a:lnTo>
                  <a:pt x="297180" y="331477"/>
                </a:lnTo>
                <a:lnTo>
                  <a:pt x="302895" y="331477"/>
                </a:lnTo>
                <a:cubicBezTo>
                  <a:pt x="312397" y="331477"/>
                  <a:pt x="320040" y="339122"/>
                  <a:pt x="320040" y="348624"/>
                </a:cubicBezTo>
                <a:cubicBezTo>
                  <a:pt x="320040" y="358126"/>
                  <a:pt x="312397" y="365771"/>
                  <a:pt x="302895" y="365771"/>
                </a:cubicBezTo>
                <a:lnTo>
                  <a:pt x="57150" y="365771"/>
                </a:lnTo>
                <a:cubicBezTo>
                  <a:pt x="25574" y="365771"/>
                  <a:pt x="0" y="340197"/>
                  <a:pt x="0" y="308621"/>
                </a:cubicBezTo>
                <a:cubicBezTo>
                  <a:pt x="0" y="306693"/>
                  <a:pt x="70" y="304762"/>
                  <a:pt x="285" y="302908"/>
                </a:cubicBezTo>
                <a:lnTo>
                  <a:pt x="0" y="302908"/>
                </a:lnTo>
                <a:lnTo>
                  <a:pt x="0" y="62867"/>
                </a:lnTo>
                <a:moveTo>
                  <a:pt x="57150" y="285750"/>
                </a:moveTo>
                <a:cubicBezTo>
                  <a:pt x="44505" y="285750"/>
                  <a:pt x="34289" y="295966"/>
                  <a:pt x="34289" y="308610"/>
                </a:cubicBezTo>
                <a:cubicBezTo>
                  <a:pt x="34289" y="321254"/>
                  <a:pt x="44505" y="331470"/>
                  <a:pt x="57150" y="331470"/>
                </a:cubicBezTo>
                <a:lnTo>
                  <a:pt x="262890" y="331470"/>
                </a:lnTo>
                <a:lnTo>
                  <a:pt x="262890" y="285750"/>
                </a:lnTo>
                <a:lnTo>
                  <a:pt x="57150" y="285750"/>
                </a:lnTo>
                <a:moveTo>
                  <a:pt x="34289" y="256248"/>
                </a:moveTo>
                <a:cubicBezTo>
                  <a:pt x="41288" y="253175"/>
                  <a:pt x="49005" y="251460"/>
                  <a:pt x="57150" y="251460"/>
                </a:cubicBezTo>
                <a:lnTo>
                  <a:pt x="280035" y="251460"/>
                </a:lnTo>
                <a:cubicBezTo>
                  <a:pt x="283178" y="251460"/>
                  <a:pt x="285751" y="248889"/>
                  <a:pt x="285751" y="245747"/>
                </a:cubicBezTo>
                <a:lnTo>
                  <a:pt x="285751" y="40007"/>
                </a:lnTo>
                <a:cubicBezTo>
                  <a:pt x="285751" y="36865"/>
                  <a:pt x="283178" y="34294"/>
                  <a:pt x="280035" y="34294"/>
                </a:cubicBezTo>
                <a:lnTo>
                  <a:pt x="62865" y="34294"/>
                </a:lnTo>
                <a:cubicBezTo>
                  <a:pt x="47078" y="34294"/>
                  <a:pt x="34289" y="47081"/>
                  <a:pt x="34289" y="62870"/>
                </a:cubicBezTo>
                <a:lnTo>
                  <a:pt x="34289" y="256248"/>
                </a:lnTo>
                <a:moveTo>
                  <a:pt x="108586" y="80010"/>
                </a:moveTo>
                <a:lnTo>
                  <a:pt x="234317" y="80010"/>
                </a:lnTo>
                <a:cubicBezTo>
                  <a:pt x="243819" y="80010"/>
                  <a:pt x="251462" y="87654"/>
                  <a:pt x="251462" y="97157"/>
                </a:cubicBezTo>
                <a:cubicBezTo>
                  <a:pt x="251462" y="106659"/>
                  <a:pt x="243819" y="114304"/>
                  <a:pt x="234317" y="114304"/>
                </a:cubicBezTo>
                <a:lnTo>
                  <a:pt x="108586" y="114304"/>
                </a:lnTo>
                <a:cubicBezTo>
                  <a:pt x="99084" y="114304"/>
                  <a:pt x="91442" y="106659"/>
                  <a:pt x="91442" y="97160"/>
                </a:cubicBezTo>
                <a:cubicBezTo>
                  <a:pt x="91442" y="87658"/>
                  <a:pt x="99084" y="80017"/>
                  <a:pt x="108586" y="80017"/>
                </a:cubicBezTo>
                <a:lnTo>
                  <a:pt x="108586" y="80010"/>
                </a:lnTo>
                <a:moveTo>
                  <a:pt x="108586" y="137160"/>
                </a:moveTo>
                <a:lnTo>
                  <a:pt x="234317" y="137160"/>
                </a:lnTo>
                <a:cubicBezTo>
                  <a:pt x="243819" y="137160"/>
                  <a:pt x="251462" y="144804"/>
                  <a:pt x="251462" y="154307"/>
                </a:cubicBezTo>
                <a:cubicBezTo>
                  <a:pt x="251462" y="163809"/>
                  <a:pt x="243819" y="171454"/>
                  <a:pt x="234317" y="171454"/>
                </a:cubicBezTo>
                <a:lnTo>
                  <a:pt x="108586" y="171454"/>
                </a:lnTo>
                <a:cubicBezTo>
                  <a:pt x="99084" y="171454"/>
                  <a:pt x="91442" y="163809"/>
                  <a:pt x="91442" y="154310"/>
                </a:cubicBezTo>
                <a:cubicBezTo>
                  <a:pt x="91442" y="144808"/>
                  <a:pt x="99084" y="137167"/>
                  <a:pt x="108586" y="137167"/>
                </a:cubicBezTo>
                <a:lnTo>
                  <a:pt x="108586" y="137160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703788" y="3314168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154307" y="225114"/>
                </a:moveTo>
                <a:cubicBezTo>
                  <a:pt x="126988" y="201625"/>
                  <a:pt x="109732" y="166820"/>
                  <a:pt x="109732" y="128016"/>
                </a:cubicBezTo>
                <a:cubicBezTo>
                  <a:pt x="109732" y="89212"/>
                  <a:pt x="127047" y="54407"/>
                  <a:pt x="154307" y="30918"/>
                </a:cubicBezTo>
                <a:cubicBezTo>
                  <a:pt x="145905" y="28632"/>
                  <a:pt x="137105" y="27431"/>
                  <a:pt x="128020" y="27431"/>
                </a:cubicBezTo>
                <a:cubicBezTo>
                  <a:pt x="72468" y="27431"/>
                  <a:pt x="27436" y="72465"/>
                  <a:pt x="27436" y="128016"/>
                </a:cubicBezTo>
                <a:cubicBezTo>
                  <a:pt x="27436" y="183565"/>
                  <a:pt x="72468" y="228601"/>
                  <a:pt x="128020" y="228601"/>
                </a:cubicBezTo>
                <a:cubicBezTo>
                  <a:pt x="137105" y="228601"/>
                  <a:pt x="145964" y="227400"/>
                  <a:pt x="154307" y="225114"/>
                </a:cubicBezTo>
                <a:moveTo>
                  <a:pt x="144018" y="164593"/>
                </a:moveTo>
                <a:lnTo>
                  <a:pt x="221742" y="164593"/>
                </a:lnTo>
                <a:cubicBezTo>
                  <a:pt x="225114" y="155962"/>
                  <a:pt x="227342" y="146763"/>
                  <a:pt x="228201" y="137162"/>
                </a:cubicBezTo>
                <a:lnTo>
                  <a:pt x="137562" y="137162"/>
                </a:lnTo>
                <a:cubicBezTo>
                  <a:pt x="138418" y="146763"/>
                  <a:pt x="140649" y="155965"/>
                  <a:pt x="144022" y="164593"/>
                </a:cubicBezTo>
                <a:lnTo>
                  <a:pt x="144018" y="164593"/>
                </a:lnTo>
                <a:moveTo>
                  <a:pt x="153447" y="182881"/>
                </a:moveTo>
                <a:cubicBezTo>
                  <a:pt x="161106" y="194653"/>
                  <a:pt x="171165" y="204654"/>
                  <a:pt x="182880" y="212315"/>
                </a:cubicBezTo>
                <a:cubicBezTo>
                  <a:pt x="194654" y="204657"/>
                  <a:pt x="204654" y="194597"/>
                  <a:pt x="212313" y="182881"/>
                </a:cubicBezTo>
                <a:lnTo>
                  <a:pt x="153392" y="182881"/>
                </a:lnTo>
                <a:lnTo>
                  <a:pt x="153447" y="182881"/>
                </a:lnTo>
                <a:moveTo>
                  <a:pt x="144018" y="91439"/>
                </a:moveTo>
                <a:cubicBezTo>
                  <a:pt x="140646" y="100070"/>
                  <a:pt x="138418" y="109269"/>
                  <a:pt x="137559" y="118870"/>
                </a:cubicBezTo>
                <a:lnTo>
                  <a:pt x="228198" y="118870"/>
                </a:lnTo>
                <a:cubicBezTo>
                  <a:pt x="227342" y="109269"/>
                  <a:pt x="225111" y="100067"/>
                  <a:pt x="221738" y="91439"/>
                </a:cubicBezTo>
                <a:lnTo>
                  <a:pt x="144018" y="91439"/>
                </a:lnTo>
                <a:moveTo>
                  <a:pt x="212313" y="73151"/>
                </a:moveTo>
                <a:cubicBezTo>
                  <a:pt x="204654" y="61379"/>
                  <a:pt x="194595" y="51378"/>
                  <a:pt x="182880" y="43717"/>
                </a:cubicBezTo>
                <a:cubicBezTo>
                  <a:pt x="171106" y="51375"/>
                  <a:pt x="161106" y="61435"/>
                  <a:pt x="153447" y="73151"/>
                </a:cubicBezTo>
                <a:lnTo>
                  <a:pt x="212368" y="73151"/>
                </a:lnTo>
                <a:lnTo>
                  <a:pt x="212313" y="73151"/>
                </a:lnTo>
                <a:moveTo>
                  <a:pt x="182880" y="243689"/>
                </a:moveTo>
                <a:cubicBezTo>
                  <a:pt x="166249" y="251574"/>
                  <a:pt x="147676" y="256032"/>
                  <a:pt x="128016" y="256032"/>
                </a:cubicBezTo>
                <a:cubicBezTo>
                  <a:pt x="57322" y="256032"/>
                  <a:pt x="0" y="198712"/>
                  <a:pt x="0" y="128016"/>
                </a:cubicBezTo>
                <a:cubicBezTo>
                  <a:pt x="0" y="57320"/>
                  <a:pt x="57322" y="0"/>
                  <a:pt x="128016" y="0"/>
                </a:cubicBezTo>
                <a:cubicBezTo>
                  <a:pt x="147676" y="0"/>
                  <a:pt x="166249" y="4401"/>
                  <a:pt x="182880" y="12343"/>
                </a:cubicBezTo>
                <a:cubicBezTo>
                  <a:pt x="199511" y="4399"/>
                  <a:pt x="218084" y="0"/>
                  <a:pt x="237744" y="0"/>
                </a:cubicBezTo>
                <a:cubicBezTo>
                  <a:pt x="308438" y="0"/>
                  <a:pt x="365760" y="57320"/>
                  <a:pt x="365760" y="128016"/>
                </a:cubicBezTo>
                <a:cubicBezTo>
                  <a:pt x="365760" y="198712"/>
                  <a:pt x="308438" y="256032"/>
                  <a:pt x="237744" y="256032"/>
                </a:cubicBezTo>
                <a:cubicBezTo>
                  <a:pt x="218084" y="256032"/>
                  <a:pt x="199511" y="251631"/>
                  <a:pt x="182880" y="243689"/>
                </a:cubicBezTo>
                <a:lnTo>
                  <a:pt x="182880" y="243689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Dissertation Defense Presentation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5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02920" y="470196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984190" y="2987361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02920" y="298688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980499" y="470619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1796007"/>
            <a:ext cx="8687278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Research Questions &amp; Hypotheses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9240519" y="-304403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6" y="825009"/>
                </a:moveTo>
                <a:lnTo>
                  <a:pt x="1881406" y="830495"/>
                </a:lnTo>
                <a:lnTo>
                  <a:pt x="1886134" y="827767"/>
                </a:lnTo>
                <a:cubicBezTo>
                  <a:pt x="2015446" y="753341"/>
                  <a:pt x="2139490" y="697889"/>
                  <a:pt x="2230556" y="673640"/>
                </a:cubicBezTo>
                <a:lnTo>
                  <a:pt x="2229748" y="670582"/>
                </a:lnTo>
                <a:lnTo>
                  <a:pt x="2230556" y="673640"/>
                </a:lnTo>
                <a:cubicBezTo>
                  <a:pt x="2552952" y="587674"/>
                  <a:pt x="2884745" y="779598"/>
                  <a:pt x="2971651" y="1102270"/>
                </a:cubicBezTo>
                <a:lnTo>
                  <a:pt x="2974703" y="1101431"/>
                </a:lnTo>
                <a:lnTo>
                  <a:pt x="2971651" y="1102270"/>
                </a:lnTo>
                <a:cubicBezTo>
                  <a:pt x="3058527" y="1424942"/>
                  <a:pt x="2867627" y="1756217"/>
                  <a:pt x="2545231" y="1842153"/>
                </a:cubicBezTo>
                <a:cubicBezTo>
                  <a:pt x="2452460" y="1866882"/>
                  <a:pt x="2313781" y="1880640"/>
                  <a:pt x="2161007" y="1879980"/>
                </a:cubicBezTo>
                <a:lnTo>
                  <a:pt x="2155471" y="1879950"/>
                </a:lnTo>
                <a:lnTo>
                  <a:pt x="2158254" y="1884746"/>
                </a:lnTo>
                <a:cubicBezTo>
                  <a:pt x="2235195" y="2016932"/>
                  <a:pt x="2292653" y="2144173"/>
                  <a:pt x="2317642" y="2237033"/>
                </a:cubicBezTo>
                <a:cubicBezTo>
                  <a:pt x="2404547" y="2559705"/>
                  <a:pt x="2213618" y="2890980"/>
                  <a:pt x="1891222" y="2976915"/>
                </a:cubicBezTo>
                <a:cubicBezTo>
                  <a:pt x="1568826" y="3062881"/>
                  <a:pt x="1237033" y="2870957"/>
                  <a:pt x="1150157" y="2548285"/>
                </a:cubicBezTo>
                <a:cubicBezTo>
                  <a:pt x="1125618" y="2457163"/>
                  <a:pt x="1111522" y="2321830"/>
                  <a:pt x="1111193" y="2172408"/>
                </a:cubicBezTo>
                <a:lnTo>
                  <a:pt x="1111193" y="2166923"/>
                </a:lnTo>
                <a:lnTo>
                  <a:pt x="1106465" y="2169651"/>
                </a:lnTo>
                <a:cubicBezTo>
                  <a:pt x="977153" y="2244107"/>
                  <a:pt x="853109" y="2299529"/>
                  <a:pt x="762043" y="2323808"/>
                </a:cubicBezTo>
                <a:cubicBezTo>
                  <a:pt x="439647" y="2409774"/>
                  <a:pt x="107854" y="2217849"/>
                  <a:pt x="20978" y="1895177"/>
                </a:cubicBezTo>
                <a:cubicBezTo>
                  <a:pt x="-65928" y="1572505"/>
                  <a:pt x="125002" y="1241231"/>
                  <a:pt x="447398" y="1155295"/>
                </a:cubicBezTo>
                <a:cubicBezTo>
                  <a:pt x="540170" y="1130566"/>
                  <a:pt x="678878" y="1116808"/>
                  <a:pt x="831622" y="1117467"/>
                </a:cubicBezTo>
                <a:lnTo>
                  <a:pt x="837158" y="1117497"/>
                </a:lnTo>
                <a:lnTo>
                  <a:pt x="834375" y="1112701"/>
                </a:lnTo>
                <a:cubicBezTo>
                  <a:pt x="757405" y="980515"/>
                  <a:pt x="699976" y="853275"/>
                  <a:pt x="674988" y="760415"/>
                </a:cubicBezTo>
                <a:cubicBezTo>
                  <a:pt x="588082" y="437743"/>
                  <a:pt x="779011" y="106468"/>
                  <a:pt x="1101407" y="20532"/>
                </a:cubicBezTo>
                <a:lnTo>
                  <a:pt x="1100599" y="17475"/>
                </a:lnTo>
                <a:lnTo>
                  <a:pt x="1101407" y="20532"/>
                </a:lnTo>
                <a:cubicBezTo>
                  <a:pt x="1423803" y="-65434"/>
                  <a:pt x="1755596" y="126491"/>
                  <a:pt x="1842472" y="449163"/>
                </a:cubicBezTo>
                <a:cubicBezTo>
                  <a:pt x="1867011" y="540284"/>
                  <a:pt x="1881107" y="675618"/>
                  <a:pt x="1881436" y="825039"/>
                </a:cubicBezTo>
                <a:lnTo>
                  <a:pt x="1881406" y="825009"/>
                </a:ln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583864" y="-518537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6" y="825009"/>
                </a:moveTo>
                <a:lnTo>
                  <a:pt x="1881406" y="830495"/>
                </a:lnTo>
                <a:lnTo>
                  <a:pt x="1886134" y="827767"/>
                </a:lnTo>
                <a:cubicBezTo>
                  <a:pt x="2015446" y="753341"/>
                  <a:pt x="2139490" y="697889"/>
                  <a:pt x="2230556" y="673640"/>
                </a:cubicBezTo>
                <a:lnTo>
                  <a:pt x="2229748" y="670582"/>
                </a:lnTo>
                <a:lnTo>
                  <a:pt x="2230556" y="673640"/>
                </a:lnTo>
                <a:cubicBezTo>
                  <a:pt x="2552952" y="587674"/>
                  <a:pt x="2884745" y="779598"/>
                  <a:pt x="2971651" y="1102270"/>
                </a:cubicBezTo>
                <a:lnTo>
                  <a:pt x="2974703" y="1101431"/>
                </a:lnTo>
                <a:lnTo>
                  <a:pt x="2971651" y="1102270"/>
                </a:lnTo>
                <a:cubicBezTo>
                  <a:pt x="3058527" y="1424942"/>
                  <a:pt x="2867627" y="1756217"/>
                  <a:pt x="2545231" y="1842153"/>
                </a:cubicBezTo>
                <a:cubicBezTo>
                  <a:pt x="2452460" y="1866882"/>
                  <a:pt x="2313781" y="1880640"/>
                  <a:pt x="2161007" y="1879980"/>
                </a:cubicBezTo>
                <a:lnTo>
                  <a:pt x="2155471" y="1879950"/>
                </a:lnTo>
                <a:lnTo>
                  <a:pt x="2158254" y="1884746"/>
                </a:lnTo>
                <a:cubicBezTo>
                  <a:pt x="2235195" y="2016932"/>
                  <a:pt x="2292653" y="2144173"/>
                  <a:pt x="2317642" y="2237033"/>
                </a:cubicBezTo>
                <a:cubicBezTo>
                  <a:pt x="2404547" y="2559705"/>
                  <a:pt x="2213618" y="2890980"/>
                  <a:pt x="1891222" y="2976915"/>
                </a:cubicBezTo>
                <a:cubicBezTo>
                  <a:pt x="1568826" y="3062881"/>
                  <a:pt x="1237033" y="2870957"/>
                  <a:pt x="1150157" y="2548285"/>
                </a:cubicBezTo>
                <a:cubicBezTo>
                  <a:pt x="1125618" y="2457163"/>
                  <a:pt x="1111522" y="2321830"/>
                  <a:pt x="1111193" y="2172408"/>
                </a:cubicBezTo>
                <a:lnTo>
                  <a:pt x="1111193" y="2166923"/>
                </a:lnTo>
                <a:lnTo>
                  <a:pt x="1106465" y="2169651"/>
                </a:lnTo>
                <a:cubicBezTo>
                  <a:pt x="977153" y="2244107"/>
                  <a:pt x="853109" y="2299529"/>
                  <a:pt x="762043" y="2323808"/>
                </a:cubicBezTo>
                <a:cubicBezTo>
                  <a:pt x="439647" y="2409774"/>
                  <a:pt x="107854" y="2217849"/>
                  <a:pt x="20978" y="1895177"/>
                </a:cubicBezTo>
                <a:cubicBezTo>
                  <a:pt x="-65928" y="1572505"/>
                  <a:pt x="125002" y="1241231"/>
                  <a:pt x="447398" y="1155295"/>
                </a:cubicBezTo>
                <a:cubicBezTo>
                  <a:pt x="540170" y="1130566"/>
                  <a:pt x="678878" y="1116808"/>
                  <a:pt x="831622" y="1117467"/>
                </a:cubicBezTo>
                <a:lnTo>
                  <a:pt x="837158" y="1117497"/>
                </a:lnTo>
                <a:lnTo>
                  <a:pt x="834375" y="1112701"/>
                </a:lnTo>
                <a:cubicBezTo>
                  <a:pt x="757405" y="980515"/>
                  <a:pt x="699976" y="853275"/>
                  <a:pt x="674988" y="760415"/>
                </a:cubicBezTo>
                <a:cubicBezTo>
                  <a:pt x="588082" y="437743"/>
                  <a:pt x="779011" y="106468"/>
                  <a:pt x="1101407" y="20532"/>
                </a:cubicBezTo>
                <a:lnTo>
                  <a:pt x="1100599" y="17475"/>
                </a:lnTo>
                <a:lnTo>
                  <a:pt x="1101407" y="20532"/>
                </a:lnTo>
                <a:cubicBezTo>
                  <a:pt x="1423803" y="-65434"/>
                  <a:pt x="1755596" y="126491"/>
                  <a:pt x="1842472" y="449163"/>
                </a:cubicBezTo>
                <a:cubicBezTo>
                  <a:pt x="1867011" y="540284"/>
                  <a:pt x="1881107" y="675618"/>
                  <a:pt x="1881436" y="825039"/>
                </a:cubicBezTo>
                <a:lnTo>
                  <a:pt x="1881406" y="825009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568119" y="828013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748801" y="411480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</a:path>
            </a:pathLst>
          </a:custGeom>
          <a:solidFill>
            <a:srgbClr val="0070C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1118841" y="6212687"/>
            <a:ext cx="570088" cy="299524"/>
          </a:xfrm>
          <a:custGeom>
            <a:avLst/>
            <a:gdLst/>
            <a:ahLst/>
            <a:cxnLst/>
            <a:rect l="l" t="t" r="r" b="b"/>
            <a:pathLst>
              <a:path w="570088" h="299524">
                <a:moveTo>
                  <a:pt x="90764" y="288718"/>
                </a:moveTo>
                <a:cubicBezTo>
                  <a:pt x="80388" y="288718"/>
                  <a:pt x="70018" y="286555"/>
                  <a:pt x="59643" y="282233"/>
                </a:cubicBezTo>
                <a:cubicBezTo>
                  <a:pt x="19012" y="264944"/>
                  <a:pt x="0" y="218266"/>
                  <a:pt x="17285" y="177636"/>
                </a:cubicBezTo>
                <a:cubicBezTo>
                  <a:pt x="62670" y="69583"/>
                  <a:pt x="167697" y="-3"/>
                  <a:pt x="284822" y="-3"/>
                </a:cubicBezTo>
                <a:cubicBezTo>
                  <a:pt x="401952" y="-3"/>
                  <a:pt x="506979" y="69583"/>
                  <a:pt x="552791" y="177636"/>
                </a:cubicBezTo>
                <a:cubicBezTo>
                  <a:pt x="570082" y="218263"/>
                  <a:pt x="551064" y="265376"/>
                  <a:pt x="510434" y="282233"/>
                </a:cubicBezTo>
                <a:cubicBezTo>
                  <a:pt x="469804" y="299521"/>
                  <a:pt x="422697" y="280505"/>
                  <a:pt x="405840" y="239877"/>
                </a:cubicBezTo>
                <a:cubicBezTo>
                  <a:pt x="385094" y="191468"/>
                  <a:pt x="337549" y="159916"/>
                  <a:pt x="284822" y="159916"/>
                </a:cubicBezTo>
                <a:cubicBezTo>
                  <a:pt x="232094" y="159916"/>
                  <a:pt x="184982" y="191468"/>
                  <a:pt x="164237" y="239877"/>
                </a:cubicBezTo>
                <a:cubicBezTo>
                  <a:pt x="151700" y="270132"/>
                  <a:pt x="121879" y="288718"/>
                  <a:pt x="90758" y="288718"/>
                </a:cubicBezTo>
                <a:lnTo>
                  <a:pt x="90764" y="288718"/>
                </a:lnTo>
              </a:path>
            </a:pathLst>
          </a:custGeom>
          <a:solidFill>
            <a:srgbClr val="003860">
              <a:alpha val="31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80300" y="6266443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</a:path>
            </a:pathLst>
          </a:custGeom>
          <a:solidFill>
            <a:srgbClr val="00386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871737" y="5118993"/>
            <a:ext cx="3672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[How each question maps to measures/analysis]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871737" y="4702462"/>
            <a:ext cx="36753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Operational alignment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117659" y="4843358"/>
            <a:ext cx="365760" cy="365760"/>
          </a:xfrm>
          <a:custGeom>
            <a:avLst/>
            <a:gdLst/>
            <a:ahLst/>
            <a:cxnLst/>
            <a:rect l="l" t="t" r="r" b="b"/>
            <a:pathLst>
              <a:path w="365760" h="365760">
                <a:moveTo>
                  <a:pt x="331470" y="182880"/>
                </a:moveTo>
                <a:cubicBezTo>
                  <a:pt x="331470" y="100814"/>
                  <a:pt x="264946" y="34290"/>
                  <a:pt x="182880" y="34290"/>
                </a:cubicBezTo>
                <a:cubicBezTo>
                  <a:pt x="100814" y="34290"/>
                  <a:pt x="34290" y="100814"/>
                  <a:pt x="34290" y="182880"/>
                </a:cubicBezTo>
                <a:cubicBezTo>
                  <a:pt x="34290" y="264946"/>
                  <a:pt x="100814" y="331470"/>
                  <a:pt x="182880" y="331470"/>
                </a:cubicBezTo>
                <a:cubicBezTo>
                  <a:pt x="264946" y="331470"/>
                  <a:pt x="331470" y="264946"/>
                  <a:pt x="331470" y="182880"/>
                </a:cubicBezTo>
                <a:lnTo>
                  <a:pt x="331470" y="182880"/>
                </a:lnTo>
                <a:moveTo>
                  <a:pt x="0" y="182880"/>
                </a:moveTo>
                <a:cubicBezTo>
                  <a:pt x="0" y="81879"/>
                  <a:pt x="81879" y="0"/>
                  <a:pt x="182880" y="0"/>
                </a:cubicBezTo>
                <a:cubicBezTo>
                  <a:pt x="283881" y="0"/>
                  <a:pt x="365760" y="81879"/>
                  <a:pt x="365760" y="182880"/>
                </a:cubicBezTo>
                <a:cubicBezTo>
                  <a:pt x="365760" y="283881"/>
                  <a:pt x="283881" y="365760"/>
                  <a:pt x="182880" y="365760"/>
                </a:cubicBezTo>
                <a:cubicBezTo>
                  <a:pt x="81879" y="365760"/>
                  <a:pt x="0" y="283881"/>
                  <a:pt x="0" y="182880"/>
                </a:cubicBezTo>
                <a:moveTo>
                  <a:pt x="219098" y="232243"/>
                </a:moveTo>
                <a:lnTo>
                  <a:pt x="116012" y="271891"/>
                </a:lnTo>
                <a:cubicBezTo>
                  <a:pt x="102153" y="277250"/>
                  <a:pt x="88507" y="263603"/>
                  <a:pt x="93865" y="249745"/>
                </a:cubicBezTo>
                <a:lnTo>
                  <a:pt x="133513" y="146659"/>
                </a:lnTo>
                <a:cubicBezTo>
                  <a:pt x="135873" y="140587"/>
                  <a:pt x="140587" y="135872"/>
                  <a:pt x="146659" y="133513"/>
                </a:cubicBezTo>
                <a:lnTo>
                  <a:pt x="249745" y="93865"/>
                </a:lnTo>
                <a:cubicBezTo>
                  <a:pt x="263603" y="88506"/>
                  <a:pt x="277250" y="102153"/>
                  <a:pt x="271891" y="116012"/>
                </a:cubicBezTo>
                <a:lnTo>
                  <a:pt x="232243" y="219097"/>
                </a:lnTo>
                <a:cubicBezTo>
                  <a:pt x="229957" y="225169"/>
                  <a:pt x="225169" y="229884"/>
                  <a:pt x="219098" y="232243"/>
                </a:cubicBezTo>
                <a:lnTo>
                  <a:pt x="219098" y="232243"/>
                </a:lnTo>
                <a:moveTo>
                  <a:pt x="205740" y="182880"/>
                </a:moveTo>
                <a:cubicBezTo>
                  <a:pt x="205740" y="170254"/>
                  <a:pt x="195506" y="160020"/>
                  <a:pt x="182880" y="160020"/>
                </a:cubicBezTo>
                <a:cubicBezTo>
                  <a:pt x="170254" y="160020"/>
                  <a:pt x="160020" y="170254"/>
                  <a:pt x="160020" y="182880"/>
                </a:cubicBezTo>
                <a:cubicBezTo>
                  <a:pt x="160020" y="195506"/>
                  <a:pt x="170254" y="205740"/>
                  <a:pt x="182880" y="205740"/>
                </a:cubicBezTo>
                <a:cubicBezTo>
                  <a:pt x="195506" y="205740"/>
                  <a:pt x="205740" y="195506"/>
                  <a:pt x="205740" y="182880"/>
                </a:cubicBez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394159" y="5118992"/>
            <a:ext cx="3672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[H1/H2/H3 with brief direction and rationale]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394159" y="4702462"/>
            <a:ext cx="36753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Hypotheses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97230" y="4839128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871736" y="3402843"/>
            <a:ext cx="3672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[State each secondary question]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871736" y="2986313"/>
            <a:ext cx="36753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Secondary Research Question(s) (RQ2/RQ3)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121350" y="3124570"/>
            <a:ext cx="365760" cy="365662"/>
          </a:xfrm>
          <a:custGeom>
            <a:avLst/>
            <a:gdLst/>
            <a:ahLst/>
            <a:cxnLst/>
            <a:rect l="l" t="t" r="r" b="b"/>
            <a:pathLst>
              <a:path w="365760" h="365662">
                <a:moveTo>
                  <a:pt x="262864" y="148576"/>
                </a:moveTo>
                <a:cubicBezTo>
                  <a:pt x="262864" y="85455"/>
                  <a:pt x="211695" y="34288"/>
                  <a:pt x="148575" y="34288"/>
                </a:cubicBezTo>
                <a:cubicBezTo>
                  <a:pt x="85456" y="34288"/>
                  <a:pt x="34286" y="85455"/>
                  <a:pt x="34286" y="148576"/>
                </a:cubicBezTo>
                <a:cubicBezTo>
                  <a:pt x="34286" y="211696"/>
                  <a:pt x="85456" y="262863"/>
                  <a:pt x="148575" y="262863"/>
                </a:cubicBezTo>
                <a:cubicBezTo>
                  <a:pt x="211695" y="262863"/>
                  <a:pt x="262864" y="211696"/>
                  <a:pt x="262864" y="148576"/>
                </a:cubicBezTo>
                <a:lnTo>
                  <a:pt x="262864" y="148576"/>
                </a:lnTo>
                <a:moveTo>
                  <a:pt x="240791" y="265079"/>
                </a:moveTo>
                <a:cubicBezTo>
                  <a:pt x="215506" y="285150"/>
                  <a:pt x="183432" y="297151"/>
                  <a:pt x="148575" y="297151"/>
                </a:cubicBezTo>
                <a:cubicBezTo>
                  <a:pt x="66502" y="297151"/>
                  <a:pt x="0" y="230649"/>
                  <a:pt x="0" y="148576"/>
                </a:cubicBezTo>
                <a:cubicBezTo>
                  <a:pt x="0" y="66503"/>
                  <a:pt x="66503" y="0"/>
                  <a:pt x="148575" y="0"/>
                </a:cubicBezTo>
                <a:cubicBezTo>
                  <a:pt x="230648" y="0"/>
                  <a:pt x="297151" y="66503"/>
                  <a:pt x="297151" y="148576"/>
                </a:cubicBezTo>
                <a:cubicBezTo>
                  <a:pt x="297151" y="183434"/>
                  <a:pt x="285150" y="215506"/>
                  <a:pt x="265077" y="240792"/>
                </a:cubicBezTo>
                <a:lnTo>
                  <a:pt x="360723" y="336438"/>
                </a:lnTo>
                <a:cubicBezTo>
                  <a:pt x="367439" y="343152"/>
                  <a:pt x="367439" y="354012"/>
                  <a:pt x="360723" y="360652"/>
                </a:cubicBezTo>
                <a:cubicBezTo>
                  <a:pt x="354008" y="367296"/>
                  <a:pt x="343152" y="367366"/>
                  <a:pt x="336510" y="360652"/>
                </a:cubicBezTo>
                <a:lnTo>
                  <a:pt x="240791" y="265079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394159" y="2992476"/>
            <a:ext cx="36753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Primary Research Question (RQ1)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394159" y="3409006"/>
            <a:ext cx="3672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[State RQ1 clearly]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705409" y="3124046"/>
            <a:ext cx="235102" cy="365760"/>
          </a:xfrm>
          <a:custGeom>
            <a:avLst/>
            <a:gdLst/>
            <a:ahLst/>
            <a:cxnLst/>
            <a:rect l="l" t="t" r="r" b="b"/>
            <a:pathLst>
              <a:path w="235102" h="365760">
                <a:moveTo>
                  <a:pt x="39196" y="104446"/>
                </a:moveTo>
                <a:cubicBezTo>
                  <a:pt x="39196" y="68353"/>
                  <a:pt x="68431" y="39118"/>
                  <a:pt x="104524" y="39118"/>
                </a:cubicBezTo>
                <a:lnTo>
                  <a:pt x="130656" y="39118"/>
                </a:lnTo>
                <a:cubicBezTo>
                  <a:pt x="166751" y="39118"/>
                  <a:pt x="195984" y="68353"/>
                  <a:pt x="195984" y="104446"/>
                </a:cubicBezTo>
                <a:lnTo>
                  <a:pt x="195984" y="108203"/>
                </a:lnTo>
                <a:cubicBezTo>
                  <a:pt x="195984" y="127884"/>
                  <a:pt x="186185" y="146256"/>
                  <a:pt x="169770" y="157120"/>
                </a:cubicBezTo>
                <a:lnTo>
                  <a:pt x="127061" y="185620"/>
                </a:lnTo>
                <a:cubicBezTo>
                  <a:pt x="108932" y="197704"/>
                  <a:pt x="97991" y="218121"/>
                  <a:pt x="97991" y="240004"/>
                </a:cubicBezTo>
                <a:lnTo>
                  <a:pt x="97991" y="241639"/>
                </a:lnTo>
                <a:cubicBezTo>
                  <a:pt x="97991" y="252499"/>
                  <a:pt x="106729" y="261237"/>
                  <a:pt x="117589" y="261237"/>
                </a:cubicBezTo>
                <a:cubicBezTo>
                  <a:pt x="128451" y="261237"/>
                  <a:pt x="137187" y="252499"/>
                  <a:pt x="137187" y="241639"/>
                </a:cubicBezTo>
                <a:lnTo>
                  <a:pt x="137187" y="240004"/>
                </a:lnTo>
                <a:cubicBezTo>
                  <a:pt x="137187" y="231266"/>
                  <a:pt x="141515" y="223099"/>
                  <a:pt x="148782" y="218282"/>
                </a:cubicBezTo>
                <a:lnTo>
                  <a:pt x="191491" y="189782"/>
                </a:lnTo>
                <a:cubicBezTo>
                  <a:pt x="218765" y="171571"/>
                  <a:pt x="235098" y="141030"/>
                  <a:pt x="235098" y="108283"/>
                </a:cubicBezTo>
                <a:lnTo>
                  <a:pt x="235098" y="104527"/>
                </a:lnTo>
                <a:cubicBezTo>
                  <a:pt x="235098" y="46792"/>
                  <a:pt x="188305" y="0"/>
                  <a:pt x="130571" y="0"/>
                </a:cubicBezTo>
                <a:lnTo>
                  <a:pt x="104440" y="0"/>
                </a:lnTo>
                <a:cubicBezTo>
                  <a:pt x="46788" y="-80"/>
                  <a:pt x="-4" y="46711"/>
                  <a:pt x="-4" y="104443"/>
                </a:cubicBezTo>
                <a:cubicBezTo>
                  <a:pt x="-4" y="115302"/>
                  <a:pt x="8734" y="124040"/>
                  <a:pt x="19594" y="124040"/>
                </a:cubicBezTo>
                <a:cubicBezTo>
                  <a:pt x="30455" y="124040"/>
                  <a:pt x="39192" y="115302"/>
                  <a:pt x="39192" y="104443"/>
                </a:cubicBezTo>
                <a:lnTo>
                  <a:pt x="39196" y="104446"/>
                </a:lnTo>
                <a:moveTo>
                  <a:pt x="117591" y="365760"/>
                </a:moveTo>
                <a:cubicBezTo>
                  <a:pt x="132024" y="365760"/>
                  <a:pt x="143723" y="354059"/>
                  <a:pt x="143723" y="339630"/>
                </a:cubicBezTo>
                <a:cubicBezTo>
                  <a:pt x="143723" y="325197"/>
                  <a:pt x="132024" y="313500"/>
                  <a:pt x="117591" y="313500"/>
                </a:cubicBezTo>
                <a:cubicBezTo>
                  <a:pt x="103158" y="313500"/>
                  <a:pt x="91459" y="325201"/>
                  <a:pt x="91459" y="339630"/>
                </a:cubicBezTo>
                <a:cubicBezTo>
                  <a:pt x="91459" y="354063"/>
                  <a:pt x="103158" y="365760"/>
                  <a:pt x="117591" y="365760"/>
                </a:cubicBez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Dissertation Defense Presentation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2192000" cy="3657600"/>
          </a:xfrm>
          <a:prstGeom prst="rect">
            <a:avLst/>
          </a:pr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316800" y="467675"/>
            <a:ext cx="1875200" cy="186303"/>
          </a:xfrm>
          <a:custGeom>
            <a:avLst/>
            <a:gdLst/>
            <a:ahLst/>
            <a:cxnLst/>
            <a:rect l="l" t="t" r="r" b="b"/>
            <a:pathLst>
              <a:path w="1875200" h="186303">
                <a:moveTo>
                  <a:pt x="1875200" y="237"/>
                </a:moveTo>
                <a:cubicBezTo>
                  <a:pt x="1820707" y="-3054"/>
                  <a:pt x="1766232" y="27917"/>
                  <a:pt x="1711739" y="93151"/>
                </a:cubicBezTo>
                <a:cubicBezTo>
                  <a:pt x="1607984" y="217354"/>
                  <a:pt x="1504248" y="217354"/>
                  <a:pt x="1400512" y="93151"/>
                </a:cubicBezTo>
                <a:cubicBezTo>
                  <a:pt x="1296776" y="-31051"/>
                  <a:pt x="1193040" y="-31051"/>
                  <a:pt x="1089304" y="93151"/>
                </a:cubicBezTo>
                <a:cubicBezTo>
                  <a:pt x="985568" y="217354"/>
                  <a:pt x="881813" y="217354"/>
                  <a:pt x="778077" y="93151"/>
                </a:cubicBezTo>
                <a:cubicBezTo>
                  <a:pt x="674341" y="-31051"/>
                  <a:pt x="570605" y="-31051"/>
                  <a:pt x="466850" y="93151"/>
                </a:cubicBezTo>
                <a:cubicBezTo>
                  <a:pt x="363114" y="217354"/>
                  <a:pt x="259378" y="217354"/>
                  <a:pt x="155623" y="93151"/>
                </a:cubicBezTo>
                <a:cubicBezTo>
                  <a:pt x="103736" y="31038"/>
                  <a:pt x="51868" y="-11"/>
                  <a:pt x="-19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316115" y="737494"/>
            <a:ext cx="1875199" cy="186303"/>
          </a:xfrm>
          <a:custGeom>
            <a:avLst/>
            <a:gdLst/>
            <a:ahLst/>
            <a:cxnLst/>
            <a:rect l="l" t="t" r="r" b="b"/>
            <a:pathLst>
              <a:path w="1875199" h="186303">
                <a:moveTo>
                  <a:pt x="1875199" y="237"/>
                </a:moveTo>
                <a:cubicBezTo>
                  <a:pt x="1820706" y="-3055"/>
                  <a:pt x="1766231" y="27917"/>
                  <a:pt x="1711738" y="93151"/>
                </a:cubicBezTo>
                <a:cubicBezTo>
                  <a:pt x="1608002" y="217354"/>
                  <a:pt x="1504266" y="217354"/>
                  <a:pt x="1400511" y="93151"/>
                </a:cubicBezTo>
                <a:cubicBezTo>
                  <a:pt x="1296775" y="-31051"/>
                  <a:pt x="1193039" y="-31051"/>
                  <a:pt x="1089303" y="93151"/>
                </a:cubicBezTo>
                <a:cubicBezTo>
                  <a:pt x="985567" y="217354"/>
                  <a:pt x="881831" y="217354"/>
                  <a:pt x="778095" y="93151"/>
                </a:cubicBezTo>
                <a:cubicBezTo>
                  <a:pt x="674340" y="-31051"/>
                  <a:pt x="570604" y="-31051"/>
                  <a:pt x="466868" y="93151"/>
                </a:cubicBezTo>
                <a:cubicBezTo>
                  <a:pt x="363132" y="217354"/>
                  <a:pt x="259396" y="217354"/>
                  <a:pt x="155641" y="93151"/>
                </a:cubicBezTo>
                <a:cubicBezTo>
                  <a:pt x="103755" y="31040"/>
                  <a:pt x="51887" y="-11"/>
                  <a:pt x="0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315429" y="1007313"/>
            <a:ext cx="1875203" cy="186302"/>
          </a:xfrm>
          <a:custGeom>
            <a:avLst/>
            <a:gdLst/>
            <a:ahLst/>
            <a:cxnLst/>
            <a:rect l="l" t="t" r="r" b="b"/>
            <a:pathLst>
              <a:path w="1875203" h="186302">
                <a:moveTo>
                  <a:pt x="1875203" y="237"/>
                </a:moveTo>
                <a:cubicBezTo>
                  <a:pt x="1820710" y="-3055"/>
                  <a:pt x="1766235" y="27917"/>
                  <a:pt x="1711742" y="93151"/>
                </a:cubicBezTo>
                <a:cubicBezTo>
                  <a:pt x="1608005" y="217351"/>
                  <a:pt x="1504269" y="217351"/>
                  <a:pt x="1400533" y="93151"/>
                </a:cubicBezTo>
                <a:cubicBezTo>
                  <a:pt x="1296778" y="-31051"/>
                  <a:pt x="1193042" y="-31051"/>
                  <a:pt x="1089305" y="93151"/>
                </a:cubicBezTo>
                <a:cubicBezTo>
                  <a:pt x="985569" y="217351"/>
                  <a:pt x="881833" y="217351"/>
                  <a:pt x="778097" y="93151"/>
                </a:cubicBezTo>
                <a:cubicBezTo>
                  <a:pt x="674360" y="-31051"/>
                  <a:pt x="570624" y="-31051"/>
                  <a:pt x="466869" y="93151"/>
                </a:cubicBezTo>
                <a:cubicBezTo>
                  <a:pt x="363133" y="217351"/>
                  <a:pt x="259397" y="217351"/>
                  <a:pt x="155642" y="93151"/>
                </a:cubicBezTo>
                <a:cubicBezTo>
                  <a:pt x="103755" y="31040"/>
                  <a:pt x="51887" y="-11"/>
                  <a:pt x="0" y="-2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314744" y="1277132"/>
            <a:ext cx="1875201" cy="186302"/>
          </a:xfrm>
          <a:custGeom>
            <a:avLst/>
            <a:gdLst/>
            <a:ahLst/>
            <a:cxnLst/>
            <a:rect l="l" t="t" r="r" b="b"/>
            <a:pathLst>
              <a:path w="1875201" h="186302">
                <a:moveTo>
                  <a:pt x="1875201" y="239"/>
                </a:moveTo>
                <a:cubicBezTo>
                  <a:pt x="1820708" y="-3052"/>
                  <a:pt x="1766233" y="27921"/>
                  <a:pt x="1711740" y="93153"/>
                </a:cubicBezTo>
                <a:cubicBezTo>
                  <a:pt x="1608004" y="217353"/>
                  <a:pt x="1504268" y="217353"/>
                  <a:pt x="1400531" y="93153"/>
                </a:cubicBezTo>
                <a:cubicBezTo>
                  <a:pt x="1296795" y="-31047"/>
                  <a:pt x="1193059" y="-31047"/>
                  <a:pt x="1089304" y="93153"/>
                </a:cubicBezTo>
                <a:cubicBezTo>
                  <a:pt x="985568" y="217353"/>
                  <a:pt x="881832" y="217353"/>
                  <a:pt x="778096" y="93153"/>
                </a:cubicBezTo>
                <a:cubicBezTo>
                  <a:pt x="674360" y="-31047"/>
                  <a:pt x="570624" y="-31047"/>
                  <a:pt x="466869" y="93153"/>
                </a:cubicBezTo>
                <a:cubicBezTo>
                  <a:pt x="363133" y="217353"/>
                  <a:pt x="259397" y="217353"/>
                  <a:pt x="155642" y="93153"/>
                </a:cubicBezTo>
                <a:cubicBezTo>
                  <a:pt x="103755" y="31043"/>
                  <a:pt x="51887" y="-13"/>
                  <a:pt x="0" y="0"/>
                </a:cubicBezTo>
              </a:path>
            </a:pathLst>
          </a:custGeom>
          <a:noFill/>
          <a:ln w="28575">
            <a:solidFill>
              <a:srgbClr val="40A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2920" y="1520236"/>
            <a:ext cx="11162210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Methodology &amp; Study Design</a:t>
            </a:r>
            <a:endParaRPr lang="en-US" sz="4800" dirty="0"/>
          </a:p>
        </p:txBody>
      </p:sp>
      <p:sp>
        <p:nvSpPr>
          <p:cNvPr id="10" name="Text 8"/>
          <p:cNvSpPr/>
          <p:nvPr/>
        </p:nvSpPr>
        <p:spPr>
          <a:xfrm>
            <a:off x="11329155" y="3176115"/>
            <a:ext cx="538568" cy="282964"/>
          </a:xfrm>
          <a:custGeom>
            <a:avLst/>
            <a:gdLst/>
            <a:ahLst/>
            <a:cxnLst/>
            <a:rect l="l" t="t" r="r" b="b"/>
            <a:pathLst>
              <a:path w="538568" h="282964">
                <a:moveTo>
                  <a:pt x="85745" y="272755"/>
                </a:moveTo>
                <a:cubicBezTo>
                  <a:pt x="75943" y="272755"/>
                  <a:pt x="66147" y="270712"/>
                  <a:pt x="56345" y="266628"/>
                </a:cubicBezTo>
                <a:cubicBezTo>
                  <a:pt x="17961" y="250296"/>
                  <a:pt x="0" y="206199"/>
                  <a:pt x="16329" y="167814"/>
                </a:cubicBezTo>
                <a:cubicBezTo>
                  <a:pt x="59205" y="65735"/>
                  <a:pt x="158425" y="-3"/>
                  <a:pt x="269074" y="-3"/>
                </a:cubicBezTo>
                <a:cubicBezTo>
                  <a:pt x="379728" y="-3"/>
                  <a:pt x="478949" y="65735"/>
                  <a:pt x="522228" y="167814"/>
                </a:cubicBezTo>
                <a:cubicBezTo>
                  <a:pt x="538563" y="206196"/>
                  <a:pt x="520596" y="250703"/>
                  <a:pt x="482212" y="266628"/>
                </a:cubicBezTo>
                <a:cubicBezTo>
                  <a:pt x="443829" y="282961"/>
                  <a:pt x="399327" y="264996"/>
                  <a:pt x="383401" y="226614"/>
                </a:cubicBezTo>
                <a:cubicBezTo>
                  <a:pt x="363803" y="180882"/>
                  <a:pt x="318886" y="151074"/>
                  <a:pt x="269074" y="151074"/>
                </a:cubicBezTo>
                <a:cubicBezTo>
                  <a:pt x="219262" y="151074"/>
                  <a:pt x="174755" y="180882"/>
                  <a:pt x="155156" y="226614"/>
                </a:cubicBezTo>
                <a:cubicBezTo>
                  <a:pt x="143313" y="255197"/>
                  <a:pt x="115140" y="272754"/>
                  <a:pt x="85740" y="272754"/>
                </a:cubicBezTo>
                <a:lnTo>
                  <a:pt x="85745" y="272755"/>
                </a:ln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149993" y="545007"/>
            <a:ext cx="420905" cy="221144"/>
          </a:xfrm>
          <a:custGeom>
            <a:avLst/>
            <a:gdLst/>
            <a:ahLst/>
            <a:cxnLst/>
            <a:rect l="l" t="t" r="r" b="b"/>
            <a:pathLst>
              <a:path w="420905" h="221144">
                <a:moveTo>
                  <a:pt x="67012" y="213165"/>
                </a:moveTo>
                <a:cubicBezTo>
                  <a:pt x="59352" y="213165"/>
                  <a:pt x="51696" y="211568"/>
                  <a:pt x="44035" y="208377"/>
                </a:cubicBezTo>
                <a:cubicBezTo>
                  <a:pt x="14037" y="195613"/>
                  <a:pt x="0" y="161150"/>
                  <a:pt x="12762" y="131152"/>
                </a:cubicBezTo>
                <a:cubicBezTo>
                  <a:pt x="46270" y="51374"/>
                  <a:pt x="123813" y="-2"/>
                  <a:pt x="210288" y="-2"/>
                </a:cubicBezTo>
                <a:cubicBezTo>
                  <a:pt x="296767" y="-2"/>
                  <a:pt x="374310" y="51374"/>
                  <a:pt x="408134" y="131152"/>
                </a:cubicBezTo>
                <a:cubicBezTo>
                  <a:pt x="420900" y="161147"/>
                  <a:pt x="406859" y="195931"/>
                  <a:pt x="376861" y="208377"/>
                </a:cubicBezTo>
                <a:cubicBezTo>
                  <a:pt x="346863" y="221142"/>
                  <a:pt x="312084" y="207101"/>
                  <a:pt x="299638" y="177105"/>
                </a:cubicBezTo>
                <a:cubicBezTo>
                  <a:pt x="284321" y="141364"/>
                  <a:pt x="249218" y="118069"/>
                  <a:pt x="210288" y="118069"/>
                </a:cubicBezTo>
                <a:cubicBezTo>
                  <a:pt x="171359" y="118069"/>
                  <a:pt x="136575" y="141364"/>
                  <a:pt x="121258" y="177105"/>
                </a:cubicBezTo>
                <a:cubicBezTo>
                  <a:pt x="112003" y="199443"/>
                  <a:pt x="89985" y="213165"/>
                  <a:pt x="67008" y="213165"/>
                </a:cubicBezTo>
                <a:lnTo>
                  <a:pt x="67012" y="213165"/>
                </a:lnTo>
              </a:path>
            </a:pathLst>
          </a:cu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2111930" y="884400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</a:path>
            </a:pathLst>
          </a:custGeom>
          <a:solidFill>
            <a:srgbClr val="006E71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9419123" y="2744063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716027" y="2744063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012932" y="2744063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1309837" y="2744063"/>
            <a:ext cx="1463040" cy="1463040"/>
          </a:xfrm>
          <a:custGeom>
            <a:avLst/>
            <a:gdLst/>
            <a:ahLst/>
            <a:cxnLst/>
            <a:rect l="l" t="t" r="r" b="b"/>
            <a:pathLst>
              <a:path w="1463040" h="1463040">
                <a:moveTo>
                  <a:pt x="0" y="731520"/>
                </a:moveTo>
                <a:cubicBezTo>
                  <a:pt x="0" y="327516"/>
                  <a:pt x="327516" y="0"/>
                  <a:pt x="731520" y="0"/>
                </a:cubicBezTo>
                <a:cubicBezTo>
                  <a:pt x="1135524" y="0"/>
                  <a:pt x="1463040" y="327516"/>
                  <a:pt x="1463040" y="731520"/>
                </a:cubicBezTo>
                <a:cubicBezTo>
                  <a:pt x="1463040" y="1135524"/>
                  <a:pt x="1135524" y="1463040"/>
                  <a:pt x="731520" y="1463040"/>
                </a:cubicBezTo>
                <a:cubicBezTo>
                  <a:pt x="327516" y="1463040"/>
                  <a:pt x="0" y="1135524"/>
                  <a:pt x="0" y="73152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8961923" y="4899136"/>
            <a:ext cx="2392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[Reliability, validity, trustworthiness, and bias mitigation]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8961923" y="4395094"/>
            <a:ext cx="239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Validation and rigor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9784883" y="3109823"/>
            <a:ext cx="731520" cy="731520"/>
          </a:xfrm>
          <a:custGeom>
            <a:avLst/>
            <a:gdLst/>
            <a:ahLst/>
            <a:cxnLst/>
            <a:rect l="l" t="t" r="r" b="b"/>
            <a:pathLst>
              <a:path w="731520" h="731520">
                <a:moveTo>
                  <a:pt x="299477" y="135946"/>
                </a:moveTo>
                <a:cubicBezTo>
                  <a:pt x="286397" y="149025"/>
                  <a:pt x="268658" y="156443"/>
                  <a:pt x="250202" y="156443"/>
                </a:cubicBezTo>
                <a:lnTo>
                  <a:pt x="156443" y="156443"/>
                </a:lnTo>
                <a:lnTo>
                  <a:pt x="156443" y="250202"/>
                </a:lnTo>
                <a:cubicBezTo>
                  <a:pt x="156443" y="268665"/>
                  <a:pt x="149033" y="286397"/>
                  <a:pt x="135946" y="299477"/>
                </a:cubicBezTo>
                <a:lnTo>
                  <a:pt x="69809" y="365760"/>
                </a:lnTo>
                <a:lnTo>
                  <a:pt x="136092" y="432043"/>
                </a:lnTo>
                <a:cubicBezTo>
                  <a:pt x="149171" y="445123"/>
                  <a:pt x="156589" y="462862"/>
                  <a:pt x="156589" y="481318"/>
                </a:cubicBezTo>
                <a:lnTo>
                  <a:pt x="156589" y="575077"/>
                </a:lnTo>
                <a:lnTo>
                  <a:pt x="250348" y="575077"/>
                </a:lnTo>
                <a:cubicBezTo>
                  <a:pt x="268812" y="575077"/>
                  <a:pt x="286544" y="582488"/>
                  <a:pt x="299623" y="595575"/>
                </a:cubicBezTo>
                <a:lnTo>
                  <a:pt x="365760" y="661711"/>
                </a:lnTo>
                <a:lnTo>
                  <a:pt x="432043" y="595428"/>
                </a:lnTo>
                <a:cubicBezTo>
                  <a:pt x="445123" y="582349"/>
                  <a:pt x="462862" y="574931"/>
                  <a:pt x="481318" y="574931"/>
                </a:cubicBezTo>
                <a:lnTo>
                  <a:pt x="575077" y="574931"/>
                </a:lnTo>
                <a:lnTo>
                  <a:pt x="575077" y="481172"/>
                </a:lnTo>
                <a:cubicBezTo>
                  <a:pt x="575077" y="462708"/>
                  <a:pt x="582487" y="444976"/>
                  <a:pt x="595574" y="431897"/>
                </a:cubicBezTo>
                <a:lnTo>
                  <a:pt x="661711" y="365760"/>
                </a:lnTo>
                <a:lnTo>
                  <a:pt x="595428" y="299477"/>
                </a:lnTo>
                <a:cubicBezTo>
                  <a:pt x="582349" y="286398"/>
                  <a:pt x="574931" y="268658"/>
                  <a:pt x="574931" y="250202"/>
                </a:cubicBezTo>
                <a:lnTo>
                  <a:pt x="574931" y="156443"/>
                </a:lnTo>
                <a:lnTo>
                  <a:pt x="481172" y="156443"/>
                </a:lnTo>
                <a:cubicBezTo>
                  <a:pt x="462708" y="156443"/>
                  <a:pt x="444976" y="149033"/>
                  <a:pt x="431897" y="135946"/>
                </a:cubicBezTo>
                <a:lnTo>
                  <a:pt x="365760" y="69809"/>
                </a:lnTo>
                <a:lnTo>
                  <a:pt x="299477" y="135946"/>
                </a:lnTo>
                <a:moveTo>
                  <a:pt x="316338" y="20388"/>
                </a:moveTo>
                <a:cubicBezTo>
                  <a:pt x="343522" y="-6796"/>
                  <a:pt x="387713" y="-6796"/>
                  <a:pt x="415035" y="20388"/>
                </a:cubicBezTo>
                <a:lnTo>
                  <a:pt x="481318" y="86671"/>
                </a:lnTo>
                <a:lnTo>
                  <a:pt x="575077" y="86671"/>
                </a:lnTo>
                <a:cubicBezTo>
                  <a:pt x="613599" y="86671"/>
                  <a:pt x="644850" y="117921"/>
                  <a:pt x="644850" y="156443"/>
                </a:cubicBezTo>
                <a:lnTo>
                  <a:pt x="644850" y="250202"/>
                </a:lnTo>
                <a:lnTo>
                  <a:pt x="711133" y="316485"/>
                </a:lnTo>
                <a:cubicBezTo>
                  <a:pt x="738316" y="343668"/>
                  <a:pt x="738316" y="387859"/>
                  <a:pt x="711133" y="415182"/>
                </a:cubicBezTo>
                <a:lnTo>
                  <a:pt x="644850" y="481318"/>
                </a:lnTo>
                <a:lnTo>
                  <a:pt x="644850" y="575077"/>
                </a:lnTo>
                <a:cubicBezTo>
                  <a:pt x="644850" y="613599"/>
                  <a:pt x="613599" y="644850"/>
                  <a:pt x="575077" y="644850"/>
                </a:cubicBezTo>
                <a:lnTo>
                  <a:pt x="481318" y="644850"/>
                </a:lnTo>
                <a:lnTo>
                  <a:pt x="415035" y="711133"/>
                </a:lnTo>
                <a:cubicBezTo>
                  <a:pt x="387852" y="738316"/>
                  <a:pt x="343661" y="738316"/>
                  <a:pt x="316338" y="711133"/>
                </a:cubicBezTo>
                <a:lnTo>
                  <a:pt x="250202" y="644850"/>
                </a:lnTo>
                <a:lnTo>
                  <a:pt x="156443" y="644850"/>
                </a:lnTo>
                <a:cubicBezTo>
                  <a:pt x="117921" y="644850"/>
                  <a:pt x="86670" y="613599"/>
                  <a:pt x="86670" y="575077"/>
                </a:cubicBezTo>
                <a:lnTo>
                  <a:pt x="86670" y="481318"/>
                </a:lnTo>
                <a:lnTo>
                  <a:pt x="20387" y="415035"/>
                </a:lnTo>
                <a:cubicBezTo>
                  <a:pt x="-6796" y="387852"/>
                  <a:pt x="-6796" y="343661"/>
                  <a:pt x="20387" y="316339"/>
                </a:cubicBezTo>
                <a:lnTo>
                  <a:pt x="86670" y="250202"/>
                </a:lnTo>
                <a:lnTo>
                  <a:pt x="86670" y="156443"/>
                </a:lnTo>
                <a:cubicBezTo>
                  <a:pt x="86670" y="117921"/>
                  <a:pt x="117921" y="86671"/>
                  <a:pt x="156443" y="86671"/>
                </a:cubicBezTo>
                <a:lnTo>
                  <a:pt x="250202" y="86671"/>
                </a:lnTo>
                <a:lnTo>
                  <a:pt x="316485" y="20388"/>
                </a:lnTo>
                <a:lnTo>
                  <a:pt x="316338" y="20388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258827" y="4899136"/>
            <a:ext cx="2392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[Instruments, procedures, and measurement/recording methods]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258827" y="4395094"/>
            <a:ext cx="239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Data collection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7081813" y="3109823"/>
            <a:ext cx="731468" cy="731520"/>
          </a:xfrm>
          <a:custGeom>
            <a:avLst/>
            <a:gdLst/>
            <a:ahLst/>
            <a:cxnLst/>
            <a:rect l="l" t="t" r="r" b="b"/>
            <a:pathLst>
              <a:path w="731468" h="731520">
                <a:moveTo>
                  <a:pt x="52051" y="515371"/>
                </a:moveTo>
                <a:lnTo>
                  <a:pt x="19157" y="627066"/>
                </a:lnTo>
                <a:lnTo>
                  <a:pt x="1426" y="687424"/>
                </a:lnTo>
                <a:cubicBezTo>
                  <a:pt x="-2151" y="699582"/>
                  <a:pt x="1141" y="712596"/>
                  <a:pt x="10006" y="721462"/>
                </a:cubicBezTo>
                <a:cubicBezTo>
                  <a:pt x="18872" y="730328"/>
                  <a:pt x="31892" y="733620"/>
                  <a:pt x="43903" y="730189"/>
                </a:cubicBezTo>
                <a:lnTo>
                  <a:pt x="104402" y="712310"/>
                </a:lnTo>
                <a:lnTo>
                  <a:pt x="216097" y="679414"/>
                </a:lnTo>
                <a:cubicBezTo>
                  <a:pt x="233828" y="674264"/>
                  <a:pt x="249994" y="665252"/>
                  <a:pt x="263862" y="653101"/>
                </a:cubicBezTo>
                <a:cubicBezTo>
                  <a:pt x="265867" y="651382"/>
                  <a:pt x="267725" y="649524"/>
                  <a:pt x="269582" y="647666"/>
                </a:cubicBezTo>
                <a:lnTo>
                  <a:pt x="704645" y="212741"/>
                </a:lnTo>
                <a:cubicBezTo>
                  <a:pt x="735966" y="181417"/>
                  <a:pt x="739828" y="133224"/>
                  <a:pt x="716370" y="97607"/>
                </a:cubicBezTo>
                <a:cubicBezTo>
                  <a:pt x="713079" y="92603"/>
                  <a:pt x="709078" y="87738"/>
                  <a:pt x="704645" y="83305"/>
                </a:cubicBezTo>
                <a:lnTo>
                  <a:pt x="648293" y="26810"/>
                </a:lnTo>
                <a:cubicBezTo>
                  <a:pt x="612538" y="-8946"/>
                  <a:pt x="554614" y="-8946"/>
                  <a:pt x="518859" y="26810"/>
                </a:cubicBezTo>
                <a:lnTo>
                  <a:pt x="83797" y="461874"/>
                </a:lnTo>
                <a:cubicBezTo>
                  <a:pt x="68926" y="476746"/>
                  <a:pt x="58056" y="495195"/>
                  <a:pt x="52044" y="515363"/>
                </a:cubicBezTo>
                <a:lnTo>
                  <a:pt x="52051" y="515371"/>
                </a:lnTo>
                <a:moveTo>
                  <a:pt x="117839" y="534675"/>
                </a:moveTo>
                <a:cubicBezTo>
                  <a:pt x="120268" y="526665"/>
                  <a:pt x="124276" y="519226"/>
                  <a:pt x="129850" y="512934"/>
                </a:cubicBezTo>
                <a:cubicBezTo>
                  <a:pt x="130706" y="512079"/>
                  <a:pt x="131423" y="511215"/>
                  <a:pt x="132279" y="510360"/>
                </a:cubicBezTo>
                <a:lnTo>
                  <a:pt x="459077" y="183707"/>
                </a:lnTo>
                <a:lnTo>
                  <a:pt x="547745" y="272381"/>
                </a:lnTo>
                <a:lnTo>
                  <a:pt x="221086" y="599181"/>
                </a:lnTo>
                <a:cubicBezTo>
                  <a:pt x="214364" y="605903"/>
                  <a:pt x="205923" y="610907"/>
                  <a:pt x="196772" y="613628"/>
                </a:cubicBezTo>
                <a:lnTo>
                  <a:pt x="163308" y="623496"/>
                </a:lnTo>
                <a:lnTo>
                  <a:pt x="84931" y="646525"/>
                </a:lnTo>
                <a:lnTo>
                  <a:pt x="107957" y="568150"/>
                </a:lnTo>
                <a:lnTo>
                  <a:pt x="117839" y="534675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555732" y="4899136"/>
            <a:ext cx="2392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[Population, inclusion criteria, recruitment/selection]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555732" y="4395094"/>
            <a:ext cx="239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Sampling strategy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4538712" y="3109823"/>
            <a:ext cx="411480" cy="731520"/>
          </a:xfrm>
          <a:custGeom>
            <a:avLst/>
            <a:gdLst/>
            <a:ahLst/>
            <a:cxnLst/>
            <a:rect l="l" t="t" r="r" b="b"/>
            <a:pathLst>
              <a:path w="411480" h="731520">
                <a:moveTo>
                  <a:pt x="68581" y="205740"/>
                </a:moveTo>
                <a:cubicBezTo>
                  <a:pt x="68581" y="129991"/>
                  <a:pt x="129991" y="68580"/>
                  <a:pt x="205740" y="68580"/>
                </a:cubicBezTo>
                <a:cubicBezTo>
                  <a:pt x="281489" y="68580"/>
                  <a:pt x="342899" y="129991"/>
                  <a:pt x="342899" y="205740"/>
                </a:cubicBezTo>
                <a:cubicBezTo>
                  <a:pt x="342899" y="281489"/>
                  <a:pt x="281489" y="342900"/>
                  <a:pt x="205740" y="342900"/>
                </a:cubicBezTo>
                <a:cubicBezTo>
                  <a:pt x="129991" y="342900"/>
                  <a:pt x="68581" y="281489"/>
                  <a:pt x="68581" y="205740"/>
                </a:cubicBezTo>
                <a:lnTo>
                  <a:pt x="68581" y="205740"/>
                </a:lnTo>
                <a:moveTo>
                  <a:pt x="240029" y="408620"/>
                </a:moveTo>
                <a:cubicBezTo>
                  <a:pt x="337327" y="392329"/>
                  <a:pt x="411480" y="307604"/>
                  <a:pt x="411480" y="205740"/>
                </a:cubicBezTo>
                <a:cubicBezTo>
                  <a:pt x="411480" y="92157"/>
                  <a:pt x="319325" y="0"/>
                  <a:pt x="205740" y="0"/>
                </a:cubicBezTo>
                <a:cubicBezTo>
                  <a:pt x="92155" y="0"/>
                  <a:pt x="0" y="92157"/>
                  <a:pt x="0" y="205740"/>
                </a:cubicBezTo>
                <a:cubicBezTo>
                  <a:pt x="0" y="307750"/>
                  <a:pt x="74153" y="392336"/>
                  <a:pt x="171451" y="408620"/>
                </a:cubicBezTo>
                <a:lnTo>
                  <a:pt x="171451" y="697226"/>
                </a:lnTo>
                <a:cubicBezTo>
                  <a:pt x="171451" y="716231"/>
                  <a:pt x="186738" y="731520"/>
                  <a:pt x="205740" y="731520"/>
                </a:cubicBezTo>
                <a:cubicBezTo>
                  <a:pt x="224742" y="731520"/>
                  <a:pt x="240029" y="716231"/>
                  <a:pt x="240029" y="697234"/>
                </a:cubicBezTo>
                <a:lnTo>
                  <a:pt x="240029" y="40862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852637" y="4899136"/>
            <a:ext cx="23926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110000"/>
              </a:lnSpc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[Qualitative / Quantitative / Mixed methods] and justification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852637" y="4395094"/>
            <a:ext cx="239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Approach</a:t>
            </a:r>
            <a:endParaRPr lang="en-US" sz="1600" dirty="0"/>
          </a:p>
        </p:txBody>
      </p:sp>
      <p:sp>
        <p:nvSpPr>
          <p:cNvPr id="28" name="Text 26"/>
          <p:cNvSpPr/>
          <p:nvPr/>
        </p:nvSpPr>
        <p:spPr>
          <a:xfrm>
            <a:off x="1767037" y="3109823"/>
            <a:ext cx="548640" cy="731520"/>
          </a:xfrm>
          <a:custGeom>
            <a:avLst/>
            <a:gdLst/>
            <a:ahLst/>
            <a:cxnLst/>
            <a:rect l="l" t="t" r="r" b="b"/>
            <a:pathLst>
              <a:path w="548640" h="731520">
                <a:moveTo>
                  <a:pt x="400052" y="91440"/>
                </a:moveTo>
                <a:lnTo>
                  <a:pt x="457204" y="91440"/>
                </a:lnTo>
                <a:cubicBezTo>
                  <a:pt x="507640" y="91440"/>
                  <a:pt x="548645" y="132442"/>
                  <a:pt x="548645" y="182880"/>
                </a:cubicBezTo>
                <a:lnTo>
                  <a:pt x="548645" y="640080"/>
                </a:lnTo>
                <a:cubicBezTo>
                  <a:pt x="548645" y="690518"/>
                  <a:pt x="507640" y="731520"/>
                  <a:pt x="457204" y="731520"/>
                </a:cubicBezTo>
                <a:lnTo>
                  <a:pt x="91442" y="731520"/>
                </a:lnTo>
                <a:cubicBezTo>
                  <a:pt x="41005" y="731520"/>
                  <a:pt x="0" y="690518"/>
                  <a:pt x="0" y="640080"/>
                </a:cubicBezTo>
                <a:lnTo>
                  <a:pt x="0" y="182880"/>
                </a:lnTo>
                <a:cubicBezTo>
                  <a:pt x="0" y="132442"/>
                  <a:pt x="41005" y="91440"/>
                  <a:pt x="91442" y="91440"/>
                </a:cubicBezTo>
                <a:lnTo>
                  <a:pt x="148594" y="91440"/>
                </a:lnTo>
                <a:lnTo>
                  <a:pt x="162310" y="91440"/>
                </a:lnTo>
                <a:cubicBezTo>
                  <a:pt x="172882" y="39290"/>
                  <a:pt x="219033" y="0"/>
                  <a:pt x="274325" y="0"/>
                </a:cubicBezTo>
                <a:cubicBezTo>
                  <a:pt x="329617" y="0"/>
                  <a:pt x="375769" y="39290"/>
                  <a:pt x="386341" y="91440"/>
                </a:cubicBezTo>
                <a:lnTo>
                  <a:pt x="400052" y="91440"/>
                </a:lnTo>
                <a:moveTo>
                  <a:pt x="91442" y="160020"/>
                </a:moveTo>
                <a:cubicBezTo>
                  <a:pt x="78867" y="160020"/>
                  <a:pt x="68580" y="170305"/>
                  <a:pt x="68580" y="182880"/>
                </a:cubicBezTo>
                <a:lnTo>
                  <a:pt x="68580" y="640080"/>
                </a:lnTo>
                <a:cubicBezTo>
                  <a:pt x="68580" y="652655"/>
                  <a:pt x="78867" y="662940"/>
                  <a:pt x="91442" y="662940"/>
                </a:cubicBezTo>
                <a:lnTo>
                  <a:pt x="457204" y="662940"/>
                </a:lnTo>
                <a:cubicBezTo>
                  <a:pt x="469778" y="662940"/>
                  <a:pt x="480065" y="652655"/>
                  <a:pt x="480065" y="640080"/>
                </a:cubicBezTo>
                <a:lnTo>
                  <a:pt x="480065" y="182880"/>
                </a:lnTo>
                <a:cubicBezTo>
                  <a:pt x="480065" y="170305"/>
                  <a:pt x="469778" y="160020"/>
                  <a:pt x="457204" y="160020"/>
                </a:cubicBezTo>
                <a:lnTo>
                  <a:pt x="434342" y="160020"/>
                </a:lnTo>
                <a:lnTo>
                  <a:pt x="434342" y="194314"/>
                </a:lnTo>
                <a:cubicBezTo>
                  <a:pt x="434342" y="213318"/>
                  <a:pt x="419057" y="228607"/>
                  <a:pt x="400052" y="228607"/>
                </a:cubicBezTo>
                <a:lnTo>
                  <a:pt x="274320" y="228607"/>
                </a:lnTo>
                <a:lnTo>
                  <a:pt x="148588" y="228607"/>
                </a:lnTo>
                <a:cubicBezTo>
                  <a:pt x="129583" y="228607"/>
                  <a:pt x="114298" y="213318"/>
                  <a:pt x="114298" y="194321"/>
                </a:cubicBezTo>
                <a:lnTo>
                  <a:pt x="114298" y="160034"/>
                </a:lnTo>
                <a:lnTo>
                  <a:pt x="91442" y="160020"/>
                </a:lnTo>
                <a:moveTo>
                  <a:pt x="274320" y="148594"/>
                </a:moveTo>
                <a:cubicBezTo>
                  <a:pt x="293259" y="148594"/>
                  <a:pt x="308610" y="133239"/>
                  <a:pt x="308610" y="114307"/>
                </a:cubicBezTo>
                <a:cubicBezTo>
                  <a:pt x="308610" y="95368"/>
                  <a:pt x="293259" y="80021"/>
                  <a:pt x="274320" y="80021"/>
                </a:cubicBezTo>
                <a:cubicBezTo>
                  <a:pt x="255381" y="80021"/>
                  <a:pt x="240030" y="95375"/>
                  <a:pt x="240030" y="114314"/>
                </a:cubicBezTo>
                <a:cubicBezTo>
                  <a:pt x="240030" y="133254"/>
                  <a:pt x="255381" y="148608"/>
                  <a:pt x="274320" y="148608"/>
                </a:cubicBezTo>
                <a:lnTo>
                  <a:pt x="274320" y="14859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Dissertation Defense Presentation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02920" y="1796007"/>
            <a:ext cx="8687278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Core Data Findings — Part 1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9240519" y="-304403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6" y="825009"/>
                </a:moveTo>
                <a:lnTo>
                  <a:pt x="1881406" y="830495"/>
                </a:lnTo>
                <a:lnTo>
                  <a:pt x="1886134" y="827767"/>
                </a:lnTo>
                <a:cubicBezTo>
                  <a:pt x="2015446" y="753341"/>
                  <a:pt x="2139490" y="697889"/>
                  <a:pt x="2230556" y="673640"/>
                </a:cubicBezTo>
                <a:lnTo>
                  <a:pt x="2229748" y="670582"/>
                </a:lnTo>
                <a:lnTo>
                  <a:pt x="2230556" y="673640"/>
                </a:lnTo>
                <a:cubicBezTo>
                  <a:pt x="2552952" y="587674"/>
                  <a:pt x="2884745" y="779598"/>
                  <a:pt x="2971651" y="1102270"/>
                </a:cubicBezTo>
                <a:lnTo>
                  <a:pt x="2974703" y="1101431"/>
                </a:lnTo>
                <a:lnTo>
                  <a:pt x="2971651" y="1102270"/>
                </a:lnTo>
                <a:cubicBezTo>
                  <a:pt x="3058527" y="1424942"/>
                  <a:pt x="2867627" y="1756217"/>
                  <a:pt x="2545231" y="1842153"/>
                </a:cubicBezTo>
                <a:cubicBezTo>
                  <a:pt x="2452460" y="1866882"/>
                  <a:pt x="2313781" y="1880640"/>
                  <a:pt x="2161007" y="1879980"/>
                </a:cubicBezTo>
                <a:lnTo>
                  <a:pt x="2155471" y="1879950"/>
                </a:lnTo>
                <a:lnTo>
                  <a:pt x="2158254" y="1884746"/>
                </a:lnTo>
                <a:cubicBezTo>
                  <a:pt x="2235195" y="2016932"/>
                  <a:pt x="2292653" y="2144173"/>
                  <a:pt x="2317642" y="2237033"/>
                </a:cubicBezTo>
                <a:cubicBezTo>
                  <a:pt x="2404547" y="2559705"/>
                  <a:pt x="2213618" y="2890980"/>
                  <a:pt x="1891222" y="2976915"/>
                </a:cubicBezTo>
                <a:cubicBezTo>
                  <a:pt x="1568826" y="3062881"/>
                  <a:pt x="1237033" y="2870957"/>
                  <a:pt x="1150157" y="2548285"/>
                </a:cubicBezTo>
                <a:cubicBezTo>
                  <a:pt x="1125618" y="2457163"/>
                  <a:pt x="1111522" y="2321830"/>
                  <a:pt x="1111193" y="2172408"/>
                </a:cubicBezTo>
                <a:lnTo>
                  <a:pt x="1111193" y="2166923"/>
                </a:lnTo>
                <a:lnTo>
                  <a:pt x="1106465" y="2169651"/>
                </a:lnTo>
                <a:cubicBezTo>
                  <a:pt x="977153" y="2244107"/>
                  <a:pt x="853109" y="2299529"/>
                  <a:pt x="762043" y="2323808"/>
                </a:cubicBezTo>
                <a:cubicBezTo>
                  <a:pt x="439647" y="2409774"/>
                  <a:pt x="107854" y="2217849"/>
                  <a:pt x="20978" y="1895177"/>
                </a:cubicBezTo>
                <a:cubicBezTo>
                  <a:pt x="-65928" y="1572505"/>
                  <a:pt x="125002" y="1241231"/>
                  <a:pt x="447398" y="1155295"/>
                </a:cubicBezTo>
                <a:cubicBezTo>
                  <a:pt x="540170" y="1130566"/>
                  <a:pt x="678878" y="1116808"/>
                  <a:pt x="831622" y="1117467"/>
                </a:cubicBezTo>
                <a:lnTo>
                  <a:pt x="837158" y="1117497"/>
                </a:lnTo>
                <a:lnTo>
                  <a:pt x="834375" y="1112701"/>
                </a:lnTo>
                <a:cubicBezTo>
                  <a:pt x="757405" y="980515"/>
                  <a:pt x="699976" y="853275"/>
                  <a:pt x="674988" y="760415"/>
                </a:cubicBezTo>
                <a:cubicBezTo>
                  <a:pt x="588082" y="437743"/>
                  <a:pt x="779011" y="106468"/>
                  <a:pt x="1101407" y="20532"/>
                </a:cubicBezTo>
                <a:lnTo>
                  <a:pt x="1100599" y="17475"/>
                </a:lnTo>
                <a:lnTo>
                  <a:pt x="1101407" y="20532"/>
                </a:lnTo>
                <a:cubicBezTo>
                  <a:pt x="1423803" y="-65434"/>
                  <a:pt x="1755596" y="126491"/>
                  <a:pt x="1842472" y="449163"/>
                </a:cubicBezTo>
                <a:cubicBezTo>
                  <a:pt x="1867011" y="540284"/>
                  <a:pt x="1881107" y="675618"/>
                  <a:pt x="1881436" y="825039"/>
                </a:cubicBezTo>
                <a:lnTo>
                  <a:pt x="1881406" y="825009"/>
                </a:ln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583864" y="-518537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6" y="825009"/>
                </a:moveTo>
                <a:lnTo>
                  <a:pt x="1881406" y="830495"/>
                </a:lnTo>
                <a:lnTo>
                  <a:pt x="1886134" y="827767"/>
                </a:lnTo>
                <a:cubicBezTo>
                  <a:pt x="2015446" y="753341"/>
                  <a:pt x="2139490" y="697889"/>
                  <a:pt x="2230556" y="673640"/>
                </a:cubicBezTo>
                <a:lnTo>
                  <a:pt x="2229748" y="670582"/>
                </a:lnTo>
                <a:lnTo>
                  <a:pt x="2230556" y="673640"/>
                </a:lnTo>
                <a:cubicBezTo>
                  <a:pt x="2552952" y="587674"/>
                  <a:pt x="2884745" y="779598"/>
                  <a:pt x="2971651" y="1102270"/>
                </a:cubicBezTo>
                <a:lnTo>
                  <a:pt x="2974703" y="1101431"/>
                </a:lnTo>
                <a:lnTo>
                  <a:pt x="2971651" y="1102270"/>
                </a:lnTo>
                <a:cubicBezTo>
                  <a:pt x="3058527" y="1424942"/>
                  <a:pt x="2867627" y="1756217"/>
                  <a:pt x="2545231" y="1842153"/>
                </a:cubicBezTo>
                <a:cubicBezTo>
                  <a:pt x="2452460" y="1866882"/>
                  <a:pt x="2313781" y="1880640"/>
                  <a:pt x="2161007" y="1879980"/>
                </a:cubicBezTo>
                <a:lnTo>
                  <a:pt x="2155471" y="1879950"/>
                </a:lnTo>
                <a:lnTo>
                  <a:pt x="2158254" y="1884746"/>
                </a:lnTo>
                <a:cubicBezTo>
                  <a:pt x="2235195" y="2016932"/>
                  <a:pt x="2292653" y="2144173"/>
                  <a:pt x="2317642" y="2237033"/>
                </a:cubicBezTo>
                <a:cubicBezTo>
                  <a:pt x="2404547" y="2559705"/>
                  <a:pt x="2213618" y="2890980"/>
                  <a:pt x="1891222" y="2976915"/>
                </a:cubicBezTo>
                <a:cubicBezTo>
                  <a:pt x="1568826" y="3062881"/>
                  <a:pt x="1237033" y="2870957"/>
                  <a:pt x="1150157" y="2548285"/>
                </a:cubicBezTo>
                <a:cubicBezTo>
                  <a:pt x="1125618" y="2457163"/>
                  <a:pt x="1111522" y="2321830"/>
                  <a:pt x="1111193" y="2172408"/>
                </a:cubicBezTo>
                <a:lnTo>
                  <a:pt x="1111193" y="2166923"/>
                </a:lnTo>
                <a:lnTo>
                  <a:pt x="1106465" y="2169651"/>
                </a:lnTo>
                <a:cubicBezTo>
                  <a:pt x="977153" y="2244107"/>
                  <a:pt x="853109" y="2299529"/>
                  <a:pt x="762043" y="2323808"/>
                </a:cubicBezTo>
                <a:cubicBezTo>
                  <a:pt x="439647" y="2409774"/>
                  <a:pt x="107854" y="2217849"/>
                  <a:pt x="20978" y="1895177"/>
                </a:cubicBezTo>
                <a:cubicBezTo>
                  <a:pt x="-65928" y="1572505"/>
                  <a:pt x="125002" y="1241231"/>
                  <a:pt x="447398" y="1155295"/>
                </a:cubicBezTo>
                <a:cubicBezTo>
                  <a:pt x="540170" y="1130566"/>
                  <a:pt x="678878" y="1116808"/>
                  <a:pt x="831622" y="1117467"/>
                </a:cubicBezTo>
                <a:lnTo>
                  <a:pt x="837158" y="1117497"/>
                </a:lnTo>
                <a:lnTo>
                  <a:pt x="834375" y="1112701"/>
                </a:lnTo>
                <a:cubicBezTo>
                  <a:pt x="757405" y="980515"/>
                  <a:pt x="699976" y="853275"/>
                  <a:pt x="674988" y="760415"/>
                </a:cubicBezTo>
                <a:cubicBezTo>
                  <a:pt x="588082" y="437743"/>
                  <a:pt x="779011" y="106468"/>
                  <a:pt x="1101407" y="20532"/>
                </a:cubicBezTo>
                <a:lnTo>
                  <a:pt x="1100599" y="17475"/>
                </a:lnTo>
                <a:lnTo>
                  <a:pt x="1101407" y="20532"/>
                </a:lnTo>
                <a:cubicBezTo>
                  <a:pt x="1423803" y="-65434"/>
                  <a:pt x="1755596" y="126491"/>
                  <a:pt x="1842472" y="449163"/>
                </a:cubicBezTo>
                <a:cubicBezTo>
                  <a:pt x="1867011" y="540284"/>
                  <a:pt x="1881107" y="675618"/>
                  <a:pt x="1881436" y="825039"/>
                </a:cubicBezTo>
                <a:lnTo>
                  <a:pt x="1881406" y="825009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568119" y="828013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6748801" y="411480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</a:path>
            </a:pathLst>
          </a:custGeom>
          <a:solidFill>
            <a:srgbClr val="0070C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1118841" y="6212687"/>
            <a:ext cx="570088" cy="299524"/>
          </a:xfrm>
          <a:custGeom>
            <a:avLst/>
            <a:gdLst/>
            <a:ahLst/>
            <a:cxnLst/>
            <a:rect l="l" t="t" r="r" b="b"/>
            <a:pathLst>
              <a:path w="570088" h="299524">
                <a:moveTo>
                  <a:pt x="90764" y="288718"/>
                </a:moveTo>
                <a:cubicBezTo>
                  <a:pt x="80388" y="288718"/>
                  <a:pt x="70018" y="286555"/>
                  <a:pt x="59643" y="282233"/>
                </a:cubicBezTo>
                <a:cubicBezTo>
                  <a:pt x="19012" y="264944"/>
                  <a:pt x="0" y="218266"/>
                  <a:pt x="17285" y="177636"/>
                </a:cubicBezTo>
                <a:cubicBezTo>
                  <a:pt x="62670" y="69583"/>
                  <a:pt x="167697" y="-3"/>
                  <a:pt x="284822" y="-3"/>
                </a:cubicBezTo>
                <a:cubicBezTo>
                  <a:pt x="401952" y="-3"/>
                  <a:pt x="506979" y="69583"/>
                  <a:pt x="552791" y="177636"/>
                </a:cubicBezTo>
                <a:cubicBezTo>
                  <a:pt x="570082" y="218263"/>
                  <a:pt x="551064" y="265376"/>
                  <a:pt x="510434" y="282233"/>
                </a:cubicBezTo>
                <a:cubicBezTo>
                  <a:pt x="469804" y="299521"/>
                  <a:pt x="422697" y="280505"/>
                  <a:pt x="405840" y="239877"/>
                </a:cubicBezTo>
                <a:cubicBezTo>
                  <a:pt x="385094" y="191468"/>
                  <a:pt x="337549" y="159916"/>
                  <a:pt x="284822" y="159916"/>
                </a:cubicBezTo>
                <a:cubicBezTo>
                  <a:pt x="232094" y="159916"/>
                  <a:pt x="184982" y="191468"/>
                  <a:pt x="164237" y="239877"/>
                </a:cubicBezTo>
                <a:cubicBezTo>
                  <a:pt x="151700" y="270132"/>
                  <a:pt x="121879" y="288718"/>
                  <a:pt x="90758" y="288718"/>
                </a:cubicBezTo>
                <a:lnTo>
                  <a:pt x="90764" y="288718"/>
                </a:lnTo>
              </a:path>
            </a:pathLst>
          </a:custGeom>
          <a:solidFill>
            <a:srgbClr val="003860">
              <a:alpha val="31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380300" y="6266443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</a:path>
            </a:pathLst>
          </a:custGeom>
          <a:solidFill>
            <a:srgbClr val="00386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9220049" y="3195496"/>
            <a:ext cx="411480" cy="286594"/>
          </a:xfrm>
          <a:custGeom>
            <a:avLst/>
            <a:gdLst/>
            <a:ahLst/>
            <a:cxnLst/>
            <a:rect l="l" t="t" r="r" b="b"/>
            <a:pathLst>
              <a:path w="411480" h="286594">
                <a:moveTo>
                  <a:pt x="405007" y="6474"/>
                </a:moveTo>
                <a:cubicBezTo>
                  <a:pt x="413640" y="15106"/>
                  <a:pt x="413640" y="29064"/>
                  <a:pt x="405007" y="37604"/>
                </a:cubicBezTo>
                <a:lnTo>
                  <a:pt x="162584" y="280120"/>
                </a:lnTo>
                <a:cubicBezTo>
                  <a:pt x="153951" y="288752"/>
                  <a:pt x="139994" y="288752"/>
                  <a:pt x="131455" y="280120"/>
                </a:cubicBezTo>
                <a:lnTo>
                  <a:pt x="6477" y="155234"/>
                </a:lnTo>
                <a:cubicBezTo>
                  <a:pt x="-2156" y="146602"/>
                  <a:pt x="-2156" y="132644"/>
                  <a:pt x="6477" y="124104"/>
                </a:cubicBezTo>
                <a:cubicBezTo>
                  <a:pt x="15110" y="115563"/>
                  <a:pt x="29067" y="115472"/>
                  <a:pt x="37605" y="124104"/>
                </a:cubicBezTo>
                <a:lnTo>
                  <a:pt x="146882" y="233379"/>
                </a:lnTo>
                <a:lnTo>
                  <a:pt x="373788" y="6474"/>
                </a:lnTo>
                <a:cubicBezTo>
                  <a:pt x="382421" y="-2158"/>
                  <a:pt x="396379" y="-2158"/>
                  <a:pt x="404917" y="6474"/>
                </a:cubicBezTo>
                <a:lnTo>
                  <a:pt x="405007" y="6474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378634" y="3133053"/>
            <a:ext cx="282893" cy="411480"/>
          </a:xfrm>
          <a:custGeom>
            <a:avLst/>
            <a:gdLst/>
            <a:ahLst/>
            <a:cxnLst/>
            <a:rect l="l" t="t" r="r" b="b"/>
            <a:pathLst>
              <a:path w="282893" h="411480">
                <a:moveTo>
                  <a:pt x="225991" y="200033"/>
                </a:moveTo>
                <a:cubicBezTo>
                  <a:pt x="237565" y="183479"/>
                  <a:pt x="244314" y="163304"/>
                  <a:pt x="244314" y="141446"/>
                </a:cubicBezTo>
                <a:cubicBezTo>
                  <a:pt x="244314" y="84625"/>
                  <a:pt x="198265" y="38576"/>
                  <a:pt x="141443" y="38576"/>
                </a:cubicBezTo>
                <a:cubicBezTo>
                  <a:pt x="84624" y="38576"/>
                  <a:pt x="38572" y="84625"/>
                  <a:pt x="38572" y="141446"/>
                </a:cubicBezTo>
                <a:cubicBezTo>
                  <a:pt x="38572" y="163304"/>
                  <a:pt x="45322" y="183479"/>
                  <a:pt x="56895" y="200033"/>
                </a:cubicBezTo>
                <a:cubicBezTo>
                  <a:pt x="59869" y="204292"/>
                  <a:pt x="63405" y="209114"/>
                  <a:pt x="67181" y="214258"/>
                </a:cubicBezTo>
                <a:lnTo>
                  <a:pt x="67181" y="214258"/>
                </a:lnTo>
                <a:cubicBezTo>
                  <a:pt x="77549" y="228482"/>
                  <a:pt x="89926" y="245522"/>
                  <a:pt x="99168" y="262319"/>
                </a:cubicBezTo>
                <a:cubicBezTo>
                  <a:pt x="107527" y="277589"/>
                  <a:pt x="111785" y="293500"/>
                  <a:pt x="113875" y="308528"/>
                </a:cubicBezTo>
                <a:lnTo>
                  <a:pt x="74737" y="308610"/>
                </a:lnTo>
                <a:cubicBezTo>
                  <a:pt x="72969" y="298965"/>
                  <a:pt x="69996" y="289563"/>
                  <a:pt x="65255" y="280884"/>
                </a:cubicBezTo>
                <a:cubicBezTo>
                  <a:pt x="57297" y="266417"/>
                  <a:pt x="47413" y="252838"/>
                  <a:pt x="37529" y="239255"/>
                </a:cubicBezTo>
                <a:lnTo>
                  <a:pt x="37529" y="239255"/>
                </a:lnTo>
                <a:lnTo>
                  <a:pt x="37529" y="239255"/>
                </a:lnTo>
                <a:cubicBezTo>
                  <a:pt x="33350" y="233548"/>
                  <a:pt x="29169" y="227845"/>
                  <a:pt x="25152" y="222055"/>
                </a:cubicBezTo>
                <a:cubicBezTo>
                  <a:pt x="9318" y="199230"/>
                  <a:pt x="-3" y="171423"/>
                  <a:pt x="-3" y="141446"/>
                </a:cubicBezTo>
                <a:cubicBezTo>
                  <a:pt x="-3" y="63331"/>
                  <a:pt x="63325" y="0"/>
                  <a:pt x="141443" y="0"/>
                </a:cubicBezTo>
                <a:cubicBezTo>
                  <a:pt x="219561" y="0"/>
                  <a:pt x="282890" y="63331"/>
                  <a:pt x="282890" y="141446"/>
                </a:cubicBezTo>
                <a:cubicBezTo>
                  <a:pt x="282890" y="171423"/>
                  <a:pt x="273568" y="199230"/>
                  <a:pt x="257656" y="222055"/>
                </a:cubicBezTo>
                <a:cubicBezTo>
                  <a:pt x="253639" y="227841"/>
                  <a:pt x="249457" y="233548"/>
                  <a:pt x="245279" y="239255"/>
                </a:cubicBezTo>
                <a:lnTo>
                  <a:pt x="245279" y="239255"/>
                </a:lnTo>
                <a:lnTo>
                  <a:pt x="245279" y="239255"/>
                </a:lnTo>
                <a:cubicBezTo>
                  <a:pt x="235395" y="252756"/>
                  <a:pt x="225508" y="266339"/>
                  <a:pt x="217553" y="280884"/>
                </a:cubicBezTo>
                <a:cubicBezTo>
                  <a:pt x="212812" y="289563"/>
                  <a:pt x="209838" y="298969"/>
                  <a:pt x="208070" y="308610"/>
                </a:cubicBezTo>
                <a:lnTo>
                  <a:pt x="169011" y="308610"/>
                </a:lnTo>
                <a:cubicBezTo>
                  <a:pt x="171102" y="293583"/>
                  <a:pt x="175359" y="277589"/>
                  <a:pt x="183719" y="262401"/>
                </a:cubicBezTo>
                <a:cubicBezTo>
                  <a:pt x="192961" y="245604"/>
                  <a:pt x="205337" y="228565"/>
                  <a:pt x="215706" y="214340"/>
                </a:cubicBezTo>
                <a:lnTo>
                  <a:pt x="215706" y="214340"/>
                </a:lnTo>
                <a:lnTo>
                  <a:pt x="215706" y="214340"/>
                </a:lnTo>
                <a:lnTo>
                  <a:pt x="215706" y="214340"/>
                </a:lnTo>
                <a:cubicBezTo>
                  <a:pt x="219482" y="209196"/>
                  <a:pt x="222939" y="204374"/>
                  <a:pt x="225912" y="200115"/>
                </a:cubicBezTo>
                <a:lnTo>
                  <a:pt x="225991" y="200033"/>
                </a:lnTo>
              </a:path>
              <a:path w="282893" h="411480">
                <a:moveTo>
                  <a:pt x="141446" y="102870"/>
                </a:moveTo>
                <a:cubicBezTo>
                  <a:pt x="120150" y="102870"/>
                  <a:pt x="102871" y="120148"/>
                  <a:pt x="102871" y="141446"/>
                </a:cubicBezTo>
                <a:cubicBezTo>
                  <a:pt x="102871" y="148520"/>
                  <a:pt x="97086" y="154305"/>
                  <a:pt x="90014" y="154305"/>
                </a:cubicBezTo>
                <a:cubicBezTo>
                  <a:pt x="82941" y="154305"/>
                  <a:pt x="77156" y="148520"/>
                  <a:pt x="77156" y="141446"/>
                </a:cubicBezTo>
                <a:cubicBezTo>
                  <a:pt x="77156" y="105923"/>
                  <a:pt x="105926" y="77153"/>
                  <a:pt x="141449" y="77153"/>
                </a:cubicBezTo>
                <a:cubicBezTo>
                  <a:pt x="148522" y="77153"/>
                  <a:pt x="154307" y="82938"/>
                  <a:pt x="154307" y="90011"/>
                </a:cubicBezTo>
                <a:cubicBezTo>
                  <a:pt x="154307" y="97085"/>
                  <a:pt x="148522" y="102870"/>
                  <a:pt x="141449" y="102870"/>
                </a:cubicBezTo>
                <a:lnTo>
                  <a:pt x="141446" y="102870"/>
                </a:lnTo>
              </a:path>
              <a:path w="282893" h="411480">
                <a:moveTo>
                  <a:pt x="141446" y="411480"/>
                </a:moveTo>
                <a:cubicBezTo>
                  <a:pt x="105923" y="411480"/>
                  <a:pt x="77153" y="382709"/>
                  <a:pt x="77153" y="347186"/>
                </a:cubicBezTo>
                <a:lnTo>
                  <a:pt x="77153" y="334328"/>
                </a:lnTo>
                <a:lnTo>
                  <a:pt x="205742" y="334328"/>
                </a:lnTo>
                <a:lnTo>
                  <a:pt x="205742" y="347186"/>
                </a:lnTo>
                <a:cubicBezTo>
                  <a:pt x="205742" y="382709"/>
                  <a:pt x="176972" y="411480"/>
                  <a:pt x="141449" y="411480"/>
                </a:cubicBezTo>
                <a:lnTo>
                  <a:pt x="141446" y="411480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314340" y="4257435"/>
            <a:ext cx="248539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What the results mean relative to the theoretical model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314342" y="3768559"/>
            <a:ext cx="24866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Interpretation of RQ1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220049" y="4257435"/>
            <a:ext cx="248539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Sensitivity/alternative analysis or triangulation step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9220052" y="3768559"/>
            <a:ext cx="24866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Robustness check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408629" y="3125916"/>
            <a:ext cx="411480" cy="411370"/>
          </a:xfrm>
          <a:custGeom>
            <a:avLst/>
            <a:gdLst/>
            <a:ahLst/>
            <a:cxnLst/>
            <a:rect l="l" t="t" r="r" b="b"/>
            <a:pathLst>
              <a:path w="411480" h="411370">
                <a:moveTo>
                  <a:pt x="295722" y="167148"/>
                </a:moveTo>
                <a:cubicBezTo>
                  <a:pt x="295722" y="96137"/>
                  <a:pt x="238156" y="38574"/>
                  <a:pt x="167147" y="38574"/>
                </a:cubicBezTo>
                <a:cubicBezTo>
                  <a:pt x="96138" y="38574"/>
                  <a:pt x="38572" y="96137"/>
                  <a:pt x="38572" y="167148"/>
                </a:cubicBezTo>
                <a:cubicBezTo>
                  <a:pt x="38572" y="238158"/>
                  <a:pt x="96138" y="295721"/>
                  <a:pt x="167147" y="295721"/>
                </a:cubicBezTo>
                <a:cubicBezTo>
                  <a:pt x="238156" y="295721"/>
                  <a:pt x="295722" y="238158"/>
                  <a:pt x="295722" y="167148"/>
                </a:cubicBezTo>
                <a:moveTo>
                  <a:pt x="270890" y="298214"/>
                </a:moveTo>
                <a:cubicBezTo>
                  <a:pt x="242444" y="320794"/>
                  <a:pt x="206361" y="334295"/>
                  <a:pt x="167147" y="334295"/>
                </a:cubicBezTo>
                <a:cubicBezTo>
                  <a:pt x="74815" y="334295"/>
                  <a:pt x="0" y="259480"/>
                  <a:pt x="0" y="167148"/>
                </a:cubicBezTo>
                <a:cubicBezTo>
                  <a:pt x="0" y="74816"/>
                  <a:pt x="74815" y="0"/>
                  <a:pt x="167147" y="0"/>
                </a:cubicBezTo>
                <a:cubicBezTo>
                  <a:pt x="259479" y="0"/>
                  <a:pt x="334295" y="74816"/>
                  <a:pt x="334295" y="167148"/>
                </a:cubicBezTo>
                <a:cubicBezTo>
                  <a:pt x="334295" y="206364"/>
                  <a:pt x="320794" y="242445"/>
                  <a:pt x="298212" y="270891"/>
                </a:cubicBezTo>
                <a:lnTo>
                  <a:pt x="405814" y="378493"/>
                </a:lnTo>
                <a:cubicBezTo>
                  <a:pt x="413369" y="386046"/>
                  <a:pt x="413369" y="398263"/>
                  <a:pt x="405814" y="405734"/>
                </a:cubicBezTo>
                <a:cubicBezTo>
                  <a:pt x="398259" y="413208"/>
                  <a:pt x="386046" y="413287"/>
                  <a:pt x="378574" y="405734"/>
                </a:cubicBezTo>
                <a:lnTo>
                  <a:pt x="270890" y="298214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3408630" y="4240107"/>
            <a:ext cx="248539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Key outputs, patterns, effect sizes, or themes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3408631" y="3768481"/>
            <a:ext cx="24866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Evidence and analysis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02920" y="3158771"/>
            <a:ext cx="411480" cy="360045"/>
          </a:xfrm>
          <a:custGeom>
            <a:avLst/>
            <a:gdLst/>
            <a:ahLst/>
            <a:cxnLst/>
            <a:rect l="l" t="t" r="r" b="b"/>
            <a:pathLst>
              <a:path w="411480" h="360045">
                <a:moveTo>
                  <a:pt x="19290" y="0"/>
                </a:moveTo>
                <a:cubicBezTo>
                  <a:pt x="29981" y="0"/>
                  <a:pt x="38580" y="8598"/>
                  <a:pt x="38580" y="19288"/>
                </a:cubicBezTo>
                <a:lnTo>
                  <a:pt x="38580" y="302179"/>
                </a:lnTo>
                <a:cubicBezTo>
                  <a:pt x="38580" y="312868"/>
                  <a:pt x="47180" y="321466"/>
                  <a:pt x="57871" y="321466"/>
                </a:cubicBezTo>
                <a:lnTo>
                  <a:pt x="392198" y="321466"/>
                </a:lnTo>
                <a:cubicBezTo>
                  <a:pt x="402888" y="321466"/>
                  <a:pt x="411488" y="330064"/>
                  <a:pt x="411488" y="340754"/>
                </a:cubicBezTo>
                <a:cubicBezTo>
                  <a:pt x="411488" y="351444"/>
                  <a:pt x="402888" y="360042"/>
                  <a:pt x="392202" y="360042"/>
                </a:cubicBezTo>
                <a:lnTo>
                  <a:pt x="57875" y="360042"/>
                </a:lnTo>
                <a:cubicBezTo>
                  <a:pt x="25890" y="360042"/>
                  <a:pt x="13" y="334162"/>
                  <a:pt x="13" y="302179"/>
                </a:cubicBezTo>
                <a:lnTo>
                  <a:pt x="13" y="19288"/>
                </a:lnTo>
                <a:cubicBezTo>
                  <a:pt x="13" y="8598"/>
                  <a:pt x="8613" y="0"/>
                  <a:pt x="19303" y="0"/>
                </a:cubicBezTo>
                <a:lnTo>
                  <a:pt x="19290" y="0"/>
                </a:lnTo>
              </a:path>
              <a:path w="411480" h="360045">
                <a:moveTo>
                  <a:pt x="135019" y="154305"/>
                </a:moveTo>
                <a:cubicBezTo>
                  <a:pt x="145709" y="154305"/>
                  <a:pt x="154309" y="162902"/>
                  <a:pt x="154309" y="173592"/>
                </a:cubicBezTo>
                <a:lnTo>
                  <a:pt x="154309" y="237885"/>
                </a:lnTo>
                <a:cubicBezTo>
                  <a:pt x="154309" y="248575"/>
                  <a:pt x="145709" y="257173"/>
                  <a:pt x="135023" y="257173"/>
                </a:cubicBezTo>
                <a:cubicBezTo>
                  <a:pt x="124333" y="257173"/>
                  <a:pt x="115737" y="248575"/>
                  <a:pt x="115737" y="237885"/>
                </a:cubicBezTo>
                <a:lnTo>
                  <a:pt x="115737" y="173592"/>
                </a:lnTo>
                <a:cubicBezTo>
                  <a:pt x="115737" y="162902"/>
                  <a:pt x="124337" y="154305"/>
                  <a:pt x="135027" y="154305"/>
                </a:cubicBezTo>
                <a:lnTo>
                  <a:pt x="135019" y="154305"/>
                </a:lnTo>
              </a:path>
              <a:path w="411480" h="360045">
                <a:moveTo>
                  <a:pt x="231458" y="96442"/>
                </a:moveTo>
                <a:lnTo>
                  <a:pt x="231458" y="237889"/>
                </a:lnTo>
                <a:cubicBezTo>
                  <a:pt x="231458" y="248579"/>
                  <a:pt x="222858" y="257177"/>
                  <a:pt x="212171" y="257177"/>
                </a:cubicBezTo>
                <a:cubicBezTo>
                  <a:pt x="201481" y="257177"/>
                  <a:pt x="192885" y="248579"/>
                  <a:pt x="192885" y="237889"/>
                </a:cubicBezTo>
                <a:lnTo>
                  <a:pt x="192885" y="96442"/>
                </a:lnTo>
                <a:cubicBezTo>
                  <a:pt x="192885" y="85752"/>
                  <a:pt x="201485" y="77154"/>
                  <a:pt x="212176" y="77154"/>
                </a:cubicBezTo>
                <a:cubicBezTo>
                  <a:pt x="222866" y="77154"/>
                  <a:pt x="231466" y="85752"/>
                  <a:pt x="231466" y="96442"/>
                </a:cubicBezTo>
                <a:lnTo>
                  <a:pt x="231458" y="96442"/>
                </a:lnTo>
              </a:path>
              <a:path w="411480" h="360045">
                <a:moveTo>
                  <a:pt x="289324" y="128586"/>
                </a:moveTo>
                <a:cubicBezTo>
                  <a:pt x="300014" y="128586"/>
                  <a:pt x="308614" y="137184"/>
                  <a:pt x="308614" y="147874"/>
                </a:cubicBezTo>
                <a:lnTo>
                  <a:pt x="308614" y="237885"/>
                </a:lnTo>
                <a:cubicBezTo>
                  <a:pt x="308614" y="248575"/>
                  <a:pt x="300014" y="257173"/>
                  <a:pt x="289328" y="257173"/>
                </a:cubicBezTo>
                <a:cubicBezTo>
                  <a:pt x="278638" y="257173"/>
                  <a:pt x="270042" y="248575"/>
                  <a:pt x="270042" y="237885"/>
                </a:cubicBezTo>
                <a:lnTo>
                  <a:pt x="270042" y="147874"/>
                </a:lnTo>
                <a:cubicBezTo>
                  <a:pt x="270042" y="137184"/>
                  <a:pt x="278642" y="128586"/>
                  <a:pt x="289332" y="128586"/>
                </a:cubicBezTo>
                <a:lnTo>
                  <a:pt x="289324" y="128586"/>
                </a:lnTo>
              </a:path>
              <a:path w="411480" h="360045">
                <a:moveTo>
                  <a:pt x="385763" y="45006"/>
                </a:moveTo>
                <a:lnTo>
                  <a:pt x="385763" y="237885"/>
                </a:lnTo>
                <a:cubicBezTo>
                  <a:pt x="385763" y="248575"/>
                  <a:pt x="377163" y="257173"/>
                  <a:pt x="366476" y="257173"/>
                </a:cubicBezTo>
                <a:cubicBezTo>
                  <a:pt x="355786" y="257173"/>
                  <a:pt x="347190" y="248575"/>
                  <a:pt x="347190" y="237885"/>
                </a:cubicBezTo>
                <a:lnTo>
                  <a:pt x="347190" y="45006"/>
                </a:lnTo>
                <a:cubicBezTo>
                  <a:pt x="347190" y="34316"/>
                  <a:pt x="355790" y="25718"/>
                  <a:pt x="366481" y="25718"/>
                </a:cubicBezTo>
                <a:cubicBezTo>
                  <a:pt x="377171" y="25718"/>
                  <a:pt x="385771" y="34316"/>
                  <a:pt x="385771" y="45006"/>
                </a:cubicBezTo>
                <a:lnTo>
                  <a:pt x="385763" y="45006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502920" y="3768636"/>
            <a:ext cx="24866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Finding set for RQ1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502920" y="4236567"/>
            <a:ext cx="248539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Present the main empirical result(s)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Dissertation Defense Presentation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4872300" y="0"/>
            <a:ext cx="7319699" cy="6858000"/>
          </a:xfrm>
          <a:prstGeom prst="rect">
            <a:avLst/>
          </a:pr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02920" y="1796007"/>
            <a:ext cx="3968369" cy="4045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Core Data Findings — Part 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6557444" y="-2007100"/>
            <a:ext cx="7269840" cy="5342813"/>
          </a:xfrm>
          <a:custGeom>
            <a:avLst/>
            <a:gdLst/>
            <a:ahLst/>
            <a:cxnLst/>
            <a:rect l="l" t="t" r="r" b="b"/>
            <a:pathLst>
              <a:path w="7269840" h="5342813">
                <a:moveTo>
                  <a:pt x="6840047" y="4576546"/>
                </a:moveTo>
                <a:cubicBezTo>
                  <a:pt x="6764441" y="4620999"/>
                  <a:pt x="6686218" y="4660161"/>
                  <a:pt x="6608648" y="4701087"/>
                </a:cubicBezTo>
                <a:cubicBezTo>
                  <a:pt x="6629368" y="4691043"/>
                  <a:pt x="6650159" y="4681266"/>
                  <a:pt x="6670878" y="4671221"/>
                </a:cubicBezTo>
                <a:cubicBezTo>
                  <a:pt x="6566411" y="4714445"/>
                  <a:pt x="6461725" y="4755157"/>
                  <a:pt x="6353986" y="4789084"/>
                </a:cubicBezTo>
                <a:cubicBezTo>
                  <a:pt x="6248064" y="4822476"/>
                  <a:pt x="6140761" y="4846519"/>
                  <a:pt x="6033095" y="4872912"/>
                </a:cubicBezTo>
                <a:cubicBezTo>
                  <a:pt x="6053960" y="4869226"/>
                  <a:pt x="6074388" y="4865432"/>
                  <a:pt x="6095252" y="4861746"/>
                </a:cubicBezTo>
                <a:cubicBezTo>
                  <a:pt x="6022772" y="4873714"/>
                  <a:pt x="5951237" y="4884293"/>
                  <a:pt x="5877593" y="4878789"/>
                </a:cubicBezTo>
                <a:cubicBezTo>
                  <a:pt x="5897367" y="4880499"/>
                  <a:pt x="5917141" y="4882209"/>
                  <a:pt x="5937206" y="4884079"/>
                </a:cubicBezTo>
                <a:cubicBezTo>
                  <a:pt x="5903256" y="4880820"/>
                  <a:pt x="5870323" y="4874462"/>
                  <a:pt x="5837755" y="4863242"/>
                </a:cubicBezTo>
                <a:cubicBezTo>
                  <a:pt x="5856075" y="4869867"/>
                  <a:pt x="5874322" y="4876492"/>
                  <a:pt x="5892642" y="4883117"/>
                </a:cubicBezTo>
                <a:cubicBezTo>
                  <a:pt x="5866325" y="4873233"/>
                  <a:pt x="5841680" y="4860838"/>
                  <a:pt x="5818562" y="4845237"/>
                </a:cubicBezTo>
                <a:cubicBezTo>
                  <a:pt x="5834629" y="4856189"/>
                  <a:pt x="5850404" y="4866982"/>
                  <a:pt x="5866471" y="4877935"/>
                </a:cubicBezTo>
                <a:cubicBezTo>
                  <a:pt x="5844297" y="4861960"/>
                  <a:pt x="5824524" y="4843848"/>
                  <a:pt x="5806494" y="4823224"/>
                </a:cubicBezTo>
                <a:cubicBezTo>
                  <a:pt x="5818999" y="4837864"/>
                  <a:pt x="5831866" y="4852663"/>
                  <a:pt x="5844370" y="4867249"/>
                </a:cubicBezTo>
                <a:cubicBezTo>
                  <a:pt x="5822924" y="4841336"/>
                  <a:pt x="5804968" y="4813393"/>
                  <a:pt x="5790137" y="4783046"/>
                </a:cubicBezTo>
                <a:cubicBezTo>
                  <a:pt x="5798716" y="4800891"/>
                  <a:pt x="5807294" y="4819003"/>
                  <a:pt x="5815873" y="4836848"/>
                </a:cubicBezTo>
                <a:cubicBezTo>
                  <a:pt x="5795880" y="4793999"/>
                  <a:pt x="5782431" y="4749600"/>
                  <a:pt x="5773853" y="4703332"/>
                </a:cubicBezTo>
                <a:cubicBezTo>
                  <a:pt x="5777270" y="4722566"/>
                  <a:pt x="5780759" y="4742067"/>
                  <a:pt x="5784176" y="4761248"/>
                </a:cubicBezTo>
                <a:cubicBezTo>
                  <a:pt x="5776107" y="4713750"/>
                  <a:pt x="5773853" y="4667107"/>
                  <a:pt x="5777560" y="4619075"/>
                </a:cubicBezTo>
                <a:cubicBezTo>
                  <a:pt x="5775888" y="4637989"/>
                  <a:pt x="5774362" y="4656582"/>
                  <a:pt x="5772617" y="4675549"/>
                </a:cubicBezTo>
                <a:cubicBezTo>
                  <a:pt x="5781341" y="4576653"/>
                  <a:pt x="5806858" y="4481231"/>
                  <a:pt x="5840008" y="4388052"/>
                </a:cubicBezTo>
                <a:cubicBezTo>
                  <a:pt x="5833538" y="4406004"/>
                  <a:pt x="5827286" y="4423635"/>
                  <a:pt x="5820816" y="4441641"/>
                </a:cubicBezTo>
                <a:cubicBezTo>
                  <a:pt x="5889298" y="4251543"/>
                  <a:pt x="5984606" y="4071490"/>
                  <a:pt x="6040947" y="3876692"/>
                </a:cubicBezTo>
                <a:cubicBezTo>
                  <a:pt x="6098669" y="3676710"/>
                  <a:pt x="6112118" y="3441466"/>
                  <a:pt x="6038548" y="3243782"/>
                </a:cubicBezTo>
                <a:cubicBezTo>
                  <a:pt x="5956398" y="3022910"/>
                  <a:pt x="5774798" y="2853970"/>
                  <a:pt x="5542745" y="2803000"/>
                </a:cubicBezTo>
                <a:cubicBezTo>
                  <a:pt x="5357436" y="2762234"/>
                  <a:pt x="5159042" y="2797604"/>
                  <a:pt x="4982967" y="2861397"/>
                </a:cubicBezTo>
                <a:cubicBezTo>
                  <a:pt x="4784718" y="2933204"/>
                  <a:pt x="4603263" y="3043320"/>
                  <a:pt x="4413666" y="3134361"/>
                </a:cubicBezTo>
                <a:cubicBezTo>
                  <a:pt x="4434676" y="3124263"/>
                  <a:pt x="4455903" y="3114326"/>
                  <a:pt x="4476913" y="3104174"/>
                </a:cubicBezTo>
                <a:cubicBezTo>
                  <a:pt x="4233374" y="3220434"/>
                  <a:pt x="3977621" y="3312704"/>
                  <a:pt x="3711617" y="3361270"/>
                </a:cubicBezTo>
                <a:cubicBezTo>
                  <a:pt x="3735317" y="3356996"/>
                  <a:pt x="3759235" y="3352615"/>
                  <a:pt x="3782934" y="3348287"/>
                </a:cubicBezTo>
                <a:cubicBezTo>
                  <a:pt x="3611439" y="3378848"/>
                  <a:pt x="3437035" y="3390015"/>
                  <a:pt x="3263431" y="3375055"/>
                </a:cubicBezTo>
                <a:cubicBezTo>
                  <a:pt x="3287204" y="3377139"/>
                  <a:pt x="3311049" y="3379222"/>
                  <a:pt x="3334530" y="3381359"/>
                </a:cubicBezTo>
                <a:cubicBezTo>
                  <a:pt x="3208690" y="3369605"/>
                  <a:pt x="3083067" y="3345509"/>
                  <a:pt x="2963696" y="3302713"/>
                </a:cubicBezTo>
                <a:cubicBezTo>
                  <a:pt x="2986087" y="3310834"/>
                  <a:pt x="3008478" y="3318902"/>
                  <a:pt x="3030869" y="3327023"/>
                </a:cubicBezTo>
                <a:cubicBezTo>
                  <a:pt x="2981798" y="3308857"/>
                  <a:pt x="2934835" y="3286685"/>
                  <a:pt x="2891216" y="3257620"/>
                </a:cubicBezTo>
                <a:cubicBezTo>
                  <a:pt x="2910990" y="3271297"/>
                  <a:pt x="2930836" y="3284654"/>
                  <a:pt x="2950610" y="3298332"/>
                </a:cubicBezTo>
                <a:cubicBezTo>
                  <a:pt x="2921458" y="3277923"/>
                  <a:pt x="2895214" y="3255216"/>
                  <a:pt x="2872023" y="3228448"/>
                </a:cubicBezTo>
                <a:cubicBezTo>
                  <a:pt x="2888017" y="3246934"/>
                  <a:pt x="2904011" y="3265474"/>
                  <a:pt x="2919713" y="3283800"/>
                </a:cubicBezTo>
                <a:cubicBezTo>
                  <a:pt x="2901902" y="3262268"/>
                  <a:pt x="2886999" y="3239508"/>
                  <a:pt x="2874495" y="3214557"/>
                </a:cubicBezTo>
                <a:cubicBezTo>
                  <a:pt x="2885545" y="3237477"/>
                  <a:pt x="2896159" y="3260184"/>
                  <a:pt x="2907209" y="3283105"/>
                </a:cubicBezTo>
                <a:cubicBezTo>
                  <a:pt x="2889980" y="3246881"/>
                  <a:pt x="2878639" y="3209321"/>
                  <a:pt x="2871224" y="3169944"/>
                </a:cubicBezTo>
                <a:cubicBezTo>
                  <a:pt x="2875658" y="3195002"/>
                  <a:pt x="2880165" y="3220006"/>
                  <a:pt x="2884818" y="3244957"/>
                </a:cubicBezTo>
                <a:cubicBezTo>
                  <a:pt x="2876167" y="3192277"/>
                  <a:pt x="2875440" y="3139918"/>
                  <a:pt x="2879438" y="3086810"/>
                </a:cubicBezTo>
                <a:cubicBezTo>
                  <a:pt x="2877330" y="3111441"/>
                  <a:pt x="2875004" y="3136124"/>
                  <a:pt x="2872968" y="3160755"/>
                </a:cubicBezTo>
                <a:cubicBezTo>
                  <a:pt x="2879875" y="3085528"/>
                  <a:pt x="2897104" y="3012866"/>
                  <a:pt x="2922040" y="2941806"/>
                </a:cubicBezTo>
                <a:cubicBezTo>
                  <a:pt x="2913679" y="2965101"/>
                  <a:pt x="2905246" y="2988182"/>
                  <a:pt x="2896886" y="3011476"/>
                </a:cubicBezTo>
                <a:cubicBezTo>
                  <a:pt x="2984342" y="2769020"/>
                  <a:pt x="3148859" y="2565779"/>
                  <a:pt x="3285822" y="2350731"/>
                </a:cubicBezTo>
                <a:cubicBezTo>
                  <a:pt x="3443869" y="2102504"/>
                  <a:pt x="3548191" y="1804428"/>
                  <a:pt x="3528417" y="1506620"/>
                </a:cubicBezTo>
                <a:cubicBezTo>
                  <a:pt x="3517803" y="1345160"/>
                  <a:pt x="3470549" y="1169595"/>
                  <a:pt x="3368989" y="1040513"/>
                </a:cubicBezTo>
                <a:cubicBezTo>
                  <a:pt x="3298036" y="950326"/>
                  <a:pt x="3227155" y="886853"/>
                  <a:pt x="3128939" y="826907"/>
                </a:cubicBezTo>
                <a:cubicBezTo>
                  <a:pt x="3061257" y="785500"/>
                  <a:pt x="2981725" y="756596"/>
                  <a:pt x="2904301" y="740353"/>
                </a:cubicBezTo>
                <a:cubicBezTo>
                  <a:pt x="2588136" y="673889"/>
                  <a:pt x="2278150" y="808795"/>
                  <a:pt x="2015927" y="974262"/>
                </a:cubicBezTo>
                <a:cubicBezTo>
                  <a:pt x="1888632" y="1054618"/>
                  <a:pt x="1769625" y="1146514"/>
                  <a:pt x="1644729" y="1230022"/>
                </a:cubicBezTo>
                <a:cubicBezTo>
                  <a:pt x="1490899" y="1332604"/>
                  <a:pt x="1329872" y="1423913"/>
                  <a:pt x="1162884" y="1503681"/>
                </a:cubicBezTo>
                <a:cubicBezTo>
                  <a:pt x="1189928" y="1490805"/>
                  <a:pt x="1216681" y="1477982"/>
                  <a:pt x="1243724" y="1465053"/>
                </a:cubicBezTo>
                <a:cubicBezTo>
                  <a:pt x="1099709" y="1533280"/>
                  <a:pt x="951550" y="1599798"/>
                  <a:pt x="793649" y="1628436"/>
                </a:cubicBezTo>
                <a:cubicBezTo>
                  <a:pt x="823164" y="1623093"/>
                  <a:pt x="852898" y="1617697"/>
                  <a:pt x="882341" y="1612354"/>
                </a:cubicBezTo>
                <a:cubicBezTo>
                  <a:pt x="824545" y="1622345"/>
                  <a:pt x="766387" y="1626673"/>
                  <a:pt x="707792" y="1622185"/>
                </a:cubicBezTo>
                <a:cubicBezTo>
                  <a:pt x="736726" y="1624803"/>
                  <a:pt x="765660" y="1627207"/>
                  <a:pt x="794666" y="1629825"/>
                </a:cubicBezTo>
                <a:cubicBezTo>
                  <a:pt x="755046" y="1626192"/>
                  <a:pt x="716588" y="1618284"/>
                  <a:pt x="679149" y="1605034"/>
                </a:cubicBezTo>
                <a:cubicBezTo>
                  <a:pt x="706192" y="1614651"/>
                  <a:pt x="733382" y="1624536"/>
                  <a:pt x="760207" y="1634259"/>
                </a:cubicBezTo>
                <a:cubicBezTo>
                  <a:pt x="730692" y="1623200"/>
                  <a:pt x="702848" y="1609309"/>
                  <a:pt x="676386" y="1591944"/>
                </a:cubicBezTo>
                <a:cubicBezTo>
                  <a:pt x="700013" y="1608293"/>
                  <a:pt x="723931" y="1624536"/>
                  <a:pt x="747630" y="1640831"/>
                </a:cubicBezTo>
                <a:cubicBezTo>
                  <a:pt x="720078" y="1621864"/>
                  <a:pt x="695288" y="1600333"/>
                  <a:pt x="672969" y="1575221"/>
                </a:cubicBezTo>
                <a:cubicBezTo>
                  <a:pt x="692016" y="1597180"/>
                  <a:pt x="711209" y="1619460"/>
                  <a:pt x="730038" y="1641472"/>
                </a:cubicBezTo>
                <a:cubicBezTo>
                  <a:pt x="707065" y="1614331"/>
                  <a:pt x="687945" y="1585159"/>
                  <a:pt x="672388" y="1553423"/>
                </a:cubicBezTo>
                <a:cubicBezTo>
                  <a:pt x="685328" y="1580671"/>
                  <a:pt x="698341" y="1607973"/>
                  <a:pt x="711572" y="1635168"/>
                </a:cubicBezTo>
                <a:cubicBezTo>
                  <a:pt x="692234" y="1594349"/>
                  <a:pt x="679294" y="1551713"/>
                  <a:pt x="670861" y="1507368"/>
                </a:cubicBezTo>
                <a:cubicBezTo>
                  <a:pt x="676241" y="1537074"/>
                  <a:pt x="681766" y="1567047"/>
                  <a:pt x="686927" y="1596913"/>
                </a:cubicBezTo>
                <a:cubicBezTo>
                  <a:pt x="675950" y="1534402"/>
                  <a:pt x="674714" y="1471891"/>
                  <a:pt x="679876" y="1408633"/>
                </a:cubicBezTo>
                <a:cubicBezTo>
                  <a:pt x="677331" y="1437858"/>
                  <a:pt x="674787" y="1467083"/>
                  <a:pt x="672315" y="1496575"/>
                </a:cubicBezTo>
                <a:cubicBezTo>
                  <a:pt x="680457" y="1409541"/>
                  <a:pt x="700304" y="1324323"/>
                  <a:pt x="729383" y="1241937"/>
                </a:cubicBezTo>
                <a:cubicBezTo>
                  <a:pt x="719569" y="1269346"/>
                  <a:pt x="709464" y="1296861"/>
                  <a:pt x="699722" y="1324483"/>
                </a:cubicBezTo>
                <a:cubicBezTo>
                  <a:pt x="750538" y="1184982"/>
                  <a:pt x="821347" y="1054030"/>
                  <a:pt x="875725" y="916132"/>
                </a:cubicBezTo>
                <a:cubicBezTo>
                  <a:pt x="911856" y="824236"/>
                  <a:pt x="947697" y="729989"/>
                  <a:pt x="967616" y="632963"/>
                </a:cubicBezTo>
                <a:cubicBezTo>
                  <a:pt x="980193" y="572643"/>
                  <a:pt x="984627" y="511307"/>
                  <a:pt x="989280" y="449918"/>
                </a:cubicBezTo>
                <a:cubicBezTo>
                  <a:pt x="992115" y="412251"/>
                  <a:pt x="992770" y="374424"/>
                  <a:pt x="989498" y="336757"/>
                </a:cubicBezTo>
                <a:cubicBezTo>
                  <a:pt x="981429" y="243525"/>
                  <a:pt x="943626" y="153232"/>
                  <a:pt x="872526" y="90133"/>
                </a:cubicBezTo>
                <a:cubicBezTo>
                  <a:pt x="809497" y="33873"/>
                  <a:pt x="708737" y="-6572"/>
                  <a:pt x="623098" y="1015"/>
                </a:cubicBezTo>
                <a:cubicBezTo>
                  <a:pt x="531280" y="9190"/>
                  <a:pt x="436481" y="44238"/>
                  <a:pt x="376433" y="117969"/>
                </a:cubicBezTo>
                <a:cubicBezTo>
                  <a:pt x="319946" y="187159"/>
                  <a:pt x="279235" y="275796"/>
                  <a:pt x="287304" y="367372"/>
                </a:cubicBezTo>
                <a:cubicBezTo>
                  <a:pt x="291230" y="411503"/>
                  <a:pt x="291666" y="455101"/>
                  <a:pt x="287813" y="499232"/>
                </a:cubicBezTo>
                <a:cubicBezTo>
                  <a:pt x="290358" y="469152"/>
                  <a:pt x="293120" y="439019"/>
                  <a:pt x="295737" y="408939"/>
                </a:cubicBezTo>
                <a:cubicBezTo>
                  <a:pt x="287086" y="496935"/>
                  <a:pt x="263677" y="582206"/>
                  <a:pt x="234016" y="665607"/>
                </a:cubicBezTo>
                <a:cubicBezTo>
                  <a:pt x="243976" y="637878"/>
                  <a:pt x="254154" y="609775"/>
                  <a:pt x="264186" y="582046"/>
                </a:cubicBezTo>
                <a:cubicBezTo>
                  <a:pt x="179565" y="816061"/>
                  <a:pt x="48417" y="1038055"/>
                  <a:pt x="14322" y="1287831"/>
                </a:cubicBezTo>
                <a:cubicBezTo>
                  <a:pt x="-7851" y="1450413"/>
                  <a:pt x="-8360" y="1610217"/>
                  <a:pt x="38749" y="1769112"/>
                </a:cubicBezTo>
                <a:cubicBezTo>
                  <a:pt x="60485" y="1842576"/>
                  <a:pt x="94217" y="1915826"/>
                  <a:pt x="138127" y="1978550"/>
                </a:cubicBezTo>
                <a:cubicBezTo>
                  <a:pt x="201884" y="2069912"/>
                  <a:pt x="273564" y="2130607"/>
                  <a:pt x="365164" y="2190767"/>
                </a:cubicBezTo>
                <a:cubicBezTo>
                  <a:pt x="427758" y="2231853"/>
                  <a:pt x="502346" y="2258460"/>
                  <a:pt x="574318" y="2276145"/>
                </a:cubicBezTo>
                <a:cubicBezTo>
                  <a:pt x="646216" y="2293616"/>
                  <a:pt x="722986" y="2299172"/>
                  <a:pt x="796993" y="2297035"/>
                </a:cubicBezTo>
                <a:cubicBezTo>
                  <a:pt x="927268" y="2293402"/>
                  <a:pt x="1060525" y="2261559"/>
                  <a:pt x="1182876" y="2217053"/>
                </a:cubicBezTo>
                <a:cubicBezTo>
                  <a:pt x="1325220" y="2165228"/>
                  <a:pt x="1463419" y="2097214"/>
                  <a:pt x="1598057" y="2028399"/>
                </a:cubicBezTo>
                <a:cubicBezTo>
                  <a:pt x="1718736" y="1966582"/>
                  <a:pt x="1836362" y="1898568"/>
                  <a:pt x="1949772" y="1824303"/>
                </a:cubicBezTo>
                <a:cubicBezTo>
                  <a:pt x="2160088" y="1687046"/>
                  <a:pt x="2352230" y="1521953"/>
                  <a:pt x="2579631" y="1411785"/>
                </a:cubicBezTo>
                <a:cubicBezTo>
                  <a:pt x="2553096" y="1424554"/>
                  <a:pt x="2526561" y="1437270"/>
                  <a:pt x="2499953" y="1449772"/>
                </a:cubicBezTo>
                <a:cubicBezTo>
                  <a:pt x="2579631" y="1411785"/>
                  <a:pt x="2661489" y="1379781"/>
                  <a:pt x="2748582" y="1363966"/>
                </a:cubicBezTo>
                <a:cubicBezTo>
                  <a:pt x="2719866" y="1369042"/>
                  <a:pt x="2691441" y="1374331"/>
                  <a:pt x="2662725" y="1379407"/>
                </a:cubicBezTo>
                <a:cubicBezTo>
                  <a:pt x="2709979" y="1371393"/>
                  <a:pt x="2757596" y="1368561"/>
                  <a:pt x="2805504" y="1372034"/>
                </a:cubicBezTo>
                <a:cubicBezTo>
                  <a:pt x="2777661" y="1369576"/>
                  <a:pt x="2749890" y="1367172"/>
                  <a:pt x="2722047" y="1364714"/>
                </a:cubicBezTo>
                <a:cubicBezTo>
                  <a:pt x="2762031" y="1368508"/>
                  <a:pt x="2800561" y="1376682"/>
                  <a:pt x="2838509" y="1389772"/>
                </a:cubicBezTo>
                <a:cubicBezTo>
                  <a:pt x="2812702" y="1380583"/>
                  <a:pt x="2787112" y="1371286"/>
                  <a:pt x="2761304" y="1362043"/>
                </a:cubicBezTo>
                <a:cubicBezTo>
                  <a:pt x="2798598" y="1375667"/>
                  <a:pt x="2833275" y="1393405"/>
                  <a:pt x="2866426" y="1414990"/>
                </a:cubicBezTo>
                <a:cubicBezTo>
                  <a:pt x="2843889" y="1399710"/>
                  <a:pt x="2821353" y="1384162"/>
                  <a:pt x="2799107" y="1368775"/>
                </a:cubicBezTo>
                <a:cubicBezTo>
                  <a:pt x="2831312" y="1390948"/>
                  <a:pt x="2860464" y="1416379"/>
                  <a:pt x="2886345" y="1445658"/>
                </a:cubicBezTo>
                <a:cubicBezTo>
                  <a:pt x="2868534" y="1424928"/>
                  <a:pt x="2850577" y="1403984"/>
                  <a:pt x="2832475" y="1383361"/>
                </a:cubicBezTo>
                <a:cubicBezTo>
                  <a:pt x="2858938" y="1414403"/>
                  <a:pt x="2880893" y="1447955"/>
                  <a:pt x="2899140" y="1484393"/>
                </a:cubicBezTo>
                <a:cubicBezTo>
                  <a:pt x="2886927" y="1458801"/>
                  <a:pt x="2874859" y="1433423"/>
                  <a:pt x="2862500" y="1407938"/>
                </a:cubicBezTo>
                <a:cubicBezTo>
                  <a:pt x="2885109" y="1455542"/>
                  <a:pt x="2900667" y="1505391"/>
                  <a:pt x="2910408" y="1557109"/>
                </a:cubicBezTo>
                <a:cubicBezTo>
                  <a:pt x="2905392" y="1529487"/>
                  <a:pt x="2900448" y="1502132"/>
                  <a:pt x="2895432" y="1474456"/>
                </a:cubicBezTo>
                <a:cubicBezTo>
                  <a:pt x="2908155" y="1546691"/>
                  <a:pt x="2909754" y="1619727"/>
                  <a:pt x="2903720" y="1692656"/>
                </a:cubicBezTo>
                <a:cubicBezTo>
                  <a:pt x="2905973" y="1666049"/>
                  <a:pt x="2908518" y="1639282"/>
                  <a:pt x="2910772" y="1612674"/>
                </a:cubicBezTo>
                <a:cubicBezTo>
                  <a:pt x="2901902" y="1710234"/>
                  <a:pt x="2879657" y="1805443"/>
                  <a:pt x="2846797" y="1897660"/>
                </a:cubicBezTo>
                <a:cubicBezTo>
                  <a:pt x="2855594" y="1873083"/>
                  <a:pt x="2864463" y="1848773"/>
                  <a:pt x="2873259" y="1824196"/>
                </a:cubicBezTo>
                <a:cubicBezTo>
                  <a:pt x="2785512" y="2065050"/>
                  <a:pt x="2618960" y="2267864"/>
                  <a:pt x="2496245" y="2490819"/>
                </a:cubicBezTo>
                <a:cubicBezTo>
                  <a:pt x="2425074" y="2619901"/>
                  <a:pt x="2365025" y="2759937"/>
                  <a:pt x="2332965" y="2903979"/>
                </a:cubicBezTo>
                <a:cubicBezTo>
                  <a:pt x="2294798" y="3074789"/>
                  <a:pt x="2287601" y="3274343"/>
                  <a:pt x="2357973" y="3437940"/>
                </a:cubicBezTo>
                <a:cubicBezTo>
                  <a:pt x="2402973" y="3542659"/>
                  <a:pt x="2465421" y="3638669"/>
                  <a:pt x="2558839" y="3707110"/>
                </a:cubicBezTo>
                <a:cubicBezTo>
                  <a:pt x="2650802" y="3774377"/>
                  <a:pt x="2739276" y="3814608"/>
                  <a:pt x="2847088" y="3850832"/>
                </a:cubicBezTo>
                <a:cubicBezTo>
                  <a:pt x="2997356" y="3901215"/>
                  <a:pt x="3158310" y="3919968"/>
                  <a:pt x="3315847" y="3928196"/>
                </a:cubicBezTo>
                <a:cubicBezTo>
                  <a:pt x="3614347" y="3943263"/>
                  <a:pt x="3919244" y="3883263"/>
                  <a:pt x="4200732" y="3787092"/>
                </a:cubicBezTo>
                <a:cubicBezTo>
                  <a:pt x="4369102" y="3729711"/>
                  <a:pt x="4531437" y="3656087"/>
                  <a:pt x="4690211" y="3576692"/>
                </a:cubicBezTo>
                <a:cubicBezTo>
                  <a:pt x="4819250" y="3512205"/>
                  <a:pt x="4942765" y="3437512"/>
                  <a:pt x="5072750" y="3374894"/>
                </a:cubicBezTo>
                <a:cubicBezTo>
                  <a:pt x="5052031" y="3384939"/>
                  <a:pt x="5031239" y="3394716"/>
                  <a:pt x="5010520" y="3404761"/>
                </a:cubicBezTo>
                <a:cubicBezTo>
                  <a:pt x="5120585" y="3352241"/>
                  <a:pt x="5235085" y="3305545"/>
                  <a:pt x="5355401" y="3283105"/>
                </a:cubicBezTo>
                <a:cubicBezTo>
                  <a:pt x="5333301" y="3287165"/>
                  <a:pt x="5311128" y="3290959"/>
                  <a:pt x="5289100" y="3295073"/>
                </a:cubicBezTo>
                <a:cubicBezTo>
                  <a:pt x="5343406" y="3285616"/>
                  <a:pt x="5398366" y="3281502"/>
                  <a:pt x="5453544" y="3285723"/>
                </a:cubicBezTo>
                <a:cubicBezTo>
                  <a:pt x="5432316" y="3283959"/>
                  <a:pt x="5410797" y="3281983"/>
                  <a:pt x="5389642" y="3280166"/>
                </a:cubicBezTo>
                <a:cubicBezTo>
                  <a:pt x="5430426" y="3283960"/>
                  <a:pt x="5470119" y="3292081"/>
                  <a:pt x="5508504" y="3305865"/>
                </a:cubicBezTo>
                <a:cubicBezTo>
                  <a:pt x="5488730" y="3298919"/>
                  <a:pt x="5469101" y="3291600"/>
                  <a:pt x="5449255" y="3284601"/>
                </a:cubicBezTo>
                <a:cubicBezTo>
                  <a:pt x="5483859" y="3297691"/>
                  <a:pt x="5516210" y="3314253"/>
                  <a:pt x="5546889" y="3334983"/>
                </a:cubicBezTo>
                <a:cubicBezTo>
                  <a:pt x="5529732" y="3323229"/>
                  <a:pt x="5512575" y="3311528"/>
                  <a:pt x="5495418" y="3299774"/>
                </a:cubicBezTo>
                <a:cubicBezTo>
                  <a:pt x="5525297" y="3320772"/>
                  <a:pt x="5552341" y="3344921"/>
                  <a:pt x="5576259" y="3372543"/>
                </a:cubicBezTo>
                <a:cubicBezTo>
                  <a:pt x="5562519" y="3356675"/>
                  <a:pt x="5549069" y="3340914"/>
                  <a:pt x="5535329" y="3325046"/>
                </a:cubicBezTo>
                <a:cubicBezTo>
                  <a:pt x="5560701" y="3355286"/>
                  <a:pt x="5581856" y="3387984"/>
                  <a:pt x="5599231" y="3423621"/>
                </a:cubicBezTo>
                <a:cubicBezTo>
                  <a:pt x="5589926" y="3404333"/>
                  <a:pt x="5580911" y="3384939"/>
                  <a:pt x="5571606" y="3365651"/>
                </a:cubicBezTo>
                <a:cubicBezTo>
                  <a:pt x="5593924" y="3413309"/>
                  <a:pt x="5608973" y="3463371"/>
                  <a:pt x="5618496" y="3515143"/>
                </a:cubicBezTo>
                <a:cubicBezTo>
                  <a:pt x="5614789" y="3494306"/>
                  <a:pt x="5610936" y="3473576"/>
                  <a:pt x="5607301" y="3452739"/>
                </a:cubicBezTo>
                <a:cubicBezTo>
                  <a:pt x="5619151" y="3522997"/>
                  <a:pt x="5620459" y="3593629"/>
                  <a:pt x="5614425" y="3664635"/>
                </a:cubicBezTo>
                <a:cubicBezTo>
                  <a:pt x="5616025" y="3644599"/>
                  <a:pt x="5617915" y="3624510"/>
                  <a:pt x="5619514" y="3604475"/>
                </a:cubicBezTo>
                <a:cubicBezTo>
                  <a:pt x="5609336" y="3712773"/>
                  <a:pt x="5581493" y="3816210"/>
                  <a:pt x="5544780" y="3918312"/>
                </a:cubicBezTo>
                <a:cubicBezTo>
                  <a:pt x="5551396" y="3899986"/>
                  <a:pt x="5558011" y="3881713"/>
                  <a:pt x="5564700" y="3863387"/>
                </a:cubicBezTo>
                <a:cubicBezTo>
                  <a:pt x="5441621" y="4203404"/>
                  <a:pt x="5257840" y="4560892"/>
                  <a:pt x="5374739" y="4930668"/>
                </a:cubicBezTo>
                <a:cubicBezTo>
                  <a:pt x="5439949" y="5136954"/>
                  <a:pt x="5609555" y="5300818"/>
                  <a:pt x="5827286" y="5333035"/>
                </a:cubicBezTo>
                <a:cubicBezTo>
                  <a:pt x="6032441" y="5363703"/>
                  <a:pt x="6245448" y="5316686"/>
                  <a:pt x="6445223" y="5271967"/>
                </a:cubicBezTo>
                <a:cubicBezTo>
                  <a:pt x="6551217" y="5248298"/>
                  <a:pt x="6656339" y="5219126"/>
                  <a:pt x="6759498" y="5184986"/>
                </a:cubicBezTo>
                <a:cubicBezTo>
                  <a:pt x="6866001" y="5149776"/>
                  <a:pt x="6972795" y="5115582"/>
                  <a:pt x="7077263" y="5074336"/>
                </a:cubicBezTo>
                <a:cubicBezTo>
                  <a:pt x="7148871" y="5045912"/>
                  <a:pt x="7201868" y="5002903"/>
                  <a:pt x="7239380" y="4936224"/>
                </a:cubicBezTo>
                <a:cubicBezTo>
                  <a:pt x="7282708" y="4859822"/>
                  <a:pt x="7276893" y="4766750"/>
                  <a:pt x="7240471" y="4690188"/>
                </a:cubicBezTo>
                <a:cubicBezTo>
                  <a:pt x="7207684" y="4621372"/>
                  <a:pt x="7156867" y="4575371"/>
                  <a:pt x="7085042" y="4549565"/>
                </a:cubicBezTo>
                <a:cubicBezTo>
                  <a:pt x="7000493" y="4518096"/>
                  <a:pt x="6918344" y="4530117"/>
                  <a:pt x="6840193" y="4576279"/>
                </a:cubicBezTo>
                <a:lnTo>
                  <a:pt x="6840047" y="4576546"/>
                </a:lnTo>
              </a:path>
            </a:pathLst>
          </a:custGeom>
          <a:solidFill>
            <a:srgbClr val="BFE5FF">
              <a:alpha val="27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350619" y="84154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350619" y="2296407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350619" y="3747075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163870" y="405018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</a:path>
            </a:pathLst>
          </a:custGeom>
          <a:solidFill>
            <a:srgbClr val="BFE5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350619" y="5197743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296566" y="5197743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Cross-question coherence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296566" y="5684740"/>
            <a:ext cx="532003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How Part 2 complements or refines Part 1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510639" y="5393781"/>
            <a:ext cx="320040" cy="248004"/>
          </a:xfrm>
          <a:custGeom>
            <a:avLst/>
            <a:gdLst/>
            <a:ahLst/>
            <a:cxnLst/>
            <a:rect l="l" t="t" r="r" b="b"/>
            <a:pathLst>
              <a:path w="320040" h="248004">
                <a:moveTo>
                  <a:pt x="297740" y="129944"/>
                </a:moveTo>
                <a:cubicBezTo>
                  <a:pt x="327475" y="100211"/>
                  <a:pt x="327475" y="52011"/>
                  <a:pt x="297740" y="22276"/>
                </a:cubicBezTo>
                <a:cubicBezTo>
                  <a:pt x="269435" y="-6029"/>
                  <a:pt x="223986" y="-7564"/>
                  <a:pt x="193829" y="18836"/>
                </a:cubicBezTo>
                <a:lnTo>
                  <a:pt x="190603" y="21693"/>
                </a:lnTo>
                <a:cubicBezTo>
                  <a:pt x="185313" y="26296"/>
                  <a:pt x="184785" y="34339"/>
                  <a:pt x="189387" y="39629"/>
                </a:cubicBezTo>
                <a:cubicBezTo>
                  <a:pt x="193989" y="44918"/>
                  <a:pt x="202032" y="45449"/>
                  <a:pt x="207322" y="40846"/>
                </a:cubicBezTo>
                <a:lnTo>
                  <a:pt x="210548" y="37989"/>
                </a:lnTo>
                <a:cubicBezTo>
                  <a:pt x="230653" y="20423"/>
                  <a:pt x="260916" y="21430"/>
                  <a:pt x="279804" y="40318"/>
                </a:cubicBezTo>
                <a:cubicBezTo>
                  <a:pt x="299593" y="60106"/>
                  <a:pt x="299593" y="92220"/>
                  <a:pt x="279804" y="112060"/>
                </a:cubicBezTo>
                <a:lnTo>
                  <a:pt x="219861" y="171953"/>
                </a:lnTo>
                <a:cubicBezTo>
                  <a:pt x="200073" y="191742"/>
                  <a:pt x="167906" y="191742"/>
                  <a:pt x="148118" y="171953"/>
                </a:cubicBezTo>
                <a:cubicBezTo>
                  <a:pt x="129229" y="153065"/>
                  <a:pt x="128224" y="122802"/>
                  <a:pt x="145791" y="102696"/>
                </a:cubicBezTo>
                <a:lnTo>
                  <a:pt x="148278" y="99839"/>
                </a:lnTo>
                <a:cubicBezTo>
                  <a:pt x="152880" y="94549"/>
                  <a:pt x="152352" y="86558"/>
                  <a:pt x="147062" y="81903"/>
                </a:cubicBezTo>
                <a:cubicBezTo>
                  <a:pt x="141771" y="77248"/>
                  <a:pt x="133783" y="77828"/>
                  <a:pt x="129127" y="83121"/>
                </a:cubicBezTo>
                <a:lnTo>
                  <a:pt x="126640" y="85978"/>
                </a:lnTo>
                <a:cubicBezTo>
                  <a:pt x="100291" y="116135"/>
                  <a:pt x="101827" y="161584"/>
                  <a:pt x="130132" y="189889"/>
                </a:cubicBezTo>
                <a:cubicBezTo>
                  <a:pt x="159866" y="219622"/>
                  <a:pt x="208064" y="219622"/>
                  <a:pt x="237799" y="189889"/>
                </a:cubicBezTo>
                <a:lnTo>
                  <a:pt x="297740" y="129944"/>
                </a:lnTo>
                <a:moveTo>
                  <a:pt x="22300" y="118094"/>
                </a:moveTo>
                <a:cubicBezTo>
                  <a:pt x="-7435" y="147828"/>
                  <a:pt x="-7435" y="196027"/>
                  <a:pt x="22300" y="225708"/>
                </a:cubicBezTo>
                <a:cubicBezTo>
                  <a:pt x="50659" y="254067"/>
                  <a:pt x="96108" y="255548"/>
                  <a:pt x="126265" y="229148"/>
                </a:cubicBezTo>
                <a:lnTo>
                  <a:pt x="129491" y="226291"/>
                </a:lnTo>
                <a:cubicBezTo>
                  <a:pt x="134782" y="221688"/>
                  <a:pt x="135310" y="213645"/>
                  <a:pt x="130708" y="208355"/>
                </a:cubicBezTo>
                <a:cubicBezTo>
                  <a:pt x="126105" y="203065"/>
                  <a:pt x="118063" y="202535"/>
                  <a:pt x="112773" y="207138"/>
                </a:cubicBezTo>
                <a:lnTo>
                  <a:pt x="109547" y="209995"/>
                </a:lnTo>
                <a:cubicBezTo>
                  <a:pt x="89442" y="227561"/>
                  <a:pt x="59179" y="226554"/>
                  <a:pt x="40290" y="207666"/>
                </a:cubicBezTo>
                <a:cubicBezTo>
                  <a:pt x="20502" y="187878"/>
                  <a:pt x="20502" y="155764"/>
                  <a:pt x="40290" y="135923"/>
                </a:cubicBezTo>
                <a:lnTo>
                  <a:pt x="100233" y="76085"/>
                </a:lnTo>
                <a:cubicBezTo>
                  <a:pt x="120021" y="56297"/>
                  <a:pt x="152137" y="56297"/>
                  <a:pt x="171977" y="76085"/>
                </a:cubicBezTo>
                <a:cubicBezTo>
                  <a:pt x="190865" y="94973"/>
                  <a:pt x="191870" y="125237"/>
                  <a:pt x="174303" y="145343"/>
                </a:cubicBezTo>
                <a:lnTo>
                  <a:pt x="171445" y="148569"/>
                </a:lnTo>
                <a:cubicBezTo>
                  <a:pt x="166843" y="153859"/>
                  <a:pt x="167371" y="161850"/>
                  <a:pt x="172662" y="166505"/>
                </a:cubicBezTo>
                <a:cubicBezTo>
                  <a:pt x="177952" y="171160"/>
                  <a:pt x="185940" y="170579"/>
                  <a:pt x="190597" y="165287"/>
                </a:cubicBezTo>
                <a:lnTo>
                  <a:pt x="193455" y="162061"/>
                </a:lnTo>
                <a:cubicBezTo>
                  <a:pt x="219855" y="131903"/>
                  <a:pt x="218322" y="86454"/>
                  <a:pt x="190014" y="58097"/>
                </a:cubicBezTo>
                <a:cubicBezTo>
                  <a:pt x="160279" y="28364"/>
                  <a:pt x="112081" y="28364"/>
                  <a:pt x="82346" y="58097"/>
                </a:cubicBezTo>
                <a:lnTo>
                  <a:pt x="22300" y="11809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296566" y="3747075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Interpretation of RQ2/RQ3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296566" y="4234072"/>
            <a:ext cx="532003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Mechanism or explanation supported by evidence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560645" y="3907095"/>
            <a:ext cx="220028" cy="320040"/>
          </a:xfrm>
          <a:custGeom>
            <a:avLst/>
            <a:gdLst/>
            <a:ahLst/>
            <a:cxnLst/>
            <a:rect l="l" t="t" r="r" b="b"/>
            <a:pathLst>
              <a:path w="220028" h="320040">
                <a:moveTo>
                  <a:pt x="175771" y="155581"/>
                </a:moveTo>
                <a:cubicBezTo>
                  <a:pt x="184773" y="142706"/>
                  <a:pt x="190022" y="127014"/>
                  <a:pt x="190022" y="110014"/>
                </a:cubicBezTo>
                <a:cubicBezTo>
                  <a:pt x="190022" y="65819"/>
                  <a:pt x="154206" y="30004"/>
                  <a:pt x="110012" y="30004"/>
                </a:cubicBezTo>
                <a:cubicBezTo>
                  <a:pt x="65819" y="30004"/>
                  <a:pt x="30001" y="65819"/>
                  <a:pt x="30001" y="110014"/>
                </a:cubicBezTo>
                <a:cubicBezTo>
                  <a:pt x="30001" y="127014"/>
                  <a:pt x="35251" y="142706"/>
                  <a:pt x="44252" y="155581"/>
                </a:cubicBezTo>
                <a:cubicBezTo>
                  <a:pt x="46565" y="158893"/>
                  <a:pt x="49315" y="162644"/>
                  <a:pt x="52252" y="166645"/>
                </a:cubicBezTo>
                <a:lnTo>
                  <a:pt x="52252" y="166645"/>
                </a:lnTo>
                <a:cubicBezTo>
                  <a:pt x="60316" y="177709"/>
                  <a:pt x="69943" y="190961"/>
                  <a:pt x="77131" y="204026"/>
                </a:cubicBezTo>
                <a:cubicBezTo>
                  <a:pt x="83633" y="215902"/>
                  <a:pt x="86944" y="228278"/>
                  <a:pt x="88570" y="239966"/>
                </a:cubicBezTo>
                <a:lnTo>
                  <a:pt x="58129" y="240030"/>
                </a:lnTo>
                <a:cubicBezTo>
                  <a:pt x="56754" y="232528"/>
                  <a:pt x="54442" y="225215"/>
                  <a:pt x="50754" y="218466"/>
                </a:cubicBezTo>
                <a:cubicBezTo>
                  <a:pt x="44565" y="207213"/>
                  <a:pt x="36877" y="196652"/>
                  <a:pt x="29189" y="186087"/>
                </a:cubicBezTo>
                <a:lnTo>
                  <a:pt x="29189" y="186087"/>
                </a:lnTo>
                <a:lnTo>
                  <a:pt x="29189" y="186087"/>
                </a:lnTo>
                <a:cubicBezTo>
                  <a:pt x="25939" y="181648"/>
                  <a:pt x="22687" y="177213"/>
                  <a:pt x="19563" y="172710"/>
                </a:cubicBezTo>
                <a:cubicBezTo>
                  <a:pt x="7248" y="154957"/>
                  <a:pt x="-2" y="133329"/>
                  <a:pt x="-2" y="110014"/>
                </a:cubicBezTo>
                <a:cubicBezTo>
                  <a:pt x="-2" y="49257"/>
                  <a:pt x="49253" y="0"/>
                  <a:pt x="110012" y="0"/>
                </a:cubicBezTo>
                <a:cubicBezTo>
                  <a:pt x="170770" y="0"/>
                  <a:pt x="220025" y="49257"/>
                  <a:pt x="220025" y="110014"/>
                </a:cubicBezTo>
                <a:cubicBezTo>
                  <a:pt x="220025" y="133329"/>
                  <a:pt x="212776" y="154957"/>
                  <a:pt x="200399" y="172710"/>
                </a:cubicBezTo>
                <a:cubicBezTo>
                  <a:pt x="197275" y="177209"/>
                  <a:pt x="194023" y="181648"/>
                  <a:pt x="190773" y="186087"/>
                </a:cubicBezTo>
                <a:lnTo>
                  <a:pt x="190773" y="186087"/>
                </a:lnTo>
                <a:lnTo>
                  <a:pt x="190773" y="186087"/>
                </a:lnTo>
                <a:cubicBezTo>
                  <a:pt x="183085" y="196588"/>
                  <a:pt x="175395" y="207152"/>
                  <a:pt x="169208" y="218466"/>
                </a:cubicBezTo>
                <a:cubicBezTo>
                  <a:pt x="165520" y="225215"/>
                  <a:pt x="163208" y="232531"/>
                  <a:pt x="161833" y="240030"/>
                </a:cubicBezTo>
                <a:lnTo>
                  <a:pt x="131453" y="240030"/>
                </a:lnTo>
                <a:cubicBezTo>
                  <a:pt x="133079" y="228342"/>
                  <a:pt x="136391" y="215902"/>
                  <a:pt x="142893" y="204090"/>
                </a:cubicBezTo>
                <a:cubicBezTo>
                  <a:pt x="150081" y="191025"/>
                  <a:pt x="159707" y="177773"/>
                  <a:pt x="167771" y="166709"/>
                </a:cubicBezTo>
                <a:lnTo>
                  <a:pt x="167771" y="166709"/>
                </a:lnTo>
                <a:lnTo>
                  <a:pt x="167771" y="166709"/>
                </a:lnTo>
                <a:lnTo>
                  <a:pt x="167771" y="166709"/>
                </a:lnTo>
                <a:cubicBezTo>
                  <a:pt x="170709" y="162708"/>
                  <a:pt x="173397" y="158957"/>
                  <a:pt x="175710" y="155645"/>
                </a:cubicBezTo>
                <a:lnTo>
                  <a:pt x="175771" y="155581"/>
                </a:lnTo>
              </a:path>
              <a:path w="220028" h="320040">
                <a:moveTo>
                  <a:pt x="110014" y="80010"/>
                </a:moveTo>
                <a:cubicBezTo>
                  <a:pt x="93450" y="80010"/>
                  <a:pt x="80011" y="93448"/>
                  <a:pt x="80011" y="110014"/>
                </a:cubicBezTo>
                <a:cubicBezTo>
                  <a:pt x="80011" y="115515"/>
                  <a:pt x="75511" y="120015"/>
                  <a:pt x="70010" y="120015"/>
                </a:cubicBezTo>
                <a:cubicBezTo>
                  <a:pt x="64510" y="120015"/>
                  <a:pt x="60010" y="115515"/>
                  <a:pt x="60010" y="110014"/>
                </a:cubicBezTo>
                <a:cubicBezTo>
                  <a:pt x="60010" y="82385"/>
                  <a:pt x="82387" y="60008"/>
                  <a:pt x="110016" y="60008"/>
                </a:cubicBezTo>
                <a:cubicBezTo>
                  <a:pt x="115517" y="60008"/>
                  <a:pt x="120016" y="64507"/>
                  <a:pt x="120016" y="70009"/>
                </a:cubicBezTo>
                <a:cubicBezTo>
                  <a:pt x="120016" y="75510"/>
                  <a:pt x="115517" y="80010"/>
                  <a:pt x="110016" y="80010"/>
                </a:cubicBezTo>
                <a:lnTo>
                  <a:pt x="110014" y="80010"/>
                </a:lnTo>
              </a:path>
              <a:path w="220028" h="320040">
                <a:moveTo>
                  <a:pt x="110014" y="320040"/>
                </a:moveTo>
                <a:cubicBezTo>
                  <a:pt x="82385" y="320040"/>
                  <a:pt x="60008" y="297663"/>
                  <a:pt x="60008" y="270034"/>
                </a:cubicBezTo>
                <a:lnTo>
                  <a:pt x="60008" y="260033"/>
                </a:lnTo>
                <a:lnTo>
                  <a:pt x="160022" y="260033"/>
                </a:lnTo>
                <a:lnTo>
                  <a:pt x="160022" y="270034"/>
                </a:lnTo>
                <a:cubicBezTo>
                  <a:pt x="160022" y="297663"/>
                  <a:pt x="137645" y="320040"/>
                  <a:pt x="110016" y="320040"/>
                </a:cubicBezTo>
                <a:lnTo>
                  <a:pt x="110014" y="320040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296566" y="2296407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Evidence and analysis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6296566" y="2783404"/>
            <a:ext cx="532003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Key outputs, patterns, effect sizes, or themes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510639" y="2456470"/>
            <a:ext cx="320040" cy="319954"/>
          </a:xfrm>
          <a:custGeom>
            <a:avLst/>
            <a:gdLst/>
            <a:ahLst/>
            <a:cxnLst/>
            <a:rect l="l" t="t" r="r" b="b"/>
            <a:pathLst>
              <a:path w="320040" h="319954">
                <a:moveTo>
                  <a:pt x="230006" y="130004"/>
                </a:moveTo>
                <a:cubicBezTo>
                  <a:pt x="230006" y="74773"/>
                  <a:pt x="185233" y="30002"/>
                  <a:pt x="130003" y="30002"/>
                </a:cubicBezTo>
                <a:cubicBezTo>
                  <a:pt x="74774" y="30002"/>
                  <a:pt x="30001" y="74773"/>
                  <a:pt x="30001" y="130004"/>
                </a:cubicBezTo>
                <a:cubicBezTo>
                  <a:pt x="30001" y="185234"/>
                  <a:pt x="74774" y="230005"/>
                  <a:pt x="130003" y="230005"/>
                </a:cubicBezTo>
                <a:cubicBezTo>
                  <a:pt x="185233" y="230005"/>
                  <a:pt x="230006" y="185234"/>
                  <a:pt x="230006" y="130004"/>
                </a:cubicBezTo>
                <a:lnTo>
                  <a:pt x="230006" y="130004"/>
                </a:lnTo>
                <a:moveTo>
                  <a:pt x="210692" y="231944"/>
                </a:moveTo>
                <a:cubicBezTo>
                  <a:pt x="188568" y="249507"/>
                  <a:pt x="160503" y="260007"/>
                  <a:pt x="130003" y="260007"/>
                </a:cubicBezTo>
                <a:cubicBezTo>
                  <a:pt x="58190" y="260007"/>
                  <a:pt x="0" y="201817"/>
                  <a:pt x="0" y="130004"/>
                </a:cubicBezTo>
                <a:cubicBezTo>
                  <a:pt x="0" y="58190"/>
                  <a:pt x="58190" y="0"/>
                  <a:pt x="130003" y="0"/>
                </a:cubicBezTo>
                <a:cubicBezTo>
                  <a:pt x="201817" y="0"/>
                  <a:pt x="260007" y="58190"/>
                  <a:pt x="260007" y="130004"/>
                </a:cubicBezTo>
                <a:cubicBezTo>
                  <a:pt x="260007" y="160505"/>
                  <a:pt x="249506" y="188568"/>
                  <a:pt x="231943" y="210693"/>
                </a:cubicBezTo>
                <a:lnTo>
                  <a:pt x="315633" y="294383"/>
                </a:lnTo>
                <a:cubicBezTo>
                  <a:pt x="321509" y="300258"/>
                  <a:pt x="321509" y="309760"/>
                  <a:pt x="315633" y="315571"/>
                </a:cubicBezTo>
                <a:cubicBezTo>
                  <a:pt x="309757" y="321384"/>
                  <a:pt x="300258" y="321445"/>
                  <a:pt x="294447" y="315571"/>
                </a:cubicBezTo>
                <a:lnTo>
                  <a:pt x="210692" y="23194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296566" y="846695"/>
            <a:ext cx="532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600" b="1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Finding set for RQ2/RQ3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296566" y="1333692"/>
            <a:ext cx="532003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300" dirty="0">
                <a:solidFill>
                  <a:srgbClr val="FFFFFF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Present the main empirical result(s)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510639" y="1021567"/>
            <a:ext cx="320040" cy="280035"/>
          </a:xfrm>
          <a:custGeom>
            <a:avLst/>
            <a:gdLst/>
            <a:ahLst/>
            <a:cxnLst/>
            <a:rect l="l" t="t" r="r" b="b"/>
            <a:pathLst>
              <a:path w="320040" h="280035">
                <a:moveTo>
                  <a:pt x="15003" y="0"/>
                </a:moveTo>
                <a:cubicBezTo>
                  <a:pt x="23318" y="0"/>
                  <a:pt x="30007" y="6687"/>
                  <a:pt x="30007" y="15001"/>
                </a:cubicBezTo>
                <a:lnTo>
                  <a:pt x="30007" y="235028"/>
                </a:lnTo>
                <a:cubicBezTo>
                  <a:pt x="30007" y="243342"/>
                  <a:pt x="36696" y="250029"/>
                  <a:pt x="45010" y="250029"/>
                </a:cubicBezTo>
                <a:lnTo>
                  <a:pt x="305043" y="250029"/>
                </a:lnTo>
                <a:cubicBezTo>
                  <a:pt x="313358" y="250029"/>
                  <a:pt x="320046" y="256716"/>
                  <a:pt x="320046" y="265031"/>
                </a:cubicBezTo>
                <a:cubicBezTo>
                  <a:pt x="320046" y="273345"/>
                  <a:pt x="313358" y="280032"/>
                  <a:pt x="305046" y="280032"/>
                </a:cubicBezTo>
                <a:lnTo>
                  <a:pt x="45014" y="280032"/>
                </a:lnTo>
                <a:cubicBezTo>
                  <a:pt x="20137" y="280032"/>
                  <a:pt x="10" y="259903"/>
                  <a:pt x="10" y="235028"/>
                </a:cubicBezTo>
                <a:lnTo>
                  <a:pt x="10" y="15002"/>
                </a:lnTo>
                <a:cubicBezTo>
                  <a:pt x="10" y="6687"/>
                  <a:pt x="6699" y="0"/>
                  <a:pt x="15013" y="0"/>
                </a:cubicBezTo>
                <a:lnTo>
                  <a:pt x="15003" y="0"/>
                </a:lnTo>
              </a:path>
              <a:path w="320040" h="280035">
                <a:moveTo>
                  <a:pt x="105015" y="120015"/>
                </a:moveTo>
                <a:cubicBezTo>
                  <a:pt x="113329" y="120015"/>
                  <a:pt x="120018" y="126702"/>
                  <a:pt x="120018" y="135016"/>
                </a:cubicBezTo>
                <a:lnTo>
                  <a:pt x="120018" y="185022"/>
                </a:lnTo>
                <a:cubicBezTo>
                  <a:pt x="120018" y="193336"/>
                  <a:pt x="113329" y="200023"/>
                  <a:pt x="105018" y="200023"/>
                </a:cubicBezTo>
                <a:cubicBezTo>
                  <a:pt x="96703" y="200023"/>
                  <a:pt x="90018" y="193336"/>
                  <a:pt x="90018" y="185022"/>
                </a:cubicBezTo>
                <a:lnTo>
                  <a:pt x="90018" y="135016"/>
                </a:lnTo>
                <a:cubicBezTo>
                  <a:pt x="90018" y="126702"/>
                  <a:pt x="96707" y="120015"/>
                  <a:pt x="105021" y="120015"/>
                </a:cubicBezTo>
                <a:lnTo>
                  <a:pt x="105015" y="120015"/>
                </a:lnTo>
              </a:path>
              <a:path w="320040" h="280035">
                <a:moveTo>
                  <a:pt x="180023" y="75010"/>
                </a:moveTo>
                <a:lnTo>
                  <a:pt x="180023" y="185025"/>
                </a:lnTo>
                <a:cubicBezTo>
                  <a:pt x="180023" y="193339"/>
                  <a:pt x="173334" y="200026"/>
                  <a:pt x="165022" y="200026"/>
                </a:cubicBezTo>
                <a:cubicBezTo>
                  <a:pt x="156708" y="200026"/>
                  <a:pt x="150022" y="193339"/>
                  <a:pt x="150022" y="185025"/>
                </a:cubicBezTo>
                <a:lnTo>
                  <a:pt x="150022" y="75010"/>
                </a:lnTo>
                <a:cubicBezTo>
                  <a:pt x="150022" y="66696"/>
                  <a:pt x="156711" y="60009"/>
                  <a:pt x="165025" y="60009"/>
                </a:cubicBezTo>
                <a:cubicBezTo>
                  <a:pt x="173340" y="60009"/>
                  <a:pt x="180029" y="66696"/>
                  <a:pt x="180029" y="75010"/>
                </a:cubicBezTo>
                <a:lnTo>
                  <a:pt x="180023" y="75010"/>
                </a:lnTo>
              </a:path>
              <a:path w="320040" h="280035">
                <a:moveTo>
                  <a:pt x="225030" y="100012"/>
                </a:moveTo>
                <a:cubicBezTo>
                  <a:pt x="233344" y="100012"/>
                  <a:pt x="240033" y="106699"/>
                  <a:pt x="240033" y="115013"/>
                </a:cubicBezTo>
                <a:lnTo>
                  <a:pt x="240033" y="185022"/>
                </a:lnTo>
                <a:cubicBezTo>
                  <a:pt x="240033" y="193336"/>
                  <a:pt x="233344" y="200023"/>
                  <a:pt x="225033" y="200023"/>
                </a:cubicBezTo>
                <a:cubicBezTo>
                  <a:pt x="216718" y="200023"/>
                  <a:pt x="210033" y="193336"/>
                  <a:pt x="210033" y="185022"/>
                </a:cubicBezTo>
                <a:lnTo>
                  <a:pt x="210033" y="115013"/>
                </a:lnTo>
                <a:cubicBezTo>
                  <a:pt x="210033" y="106699"/>
                  <a:pt x="216722" y="100012"/>
                  <a:pt x="225036" y="100012"/>
                </a:cubicBezTo>
                <a:lnTo>
                  <a:pt x="225030" y="100012"/>
                </a:lnTo>
              </a:path>
              <a:path w="320040" h="280035">
                <a:moveTo>
                  <a:pt x="300038" y="35004"/>
                </a:moveTo>
                <a:lnTo>
                  <a:pt x="300038" y="185022"/>
                </a:lnTo>
                <a:cubicBezTo>
                  <a:pt x="300038" y="193336"/>
                  <a:pt x="293349" y="200023"/>
                  <a:pt x="285037" y="200023"/>
                </a:cubicBezTo>
                <a:cubicBezTo>
                  <a:pt x="276723" y="200023"/>
                  <a:pt x="270037" y="193336"/>
                  <a:pt x="270037" y="185022"/>
                </a:cubicBezTo>
                <a:lnTo>
                  <a:pt x="270037" y="35004"/>
                </a:lnTo>
                <a:cubicBezTo>
                  <a:pt x="270037" y="26690"/>
                  <a:pt x="276726" y="20003"/>
                  <a:pt x="285040" y="20003"/>
                </a:cubicBezTo>
                <a:cubicBezTo>
                  <a:pt x="293355" y="20003"/>
                  <a:pt x="300044" y="26690"/>
                  <a:pt x="300044" y="35004"/>
                </a:cubicBezTo>
                <a:lnTo>
                  <a:pt x="300038" y="35004"/>
                </a:lnTo>
              </a:path>
            </a:pathLst>
          </a:custGeom>
          <a:solidFill>
            <a:srgbClr val="FFF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Dissertation Defense Presentation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2192000" cy="3998053"/>
          </a:xfrm>
          <a:prstGeom prst="rect">
            <a:avLst/>
          </a:pr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316800" y="467675"/>
            <a:ext cx="1875200" cy="186303"/>
          </a:xfrm>
          <a:custGeom>
            <a:avLst/>
            <a:gdLst/>
            <a:ahLst/>
            <a:cxnLst/>
            <a:rect l="l" t="t" r="r" b="b"/>
            <a:pathLst>
              <a:path w="1875200" h="186303">
                <a:moveTo>
                  <a:pt x="1875200" y="237"/>
                </a:moveTo>
                <a:cubicBezTo>
                  <a:pt x="1820707" y="-3054"/>
                  <a:pt x="1766232" y="27917"/>
                  <a:pt x="1711739" y="93151"/>
                </a:cubicBezTo>
                <a:cubicBezTo>
                  <a:pt x="1607984" y="217354"/>
                  <a:pt x="1504248" y="217354"/>
                  <a:pt x="1400512" y="93151"/>
                </a:cubicBezTo>
                <a:cubicBezTo>
                  <a:pt x="1296776" y="-31051"/>
                  <a:pt x="1193040" y="-31051"/>
                  <a:pt x="1089304" y="93151"/>
                </a:cubicBezTo>
                <a:cubicBezTo>
                  <a:pt x="985568" y="217354"/>
                  <a:pt x="881813" y="217354"/>
                  <a:pt x="778077" y="93151"/>
                </a:cubicBezTo>
                <a:cubicBezTo>
                  <a:pt x="674341" y="-31051"/>
                  <a:pt x="570605" y="-31051"/>
                  <a:pt x="466850" y="93151"/>
                </a:cubicBezTo>
                <a:cubicBezTo>
                  <a:pt x="363114" y="217354"/>
                  <a:pt x="259378" y="217354"/>
                  <a:pt x="155623" y="93151"/>
                </a:cubicBezTo>
                <a:cubicBezTo>
                  <a:pt x="103736" y="31038"/>
                  <a:pt x="51868" y="-11"/>
                  <a:pt x="-19" y="0"/>
                </a:cubicBezTo>
              </a:path>
            </a:pathLst>
          </a:custGeom>
          <a:noFill/>
          <a:ln w="28575">
            <a:solidFill>
              <a:srgbClr val="FFF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316115" y="737494"/>
            <a:ext cx="1875199" cy="186303"/>
          </a:xfrm>
          <a:custGeom>
            <a:avLst/>
            <a:gdLst/>
            <a:ahLst/>
            <a:cxnLst/>
            <a:rect l="l" t="t" r="r" b="b"/>
            <a:pathLst>
              <a:path w="1875199" h="186303">
                <a:moveTo>
                  <a:pt x="1875199" y="237"/>
                </a:moveTo>
                <a:cubicBezTo>
                  <a:pt x="1820706" y="-3055"/>
                  <a:pt x="1766231" y="27917"/>
                  <a:pt x="1711738" y="93151"/>
                </a:cubicBezTo>
                <a:cubicBezTo>
                  <a:pt x="1608002" y="217354"/>
                  <a:pt x="1504266" y="217354"/>
                  <a:pt x="1400511" y="93151"/>
                </a:cubicBezTo>
                <a:cubicBezTo>
                  <a:pt x="1296775" y="-31051"/>
                  <a:pt x="1193039" y="-31051"/>
                  <a:pt x="1089303" y="93151"/>
                </a:cubicBezTo>
                <a:cubicBezTo>
                  <a:pt x="985567" y="217354"/>
                  <a:pt x="881831" y="217354"/>
                  <a:pt x="778095" y="93151"/>
                </a:cubicBezTo>
                <a:cubicBezTo>
                  <a:pt x="674340" y="-31051"/>
                  <a:pt x="570604" y="-31051"/>
                  <a:pt x="466868" y="93151"/>
                </a:cubicBezTo>
                <a:cubicBezTo>
                  <a:pt x="363132" y="217354"/>
                  <a:pt x="259396" y="217354"/>
                  <a:pt x="155641" y="93151"/>
                </a:cubicBezTo>
                <a:cubicBezTo>
                  <a:pt x="103755" y="31040"/>
                  <a:pt x="51887" y="-11"/>
                  <a:pt x="0" y="0"/>
                </a:cubicBezTo>
              </a:path>
            </a:pathLst>
          </a:custGeom>
          <a:noFill/>
          <a:ln w="28575">
            <a:solidFill>
              <a:srgbClr val="FFF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315429" y="1007313"/>
            <a:ext cx="1875203" cy="186302"/>
          </a:xfrm>
          <a:custGeom>
            <a:avLst/>
            <a:gdLst/>
            <a:ahLst/>
            <a:cxnLst/>
            <a:rect l="l" t="t" r="r" b="b"/>
            <a:pathLst>
              <a:path w="1875203" h="186302">
                <a:moveTo>
                  <a:pt x="1875203" y="237"/>
                </a:moveTo>
                <a:cubicBezTo>
                  <a:pt x="1820710" y="-3055"/>
                  <a:pt x="1766235" y="27917"/>
                  <a:pt x="1711742" y="93151"/>
                </a:cubicBezTo>
                <a:cubicBezTo>
                  <a:pt x="1608005" y="217351"/>
                  <a:pt x="1504269" y="217351"/>
                  <a:pt x="1400533" y="93151"/>
                </a:cubicBezTo>
                <a:cubicBezTo>
                  <a:pt x="1296778" y="-31051"/>
                  <a:pt x="1193042" y="-31051"/>
                  <a:pt x="1089305" y="93151"/>
                </a:cubicBezTo>
                <a:cubicBezTo>
                  <a:pt x="985569" y="217351"/>
                  <a:pt x="881833" y="217351"/>
                  <a:pt x="778097" y="93151"/>
                </a:cubicBezTo>
                <a:cubicBezTo>
                  <a:pt x="674360" y="-31051"/>
                  <a:pt x="570624" y="-31051"/>
                  <a:pt x="466869" y="93151"/>
                </a:cubicBezTo>
                <a:cubicBezTo>
                  <a:pt x="363133" y="217351"/>
                  <a:pt x="259397" y="217351"/>
                  <a:pt x="155642" y="93151"/>
                </a:cubicBezTo>
                <a:cubicBezTo>
                  <a:pt x="103755" y="31040"/>
                  <a:pt x="51887" y="-11"/>
                  <a:pt x="0" y="-2"/>
                </a:cubicBezTo>
              </a:path>
            </a:pathLst>
          </a:custGeom>
          <a:noFill/>
          <a:ln w="28575">
            <a:solidFill>
              <a:srgbClr val="FFF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314744" y="1277132"/>
            <a:ext cx="1875201" cy="186302"/>
          </a:xfrm>
          <a:custGeom>
            <a:avLst/>
            <a:gdLst/>
            <a:ahLst/>
            <a:cxnLst/>
            <a:rect l="l" t="t" r="r" b="b"/>
            <a:pathLst>
              <a:path w="1875201" h="186302">
                <a:moveTo>
                  <a:pt x="1875201" y="239"/>
                </a:moveTo>
                <a:cubicBezTo>
                  <a:pt x="1820708" y="-3052"/>
                  <a:pt x="1766233" y="27921"/>
                  <a:pt x="1711740" y="93153"/>
                </a:cubicBezTo>
                <a:cubicBezTo>
                  <a:pt x="1608004" y="217353"/>
                  <a:pt x="1504268" y="217353"/>
                  <a:pt x="1400531" y="93153"/>
                </a:cubicBezTo>
                <a:cubicBezTo>
                  <a:pt x="1296795" y="-31047"/>
                  <a:pt x="1193059" y="-31047"/>
                  <a:pt x="1089304" y="93153"/>
                </a:cubicBezTo>
                <a:cubicBezTo>
                  <a:pt x="985568" y="217353"/>
                  <a:pt x="881832" y="217353"/>
                  <a:pt x="778096" y="93153"/>
                </a:cubicBezTo>
                <a:cubicBezTo>
                  <a:pt x="674360" y="-31047"/>
                  <a:pt x="570624" y="-31047"/>
                  <a:pt x="466869" y="93153"/>
                </a:cubicBezTo>
                <a:cubicBezTo>
                  <a:pt x="363133" y="217353"/>
                  <a:pt x="259397" y="217353"/>
                  <a:pt x="155642" y="93153"/>
                </a:cubicBezTo>
                <a:cubicBezTo>
                  <a:pt x="103755" y="31043"/>
                  <a:pt x="51887" y="-13"/>
                  <a:pt x="0" y="0"/>
                </a:cubicBezTo>
              </a:path>
            </a:pathLst>
          </a:custGeom>
          <a:noFill/>
          <a:ln w="28575">
            <a:solidFill>
              <a:srgbClr val="FFF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02920" y="1796007"/>
            <a:ext cx="11152050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Discussion &amp; Contributions to Knowledge</a:t>
            </a:r>
            <a:endParaRPr lang="en-US" sz="4000" dirty="0"/>
          </a:p>
        </p:txBody>
      </p:sp>
      <p:sp>
        <p:nvSpPr>
          <p:cNvPr id="10" name="Text 8"/>
          <p:cNvSpPr/>
          <p:nvPr/>
        </p:nvSpPr>
        <p:spPr>
          <a:xfrm>
            <a:off x="5559770" y="3827010"/>
            <a:ext cx="8358535" cy="2784994"/>
          </a:xfrm>
          <a:custGeom>
            <a:avLst/>
            <a:gdLst/>
            <a:ahLst/>
            <a:cxnLst/>
            <a:rect l="l" t="t" r="r" b="b"/>
            <a:pathLst>
              <a:path w="8358535" h="2784994">
                <a:moveTo>
                  <a:pt x="525668" y="1392971"/>
                </a:moveTo>
                <a:cubicBezTo>
                  <a:pt x="568882" y="1316662"/>
                  <a:pt x="617111" y="1243639"/>
                  <a:pt x="663751" y="1169419"/>
                </a:cubicBezTo>
                <a:cubicBezTo>
                  <a:pt x="650796" y="1188469"/>
                  <a:pt x="637756" y="1207351"/>
                  <a:pt x="624800" y="1226400"/>
                </a:cubicBezTo>
                <a:cubicBezTo>
                  <a:pt x="693675" y="1136723"/>
                  <a:pt x="763970" y="1049135"/>
                  <a:pt x="840283" y="965892"/>
                </a:cubicBezTo>
                <a:cubicBezTo>
                  <a:pt x="915343" y="884013"/>
                  <a:pt x="996254" y="809542"/>
                  <a:pt x="1076245" y="732843"/>
                </a:cubicBezTo>
                <a:cubicBezTo>
                  <a:pt x="1060029" y="746462"/>
                  <a:pt x="1044232" y="759969"/>
                  <a:pt x="1028016" y="773588"/>
                </a:cubicBezTo>
                <a:cubicBezTo>
                  <a:pt x="1084771" y="726995"/>
                  <a:pt x="1141442" y="682045"/>
                  <a:pt x="1207975" y="649990"/>
                </a:cubicBezTo>
                <a:cubicBezTo>
                  <a:pt x="1190005" y="658401"/>
                  <a:pt x="1172034" y="666811"/>
                  <a:pt x="1153729" y="675222"/>
                </a:cubicBezTo>
                <a:cubicBezTo>
                  <a:pt x="1184739" y="661074"/>
                  <a:pt x="1216418" y="650101"/>
                  <a:pt x="1250270" y="643557"/>
                </a:cubicBezTo>
                <a:cubicBezTo>
                  <a:pt x="1231129" y="646982"/>
                  <a:pt x="1211988" y="650352"/>
                  <a:pt x="1192763" y="653777"/>
                </a:cubicBezTo>
                <a:cubicBezTo>
                  <a:pt x="1220513" y="649182"/>
                  <a:pt x="1248013" y="647595"/>
                  <a:pt x="1275847" y="649544"/>
                </a:cubicBezTo>
                <a:cubicBezTo>
                  <a:pt x="1256455" y="648096"/>
                  <a:pt x="1237398" y="646620"/>
                  <a:pt x="1218006" y="645172"/>
                </a:cubicBezTo>
                <a:cubicBezTo>
                  <a:pt x="1245171" y="647929"/>
                  <a:pt x="1271417" y="653722"/>
                  <a:pt x="1297328" y="662578"/>
                </a:cubicBezTo>
                <a:cubicBezTo>
                  <a:pt x="1279190" y="656145"/>
                  <a:pt x="1260634" y="649767"/>
                  <a:pt x="1242496" y="643389"/>
                </a:cubicBezTo>
                <a:cubicBezTo>
                  <a:pt x="1274008" y="655114"/>
                  <a:pt x="1303514" y="670320"/>
                  <a:pt x="1331598" y="689203"/>
                </a:cubicBezTo>
                <a:cubicBezTo>
                  <a:pt x="1315216" y="678035"/>
                  <a:pt x="1298749" y="666644"/>
                  <a:pt x="1282450" y="655476"/>
                </a:cubicBezTo>
                <a:cubicBezTo>
                  <a:pt x="1321150" y="682602"/>
                  <a:pt x="1355002" y="714323"/>
                  <a:pt x="1385594" y="750110"/>
                </a:cubicBezTo>
                <a:cubicBezTo>
                  <a:pt x="1373057" y="735155"/>
                  <a:pt x="1360268" y="720005"/>
                  <a:pt x="1347730" y="705105"/>
                </a:cubicBezTo>
                <a:cubicBezTo>
                  <a:pt x="1378490" y="742201"/>
                  <a:pt x="1403732" y="781469"/>
                  <a:pt x="1424545" y="824915"/>
                </a:cubicBezTo>
                <a:cubicBezTo>
                  <a:pt x="1416521" y="807704"/>
                  <a:pt x="1408580" y="790827"/>
                  <a:pt x="1400556" y="773532"/>
                </a:cubicBezTo>
                <a:cubicBezTo>
                  <a:pt x="1442432" y="863543"/>
                  <a:pt x="1468093" y="958957"/>
                  <a:pt x="1485980" y="1056209"/>
                </a:cubicBezTo>
                <a:cubicBezTo>
                  <a:pt x="1482637" y="1037438"/>
                  <a:pt x="1479210" y="1019029"/>
                  <a:pt x="1475783" y="1000203"/>
                </a:cubicBezTo>
                <a:cubicBezTo>
                  <a:pt x="1511558" y="1199079"/>
                  <a:pt x="1518997" y="1402662"/>
                  <a:pt x="1567643" y="1599534"/>
                </a:cubicBezTo>
                <a:cubicBezTo>
                  <a:pt x="1617627" y="1801585"/>
                  <a:pt x="1723614" y="2012047"/>
                  <a:pt x="1886187" y="2146479"/>
                </a:cubicBezTo>
                <a:cubicBezTo>
                  <a:pt x="2067735" y="2296701"/>
                  <a:pt x="2309547" y="2352206"/>
                  <a:pt x="2535980" y="2280325"/>
                </a:cubicBezTo>
                <a:cubicBezTo>
                  <a:pt x="2716858" y="2222982"/>
                  <a:pt x="2870990" y="2093146"/>
                  <a:pt x="2991520" y="1949858"/>
                </a:cubicBezTo>
                <a:cubicBezTo>
                  <a:pt x="3127262" y="1788551"/>
                  <a:pt x="3229404" y="1602458"/>
                  <a:pt x="3348011" y="1428813"/>
                </a:cubicBezTo>
                <a:cubicBezTo>
                  <a:pt x="3334889" y="1448058"/>
                  <a:pt x="3321431" y="1467274"/>
                  <a:pt x="3308308" y="1486574"/>
                </a:cubicBezTo>
                <a:cubicBezTo>
                  <a:pt x="3461102" y="1264109"/>
                  <a:pt x="3636464" y="1056348"/>
                  <a:pt x="3842502" y="881283"/>
                </a:cubicBezTo>
                <a:cubicBezTo>
                  <a:pt x="3824114" y="896824"/>
                  <a:pt x="3805558" y="912587"/>
                  <a:pt x="3787252" y="928183"/>
                </a:cubicBezTo>
                <a:cubicBezTo>
                  <a:pt x="3920487" y="815975"/>
                  <a:pt x="4065926" y="719113"/>
                  <a:pt x="4223735" y="645255"/>
                </a:cubicBezTo>
                <a:cubicBezTo>
                  <a:pt x="4202087" y="655337"/>
                  <a:pt x="4180438" y="665446"/>
                  <a:pt x="4159040" y="675333"/>
                </a:cubicBezTo>
                <a:cubicBezTo>
                  <a:pt x="4273886" y="622585"/>
                  <a:pt x="4394751" y="580643"/>
                  <a:pt x="4519544" y="558029"/>
                </a:cubicBezTo>
                <a:cubicBezTo>
                  <a:pt x="4496056" y="562179"/>
                  <a:pt x="4472652" y="566412"/>
                  <a:pt x="4449248" y="570562"/>
                </a:cubicBezTo>
                <a:cubicBezTo>
                  <a:pt x="4500821" y="561761"/>
                  <a:pt x="4552560" y="557472"/>
                  <a:pt x="4604884" y="560842"/>
                </a:cubicBezTo>
                <a:cubicBezTo>
                  <a:pt x="4580895" y="558893"/>
                  <a:pt x="4557074" y="557249"/>
                  <a:pt x="4533085" y="555272"/>
                </a:cubicBezTo>
                <a:cubicBezTo>
                  <a:pt x="4568525" y="558363"/>
                  <a:pt x="4602628" y="564908"/>
                  <a:pt x="4636062" y="576494"/>
                </a:cubicBezTo>
                <a:cubicBezTo>
                  <a:pt x="4612992" y="568473"/>
                  <a:pt x="4589839" y="560424"/>
                  <a:pt x="4567104" y="552404"/>
                </a:cubicBezTo>
                <a:cubicBezTo>
                  <a:pt x="4593266" y="562151"/>
                  <a:pt x="4617589" y="574405"/>
                  <a:pt x="4640910" y="589750"/>
                </a:cubicBezTo>
                <a:cubicBezTo>
                  <a:pt x="4619846" y="575435"/>
                  <a:pt x="4599368" y="561065"/>
                  <a:pt x="4578304" y="546750"/>
                </a:cubicBezTo>
                <a:cubicBezTo>
                  <a:pt x="4611320" y="569503"/>
                  <a:pt x="4639907" y="596379"/>
                  <a:pt x="4666069" y="626763"/>
                </a:cubicBezTo>
                <a:cubicBezTo>
                  <a:pt x="4649686" y="607268"/>
                  <a:pt x="4633303" y="587884"/>
                  <a:pt x="4616753" y="568584"/>
                </a:cubicBezTo>
                <a:cubicBezTo>
                  <a:pt x="4650605" y="609886"/>
                  <a:pt x="4677436" y="654863"/>
                  <a:pt x="4700506" y="702849"/>
                </a:cubicBezTo>
                <a:cubicBezTo>
                  <a:pt x="4690058" y="680458"/>
                  <a:pt x="4679693" y="657927"/>
                  <a:pt x="4669161" y="635563"/>
                </a:cubicBezTo>
                <a:cubicBezTo>
                  <a:pt x="4700757" y="704158"/>
                  <a:pt x="4722238" y="775704"/>
                  <a:pt x="4736113" y="849730"/>
                </a:cubicBezTo>
                <a:cubicBezTo>
                  <a:pt x="4731683" y="825389"/>
                  <a:pt x="4727504" y="801159"/>
                  <a:pt x="4723074" y="776818"/>
                </a:cubicBezTo>
                <a:cubicBezTo>
                  <a:pt x="4768544" y="1030531"/>
                  <a:pt x="4727755" y="1288812"/>
                  <a:pt x="4716638" y="1543472"/>
                </a:cubicBezTo>
                <a:cubicBezTo>
                  <a:pt x="4703849" y="1837484"/>
                  <a:pt x="4762610" y="2147788"/>
                  <a:pt x="4928610" y="2395764"/>
                </a:cubicBezTo>
                <a:cubicBezTo>
                  <a:pt x="5018548" y="2530279"/>
                  <a:pt x="5147270" y="2658723"/>
                  <a:pt x="5299729" y="2719742"/>
                </a:cubicBezTo>
                <a:cubicBezTo>
                  <a:pt x="5406301" y="2762380"/>
                  <a:pt x="5499415" y="2781903"/>
                  <a:pt x="5614428" y="2784716"/>
                </a:cubicBezTo>
                <a:cubicBezTo>
                  <a:pt x="5693751" y="2786749"/>
                  <a:pt x="5777085" y="2772016"/>
                  <a:pt x="5852229" y="2747369"/>
                </a:cubicBezTo>
                <a:cubicBezTo>
                  <a:pt x="6159238" y="2646859"/>
                  <a:pt x="6360260" y="2375043"/>
                  <a:pt x="6504612" y="2100610"/>
                </a:cubicBezTo>
                <a:cubicBezTo>
                  <a:pt x="6574657" y="1967376"/>
                  <a:pt x="6631746" y="1828293"/>
                  <a:pt x="6698196" y="1693499"/>
                </a:cubicBezTo>
                <a:cubicBezTo>
                  <a:pt x="6780110" y="1527736"/>
                  <a:pt x="6873892" y="1368156"/>
                  <a:pt x="6978625" y="1215566"/>
                </a:cubicBezTo>
                <a:cubicBezTo>
                  <a:pt x="6961657" y="1240242"/>
                  <a:pt x="6944856" y="1264722"/>
                  <a:pt x="6927972" y="1289452"/>
                </a:cubicBezTo>
                <a:cubicBezTo>
                  <a:pt x="7018579" y="1158363"/>
                  <a:pt x="7113615" y="1026660"/>
                  <a:pt x="7236068" y="922919"/>
                </a:cubicBezTo>
                <a:cubicBezTo>
                  <a:pt x="7213165" y="942303"/>
                  <a:pt x="7190096" y="961853"/>
                  <a:pt x="7167277" y="981181"/>
                </a:cubicBezTo>
                <a:cubicBezTo>
                  <a:pt x="7212330" y="943640"/>
                  <a:pt x="7260558" y="910805"/>
                  <a:pt x="7313551" y="885405"/>
                </a:cubicBezTo>
                <a:cubicBezTo>
                  <a:pt x="7287222" y="897604"/>
                  <a:pt x="7260893" y="909997"/>
                  <a:pt x="7234480" y="922223"/>
                </a:cubicBezTo>
                <a:cubicBezTo>
                  <a:pt x="7270589" y="905569"/>
                  <a:pt x="7307868" y="893175"/>
                  <a:pt x="7346902" y="885935"/>
                </a:cubicBezTo>
                <a:cubicBezTo>
                  <a:pt x="7318650" y="891115"/>
                  <a:pt x="7290148" y="896155"/>
                  <a:pt x="7262063" y="901141"/>
                </a:cubicBezTo>
                <a:cubicBezTo>
                  <a:pt x="7293157" y="895961"/>
                  <a:pt x="7324250" y="894067"/>
                  <a:pt x="7355846" y="895877"/>
                </a:cubicBezTo>
                <a:cubicBezTo>
                  <a:pt x="7327176" y="893538"/>
                  <a:pt x="7298339" y="891421"/>
                  <a:pt x="7269669" y="889165"/>
                </a:cubicBezTo>
                <a:cubicBezTo>
                  <a:pt x="7303020" y="891811"/>
                  <a:pt x="7335284" y="898077"/>
                  <a:pt x="7367130" y="908660"/>
                </a:cubicBezTo>
                <a:cubicBezTo>
                  <a:pt x="7339630" y="899163"/>
                  <a:pt x="7311880" y="889472"/>
                  <a:pt x="7284547" y="879808"/>
                </a:cubicBezTo>
                <a:cubicBezTo>
                  <a:pt x="7317981" y="891839"/>
                  <a:pt x="7349159" y="907546"/>
                  <a:pt x="7378497" y="927236"/>
                </a:cubicBezTo>
                <a:cubicBezTo>
                  <a:pt x="7353672" y="910108"/>
                  <a:pt x="7328764" y="892981"/>
                  <a:pt x="7303688" y="876020"/>
                </a:cubicBezTo>
                <a:cubicBezTo>
                  <a:pt x="7340884" y="901698"/>
                  <a:pt x="7373399" y="932166"/>
                  <a:pt x="7402821" y="966338"/>
                </a:cubicBezTo>
                <a:cubicBezTo>
                  <a:pt x="7383345" y="943306"/>
                  <a:pt x="7363535" y="920107"/>
                  <a:pt x="7344144" y="896824"/>
                </a:cubicBezTo>
                <a:cubicBezTo>
                  <a:pt x="7384933" y="945478"/>
                  <a:pt x="7417197" y="999006"/>
                  <a:pt x="7444362" y="1056349"/>
                </a:cubicBezTo>
                <a:cubicBezTo>
                  <a:pt x="7431992" y="1029752"/>
                  <a:pt x="7419538" y="1003183"/>
                  <a:pt x="7406916" y="976391"/>
                </a:cubicBezTo>
                <a:cubicBezTo>
                  <a:pt x="7443359" y="1055847"/>
                  <a:pt x="7468769" y="1139564"/>
                  <a:pt x="7484818" y="1225453"/>
                </a:cubicBezTo>
                <a:cubicBezTo>
                  <a:pt x="7479636" y="1196796"/>
                  <a:pt x="7474620" y="1167915"/>
                  <a:pt x="7469187" y="1139146"/>
                </a:cubicBezTo>
                <a:cubicBezTo>
                  <a:pt x="7494932" y="1285359"/>
                  <a:pt x="7499111" y="1434189"/>
                  <a:pt x="7520927" y="1580791"/>
                </a:cubicBezTo>
                <a:cubicBezTo>
                  <a:pt x="7535554" y="1678433"/>
                  <a:pt x="7551686" y="1777996"/>
                  <a:pt x="7582947" y="1871990"/>
                </a:cubicBezTo>
                <a:cubicBezTo>
                  <a:pt x="7602255" y="1930531"/>
                  <a:pt x="7629086" y="1985868"/>
                  <a:pt x="7655750" y="2041346"/>
                </a:cubicBezTo>
                <a:cubicBezTo>
                  <a:pt x="7672133" y="2075378"/>
                  <a:pt x="7690438" y="2108464"/>
                  <a:pt x="7712170" y="2139461"/>
                </a:cubicBezTo>
                <a:cubicBezTo>
                  <a:pt x="7765748" y="2216160"/>
                  <a:pt x="7843650" y="2275480"/>
                  <a:pt x="7936764" y="2294557"/>
                </a:cubicBezTo>
                <a:cubicBezTo>
                  <a:pt x="8019513" y="2311768"/>
                  <a:pt x="8126920" y="2296423"/>
                  <a:pt x="8197299" y="2247017"/>
                </a:cubicBezTo>
                <a:cubicBezTo>
                  <a:pt x="8272693" y="2194019"/>
                  <a:pt x="8337305" y="2116290"/>
                  <a:pt x="8352434" y="2022408"/>
                </a:cubicBezTo>
                <a:cubicBezTo>
                  <a:pt x="8366727" y="1934235"/>
                  <a:pt x="8357700" y="1837122"/>
                  <a:pt x="8304874" y="1761843"/>
                </a:cubicBezTo>
                <a:cubicBezTo>
                  <a:pt x="8279380" y="1725583"/>
                  <a:pt x="8257230" y="1688041"/>
                  <a:pt x="8238507" y="1647909"/>
                </a:cubicBezTo>
                <a:cubicBezTo>
                  <a:pt x="8251379" y="1675230"/>
                  <a:pt x="8264000" y="1702718"/>
                  <a:pt x="8276789" y="1730067"/>
                </a:cubicBezTo>
                <a:cubicBezTo>
                  <a:pt x="8240262" y="1649525"/>
                  <a:pt x="8217945" y="1563970"/>
                  <a:pt x="8201897" y="1476911"/>
                </a:cubicBezTo>
                <a:cubicBezTo>
                  <a:pt x="8207162" y="1505902"/>
                  <a:pt x="8212345" y="1535340"/>
                  <a:pt x="8217527" y="1564359"/>
                </a:cubicBezTo>
                <a:cubicBezTo>
                  <a:pt x="8173812" y="1319391"/>
                  <a:pt x="8176403" y="1061556"/>
                  <a:pt x="8081032" y="828230"/>
                </a:cubicBezTo>
                <a:cubicBezTo>
                  <a:pt x="8018928" y="676336"/>
                  <a:pt x="7939438" y="537671"/>
                  <a:pt x="7819243" y="423626"/>
                </a:cubicBezTo>
                <a:cubicBezTo>
                  <a:pt x="7763659" y="370878"/>
                  <a:pt x="7697877" y="324285"/>
                  <a:pt x="7628417" y="291923"/>
                </a:cubicBezTo>
                <a:cubicBezTo>
                  <a:pt x="7527530" y="244662"/>
                  <a:pt x="7435085" y="227952"/>
                  <a:pt x="7325671" y="221658"/>
                </a:cubicBezTo>
                <a:cubicBezTo>
                  <a:pt x="7250946" y="217369"/>
                  <a:pt x="7173044" y="231628"/>
                  <a:pt x="7101830" y="252293"/>
                </a:cubicBezTo>
                <a:cubicBezTo>
                  <a:pt x="7030866" y="273097"/>
                  <a:pt x="6961574" y="306684"/>
                  <a:pt x="6898550" y="345535"/>
                </a:cubicBezTo>
                <a:cubicBezTo>
                  <a:pt x="6787549" y="413823"/>
                  <a:pt x="6688082" y="508011"/>
                  <a:pt x="6604330" y="607742"/>
                </a:cubicBezTo>
                <a:cubicBezTo>
                  <a:pt x="6506953" y="723792"/>
                  <a:pt x="6421278" y="851791"/>
                  <a:pt x="6339113" y="978703"/>
                </a:cubicBezTo>
                <a:cubicBezTo>
                  <a:pt x="6265475" y="1092581"/>
                  <a:pt x="6197687" y="1210303"/>
                  <a:pt x="6136586" y="1331311"/>
                </a:cubicBezTo>
                <a:cubicBezTo>
                  <a:pt x="6023077" y="1555336"/>
                  <a:pt x="5939241" y="1794400"/>
                  <a:pt x="5797397" y="2003497"/>
                </a:cubicBezTo>
                <a:cubicBezTo>
                  <a:pt x="5814030" y="1979184"/>
                  <a:pt x="5830580" y="1954899"/>
                  <a:pt x="5847381" y="1930753"/>
                </a:cubicBezTo>
                <a:cubicBezTo>
                  <a:pt x="5797397" y="2003497"/>
                  <a:pt x="5742481" y="2072148"/>
                  <a:pt x="5674944" y="2129379"/>
                </a:cubicBezTo>
                <a:cubicBezTo>
                  <a:pt x="5697261" y="2110636"/>
                  <a:pt x="5719244" y="2091837"/>
                  <a:pt x="5741562" y="2073067"/>
                </a:cubicBezTo>
                <a:cubicBezTo>
                  <a:pt x="5704617" y="2103646"/>
                  <a:pt x="5664830" y="2129880"/>
                  <a:pt x="5621617" y="2150851"/>
                </a:cubicBezTo>
                <a:cubicBezTo>
                  <a:pt x="5646943" y="2139071"/>
                  <a:pt x="5672186" y="2127263"/>
                  <a:pt x="5697512" y="2115454"/>
                </a:cubicBezTo>
                <a:cubicBezTo>
                  <a:pt x="5660985" y="2132164"/>
                  <a:pt x="5623539" y="2144335"/>
                  <a:pt x="5584087" y="2151993"/>
                </a:cubicBezTo>
                <a:cubicBezTo>
                  <a:pt x="5611001" y="2147036"/>
                  <a:pt x="5637832" y="2142302"/>
                  <a:pt x="5664830" y="2137400"/>
                </a:cubicBezTo>
                <a:cubicBezTo>
                  <a:pt x="5625712" y="2144251"/>
                  <a:pt x="5586845" y="2146228"/>
                  <a:pt x="5547309" y="2144112"/>
                </a:cubicBezTo>
                <a:cubicBezTo>
                  <a:pt x="5574475" y="2146089"/>
                  <a:pt x="5601723" y="2148261"/>
                  <a:pt x="5628722" y="2150489"/>
                </a:cubicBezTo>
                <a:cubicBezTo>
                  <a:pt x="5589771" y="2147398"/>
                  <a:pt x="5551823" y="2139934"/>
                  <a:pt x="5514711" y="2127513"/>
                </a:cubicBezTo>
                <a:cubicBezTo>
                  <a:pt x="5540539" y="2136564"/>
                  <a:pt x="5566534" y="2145727"/>
                  <a:pt x="5592529" y="2154528"/>
                </a:cubicBezTo>
                <a:cubicBezTo>
                  <a:pt x="5554080" y="2140881"/>
                  <a:pt x="5518305" y="2122779"/>
                  <a:pt x="5484286" y="2100360"/>
                </a:cubicBezTo>
                <a:cubicBezTo>
                  <a:pt x="5507690" y="2116429"/>
                  <a:pt x="5530759" y="2132359"/>
                  <a:pt x="5554247" y="2148261"/>
                </a:cubicBezTo>
                <a:cubicBezTo>
                  <a:pt x="5510866" y="2118351"/>
                  <a:pt x="5472500" y="2082953"/>
                  <a:pt x="5438147" y="2043016"/>
                </a:cubicBezTo>
                <a:cubicBezTo>
                  <a:pt x="5456285" y="2064433"/>
                  <a:pt x="5474256" y="2085655"/>
                  <a:pt x="5492477" y="2107099"/>
                </a:cubicBezTo>
                <a:cubicBezTo>
                  <a:pt x="5445335" y="2050898"/>
                  <a:pt x="5407471" y="1988458"/>
                  <a:pt x="5376210" y="1922259"/>
                </a:cubicBezTo>
                <a:cubicBezTo>
                  <a:pt x="5387578" y="1946433"/>
                  <a:pt x="5398778" y="1970885"/>
                  <a:pt x="5410062" y="1995059"/>
                </a:cubicBezTo>
                <a:cubicBezTo>
                  <a:pt x="5368938" y="1906134"/>
                  <a:pt x="5340603" y="1812558"/>
                  <a:pt x="5322966" y="1716253"/>
                </a:cubicBezTo>
                <a:cubicBezTo>
                  <a:pt x="5327647" y="1741931"/>
                  <a:pt x="5332077" y="1767413"/>
                  <a:pt x="5336758" y="1793119"/>
                </a:cubicBezTo>
                <a:cubicBezTo>
                  <a:pt x="5292291" y="1540659"/>
                  <a:pt x="5335170" y="1281738"/>
                  <a:pt x="5329988" y="1027329"/>
                </a:cubicBezTo>
                <a:cubicBezTo>
                  <a:pt x="5327062" y="879947"/>
                  <a:pt x="5309091" y="728638"/>
                  <a:pt x="5264791" y="587857"/>
                </a:cubicBezTo>
                <a:cubicBezTo>
                  <a:pt x="5212467" y="420841"/>
                  <a:pt x="5118851" y="244411"/>
                  <a:pt x="4976171" y="137913"/>
                </a:cubicBezTo>
                <a:cubicBezTo>
                  <a:pt x="4884812" y="69709"/>
                  <a:pt x="4782754" y="17796"/>
                  <a:pt x="4667657" y="5236"/>
                </a:cubicBezTo>
                <a:cubicBezTo>
                  <a:pt x="4554399" y="-7046"/>
                  <a:pt x="4457607" y="2340"/>
                  <a:pt x="4346188" y="24870"/>
                </a:cubicBezTo>
                <a:cubicBezTo>
                  <a:pt x="4190886" y="56369"/>
                  <a:pt x="4042105" y="120591"/>
                  <a:pt x="3901598" y="192248"/>
                </a:cubicBezTo>
                <a:cubicBezTo>
                  <a:pt x="3635545" y="328435"/>
                  <a:pt x="3401506" y="532853"/>
                  <a:pt x="3205833" y="756878"/>
                </a:cubicBezTo>
                <a:cubicBezTo>
                  <a:pt x="3088730" y="890753"/>
                  <a:pt x="2984917" y="1035684"/>
                  <a:pt x="2887122" y="1183818"/>
                </a:cubicBezTo>
                <a:cubicBezTo>
                  <a:pt x="2807632" y="1304185"/>
                  <a:pt x="2738006" y="1430624"/>
                  <a:pt x="2656761" y="1549850"/>
                </a:cubicBezTo>
                <a:cubicBezTo>
                  <a:pt x="2669717" y="1530800"/>
                  <a:pt x="2682756" y="1511918"/>
                  <a:pt x="2695712" y="1492869"/>
                </a:cubicBezTo>
                <a:cubicBezTo>
                  <a:pt x="2626670" y="1593379"/>
                  <a:pt x="2550858" y="1691077"/>
                  <a:pt x="2457911" y="1770672"/>
                </a:cubicBezTo>
                <a:cubicBezTo>
                  <a:pt x="2475046" y="1756106"/>
                  <a:pt x="2492348" y="1741736"/>
                  <a:pt x="2509316" y="1727170"/>
                </a:cubicBezTo>
                <a:cubicBezTo>
                  <a:pt x="2467022" y="1762512"/>
                  <a:pt x="2421468" y="1793565"/>
                  <a:pt x="2371568" y="1817488"/>
                </a:cubicBezTo>
                <a:cubicBezTo>
                  <a:pt x="2390792" y="1808409"/>
                  <a:pt x="2410435" y="1799357"/>
                  <a:pt x="2429659" y="1790362"/>
                </a:cubicBezTo>
                <a:cubicBezTo>
                  <a:pt x="2392464" y="1807462"/>
                  <a:pt x="2354015" y="1820273"/>
                  <a:pt x="2313894" y="1827541"/>
                </a:cubicBezTo>
                <a:cubicBezTo>
                  <a:pt x="2334456" y="1823670"/>
                  <a:pt x="2355185" y="1820189"/>
                  <a:pt x="2375831" y="1816346"/>
                </a:cubicBezTo>
                <a:cubicBezTo>
                  <a:pt x="2339304" y="1822306"/>
                  <a:pt x="2303028" y="1824144"/>
                  <a:pt x="2266083" y="1821526"/>
                </a:cubicBezTo>
                <a:cubicBezTo>
                  <a:pt x="2286812" y="1823141"/>
                  <a:pt x="2307541" y="1824673"/>
                  <a:pt x="2328271" y="1826288"/>
                </a:cubicBezTo>
                <a:cubicBezTo>
                  <a:pt x="2291911" y="1823030"/>
                  <a:pt x="2256387" y="1815649"/>
                  <a:pt x="2221866" y="1803674"/>
                </a:cubicBezTo>
                <a:cubicBezTo>
                  <a:pt x="2241676" y="1810553"/>
                  <a:pt x="2261235" y="1817460"/>
                  <a:pt x="2281045" y="1824339"/>
                </a:cubicBezTo>
                <a:cubicBezTo>
                  <a:pt x="2243933" y="1810831"/>
                  <a:pt x="2209245" y="1793091"/>
                  <a:pt x="2176396" y="1770922"/>
                </a:cubicBezTo>
                <a:cubicBezTo>
                  <a:pt x="2194116" y="1782982"/>
                  <a:pt x="2211585" y="1795263"/>
                  <a:pt x="2229305" y="1807322"/>
                </a:cubicBezTo>
                <a:cubicBezTo>
                  <a:pt x="2186175" y="1777217"/>
                  <a:pt x="2148061" y="1741374"/>
                  <a:pt x="2113958" y="1701298"/>
                </a:cubicBezTo>
                <a:cubicBezTo>
                  <a:pt x="2127582" y="1717478"/>
                  <a:pt x="2141290" y="1733520"/>
                  <a:pt x="2154831" y="1749757"/>
                </a:cubicBezTo>
                <a:cubicBezTo>
                  <a:pt x="2109444" y="1694836"/>
                  <a:pt x="2073001" y="1634318"/>
                  <a:pt x="2042743" y="1569790"/>
                </a:cubicBezTo>
                <a:cubicBezTo>
                  <a:pt x="2051352" y="1587948"/>
                  <a:pt x="2059794" y="1606274"/>
                  <a:pt x="2068404" y="1624432"/>
                </a:cubicBezTo>
                <a:cubicBezTo>
                  <a:pt x="2023100" y="1525537"/>
                  <a:pt x="1995434" y="1422046"/>
                  <a:pt x="1976209" y="1315270"/>
                </a:cubicBezTo>
                <a:cubicBezTo>
                  <a:pt x="1979636" y="1334458"/>
                  <a:pt x="1983063" y="1353591"/>
                  <a:pt x="1986406" y="1372807"/>
                </a:cubicBezTo>
                <a:cubicBezTo>
                  <a:pt x="1922965" y="1016802"/>
                  <a:pt x="1903406" y="615345"/>
                  <a:pt x="1617294" y="353555"/>
                </a:cubicBezTo>
                <a:cubicBezTo>
                  <a:pt x="1457646" y="207510"/>
                  <a:pt x="1228872" y="150390"/>
                  <a:pt x="1024172" y="231350"/>
                </a:cubicBezTo>
                <a:cubicBezTo>
                  <a:pt x="831173" y="307352"/>
                  <a:pt x="670188" y="454595"/>
                  <a:pt x="519567" y="593204"/>
                </a:cubicBezTo>
                <a:cubicBezTo>
                  <a:pt x="439576" y="666700"/>
                  <a:pt x="363179" y="744513"/>
                  <a:pt x="290878" y="825668"/>
                </a:cubicBezTo>
                <a:cubicBezTo>
                  <a:pt x="216236" y="909412"/>
                  <a:pt x="140842" y="992433"/>
                  <a:pt x="71048" y="1080383"/>
                </a:cubicBezTo>
                <a:cubicBezTo>
                  <a:pt x="23237" y="1140790"/>
                  <a:pt x="-1170" y="1204538"/>
                  <a:pt x="-250" y="1281042"/>
                </a:cubicBezTo>
                <a:cubicBezTo>
                  <a:pt x="418" y="1368881"/>
                  <a:pt x="51991" y="1446582"/>
                  <a:pt x="121868" y="1494679"/>
                </a:cubicBezTo>
                <a:cubicBezTo>
                  <a:pt x="184641" y="1537874"/>
                  <a:pt x="251676" y="1552328"/>
                  <a:pt x="326819" y="1538765"/>
                </a:cubicBezTo>
                <a:cubicBezTo>
                  <a:pt x="415754" y="1523754"/>
                  <a:pt x="480867" y="1472260"/>
                  <a:pt x="525502" y="1393222"/>
                </a:cubicBezTo>
                <a:lnTo>
                  <a:pt x="525668" y="1392971"/>
                </a:lnTo>
              </a:path>
            </a:pathLst>
          </a:custGeom>
          <a:solidFill>
            <a:srgbClr val="40AF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6559" y="4995045"/>
            <a:ext cx="399300" cy="399300"/>
          </a:xfrm>
          <a:custGeom>
            <a:avLst/>
            <a:gdLst/>
            <a:ahLst/>
            <a:cxnLst/>
            <a:rect l="l" t="t" r="r" b="b"/>
            <a:pathLst>
              <a:path w="399300" h="399300">
                <a:moveTo>
                  <a:pt x="275118" y="21802"/>
                </a:moveTo>
                <a:lnTo>
                  <a:pt x="286258" y="92238"/>
                </a:lnTo>
                <a:cubicBezTo>
                  <a:pt x="291844" y="127564"/>
                  <a:pt x="309685" y="159788"/>
                  <a:pt x="336654" y="183279"/>
                </a:cubicBezTo>
                <a:lnTo>
                  <a:pt x="390432" y="230113"/>
                </a:lnTo>
                <a:cubicBezTo>
                  <a:pt x="397998" y="236705"/>
                  <a:pt x="401069" y="247087"/>
                  <a:pt x="398294" y="256734"/>
                </a:cubicBezTo>
                <a:cubicBezTo>
                  <a:pt x="395523" y="266381"/>
                  <a:pt x="387413" y="273552"/>
                  <a:pt x="377498" y="275118"/>
                </a:cubicBezTo>
                <a:lnTo>
                  <a:pt x="307062" y="286258"/>
                </a:lnTo>
                <a:cubicBezTo>
                  <a:pt x="271736" y="291844"/>
                  <a:pt x="239512" y="309685"/>
                  <a:pt x="216021" y="336654"/>
                </a:cubicBezTo>
                <a:lnTo>
                  <a:pt x="169187" y="390432"/>
                </a:lnTo>
                <a:cubicBezTo>
                  <a:pt x="162595" y="397998"/>
                  <a:pt x="152213" y="401069"/>
                  <a:pt x="142566" y="398294"/>
                </a:cubicBezTo>
                <a:cubicBezTo>
                  <a:pt x="132919" y="395523"/>
                  <a:pt x="125748" y="387413"/>
                  <a:pt x="124182" y="377498"/>
                </a:cubicBezTo>
                <a:lnTo>
                  <a:pt x="113042" y="307062"/>
                </a:lnTo>
                <a:cubicBezTo>
                  <a:pt x="107456" y="271736"/>
                  <a:pt x="89615" y="239512"/>
                  <a:pt x="62646" y="216021"/>
                </a:cubicBezTo>
                <a:lnTo>
                  <a:pt x="8868" y="169187"/>
                </a:lnTo>
                <a:cubicBezTo>
                  <a:pt x="1302" y="162595"/>
                  <a:pt x="-1769" y="152213"/>
                  <a:pt x="1006" y="142566"/>
                </a:cubicBezTo>
                <a:cubicBezTo>
                  <a:pt x="3777" y="132919"/>
                  <a:pt x="11887" y="125748"/>
                  <a:pt x="21802" y="124182"/>
                </a:cubicBezTo>
                <a:lnTo>
                  <a:pt x="92238" y="113042"/>
                </a:lnTo>
                <a:cubicBezTo>
                  <a:pt x="127564" y="107456"/>
                  <a:pt x="159788" y="89615"/>
                  <a:pt x="183279" y="62646"/>
                </a:cubicBezTo>
                <a:lnTo>
                  <a:pt x="230113" y="8868"/>
                </a:lnTo>
                <a:cubicBezTo>
                  <a:pt x="236705" y="1302"/>
                  <a:pt x="247087" y="-1769"/>
                  <a:pt x="256734" y="1006"/>
                </a:cubicBezTo>
                <a:cubicBezTo>
                  <a:pt x="266381" y="3777"/>
                  <a:pt x="273552" y="11887"/>
                  <a:pt x="275118" y="21802"/>
                </a:cubicBezTo>
                <a:lnTo>
                  <a:pt x="275118" y="21802"/>
                </a:lnTo>
              </a:path>
            </a:pathLst>
          </a:custGeom>
          <a:solidFill>
            <a:srgbClr val="C6FDFF">
              <a:alpha val="1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02921" y="3026338"/>
            <a:ext cx="2560320" cy="3291840"/>
          </a:xfrm>
          <a:custGeom>
            <a:avLst/>
            <a:gdLst/>
            <a:ahLst/>
            <a:cxnLst/>
            <a:rect l="l" t="t" r="r" b="b"/>
            <a:pathLst>
              <a:path w="2560320" h="3291840">
                <a:moveTo>
                  <a:pt x="0" y="0"/>
                </a:moveTo>
                <a:lnTo>
                  <a:pt x="2560320" y="0"/>
                </a:lnTo>
                <a:lnTo>
                  <a:pt x="25603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31521" y="3841503"/>
            <a:ext cx="2120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Theoretical contributions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731521" y="4240702"/>
            <a:ext cx="211709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How findings advance or revise the framework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372960" y="3026338"/>
            <a:ext cx="2560320" cy="3291840"/>
          </a:xfrm>
          <a:custGeom>
            <a:avLst/>
            <a:gdLst/>
            <a:ahLst/>
            <a:cxnLst/>
            <a:rect l="l" t="t" r="r" b="b"/>
            <a:pathLst>
              <a:path w="2560320" h="3291840">
                <a:moveTo>
                  <a:pt x="0" y="0"/>
                </a:moveTo>
                <a:lnTo>
                  <a:pt x="2560320" y="0"/>
                </a:lnTo>
                <a:lnTo>
                  <a:pt x="25603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3601560" y="3841503"/>
            <a:ext cx="2120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Practical implications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3601560" y="4240702"/>
            <a:ext cx="211709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What practitioners can do differently as a 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10309539" y="3021211"/>
            <a:ext cx="239397" cy="125780"/>
          </a:xfrm>
          <a:custGeom>
            <a:avLst/>
            <a:gdLst/>
            <a:ahLst/>
            <a:cxnLst/>
            <a:rect l="l" t="t" r="r" b="b"/>
            <a:pathLst>
              <a:path w="239397" h="125780">
                <a:moveTo>
                  <a:pt x="38114" y="121241"/>
                </a:moveTo>
                <a:cubicBezTo>
                  <a:pt x="33757" y="121241"/>
                  <a:pt x="29403" y="120333"/>
                  <a:pt x="25046" y="118518"/>
                </a:cubicBezTo>
                <a:cubicBezTo>
                  <a:pt x="7984" y="111258"/>
                  <a:pt x="0" y="91657"/>
                  <a:pt x="7259" y="74595"/>
                </a:cubicBezTo>
                <a:cubicBezTo>
                  <a:pt x="26317" y="29220"/>
                  <a:pt x="70421" y="-1"/>
                  <a:pt x="119605" y="-1"/>
                </a:cubicBezTo>
                <a:cubicBezTo>
                  <a:pt x="168792" y="-1"/>
                  <a:pt x="212896" y="29220"/>
                  <a:pt x="232134" y="74595"/>
                </a:cubicBezTo>
                <a:cubicBezTo>
                  <a:pt x="239395" y="91655"/>
                  <a:pt x="231409" y="111439"/>
                  <a:pt x="214347" y="118518"/>
                </a:cubicBezTo>
                <a:cubicBezTo>
                  <a:pt x="197285" y="125778"/>
                  <a:pt x="177504" y="117793"/>
                  <a:pt x="170425" y="100732"/>
                </a:cubicBezTo>
                <a:cubicBezTo>
                  <a:pt x="161713" y="80403"/>
                  <a:pt x="141747" y="67154"/>
                  <a:pt x="119605" y="67154"/>
                </a:cubicBezTo>
                <a:cubicBezTo>
                  <a:pt x="97463" y="67154"/>
                  <a:pt x="77680" y="80403"/>
                  <a:pt x="68968" y="100732"/>
                </a:cubicBezTo>
                <a:cubicBezTo>
                  <a:pt x="63703" y="113437"/>
                  <a:pt x="51181" y="121241"/>
                  <a:pt x="38112" y="121241"/>
                </a:cubicBezTo>
                <a:lnTo>
                  <a:pt x="38114" y="121241"/>
                </a:ln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242999" y="3026338"/>
            <a:ext cx="2560320" cy="3291840"/>
          </a:xfrm>
          <a:custGeom>
            <a:avLst/>
            <a:gdLst/>
            <a:ahLst/>
            <a:cxnLst/>
            <a:rect l="l" t="t" r="r" b="b"/>
            <a:pathLst>
              <a:path w="2560320" h="3291840">
                <a:moveTo>
                  <a:pt x="0" y="0"/>
                </a:moveTo>
                <a:lnTo>
                  <a:pt x="2560320" y="0"/>
                </a:lnTo>
                <a:lnTo>
                  <a:pt x="25603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6471599" y="3841503"/>
            <a:ext cx="2120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Policy implications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6471599" y="4240702"/>
            <a:ext cx="211709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Recommendations for stakeholders and decision-makers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9113038" y="3026338"/>
            <a:ext cx="2560320" cy="3291840"/>
          </a:xfrm>
          <a:custGeom>
            <a:avLst/>
            <a:gdLst/>
            <a:ahLst/>
            <a:cxnLst/>
            <a:rect l="l" t="t" r="r" b="b"/>
            <a:pathLst>
              <a:path w="2560320" h="3291840">
                <a:moveTo>
                  <a:pt x="0" y="0"/>
                </a:moveTo>
                <a:lnTo>
                  <a:pt x="2560320" y="0"/>
                </a:lnTo>
                <a:lnTo>
                  <a:pt x="25603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341638" y="3841503"/>
            <a:ext cx="21209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Answer to the thesis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9341638" y="4240702"/>
            <a:ext cx="211709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1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Explicitly connect results back to the central claim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9341638" y="3319647"/>
            <a:ext cx="365760" cy="254750"/>
          </a:xfrm>
          <a:custGeom>
            <a:avLst/>
            <a:gdLst/>
            <a:ahLst/>
            <a:cxnLst/>
            <a:rect l="l" t="t" r="r" b="b"/>
            <a:pathLst>
              <a:path w="365760" h="254750">
                <a:moveTo>
                  <a:pt x="360007" y="5755"/>
                </a:moveTo>
                <a:cubicBezTo>
                  <a:pt x="367680" y="13428"/>
                  <a:pt x="367680" y="25834"/>
                  <a:pt x="360007" y="33426"/>
                </a:cubicBezTo>
                <a:lnTo>
                  <a:pt x="144519" y="248996"/>
                </a:lnTo>
                <a:cubicBezTo>
                  <a:pt x="136845" y="256669"/>
                  <a:pt x="124439" y="256669"/>
                  <a:pt x="116849" y="248996"/>
                </a:cubicBezTo>
                <a:lnTo>
                  <a:pt x="5757" y="137986"/>
                </a:lnTo>
                <a:cubicBezTo>
                  <a:pt x="-1917" y="130313"/>
                  <a:pt x="-1917" y="117906"/>
                  <a:pt x="5757" y="110315"/>
                </a:cubicBezTo>
                <a:cubicBezTo>
                  <a:pt x="13431" y="102723"/>
                  <a:pt x="25837" y="102642"/>
                  <a:pt x="33427" y="110315"/>
                </a:cubicBezTo>
                <a:lnTo>
                  <a:pt x="130562" y="207448"/>
                </a:lnTo>
                <a:lnTo>
                  <a:pt x="332256" y="5755"/>
                </a:lnTo>
                <a:cubicBezTo>
                  <a:pt x="339930" y="-1918"/>
                  <a:pt x="352337" y="-1918"/>
                  <a:pt x="359926" y="5755"/>
                </a:cubicBezTo>
                <a:lnTo>
                  <a:pt x="360007" y="5755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6471599" y="3264213"/>
            <a:ext cx="365760" cy="365617"/>
          </a:xfrm>
          <a:custGeom>
            <a:avLst/>
            <a:gdLst/>
            <a:ahLst/>
            <a:cxnLst/>
            <a:rect l="l" t="t" r="r" b="b"/>
            <a:pathLst>
              <a:path w="365760" h="365617">
                <a:moveTo>
                  <a:pt x="223626" y="5035"/>
                </a:moveTo>
                <a:cubicBezTo>
                  <a:pt x="230268" y="11674"/>
                  <a:pt x="230337" y="22387"/>
                  <a:pt x="223768" y="29099"/>
                </a:cubicBezTo>
                <a:lnTo>
                  <a:pt x="336660" y="141991"/>
                </a:lnTo>
                <a:cubicBezTo>
                  <a:pt x="343372" y="135421"/>
                  <a:pt x="354085" y="135494"/>
                  <a:pt x="360724" y="142134"/>
                </a:cubicBezTo>
                <a:cubicBezTo>
                  <a:pt x="367435" y="148846"/>
                  <a:pt x="367435" y="159698"/>
                  <a:pt x="360724" y="166341"/>
                </a:cubicBezTo>
                <a:lnTo>
                  <a:pt x="348800" y="178337"/>
                </a:lnTo>
                <a:lnTo>
                  <a:pt x="280750" y="246386"/>
                </a:lnTo>
                <a:lnTo>
                  <a:pt x="269324" y="257811"/>
                </a:lnTo>
                <a:cubicBezTo>
                  <a:pt x="262612" y="264524"/>
                  <a:pt x="251756" y="264524"/>
                  <a:pt x="245118" y="257811"/>
                </a:cubicBezTo>
                <a:cubicBezTo>
                  <a:pt x="238691" y="251384"/>
                  <a:pt x="238406" y="241029"/>
                  <a:pt x="244474" y="234320"/>
                </a:cubicBezTo>
                <a:lnTo>
                  <a:pt x="131509" y="121356"/>
                </a:lnTo>
                <a:cubicBezTo>
                  <a:pt x="124797" y="127355"/>
                  <a:pt x="114443" y="127140"/>
                  <a:pt x="108016" y="120712"/>
                </a:cubicBezTo>
                <a:cubicBezTo>
                  <a:pt x="101305" y="113999"/>
                  <a:pt x="101305" y="103148"/>
                  <a:pt x="108016" y="96505"/>
                </a:cubicBezTo>
                <a:lnTo>
                  <a:pt x="119443" y="85079"/>
                </a:lnTo>
                <a:lnTo>
                  <a:pt x="187423" y="17030"/>
                </a:lnTo>
                <a:lnTo>
                  <a:pt x="199347" y="5034"/>
                </a:lnTo>
                <a:cubicBezTo>
                  <a:pt x="206058" y="-1678"/>
                  <a:pt x="216914" y="-1678"/>
                  <a:pt x="223553" y="5034"/>
                </a:cubicBezTo>
                <a:lnTo>
                  <a:pt x="223626" y="5035"/>
                </a:lnTo>
                <a:moveTo>
                  <a:pt x="199489" y="53376"/>
                </a:moveTo>
                <a:lnTo>
                  <a:pt x="155719" y="97148"/>
                </a:lnTo>
                <a:lnTo>
                  <a:pt x="268610" y="210040"/>
                </a:lnTo>
                <a:lnTo>
                  <a:pt x="312381" y="166268"/>
                </a:lnTo>
                <a:lnTo>
                  <a:pt x="199489" y="53376"/>
                </a:lnTo>
                <a:moveTo>
                  <a:pt x="159647" y="181836"/>
                </a:moveTo>
                <a:lnTo>
                  <a:pt x="183853" y="206044"/>
                </a:lnTo>
                <a:lnTo>
                  <a:pt x="148294" y="241604"/>
                </a:lnTo>
                <a:lnTo>
                  <a:pt x="153294" y="246601"/>
                </a:lnTo>
                <a:cubicBezTo>
                  <a:pt x="162218" y="255526"/>
                  <a:pt x="162218" y="270023"/>
                  <a:pt x="153294" y="278948"/>
                </a:cubicBezTo>
                <a:lnTo>
                  <a:pt x="73320" y="358923"/>
                </a:lnTo>
                <a:cubicBezTo>
                  <a:pt x="64396" y="367847"/>
                  <a:pt x="49901" y="367847"/>
                  <a:pt x="40972" y="358923"/>
                </a:cubicBezTo>
                <a:lnTo>
                  <a:pt x="6697" y="324646"/>
                </a:lnTo>
                <a:cubicBezTo>
                  <a:pt x="-2228" y="315721"/>
                  <a:pt x="-2228" y="301225"/>
                  <a:pt x="6697" y="292300"/>
                </a:cubicBezTo>
                <a:lnTo>
                  <a:pt x="86670" y="212325"/>
                </a:lnTo>
                <a:cubicBezTo>
                  <a:pt x="95595" y="203400"/>
                  <a:pt x="110090" y="203400"/>
                  <a:pt x="119018" y="212325"/>
                </a:cubicBezTo>
                <a:lnTo>
                  <a:pt x="124018" y="217323"/>
                </a:lnTo>
                <a:lnTo>
                  <a:pt x="159577" y="181763"/>
                </a:lnTo>
                <a:lnTo>
                  <a:pt x="159647" y="181836"/>
                </a:lnTo>
                <a:moveTo>
                  <a:pt x="102950" y="244675"/>
                </a:moveTo>
                <a:lnTo>
                  <a:pt x="39114" y="308511"/>
                </a:lnTo>
                <a:lnTo>
                  <a:pt x="57252" y="326650"/>
                </a:lnTo>
                <a:lnTo>
                  <a:pt x="121089" y="262813"/>
                </a:lnTo>
                <a:lnTo>
                  <a:pt x="102950" y="244675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3601560" y="3287002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131447" y="34289"/>
                </a:moveTo>
                <a:lnTo>
                  <a:pt x="234317" y="34289"/>
                </a:lnTo>
                <a:cubicBezTo>
                  <a:pt x="237459" y="34289"/>
                  <a:pt x="240034" y="36862"/>
                  <a:pt x="240034" y="40005"/>
                </a:cubicBezTo>
                <a:lnTo>
                  <a:pt x="240034" y="68581"/>
                </a:lnTo>
                <a:lnTo>
                  <a:pt x="125734" y="68581"/>
                </a:lnTo>
                <a:lnTo>
                  <a:pt x="125734" y="40005"/>
                </a:lnTo>
                <a:cubicBezTo>
                  <a:pt x="125734" y="36862"/>
                  <a:pt x="128305" y="34289"/>
                  <a:pt x="131450" y="34289"/>
                </a:cubicBezTo>
                <a:lnTo>
                  <a:pt x="131447" y="34289"/>
                </a:lnTo>
                <a:moveTo>
                  <a:pt x="91440" y="40005"/>
                </a:moveTo>
                <a:lnTo>
                  <a:pt x="91440" y="68581"/>
                </a:lnTo>
                <a:lnTo>
                  <a:pt x="71367" y="68581"/>
                </a:lnTo>
                <a:cubicBezTo>
                  <a:pt x="62296" y="68581"/>
                  <a:pt x="53580" y="72223"/>
                  <a:pt x="47150" y="78653"/>
                </a:cubicBezTo>
                <a:lnTo>
                  <a:pt x="10073" y="115656"/>
                </a:lnTo>
                <a:cubicBezTo>
                  <a:pt x="3643" y="122086"/>
                  <a:pt x="0" y="130800"/>
                  <a:pt x="0" y="139873"/>
                </a:cubicBezTo>
                <a:lnTo>
                  <a:pt x="0" y="211454"/>
                </a:lnTo>
                <a:lnTo>
                  <a:pt x="0" y="274319"/>
                </a:lnTo>
                <a:cubicBezTo>
                  <a:pt x="0" y="299535"/>
                  <a:pt x="20501" y="320040"/>
                  <a:pt x="45720" y="320040"/>
                </a:cubicBezTo>
                <a:lnTo>
                  <a:pt x="320040" y="320040"/>
                </a:lnTo>
                <a:cubicBezTo>
                  <a:pt x="345259" y="320040"/>
                  <a:pt x="365760" y="299538"/>
                  <a:pt x="365760" y="274319"/>
                </a:cubicBezTo>
                <a:lnTo>
                  <a:pt x="365760" y="211454"/>
                </a:lnTo>
                <a:lnTo>
                  <a:pt x="365760" y="139944"/>
                </a:lnTo>
                <a:cubicBezTo>
                  <a:pt x="365760" y="130871"/>
                  <a:pt x="362117" y="122156"/>
                  <a:pt x="355687" y="115726"/>
                </a:cubicBezTo>
                <a:lnTo>
                  <a:pt x="318610" y="78650"/>
                </a:lnTo>
                <a:cubicBezTo>
                  <a:pt x="312180" y="72220"/>
                  <a:pt x="303464" y="68578"/>
                  <a:pt x="294393" y="68578"/>
                </a:cubicBezTo>
                <a:lnTo>
                  <a:pt x="274320" y="68578"/>
                </a:lnTo>
                <a:lnTo>
                  <a:pt x="274320" y="40002"/>
                </a:lnTo>
                <a:cubicBezTo>
                  <a:pt x="274320" y="17929"/>
                  <a:pt x="256390" y="-3"/>
                  <a:pt x="234317" y="-3"/>
                </a:cubicBezTo>
                <a:lnTo>
                  <a:pt x="131447" y="-3"/>
                </a:lnTo>
                <a:cubicBezTo>
                  <a:pt x="109373" y="-3"/>
                  <a:pt x="91444" y="17929"/>
                  <a:pt x="91444" y="40002"/>
                </a:cubicBezTo>
                <a:lnTo>
                  <a:pt x="91440" y="40005"/>
                </a:lnTo>
                <a:moveTo>
                  <a:pt x="331470" y="194309"/>
                </a:moveTo>
                <a:lnTo>
                  <a:pt x="262890" y="194309"/>
                </a:lnTo>
                <a:lnTo>
                  <a:pt x="262890" y="182880"/>
                </a:lnTo>
                <a:cubicBezTo>
                  <a:pt x="262890" y="173378"/>
                  <a:pt x="255246" y="165736"/>
                  <a:pt x="245747" y="165736"/>
                </a:cubicBezTo>
                <a:cubicBezTo>
                  <a:pt x="236244" y="165736"/>
                  <a:pt x="228604" y="173378"/>
                  <a:pt x="228604" y="182880"/>
                </a:cubicBezTo>
                <a:lnTo>
                  <a:pt x="228604" y="194309"/>
                </a:lnTo>
                <a:lnTo>
                  <a:pt x="137164" y="194309"/>
                </a:lnTo>
                <a:lnTo>
                  <a:pt x="137164" y="182880"/>
                </a:lnTo>
                <a:cubicBezTo>
                  <a:pt x="137164" y="173378"/>
                  <a:pt x="129519" y="165736"/>
                  <a:pt x="120020" y="165736"/>
                </a:cubicBezTo>
                <a:cubicBezTo>
                  <a:pt x="110518" y="165736"/>
                  <a:pt x="102877" y="173378"/>
                  <a:pt x="102877" y="182880"/>
                </a:cubicBezTo>
                <a:lnTo>
                  <a:pt x="102877" y="194309"/>
                </a:lnTo>
                <a:lnTo>
                  <a:pt x="34297" y="194309"/>
                </a:lnTo>
                <a:lnTo>
                  <a:pt x="34297" y="139944"/>
                </a:lnTo>
                <a:lnTo>
                  <a:pt x="71374" y="102867"/>
                </a:lnTo>
                <a:lnTo>
                  <a:pt x="294404" y="102867"/>
                </a:lnTo>
                <a:lnTo>
                  <a:pt x="331481" y="139944"/>
                </a:lnTo>
                <a:lnTo>
                  <a:pt x="331470" y="194309"/>
                </a:lnTo>
                <a:moveTo>
                  <a:pt x="34290" y="228601"/>
                </a:moveTo>
                <a:lnTo>
                  <a:pt x="102870" y="228601"/>
                </a:lnTo>
                <a:lnTo>
                  <a:pt x="102870" y="240030"/>
                </a:lnTo>
                <a:cubicBezTo>
                  <a:pt x="102870" y="249532"/>
                  <a:pt x="110514" y="257175"/>
                  <a:pt x="120017" y="257175"/>
                </a:cubicBezTo>
                <a:cubicBezTo>
                  <a:pt x="129519" y="257175"/>
                  <a:pt x="137164" y="249532"/>
                  <a:pt x="137164" y="240030"/>
                </a:cubicBezTo>
                <a:lnTo>
                  <a:pt x="137164" y="228601"/>
                </a:lnTo>
                <a:lnTo>
                  <a:pt x="228604" y="228601"/>
                </a:lnTo>
                <a:lnTo>
                  <a:pt x="228604" y="240030"/>
                </a:lnTo>
                <a:cubicBezTo>
                  <a:pt x="228604" y="249532"/>
                  <a:pt x="236248" y="257175"/>
                  <a:pt x="245750" y="257175"/>
                </a:cubicBezTo>
                <a:cubicBezTo>
                  <a:pt x="255253" y="257175"/>
                  <a:pt x="262897" y="249532"/>
                  <a:pt x="262897" y="240030"/>
                </a:cubicBezTo>
                <a:lnTo>
                  <a:pt x="262897" y="228601"/>
                </a:lnTo>
                <a:lnTo>
                  <a:pt x="331477" y="228601"/>
                </a:lnTo>
                <a:lnTo>
                  <a:pt x="331477" y="274322"/>
                </a:lnTo>
                <a:cubicBezTo>
                  <a:pt x="331477" y="280608"/>
                  <a:pt x="326335" y="285751"/>
                  <a:pt x="320047" y="285751"/>
                </a:cubicBezTo>
                <a:lnTo>
                  <a:pt x="45727" y="285751"/>
                </a:lnTo>
                <a:cubicBezTo>
                  <a:pt x="39440" y="285751"/>
                  <a:pt x="34297" y="280608"/>
                  <a:pt x="34297" y="274322"/>
                </a:cubicBezTo>
                <a:lnTo>
                  <a:pt x="34290" y="228601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760938" y="3259304"/>
            <a:ext cx="251460" cy="365760"/>
          </a:xfrm>
          <a:custGeom>
            <a:avLst/>
            <a:gdLst/>
            <a:ahLst/>
            <a:cxnLst/>
            <a:rect l="l" t="t" r="r" b="b"/>
            <a:pathLst>
              <a:path w="251460" h="365760">
                <a:moveTo>
                  <a:pt x="200881" y="177807"/>
                </a:moveTo>
                <a:cubicBezTo>
                  <a:pt x="211168" y="163092"/>
                  <a:pt x="217168" y="145159"/>
                  <a:pt x="217168" y="125730"/>
                </a:cubicBezTo>
                <a:cubicBezTo>
                  <a:pt x="217168" y="75222"/>
                  <a:pt x="176236" y="34290"/>
                  <a:pt x="125727" y="34290"/>
                </a:cubicBezTo>
                <a:cubicBezTo>
                  <a:pt x="75222" y="34290"/>
                  <a:pt x="34286" y="75222"/>
                  <a:pt x="34286" y="125730"/>
                </a:cubicBezTo>
                <a:cubicBezTo>
                  <a:pt x="34286" y="145159"/>
                  <a:pt x="40286" y="163092"/>
                  <a:pt x="50574" y="177807"/>
                </a:cubicBezTo>
                <a:cubicBezTo>
                  <a:pt x="53216" y="181593"/>
                  <a:pt x="56360" y="185879"/>
                  <a:pt x="59717" y="190451"/>
                </a:cubicBezTo>
                <a:lnTo>
                  <a:pt x="59717" y="190451"/>
                </a:lnTo>
                <a:cubicBezTo>
                  <a:pt x="68933" y="203096"/>
                  <a:pt x="79934" y="218242"/>
                  <a:pt x="88149" y="233172"/>
                </a:cubicBezTo>
                <a:cubicBezTo>
                  <a:pt x="95580" y="246745"/>
                  <a:pt x="99364" y="260889"/>
                  <a:pt x="101223" y="274247"/>
                </a:cubicBezTo>
                <a:lnTo>
                  <a:pt x="66433" y="274320"/>
                </a:lnTo>
                <a:cubicBezTo>
                  <a:pt x="64862" y="265747"/>
                  <a:pt x="62219" y="257389"/>
                  <a:pt x="58004" y="249675"/>
                </a:cubicBezTo>
                <a:cubicBezTo>
                  <a:pt x="50931" y="236815"/>
                  <a:pt x="42145" y="224745"/>
                  <a:pt x="33359" y="212671"/>
                </a:cubicBezTo>
                <a:lnTo>
                  <a:pt x="33359" y="212671"/>
                </a:lnTo>
                <a:lnTo>
                  <a:pt x="33359" y="212671"/>
                </a:lnTo>
                <a:cubicBezTo>
                  <a:pt x="29645" y="207598"/>
                  <a:pt x="25928" y="202529"/>
                  <a:pt x="22357" y="197382"/>
                </a:cubicBezTo>
                <a:cubicBezTo>
                  <a:pt x="8283" y="177094"/>
                  <a:pt x="-3" y="152376"/>
                  <a:pt x="-3" y="125730"/>
                </a:cubicBezTo>
                <a:cubicBezTo>
                  <a:pt x="-3" y="56294"/>
                  <a:pt x="56289" y="0"/>
                  <a:pt x="125727" y="0"/>
                </a:cubicBezTo>
                <a:cubicBezTo>
                  <a:pt x="195166" y="0"/>
                  <a:pt x="251457" y="56294"/>
                  <a:pt x="251457" y="125730"/>
                </a:cubicBezTo>
                <a:cubicBezTo>
                  <a:pt x="251457" y="152376"/>
                  <a:pt x="243172" y="177094"/>
                  <a:pt x="229027" y="197382"/>
                </a:cubicBezTo>
                <a:cubicBezTo>
                  <a:pt x="225456" y="202525"/>
                  <a:pt x="221740" y="207598"/>
                  <a:pt x="218026" y="212671"/>
                </a:cubicBezTo>
                <a:lnTo>
                  <a:pt x="218026" y="212671"/>
                </a:lnTo>
                <a:lnTo>
                  <a:pt x="218026" y="212671"/>
                </a:lnTo>
                <a:cubicBezTo>
                  <a:pt x="209240" y="224672"/>
                  <a:pt x="200451" y="236745"/>
                  <a:pt x="193380" y="249675"/>
                </a:cubicBezTo>
                <a:cubicBezTo>
                  <a:pt x="189166" y="257389"/>
                  <a:pt x="186523" y="265750"/>
                  <a:pt x="184951" y="274320"/>
                </a:cubicBezTo>
                <a:lnTo>
                  <a:pt x="150232" y="274320"/>
                </a:lnTo>
                <a:cubicBezTo>
                  <a:pt x="152091" y="260962"/>
                  <a:pt x="155875" y="246745"/>
                  <a:pt x="163306" y="233245"/>
                </a:cubicBezTo>
                <a:cubicBezTo>
                  <a:pt x="171521" y="218315"/>
                  <a:pt x="182522" y="203169"/>
                  <a:pt x="191738" y="190524"/>
                </a:cubicBezTo>
                <a:lnTo>
                  <a:pt x="191738" y="190524"/>
                </a:lnTo>
                <a:lnTo>
                  <a:pt x="191738" y="190524"/>
                </a:lnTo>
                <a:lnTo>
                  <a:pt x="191738" y="190524"/>
                </a:lnTo>
                <a:cubicBezTo>
                  <a:pt x="195095" y="185952"/>
                  <a:pt x="198168" y="181666"/>
                  <a:pt x="200811" y="177880"/>
                </a:cubicBezTo>
                <a:lnTo>
                  <a:pt x="200881" y="177807"/>
                </a:lnTo>
              </a:path>
              <a:path w="251460" h="365760">
                <a:moveTo>
                  <a:pt x="125730" y="91440"/>
                </a:moveTo>
                <a:cubicBezTo>
                  <a:pt x="106800" y="91440"/>
                  <a:pt x="91441" y="106798"/>
                  <a:pt x="91441" y="125730"/>
                </a:cubicBezTo>
                <a:cubicBezTo>
                  <a:pt x="91441" y="132017"/>
                  <a:pt x="86299" y="137160"/>
                  <a:pt x="80012" y="137160"/>
                </a:cubicBezTo>
                <a:cubicBezTo>
                  <a:pt x="73726" y="137160"/>
                  <a:pt x="68583" y="132017"/>
                  <a:pt x="68583" y="125730"/>
                </a:cubicBezTo>
                <a:cubicBezTo>
                  <a:pt x="68583" y="94154"/>
                  <a:pt x="94157" y="68580"/>
                  <a:pt x="125733" y="68580"/>
                </a:cubicBezTo>
                <a:cubicBezTo>
                  <a:pt x="132019" y="68580"/>
                  <a:pt x="137161" y="73723"/>
                  <a:pt x="137161" y="80010"/>
                </a:cubicBezTo>
                <a:cubicBezTo>
                  <a:pt x="137161" y="86297"/>
                  <a:pt x="132019" y="91440"/>
                  <a:pt x="125733" y="91440"/>
                </a:cubicBezTo>
                <a:lnTo>
                  <a:pt x="125730" y="91440"/>
                </a:lnTo>
              </a:path>
              <a:path w="251460" h="365760">
                <a:moveTo>
                  <a:pt x="125730" y="365760"/>
                </a:moveTo>
                <a:cubicBezTo>
                  <a:pt x="94154" y="365760"/>
                  <a:pt x="68581" y="340186"/>
                  <a:pt x="68581" y="308610"/>
                </a:cubicBezTo>
                <a:lnTo>
                  <a:pt x="68581" y="297180"/>
                </a:lnTo>
                <a:lnTo>
                  <a:pt x="182882" y="297180"/>
                </a:lnTo>
                <a:lnTo>
                  <a:pt x="182882" y="308610"/>
                </a:lnTo>
                <a:cubicBezTo>
                  <a:pt x="182882" y="340186"/>
                  <a:pt x="157308" y="365760"/>
                  <a:pt x="125732" y="365760"/>
                </a:cubicBezTo>
                <a:lnTo>
                  <a:pt x="125730" y="365760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Dissertation Defense Presentation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502920" y="470196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984190" y="2987361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02920" y="2986886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5980499" y="4706198"/>
            <a:ext cx="640080" cy="640080"/>
          </a:xfrm>
          <a:custGeom>
            <a:avLst/>
            <a:gdLst/>
            <a:ahLst/>
            <a:cxnLst/>
            <a:rect l="l" t="t" r="r" b="b"/>
            <a:pathLst>
              <a:path w="640080" h="640080">
                <a:moveTo>
                  <a:pt x="0" y="320040"/>
                </a:moveTo>
                <a:cubicBezTo>
                  <a:pt x="0" y="143288"/>
                  <a:pt x="143288" y="0"/>
                  <a:pt x="320040" y="0"/>
                </a:cubicBezTo>
                <a:cubicBezTo>
                  <a:pt x="496792" y="0"/>
                  <a:pt x="640080" y="143288"/>
                  <a:pt x="640080" y="320040"/>
                </a:cubicBezTo>
                <a:cubicBezTo>
                  <a:pt x="640080" y="496792"/>
                  <a:pt x="496792" y="640080"/>
                  <a:pt x="320040" y="640080"/>
                </a:cubicBezTo>
                <a:cubicBezTo>
                  <a:pt x="143288" y="640080"/>
                  <a:pt x="0" y="496792"/>
                  <a:pt x="0" y="320040"/>
                </a:cubicBez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02920" y="1796007"/>
            <a:ext cx="8687278" cy="7896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000" dirty="0">
                <a:solidFill>
                  <a:srgbClr val="003860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Limitations &amp; Future Directions</a:t>
            </a:r>
            <a:endParaRPr lang="en-US" sz="4000" dirty="0"/>
          </a:p>
        </p:txBody>
      </p:sp>
      <p:sp>
        <p:nvSpPr>
          <p:cNvPr id="9" name="Text 7"/>
          <p:cNvSpPr/>
          <p:nvPr/>
        </p:nvSpPr>
        <p:spPr>
          <a:xfrm>
            <a:off x="9240519" y="-304403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6" y="825009"/>
                </a:moveTo>
                <a:lnTo>
                  <a:pt x="1881406" y="830495"/>
                </a:lnTo>
                <a:lnTo>
                  <a:pt x="1886134" y="827767"/>
                </a:lnTo>
                <a:cubicBezTo>
                  <a:pt x="2015446" y="753341"/>
                  <a:pt x="2139490" y="697889"/>
                  <a:pt x="2230556" y="673640"/>
                </a:cubicBezTo>
                <a:lnTo>
                  <a:pt x="2229748" y="670582"/>
                </a:lnTo>
                <a:lnTo>
                  <a:pt x="2230556" y="673640"/>
                </a:lnTo>
                <a:cubicBezTo>
                  <a:pt x="2552952" y="587674"/>
                  <a:pt x="2884745" y="779598"/>
                  <a:pt x="2971651" y="1102270"/>
                </a:cubicBezTo>
                <a:lnTo>
                  <a:pt x="2974703" y="1101431"/>
                </a:lnTo>
                <a:lnTo>
                  <a:pt x="2971651" y="1102270"/>
                </a:lnTo>
                <a:cubicBezTo>
                  <a:pt x="3058527" y="1424942"/>
                  <a:pt x="2867627" y="1756217"/>
                  <a:pt x="2545231" y="1842153"/>
                </a:cubicBezTo>
                <a:cubicBezTo>
                  <a:pt x="2452460" y="1866882"/>
                  <a:pt x="2313781" y="1880640"/>
                  <a:pt x="2161007" y="1879980"/>
                </a:cubicBezTo>
                <a:lnTo>
                  <a:pt x="2155471" y="1879950"/>
                </a:lnTo>
                <a:lnTo>
                  <a:pt x="2158254" y="1884746"/>
                </a:lnTo>
                <a:cubicBezTo>
                  <a:pt x="2235195" y="2016932"/>
                  <a:pt x="2292653" y="2144173"/>
                  <a:pt x="2317642" y="2237033"/>
                </a:cubicBezTo>
                <a:cubicBezTo>
                  <a:pt x="2404547" y="2559705"/>
                  <a:pt x="2213618" y="2890980"/>
                  <a:pt x="1891222" y="2976915"/>
                </a:cubicBezTo>
                <a:cubicBezTo>
                  <a:pt x="1568826" y="3062881"/>
                  <a:pt x="1237033" y="2870957"/>
                  <a:pt x="1150157" y="2548285"/>
                </a:cubicBezTo>
                <a:cubicBezTo>
                  <a:pt x="1125618" y="2457163"/>
                  <a:pt x="1111522" y="2321830"/>
                  <a:pt x="1111193" y="2172408"/>
                </a:cubicBezTo>
                <a:lnTo>
                  <a:pt x="1111193" y="2166923"/>
                </a:lnTo>
                <a:lnTo>
                  <a:pt x="1106465" y="2169651"/>
                </a:lnTo>
                <a:cubicBezTo>
                  <a:pt x="977153" y="2244107"/>
                  <a:pt x="853109" y="2299529"/>
                  <a:pt x="762043" y="2323808"/>
                </a:cubicBezTo>
                <a:cubicBezTo>
                  <a:pt x="439647" y="2409774"/>
                  <a:pt x="107854" y="2217849"/>
                  <a:pt x="20978" y="1895177"/>
                </a:cubicBezTo>
                <a:cubicBezTo>
                  <a:pt x="-65928" y="1572505"/>
                  <a:pt x="125002" y="1241231"/>
                  <a:pt x="447398" y="1155295"/>
                </a:cubicBezTo>
                <a:cubicBezTo>
                  <a:pt x="540170" y="1130566"/>
                  <a:pt x="678878" y="1116808"/>
                  <a:pt x="831622" y="1117467"/>
                </a:cubicBezTo>
                <a:lnTo>
                  <a:pt x="837158" y="1117497"/>
                </a:lnTo>
                <a:lnTo>
                  <a:pt x="834375" y="1112701"/>
                </a:lnTo>
                <a:cubicBezTo>
                  <a:pt x="757405" y="980515"/>
                  <a:pt x="699976" y="853275"/>
                  <a:pt x="674988" y="760415"/>
                </a:cubicBezTo>
                <a:cubicBezTo>
                  <a:pt x="588082" y="437743"/>
                  <a:pt x="779011" y="106468"/>
                  <a:pt x="1101407" y="20532"/>
                </a:cubicBezTo>
                <a:lnTo>
                  <a:pt x="1100599" y="17475"/>
                </a:lnTo>
                <a:lnTo>
                  <a:pt x="1101407" y="20532"/>
                </a:lnTo>
                <a:cubicBezTo>
                  <a:pt x="1423803" y="-65434"/>
                  <a:pt x="1755596" y="126491"/>
                  <a:pt x="1842472" y="449163"/>
                </a:cubicBezTo>
                <a:cubicBezTo>
                  <a:pt x="1867011" y="540284"/>
                  <a:pt x="1881107" y="675618"/>
                  <a:pt x="1881436" y="825039"/>
                </a:cubicBezTo>
                <a:lnTo>
                  <a:pt x="1881406" y="825009"/>
                </a:ln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9583864" y="-518537"/>
            <a:ext cx="2992629" cy="2997418"/>
          </a:xfrm>
          <a:custGeom>
            <a:avLst/>
            <a:gdLst/>
            <a:ahLst/>
            <a:cxnLst/>
            <a:rect l="l" t="t" r="r" b="b"/>
            <a:pathLst>
              <a:path w="2992629" h="2997418">
                <a:moveTo>
                  <a:pt x="1881406" y="825009"/>
                </a:moveTo>
                <a:lnTo>
                  <a:pt x="1881406" y="830495"/>
                </a:lnTo>
                <a:lnTo>
                  <a:pt x="1886134" y="827767"/>
                </a:lnTo>
                <a:cubicBezTo>
                  <a:pt x="2015446" y="753341"/>
                  <a:pt x="2139490" y="697889"/>
                  <a:pt x="2230556" y="673640"/>
                </a:cubicBezTo>
                <a:lnTo>
                  <a:pt x="2229748" y="670582"/>
                </a:lnTo>
                <a:lnTo>
                  <a:pt x="2230556" y="673640"/>
                </a:lnTo>
                <a:cubicBezTo>
                  <a:pt x="2552952" y="587674"/>
                  <a:pt x="2884745" y="779598"/>
                  <a:pt x="2971651" y="1102270"/>
                </a:cubicBezTo>
                <a:lnTo>
                  <a:pt x="2974703" y="1101431"/>
                </a:lnTo>
                <a:lnTo>
                  <a:pt x="2971651" y="1102270"/>
                </a:lnTo>
                <a:cubicBezTo>
                  <a:pt x="3058527" y="1424942"/>
                  <a:pt x="2867627" y="1756217"/>
                  <a:pt x="2545231" y="1842153"/>
                </a:cubicBezTo>
                <a:cubicBezTo>
                  <a:pt x="2452460" y="1866882"/>
                  <a:pt x="2313781" y="1880640"/>
                  <a:pt x="2161007" y="1879980"/>
                </a:cubicBezTo>
                <a:lnTo>
                  <a:pt x="2155471" y="1879950"/>
                </a:lnTo>
                <a:lnTo>
                  <a:pt x="2158254" y="1884746"/>
                </a:lnTo>
                <a:cubicBezTo>
                  <a:pt x="2235195" y="2016932"/>
                  <a:pt x="2292653" y="2144173"/>
                  <a:pt x="2317642" y="2237033"/>
                </a:cubicBezTo>
                <a:cubicBezTo>
                  <a:pt x="2404547" y="2559705"/>
                  <a:pt x="2213618" y="2890980"/>
                  <a:pt x="1891222" y="2976915"/>
                </a:cubicBezTo>
                <a:cubicBezTo>
                  <a:pt x="1568826" y="3062881"/>
                  <a:pt x="1237033" y="2870957"/>
                  <a:pt x="1150157" y="2548285"/>
                </a:cubicBezTo>
                <a:cubicBezTo>
                  <a:pt x="1125618" y="2457163"/>
                  <a:pt x="1111522" y="2321830"/>
                  <a:pt x="1111193" y="2172408"/>
                </a:cubicBezTo>
                <a:lnTo>
                  <a:pt x="1111193" y="2166923"/>
                </a:lnTo>
                <a:lnTo>
                  <a:pt x="1106465" y="2169651"/>
                </a:lnTo>
                <a:cubicBezTo>
                  <a:pt x="977153" y="2244107"/>
                  <a:pt x="853109" y="2299529"/>
                  <a:pt x="762043" y="2323808"/>
                </a:cubicBezTo>
                <a:cubicBezTo>
                  <a:pt x="439647" y="2409774"/>
                  <a:pt x="107854" y="2217849"/>
                  <a:pt x="20978" y="1895177"/>
                </a:cubicBezTo>
                <a:cubicBezTo>
                  <a:pt x="-65928" y="1572505"/>
                  <a:pt x="125002" y="1241231"/>
                  <a:pt x="447398" y="1155295"/>
                </a:cubicBezTo>
                <a:cubicBezTo>
                  <a:pt x="540170" y="1130566"/>
                  <a:pt x="678878" y="1116808"/>
                  <a:pt x="831622" y="1117467"/>
                </a:cubicBezTo>
                <a:lnTo>
                  <a:pt x="837158" y="1117497"/>
                </a:lnTo>
                <a:lnTo>
                  <a:pt x="834375" y="1112701"/>
                </a:lnTo>
                <a:cubicBezTo>
                  <a:pt x="757405" y="980515"/>
                  <a:pt x="699976" y="853275"/>
                  <a:pt x="674988" y="760415"/>
                </a:cubicBezTo>
                <a:cubicBezTo>
                  <a:pt x="588082" y="437743"/>
                  <a:pt x="779011" y="106468"/>
                  <a:pt x="1101407" y="20532"/>
                </a:cubicBezTo>
                <a:lnTo>
                  <a:pt x="1100599" y="17475"/>
                </a:lnTo>
                <a:lnTo>
                  <a:pt x="1101407" y="20532"/>
                </a:lnTo>
                <a:cubicBezTo>
                  <a:pt x="1423803" y="-65434"/>
                  <a:pt x="1755596" y="126491"/>
                  <a:pt x="1842472" y="449163"/>
                </a:cubicBezTo>
                <a:cubicBezTo>
                  <a:pt x="1867011" y="540284"/>
                  <a:pt x="1881107" y="675618"/>
                  <a:pt x="1881436" y="825039"/>
                </a:cubicBezTo>
                <a:lnTo>
                  <a:pt x="1881406" y="825009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568119" y="828013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</a:path>
            </a:pathLst>
          </a:custGeom>
          <a:solidFill>
            <a:srgbClr val="BFE5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748801" y="411480"/>
            <a:ext cx="365158" cy="191854"/>
          </a:xfrm>
          <a:custGeom>
            <a:avLst/>
            <a:gdLst/>
            <a:ahLst/>
            <a:cxnLst/>
            <a:rect l="l" t="t" r="r" b="b"/>
            <a:pathLst>
              <a:path w="365158" h="191854">
                <a:moveTo>
                  <a:pt x="58137" y="184932"/>
                </a:moveTo>
                <a:cubicBezTo>
                  <a:pt x="51491" y="184932"/>
                  <a:pt x="44849" y="183547"/>
                  <a:pt x="38203" y="180778"/>
                </a:cubicBezTo>
                <a:cubicBezTo>
                  <a:pt x="12178" y="169705"/>
                  <a:pt x="0" y="139806"/>
                  <a:pt x="11072" y="113781"/>
                </a:cubicBezTo>
                <a:cubicBezTo>
                  <a:pt x="40142" y="44570"/>
                  <a:pt x="107415" y="-2"/>
                  <a:pt x="182437" y="-2"/>
                </a:cubicBezTo>
                <a:cubicBezTo>
                  <a:pt x="257462" y="-2"/>
                  <a:pt x="324735" y="44570"/>
                  <a:pt x="354079" y="113781"/>
                </a:cubicBezTo>
                <a:cubicBezTo>
                  <a:pt x="365154" y="139804"/>
                  <a:pt x="352973" y="169981"/>
                  <a:pt x="326948" y="180778"/>
                </a:cubicBezTo>
                <a:cubicBezTo>
                  <a:pt x="300923" y="191852"/>
                  <a:pt x="270750" y="179671"/>
                  <a:pt x="259952" y="153648"/>
                </a:cubicBezTo>
                <a:cubicBezTo>
                  <a:pt x="246664" y="122641"/>
                  <a:pt x="216210" y="102431"/>
                  <a:pt x="182437" y="102431"/>
                </a:cubicBezTo>
                <a:cubicBezTo>
                  <a:pt x="148663" y="102431"/>
                  <a:pt x="118487" y="122641"/>
                  <a:pt x="105198" y="153648"/>
                </a:cubicBezTo>
                <a:cubicBezTo>
                  <a:pt x="97169" y="173028"/>
                  <a:pt x="78067" y="184932"/>
                  <a:pt x="58133" y="184932"/>
                </a:cubicBezTo>
                <a:lnTo>
                  <a:pt x="58137" y="184932"/>
                </a:lnTo>
              </a:path>
            </a:pathLst>
          </a:custGeom>
          <a:solidFill>
            <a:srgbClr val="0070C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11118841" y="6212687"/>
            <a:ext cx="570088" cy="299524"/>
          </a:xfrm>
          <a:custGeom>
            <a:avLst/>
            <a:gdLst/>
            <a:ahLst/>
            <a:cxnLst/>
            <a:rect l="l" t="t" r="r" b="b"/>
            <a:pathLst>
              <a:path w="570088" h="299524">
                <a:moveTo>
                  <a:pt x="90764" y="288718"/>
                </a:moveTo>
                <a:cubicBezTo>
                  <a:pt x="80388" y="288718"/>
                  <a:pt x="70018" y="286555"/>
                  <a:pt x="59643" y="282233"/>
                </a:cubicBezTo>
                <a:cubicBezTo>
                  <a:pt x="19012" y="264944"/>
                  <a:pt x="0" y="218266"/>
                  <a:pt x="17285" y="177636"/>
                </a:cubicBezTo>
                <a:cubicBezTo>
                  <a:pt x="62670" y="69583"/>
                  <a:pt x="167697" y="-3"/>
                  <a:pt x="284822" y="-3"/>
                </a:cubicBezTo>
                <a:cubicBezTo>
                  <a:pt x="401952" y="-3"/>
                  <a:pt x="506979" y="69583"/>
                  <a:pt x="552791" y="177636"/>
                </a:cubicBezTo>
                <a:cubicBezTo>
                  <a:pt x="570082" y="218263"/>
                  <a:pt x="551064" y="265376"/>
                  <a:pt x="510434" y="282233"/>
                </a:cubicBezTo>
                <a:cubicBezTo>
                  <a:pt x="469804" y="299521"/>
                  <a:pt x="422697" y="280505"/>
                  <a:pt x="405840" y="239877"/>
                </a:cubicBezTo>
                <a:cubicBezTo>
                  <a:pt x="385094" y="191468"/>
                  <a:pt x="337549" y="159916"/>
                  <a:pt x="284822" y="159916"/>
                </a:cubicBezTo>
                <a:cubicBezTo>
                  <a:pt x="232094" y="159916"/>
                  <a:pt x="184982" y="191468"/>
                  <a:pt x="164237" y="239877"/>
                </a:cubicBezTo>
                <a:cubicBezTo>
                  <a:pt x="151700" y="270132"/>
                  <a:pt x="121879" y="288718"/>
                  <a:pt x="90758" y="288718"/>
                </a:cubicBezTo>
                <a:lnTo>
                  <a:pt x="90764" y="288718"/>
                </a:lnTo>
              </a:path>
            </a:pathLst>
          </a:custGeom>
          <a:solidFill>
            <a:srgbClr val="003860">
              <a:alpha val="31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380300" y="6266443"/>
            <a:ext cx="382770" cy="382770"/>
          </a:xfrm>
          <a:custGeom>
            <a:avLst/>
            <a:gdLst/>
            <a:ahLst/>
            <a:cxnLst/>
            <a:rect l="l" t="t" r="r" b="b"/>
            <a:pathLst>
              <a:path w="382770" h="382770">
                <a:moveTo>
                  <a:pt x="263729" y="20899"/>
                </a:moveTo>
                <a:lnTo>
                  <a:pt x="274408" y="88420"/>
                </a:lnTo>
                <a:cubicBezTo>
                  <a:pt x="279763" y="122284"/>
                  <a:pt x="296865" y="153173"/>
                  <a:pt x="322718" y="175692"/>
                </a:cubicBezTo>
                <a:lnTo>
                  <a:pt x="374269" y="220587"/>
                </a:lnTo>
                <a:cubicBezTo>
                  <a:pt x="381523" y="226906"/>
                  <a:pt x="384466" y="236858"/>
                  <a:pt x="381806" y="246106"/>
                </a:cubicBezTo>
                <a:cubicBezTo>
                  <a:pt x="379149" y="255354"/>
                  <a:pt x="371375" y="262228"/>
                  <a:pt x="361871" y="263729"/>
                </a:cubicBezTo>
                <a:lnTo>
                  <a:pt x="294351" y="274408"/>
                </a:lnTo>
                <a:cubicBezTo>
                  <a:pt x="260487" y="279763"/>
                  <a:pt x="229597" y="296865"/>
                  <a:pt x="207079" y="322718"/>
                </a:cubicBezTo>
                <a:lnTo>
                  <a:pt x="162184" y="374269"/>
                </a:lnTo>
                <a:cubicBezTo>
                  <a:pt x="155864" y="381523"/>
                  <a:pt x="145912" y="384466"/>
                  <a:pt x="136664" y="381806"/>
                </a:cubicBezTo>
                <a:cubicBezTo>
                  <a:pt x="127417" y="379149"/>
                  <a:pt x="120542" y="371375"/>
                  <a:pt x="119042" y="361871"/>
                </a:cubicBezTo>
                <a:lnTo>
                  <a:pt x="108362" y="294351"/>
                </a:lnTo>
                <a:cubicBezTo>
                  <a:pt x="103007" y="260487"/>
                  <a:pt x="85905" y="229597"/>
                  <a:pt x="60053" y="207079"/>
                </a:cubicBezTo>
                <a:lnTo>
                  <a:pt x="8501" y="162184"/>
                </a:lnTo>
                <a:cubicBezTo>
                  <a:pt x="1248" y="155864"/>
                  <a:pt x="-1696" y="145912"/>
                  <a:pt x="965" y="136664"/>
                </a:cubicBezTo>
                <a:cubicBezTo>
                  <a:pt x="3621" y="127417"/>
                  <a:pt x="11395" y="120542"/>
                  <a:pt x="20899" y="119042"/>
                </a:cubicBezTo>
                <a:lnTo>
                  <a:pt x="88420" y="108362"/>
                </a:lnTo>
                <a:cubicBezTo>
                  <a:pt x="122284" y="103007"/>
                  <a:pt x="153173" y="85905"/>
                  <a:pt x="175692" y="60053"/>
                </a:cubicBezTo>
                <a:lnTo>
                  <a:pt x="220587" y="8501"/>
                </a:lnTo>
                <a:cubicBezTo>
                  <a:pt x="226906" y="1248"/>
                  <a:pt x="236858" y="-1696"/>
                  <a:pt x="246106" y="965"/>
                </a:cubicBezTo>
                <a:cubicBezTo>
                  <a:pt x="255354" y="3621"/>
                  <a:pt x="262228" y="11395"/>
                  <a:pt x="263729" y="20899"/>
                </a:cubicBezTo>
                <a:lnTo>
                  <a:pt x="263729" y="20899"/>
                </a:lnTo>
              </a:path>
            </a:pathLst>
          </a:custGeom>
          <a:solidFill>
            <a:srgbClr val="003860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871737" y="5118993"/>
            <a:ext cx="3672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Specific next studies and how they address gaps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6871737" y="4702462"/>
            <a:ext cx="36753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Future research agenda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117659" y="4864606"/>
            <a:ext cx="365760" cy="323263"/>
          </a:xfrm>
          <a:custGeom>
            <a:avLst/>
            <a:gdLst/>
            <a:ahLst/>
            <a:cxnLst/>
            <a:rect l="l" t="t" r="r" b="b"/>
            <a:pathLst>
              <a:path w="365760" h="323263">
                <a:moveTo>
                  <a:pt x="292392" y="144971"/>
                </a:moveTo>
                <a:lnTo>
                  <a:pt x="331499" y="122397"/>
                </a:lnTo>
                <a:lnTo>
                  <a:pt x="280626" y="34263"/>
                </a:lnTo>
                <a:lnTo>
                  <a:pt x="241519" y="56836"/>
                </a:lnTo>
                <a:lnTo>
                  <a:pt x="292392" y="144971"/>
                </a:lnTo>
                <a:moveTo>
                  <a:pt x="208896" y="60968"/>
                </a:moveTo>
                <a:cubicBezTo>
                  <a:pt x="204954" y="51683"/>
                  <a:pt x="208516" y="40683"/>
                  <a:pt x="217481" y="35469"/>
                </a:cubicBezTo>
                <a:lnTo>
                  <a:pt x="274203" y="2719"/>
                </a:lnTo>
                <a:cubicBezTo>
                  <a:pt x="283932" y="-2877"/>
                  <a:pt x="296397" y="430"/>
                  <a:pt x="301993" y="10160"/>
                </a:cubicBezTo>
                <a:lnTo>
                  <a:pt x="363039" y="115909"/>
                </a:lnTo>
                <a:cubicBezTo>
                  <a:pt x="368635" y="125640"/>
                  <a:pt x="365328" y="138101"/>
                  <a:pt x="355599" y="143697"/>
                </a:cubicBezTo>
                <a:lnTo>
                  <a:pt x="298877" y="176447"/>
                </a:lnTo>
                <a:cubicBezTo>
                  <a:pt x="289148" y="182043"/>
                  <a:pt x="276683" y="178736"/>
                  <a:pt x="271087" y="169006"/>
                </a:cubicBezTo>
                <a:lnTo>
                  <a:pt x="270768" y="168498"/>
                </a:lnTo>
                <a:lnTo>
                  <a:pt x="243680" y="183187"/>
                </a:lnTo>
                <a:cubicBezTo>
                  <a:pt x="244061" y="185731"/>
                  <a:pt x="244251" y="188337"/>
                  <a:pt x="244251" y="191010"/>
                </a:cubicBezTo>
                <a:cubicBezTo>
                  <a:pt x="244251" y="203792"/>
                  <a:pt x="239543" y="215491"/>
                  <a:pt x="231724" y="224393"/>
                </a:cubicBezTo>
                <a:lnTo>
                  <a:pt x="263453" y="302229"/>
                </a:lnTo>
                <a:cubicBezTo>
                  <a:pt x="266632" y="310052"/>
                  <a:pt x="262883" y="318954"/>
                  <a:pt x="255059" y="322132"/>
                </a:cubicBezTo>
                <a:cubicBezTo>
                  <a:pt x="247239" y="325313"/>
                  <a:pt x="238336" y="321560"/>
                  <a:pt x="235154" y="313737"/>
                </a:cubicBezTo>
                <a:lnTo>
                  <a:pt x="205268" y="240418"/>
                </a:lnTo>
                <a:cubicBezTo>
                  <a:pt x="201453" y="241371"/>
                  <a:pt x="197448" y="241817"/>
                  <a:pt x="193311" y="241817"/>
                </a:cubicBezTo>
                <a:cubicBezTo>
                  <a:pt x="189178" y="241817"/>
                  <a:pt x="185173" y="241310"/>
                  <a:pt x="181355" y="240418"/>
                </a:cubicBezTo>
                <a:lnTo>
                  <a:pt x="151468" y="313737"/>
                </a:lnTo>
                <a:cubicBezTo>
                  <a:pt x="148290" y="321560"/>
                  <a:pt x="139387" y="325310"/>
                  <a:pt x="131564" y="322132"/>
                </a:cubicBezTo>
                <a:cubicBezTo>
                  <a:pt x="123744" y="318951"/>
                  <a:pt x="119991" y="310049"/>
                  <a:pt x="123170" y="302229"/>
                </a:cubicBezTo>
                <a:lnTo>
                  <a:pt x="151340" y="233044"/>
                </a:lnTo>
                <a:lnTo>
                  <a:pt x="95127" y="263440"/>
                </a:lnTo>
                <a:cubicBezTo>
                  <a:pt x="85460" y="268655"/>
                  <a:pt x="73316" y="265283"/>
                  <a:pt x="67848" y="255747"/>
                </a:cubicBezTo>
                <a:lnTo>
                  <a:pt x="67402" y="254919"/>
                </a:lnTo>
                <a:lnTo>
                  <a:pt x="39297" y="271134"/>
                </a:lnTo>
                <a:cubicBezTo>
                  <a:pt x="31986" y="275330"/>
                  <a:pt x="22637" y="272851"/>
                  <a:pt x="18438" y="265539"/>
                </a:cubicBezTo>
                <a:lnTo>
                  <a:pt x="2030" y="236988"/>
                </a:lnTo>
                <a:cubicBezTo>
                  <a:pt x="-2165" y="229676"/>
                  <a:pt x="314" y="220327"/>
                  <a:pt x="7626" y="216131"/>
                </a:cubicBezTo>
                <a:lnTo>
                  <a:pt x="35669" y="199916"/>
                </a:lnTo>
                <a:lnTo>
                  <a:pt x="33127" y="195655"/>
                </a:lnTo>
                <a:cubicBezTo>
                  <a:pt x="27659" y="186181"/>
                  <a:pt x="30647" y="174162"/>
                  <a:pt x="39868" y="168311"/>
                </a:cubicBezTo>
                <a:lnTo>
                  <a:pt x="208896" y="60968"/>
                </a:lnTo>
                <a:moveTo>
                  <a:pt x="255509" y="142045"/>
                </a:moveTo>
                <a:lnTo>
                  <a:pt x="224032" y="87549"/>
                </a:lnTo>
                <a:lnTo>
                  <a:pt x="64484" y="188847"/>
                </a:lnTo>
                <a:lnTo>
                  <a:pt x="89348" y="231896"/>
                </a:lnTo>
                <a:lnTo>
                  <a:pt x="143780" y="202453"/>
                </a:lnTo>
                <a:cubicBezTo>
                  <a:pt x="142954" y="198765"/>
                  <a:pt x="142508" y="194886"/>
                  <a:pt x="142508" y="190945"/>
                </a:cubicBezTo>
                <a:cubicBezTo>
                  <a:pt x="142508" y="162837"/>
                  <a:pt x="165272" y="140073"/>
                  <a:pt x="193381" y="140073"/>
                </a:cubicBezTo>
                <a:cubicBezTo>
                  <a:pt x="207818" y="140073"/>
                  <a:pt x="220853" y="146115"/>
                  <a:pt x="230136" y="155781"/>
                </a:cubicBezTo>
                <a:lnTo>
                  <a:pt x="255509" y="142045"/>
                </a:lnTo>
                <a:moveTo>
                  <a:pt x="193381" y="211295"/>
                </a:moveTo>
                <a:cubicBezTo>
                  <a:pt x="204621" y="211295"/>
                  <a:pt x="213728" y="202185"/>
                  <a:pt x="213728" y="190945"/>
                </a:cubicBezTo>
                <a:cubicBezTo>
                  <a:pt x="213728" y="179705"/>
                  <a:pt x="204617" y="170596"/>
                  <a:pt x="193381" y="170596"/>
                </a:cubicBezTo>
                <a:cubicBezTo>
                  <a:pt x="182141" y="170596"/>
                  <a:pt x="173034" y="179705"/>
                  <a:pt x="173034" y="190945"/>
                </a:cubicBezTo>
                <a:cubicBezTo>
                  <a:pt x="173034" y="202185"/>
                  <a:pt x="182145" y="211295"/>
                  <a:pt x="193381" y="211295"/>
                </a:cubicBez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394159" y="5118992"/>
            <a:ext cx="3672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Boundaries of where conclusions apply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394159" y="4702462"/>
            <a:ext cx="36753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Generalizability limits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40080" y="4861988"/>
            <a:ext cx="365760" cy="320040"/>
          </a:xfrm>
          <a:custGeom>
            <a:avLst/>
            <a:gdLst/>
            <a:ahLst/>
            <a:cxnLst/>
            <a:rect l="l" t="t" r="r" b="b"/>
            <a:pathLst>
              <a:path w="365760" h="320040">
                <a:moveTo>
                  <a:pt x="45720" y="0"/>
                </a:moveTo>
                <a:cubicBezTo>
                  <a:pt x="51291" y="0"/>
                  <a:pt x="56437" y="2644"/>
                  <a:pt x="59652" y="7214"/>
                </a:cubicBezTo>
                <a:lnTo>
                  <a:pt x="88229" y="47219"/>
                </a:lnTo>
                <a:cubicBezTo>
                  <a:pt x="90299" y="50147"/>
                  <a:pt x="91444" y="53578"/>
                  <a:pt x="91444" y="57150"/>
                </a:cubicBezTo>
                <a:lnTo>
                  <a:pt x="91444" y="91439"/>
                </a:lnTo>
                <a:lnTo>
                  <a:pt x="137164" y="91439"/>
                </a:lnTo>
                <a:lnTo>
                  <a:pt x="137164" y="57150"/>
                </a:lnTo>
                <a:cubicBezTo>
                  <a:pt x="137164" y="53578"/>
                  <a:pt x="138305" y="50077"/>
                  <a:pt x="140379" y="47219"/>
                </a:cubicBezTo>
                <a:lnTo>
                  <a:pt x="168956" y="7214"/>
                </a:lnTo>
                <a:cubicBezTo>
                  <a:pt x="172171" y="2640"/>
                  <a:pt x="177313" y="0"/>
                  <a:pt x="182887" y="0"/>
                </a:cubicBezTo>
                <a:cubicBezTo>
                  <a:pt x="188458" y="0"/>
                  <a:pt x="193604" y="2644"/>
                  <a:pt x="196819" y="7214"/>
                </a:cubicBezTo>
                <a:lnTo>
                  <a:pt x="225396" y="47219"/>
                </a:lnTo>
                <a:cubicBezTo>
                  <a:pt x="227466" y="50147"/>
                  <a:pt x="228611" y="53578"/>
                  <a:pt x="228611" y="57150"/>
                </a:cubicBezTo>
                <a:lnTo>
                  <a:pt x="228611" y="91439"/>
                </a:lnTo>
                <a:lnTo>
                  <a:pt x="274331" y="91439"/>
                </a:lnTo>
                <a:lnTo>
                  <a:pt x="274331" y="57150"/>
                </a:lnTo>
                <a:cubicBezTo>
                  <a:pt x="274331" y="53578"/>
                  <a:pt x="275476" y="50077"/>
                  <a:pt x="277546" y="47219"/>
                </a:cubicBezTo>
                <a:lnTo>
                  <a:pt x="306123" y="7214"/>
                </a:lnTo>
                <a:cubicBezTo>
                  <a:pt x="309338" y="2640"/>
                  <a:pt x="314481" y="0"/>
                  <a:pt x="320055" y="0"/>
                </a:cubicBezTo>
                <a:cubicBezTo>
                  <a:pt x="325625" y="0"/>
                  <a:pt x="330772" y="2644"/>
                  <a:pt x="333987" y="7214"/>
                </a:cubicBezTo>
                <a:lnTo>
                  <a:pt x="362564" y="47219"/>
                </a:lnTo>
                <a:cubicBezTo>
                  <a:pt x="364634" y="50147"/>
                  <a:pt x="365779" y="53578"/>
                  <a:pt x="365779" y="57150"/>
                </a:cubicBezTo>
                <a:lnTo>
                  <a:pt x="365779" y="297180"/>
                </a:lnTo>
                <a:cubicBezTo>
                  <a:pt x="365779" y="309824"/>
                  <a:pt x="355563" y="320040"/>
                  <a:pt x="342919" y="320040"/>
                </a:cubicBezTo>
                <a:lnTo>
                  <a:pt x="297199" y="320040"/>
                </a:lnTo>
                <a:cubicBezTo>
                  <a:pt x="284554" y="320040"/>
                  <a:pt x="274339" y="309824"/>
                  <a:pt x="274339" y="297180"/>
                </a:cubicBezTo>
                <a:lnTo>
                  <a:pt x="274339" y="262890"/>
                </a:lnTo>
                <a:lnTo>
                  <a:pt x="228619" y="262890"/>
                </a:lnTo>
                <a:lnTo>
                  <a:pt x="228619" y="297180"/>
                </a:lnTo>
                <a:cubicBezTo>
                  <a:pt x="228619" y="309824"/>
                  <a:pt x="218403" y="320040"/>
                  <a:pt x="205759" y="320040"/>
                </a:cubicBezTo>
                <a:lnTo>
                  <a:pt x="160039" y="320040"/>
                </a:lnTo>
                <a:cubicBezTo>
                  <a:pt x="147394" y="320040"/>
                  <a:pt x="137179" y="309824"/>
                  <a:pt x="137179" y="297180"/>
                </a:cubicBezTo>
                <a:lnTo>
                  <a:pt x="137179" y="262890"/>
                </a:lnTo>
                <a:lnTo>
                  <a:pt x="91459" y="262890"/>
                </a:lnTo>
                <a:lnTo>
                  <a:pt x="91459" y="297180"/>
                </a:lnTo>
                <a:cubicBezTo>
                  <a:pt x="91459" y="309824"/>
                  <a:pt x="81243" y="320040"/>
                  <a:pt x="68599" y="320040"/>
                </a:cubicBezTo>
                <a:lnTo>
                  <a:pt x="22879" y="320040"/>
                </a:lnTo>
                <a:cubicBezTo>
                  <a:pt x="10234" y="320040"/>
                  <a:pt x="19" y="309824"/>
                  <a:pt x="19" y="297180"/>
                </a:cubicBezTo>
                <a:lnTo>
                  <a:pt x="19" y="57150"/>
                </a:lnTo>
                <a:cubicBezTo>
                  <a:pt x="19" y="53578"/>
                  <a:pt x="1163" y="50077"/>
                  <a:pt x="3234" y="47219"/>
                </a:cubicBezTo>
                <a:lnTo>
                  <a:pt x="31810" y="7214"/>
                </a:lnTo>
                <a:cubicBezTo>
                  <a:pt x="35026" y="2640"/>
                  <a:pt x="40168" y="0"/>
                  <a:pt x="45742" y="0"/>
                </a:cubicBezTo>
                <a:lnTo>
                  <a:pt x="45720" y="0"/>
                </a:lnTo>
                <a:moveTo>
                  <a:pt x="228600" y="228601"/>
                </a:moveTo>
                <a:lnTo>
                  <a:pt x="274320" y="228601"/>
                </a:lnTo>
                <a:lnTo>
                  <a:pt x="274320" y="125731"/>
                </a:lnTo>
                <a:lnTo>
                  <a:pt x="228600" y="125731"/>
                </a:lnTo>
                <a:lnTo>
                  <a:pt x="228600" y="228601"/>
                </a:lnTo>
                <a:moveTo>
                  <a:pt x="137160" y="125731"/>
                </a:moveTo>
                <a:lnTo>
                  <a:pt x="91440" y="125731"/>
                </a:lnTo>
                <a:lnTo>
                  <a:pt x="91440" y="228601"/>
                </a:lnTo>
                <a:lnTo>
                  <a:pt x="137160" y="228601"/>
                </a:lnTo>
                <a:lnTo>
                  <a:pt x="137160" y="125731"/>
                </a:lnTo>
                <a:moveTo>
                  <a:pt x="34290" y="62651"/>
                </a:moveTo>
                <a:lnTo>
                  <a:pt x="34290" y="285751"/>
                </a:lnTo>
                <a:lnTo>
                  <a:pt x="57150" y="285751"/>
                </a:lnTo>
                <a:lnTo>
                  <a:pt x="57150" y="62651"/>
                </a:lnTo>
                <a:lnTo>
                  <a:pt x="45720" y="46649"/>
                </a:lnTo>
                <a:lnTo>
                  <a:pt x="34290" y="62651"/>
                </a:lnTo>
                <a:moveTo>
                  <a:pt x="171450" y="62651"/>
                </a:moveTo>
                <a:lnTo>
                  <a:pt x="171450" y="285751"/>
                </a:lnTo>
                <a:lnTo>
                  <a:pt x="194310" y="285751"/>
                </a:lnTo>
                <a:lnTo>
                  <a:pt x="194310" y="62651"/>
                </a:lnTo>
                <a:lnTo>
                  <a:pt x="182880" y="46649"/>
                </a:lnTo>
                <a:lnTo>
                  <a:pt x="171450" y="62651"/>
                </a:lnTo>
                <a:moveTo>
                  <a:pt x="308610" y="285751"/>
                </a:moveTo>
                <a:lnTo>
                  <a:pt x="331470" y="285751"/>
                </a:lnTo>
                <a:lnTo>
                  <a:pt x="331470" y="62651"/>
                </a:lnTo>
                <a:lnTo>
                  <a:pt x="320040" y="46649"/>
                </a:lnTo>
                <a:lnTo>
                  <a:pt x="308610" y="62651"/>
                </a:lnTo>
                <a:lnTo>
                  <a:pt x="308610" y="285751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871736" y="3402843"/>
            <a:ext cx="3672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Threats to causal inference or interpretation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871736" y="2986313"/>
            <a:ext cx="36753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Internal validity considerations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131837" y="3124521"/>
            <a:ext cx="344786" cy="365760"/>
          </a:xfrm>
          <a:custGeom>
            <a:avLst/>
            <a:gdLst/>
            <a:ahLst/>
            <a:cxnLst/>
            <a:rect l="l" t="t" r="r" b="b"/>
            <a:pathLst>
              <a:path w="344786" h="365760">
                <a:moveTo>
                  <a:pt x="172393" y="35482"/>
                </a:moveTo>
                <a:lnTo>
                  <a:pt x="40943" y="91224"/>
                </a:lnTo>
                <a:cubicBezTo>
                  <a:pt x="36706" y="93020"/>
                  <a:pt x="34406" y="96828"/>
                  <a:pt x="34479" y="100419"/>
                </a:cubicBezTo>
                <a:cubicBezTo>
                  <a:pt x="34837" y="166073"/>
                  <a:pt x="62061" y="279492"/>
                  <a:pt x="168369" y="330347"/>
                </a:cubicBezTo>
                <a:cubicBezTo>
                  <a:pt x="170955" y="331569"/>
                  <a:pt x="173972" y="331569"/>
                  <a:pt x="176486" y="330347"/>
                </a:cubicBezTo>
                <a:cubicBezTo>
                  <a:pt x="282794" y="279419"/>
                  <a:pt x="310018" y="166070"/>
                  <a:pt x="310304" y="100346"/>
                </a:cubicBezTo>
                <a:cubicBezTo>
                  <a:pt x="310304" y="96754"/>
                  <a:pt x="308077" y="93020"/>
                  <a:pt x="303839" y="91151"/>
                </a:cubicBezTo>
                <a:lnTo>
                  <a:pt x="172393" y="35482"/>
                </a:lnTo>
                <a:moveTo>
                  <a:pt x="182020" y="2085"/>
                </a:moveTo>
                <a:lnTo>
                  <a:pt x="317276" y="59476"/>
                </a:lnTo>
                <a:cubicBezTo>
                  <a:pt x="333077" y="66155"/>
                  <a:pt x="344859" y="81744"/>
                  <a:pt x="344786" y="100562"/>
                </a:cubicBezTo>
                <a:cubicBezTo>
                  <a:pt x="344428" y="171819"/>
                  <a:pt x="315121" y="302191"/>
                  <a:pt x="191356" y="361451"/>
                </a:cubicBezTo>
                <a:cubicBezTo>
                  <a:pt x="179361" y="367197"/>
                  <a:pt x="165425" y="367197"/>
                  <a:pt x="153430" y="361451"/>
                </a:cubicBezTo>
                <a:cubicBezTo>
                  <a:pt x="29665" y="302191"/>
                  <a:pt x="359" y="171819"/>
                  <a:pt x="0" y="100562"/>
                </a:cubicBezTo>
                <a:cubicBezTo>
                  <a:pt x="-72" y="81744"/>
                  <a:pt x="11709" y="66155"/>
                  <a:pt x="27510" y="59476"/>
                </a:cubicBezTo>
                <a:lnTo>
                  <a:pt x="162839" y="2085"/>
                </a:lnTo>
                <a:cubicBezTo>
                  <a:pt x="165784" y="721"/>
                  <a:pt x="169087" y="0"/>
                  <a:pt x="172393" y="0"/>
                </a:cubicBezTo>
                <a:cubicBezTo>
                  <a:pt x="175696" y="0"/>
                  <a:pt x="179003" y="717"/>
                  <a:pt x="182020" y="2085"/>
                </a:cubicBezTo>
                <a:lnTo>
                  <a:pt x="182020" y="2085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1394159" y="2992476"/>
            <a:ext cx="3675380" cy="3097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400" b="1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Methodological limitations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394159" y="3409006"/>
            <a:ext cx="3672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Constraints in design, measurement, or sampling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40080" y="3178910"/>
            <a:ext cx="365760" cy="256032"/>
          </a:xfrm>
          <a:custGeom>
            <a:avLst/>
            <a:gdLst/>
            <a:ahLst/>
            <a:cxnLst/>
            <a:rect l="l" t="t" r="r" b="b"/>
            <a:pathLst>
              <a:path w="365760" h="256032">
                <a:moveTo>
                  <a:pt x="13716" y="0"/>
                </a:moveTo>
                <a:cubicBezTo>
                  <a:pt x="21316" y="0"/>
                  <a:pt x="27432" y="6114"/>
                  <a:pt x="27432" y="13716"/>
                </a:cubicBezTo>
                <a:lnTo>
                  <a:pt x="27432" y="27431"/>
                </a:lnTo>
                <a:lnTo>
                  <a:pt x="338328" y="27431"/>
                </a:lnTo>
                <a:lnTo>
                  <a:pt x="338328" y="13716"/>
                </a:lnTo>
                <a:cubicBezTo>
                  <a:pt x="338328" y="6114"/>
                  <a:pt x="344444" y="0"/>
                  <a:pt x="352044" y="0"/>
                </a:cubicBezTo>
                <a:cubicBezTo>
                  <a:pt x="359644" y="0"/>
                  <a:pt x="365760" y="6114"/>
                  <a:pt x="365760" y="13716"/>
                </a:cubicBezTo>
                <a:lnTo>
                  <a:pt x="365760" y="27431"/>
                </a:lnTo>
                <a:lnTo>
                  <a:pt x="365760" y="54862"/>
                </a:lnTo>
                <a:lnTo>
                  <a:pt x="365760" y="128013"/>
                </a:lnTo>
                <a:lnTo>
                  <a:pt x="365760" y="155445"/>
                </a:lnTo>
                <a:lnTo>
                  <a:pt x="365760" y="242314"/>
                </a:lnTo>
                <a:cubicBezTo>
                  <a:pt x="365760" y="249915"/>
                  <a:pt x="359644" y="256029"/>
                  <a:pt x="352044" y="256029"/>
                </a:cubicBezTo>
                <a:cubicBezTo>
                  <a:pt x="344444" y="256029"/>
                  <a:pt x="338328" y="249915"/>
                  <a:pt x="338328" y="242314"/>
                </a:cubicBezTo>
                <a:lnTo>
                  <a:pt x="338328" y="155445"/>
                </a:lnTo>
                <a:lnTo>
                  <a:pt x="27432" y="155445"/>
                </a:lnTo>
                <a:lnTo>
                  <a:pt x="27432" y="242314"/>
                </a:lnTo>
                <a:cubicBezTo>
                  <a:pt x="27432" y="249915"/>
                  <a:pt x="21316" y="256029"/>
                  <a:pt x="13716" y="256029"/>
                </a:cubicBezTo>
                <a:cubicBezTo>
                  <a:pt x="6116" y="256029"/>
                  <a:pt x="0" y="249915"/>
                  <a:pt x="0" y="242314"/>
                </a:cubicBezTo>
                <a:lnTo>
                  <a:pt x="0" y="13713"/>
                </a:lnTo>
                <a:cubicBezTo>
                  <a:pt x="0" y="6111"/>
                  <a:pt x="6116" y="-3"/>
                  <a:pt x="13716" y="-3"/>
                </a:cubicBezTo>
                <a:lnTo>
                  <a:pt x="13716" y="0"/>
                </a:lnTo>
                <a:moveTo>
                  <a:pt x="338328" y="128016"/>
                </a:moveTo>
                <a:lnTo>
                  <a:pt x="338328" y="54865"/>
                </a:lnTo>
                <a:lnTo>
                  <a:pt x="326210" y="54865"/>
                </a:lnTo>
                <a:lnTo>
                  <a:pt x="289634" y="128016"/>
                </a:lnTo>
                <a:lnTo>
                  <a:pt x="338328" y="128016"/>
                </a:lnTo>
                <a:moveTo>
                  <a:pt x="27432" y="128016"/>
                </a:moveTo>
                <a:lnTo>
                  <a:pt x="39550" y="128016"/>
                </a:lnTo>
                <a:lnTo>
                  <a:pt x="76126" y="54865"/>
                </a:lnTo>
                <a:lnTo>
                  <a:pt x="27436" y="54865"/>
                </a:lnTo>
                <a:lnTo>
                  <a:pt x="27432" y="128016"/>
                </a:lnTo>
                <a:moveTo>
                  <a:pt x="222430" y="54865"/>
                </a:moveTo>
                <a:lnTo>
                  <a:pt x="179968" y="54865"/>
                </a:lnTo>
                <a:lnTo>
                  <a:pt x="143392" y="128016"/>
                </a:lnTo>
                <a:lnTo>
                  <a:pt x="185854" y="128016"/>
                </a:lnTo>
                <a:lnTo>
                  <a:pt x="222430" y="54865"/>
                </a:lnTo>
                <a:moveTo>
                  <a:pt x="216486" y="128016"/>
                </a:moveTo>
                <a:lnTo>
                  <a:pt x="258947" y="128016"/>
                </a:lnTo>
                <a:lnTo>
                  <a:pt x="295523" y="54865"/>
                </a:lnTo>
                <a:lnTo>
                  <a:pt x="253062" y="54865"/>
                </a:lnTo>
                <a:lnTo>
                  <a:pt x="216486" y="128016"/>
                </a:lnTo>
                <a:moveTo>
                  <a:pt x="106758" y="54865"/>
                </a:moveTo>
                <a:lnTo>
                  <a:pt x="70182" y="128016"/>
                </a:lnTo>
                <a:lnTo>
                  <a:pt x="112643" y="128016"/>
                </a:lnTo>
                <a:lnTo>
                  <a:pt x="149219" y="54865"/>
                </a:lnTo>
                <a:lnTo>
                  <a:pt x="106758" y="54865"/>
                </a:lnTo>
              </a:path>
            </a:pathLst>
          </a:custGeom>
          <a:solidFill>
            <a:srgbClr val="00386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3604" y="6508085"/>
            <a:ext cx="57708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Comprehensive Dissertation Defense Presentation</a:t>
            </a:r>
            <a:endParaRPr lang="en-US" sz="800" dirty="0"/>
          </a:p>
        </p:txBody>
      </p:sp>
      <p:sp>
        <p:nvSpPr>
          <p:cNvPr id="3" name="Text 1"/>
          <p:cNvSpPr/>
          <p:nvPr/>
        </p:nvSpPr>
        <p:spPr>
          <a:xfrm>
            <a:off x="502920" y="6508085"/>
            <a:ext cx="1930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800" dirty="0">
                <a:solidFill>
                  <a:srgbClr val="888888">
                    <a:alpha val="50000"/>
                  </a:srgbClr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12192000" cy="3998053"/>
          </a:xfrm>
          <a:prstGeom prst="rect">
            <a:avLst/>
          </a:prstGeom>
          <a:solidFill>
            <a:srgbClr val="111111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0346732" y="2468673"/>
            <a:ext cx="372146" cy="195527"/>
          </a:xfrm>
          <a:custGeom>
            <a:avLst/>
            <a:gdLst/>
            <a:ahLst/>
            <a:cxnLst/>
            <a:rect l="l" t="t" r="r" b="b"/>
            <a:pathLst>
              <a:path w="372146" h="195527">
                <a:moveTo>
                  <a:pt x="59249" y="188472"/>
                </a:moveTo>
                <a:cubicBezTo>
                  <a:pt x="52476" y="188472"/>
                  <a:pt x="45707" y="187060"/>
                  <a:pt x="38934" y="184239"/>
                </a:cubicBezTo>
                <a:cubicBezTo>
                  <a:pt x="12411" y="172953"/>
                  <a:pt x="0" y="142482"/>
                  <a:pt x="11283" y="115959"/>
                </a:cubicBezTo>
                <a:cubicBezTo>
                  <a:pt x="40910" y="45423"/>
                  <a:pt x="109470" y="-2"/>
                  <a:pt x="185928" y="-2"/>
                </a:cubicBezTo>
                <a:cubicBezTo>
                  <a:pt x="262389" y="-2"/>
                  <a:pt x="330950" y="45423"/>
                  <a:pt x="360855" y="115959"/>
                </a:cubicBezTo>
                <a:cubicBezTo>
                  <a:pt x="372143" y="142480"/>
                  <a:pt x="359728" y="173235"/>
                  <a:pt x="333205" y="184239"/>
                </a:cubicBezTo>
                <a:cubicBezTo>
                  <a:pt x="306682" y="195525"/>
                  <a:pt x="275931" y="183111"/>
                  <a:pt x="264927" y="156589"/>
                </a:cubicBezTo>
                <a:cubicBezTo>
                  <a:pt x="251385" y="124988"/>
                  <a:pt x="220348" y="104392"/>
                  <a:pt x="185928" y="104392"/>
                </a:cubicBezTo>
                <a:cubicBezTo>
                  <a:pt x="151508" y="104392"/>
                  <a:pt x="120754" y="124988"/>
                  <a:pt x="107211" y="156589"/>
                </a:cubicBezTo>
                <a:cubicBezTo>
                  <a:pt x="99028" y="176340"/>
                  <a:pt x="79561" y="188472"/>
                  <a:pt x="59246" y="188472"/>
                </a:cubicBezTo>
                <a:lnTo>
                  <a:pt x="59249" y="188472"/>
                </a:lnTo>
              </a:path>
            </a:pathLst>
          </a:custGeom>
          <a:solidFill>
            <a:srgbClr val="40AFFF">
              <a:alpha val="64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0316800" y="467675"/>
            <a:ext cx="1875200" cy="186303"/>
          </a:xfrm>
          <a:custGeom>
            <a:avLst/>
            <a:gdLst/>
            <a:ahLst/>
            <a:cxnLst/>
            <a:rect l="l" t="t" r="r" b="b"/>
            <a:pathLst>
              <a:path w="1875200" h="186303">
                <a:moveTo>
                  <a:pt x="1875200" y="237"/>
                </a:moveTo>
                <a:cubicBezTo>
                  <a:pt x="1820707" y="-3054"/>
                  <a:pt x="1766232" y="27917"/>
                  <a:pt x="1711739" y="93151"/>
                </a:cubicBezTo>
                <a:cubicBezTo>
                  <a:pt x="1607984" y="217354"/>
                  <a:pt x="1504248" y="217354"/>
                  <a:pt x="1400512" y="93151"/>
                </a:cubicBezTo>
                <a:cubicBezTo>
                  <a:pt x="1296776" y="-31051"/>
                  <a:pt x="1193040" y="-31051"/>
                  <a:pt x="1089304" y="93151"/>
                </a:cubicBezTo>
                <a:cubicBezTo>
                  <a:pt x="985568" y="217354"/>
                  <a:pt x="881813" y="217354"/>
                  <a:pt x="778077" y="93151"/>
                </a:cubicBezTo>
                <a:cubicBezTo>
                  <a:pt x="674341" y="-31051"/>
                  <a:pt x="570605" y="-31051"/>
                  <a:pt x="466850" y="93151"/>
                </a:cubicBezTo>
                <a:cubicBezTo>
                  <a:pt x="363114" y="217354"/>
                  <a:pt x="259378" y="217354"/>
                  <a:pt x="155623" y="93151"/>
                </a:cubicBezTo>
                <a:cubicBezTo>
                  <a:pt x="103736" y="31038"/>
                  <a:pt x="51868" y="-11"/>
                  <a:pt x="-19" y="0"/>
                </a:cubicBezTo>
              </a:path>
            </a:pathLst>
          </a:custGeom>
          <a:noFill/>
          <a:ln w="28575">
            <a:solidFill>
              <a:srgbClr val="FFF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316115" y="737494"/>
            <a:ext cx="1875199" cy="186303"/>
          </a:xfrm>
          <a:custGeom>
            <a:avLst/>
            <a:gdLst/>
            <a:ahLst/>
            <a:cxnLst/>
            <a:rect l="l" t="t" r="r" b="b"/>
            <a:pathLst>
              <a:path w="1875199" h="186303">
                <a:moveTo>
                  <a:pt x="1875199" y="237"/>
                </a:moveTo>
                <a:cubicBezTo>
                  <a:pt x="1820706" y="-3055"/>
                  <a:pt x="1766231" y="27917"/>
                  <a:pt x="1711738" y="93151"/>
                </a:cubicBezTo>
                <a:cubicBezTo>
                  <a:pt x="1608002" y="217354"/>
                  <a:pt x="1504266" y="217354"/>
                  <a:pt x="1400511" y="93151"/>
                </a:cubicBezTo>
                <a:cubicBezTo>
                  <a:pt x="1296775" y="-31051"/>
                  <a:pt x="1193039" y="-31051"/>
                  <a:pt x="1089303" y="93151"/>
                </a:cubicBezTo>
                <a:cubicBezTo>
                  <a:pt x="985567" y="217354"/>
                  <a:pt x="881831" y="217354"/>
                  <a:pt x="778095" y="93151"/>
                </a:cubicBezTo>
                <a:cubicBezTo>
                  <a:pt x="674340" y="-31051"/>
                  <a:pt x="570604" y="-31051"/>
                  <a:pt x="466868" y="93151"/>
                </a:cubicBezTo>
                <a:cubicBezTo>
                  <a:pt x="363132" y="217354"/>
                  <a:pt x="259396" y="217354"/>
                  <a:pt x="155641" y="93151"/>
                </a:cubicBezTo>
                <a:cubicBezTo>
                  <a:pt x="103755" y="31040"/>
                  <a:pt x="51887" y="-11"/>
                  <a:pt x="0" y="0"/>
                </a:cubicBezTo>
              </a:path>
            </a:pathLst>
          </a:custGeom>
          <a:noFill/>
          <a:ln w="28575">
            <a:solidFill>
              <a:srgbClr val="FFF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0315429" y="1007313"/>
            <a:ext cx="1875203" cy="186302"/>
          </a:xfrm>
          <a:custGeom>
            <a:avLst/>
            <a:gdLst/>
            <a:ahLst/>
            <a:cxnLst/>
            <a:rect l="l" t="t" r="r" b="b"/>
            <a:pathLst>
              <a:path w="1875203" h="186302">
                <a:moveTo>
                  <a:pt x="1875203" y="237"/>
                </a:moveTo>
                <a:cubicBezTo>
                  <a:pt x="1820710" y="-3055"/>
                  <a:pt x="1766235" y="27917"/>
                  <a:pt x="1711742" y="93151"/>
                </a:cubicBezTo>
                <a:cubicBezTo>
                  <a:pt x="1608005" y="217351"/>
                  <a:pt x="1504269" y="217351"/>
                  <a:pt x="1400533" y="93151"/>
                </a:cubicBezTo>
                <a:cubicBezTo>
                  <a:pt x="1296778" y="-31051"/>
                  <a:pt x="1193042" y="-31051"/>
                  <a:pt x="1089305" y="93151"/>
                </a:cubicBezTo>
                <a:cubicBezTo>
                  <a:pt x="985569" y="217351"/>
                  <a:pt x="881833" y="217351"/>
                  <a:pt x="778097" y="93151"/>
                </a:cubicBezTo>
                <a:cubicBezTo>
                  <a:pt x="674360" y="-31051"/>
                  <a:pt x="570624" y="-31051"/>
                  <a:pt x="466869" y="93151"/>
                </a:cubicBezTo>
                <a:cubicBezTo>
                  <a:pt x="363133" y="217351"/>
                  <a:pt x="259397" y="217351"/>
                  <a:pt x="155642" y="93151"/>
                </a:cubicBezTo>
                <a:cubicBezTo>
                  <a:pt x="103755" y="31040"/>
                  <a:pt x="51887" y="-11"/>
                  <a:pt x="0" y="-2"/>
                </a:cubicBezTo>
              </a:path>
            </a:pathLst>
          </a:custGeom>
          <a:noFill/>
          <a:ln w="28575">
            <a:solidFill>
              <a:srgbClr val="FFF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10314744" y="1277132"/>
            <a:ext cx="1875201" cy="186302"/>
          </a:xfrm>
          <a:custGeom>
            <a:avLst/>
            <a:gdLst/>
            <a:ahLst/>
            <a:cxnLst/>
            <a:rect l="l" t="t" r="r" b="b"/>
            <a:pathLst>
              <a:path w="1875201" h="186302">
                <a:moveTo>
                  <a:pt x="1875201" y="239"/>
                </a:moveTo>
                <a:cubicBezTo>
                  <a:pt x="1820708" y="-3052"/>
                  <a:pt x="1766233" y="27921"/>
                  <a:pt x="1711740" y="93153"/>
                </a:cubicBezTo>
                <a:cubicBezTo>
                  <a:pt x="1608004" y="217353"/>
                  <a:pt x="1504268" y="217353"/>
                  <a:pt x="1400531" y="93153"/>
                </a:cubicBezTo>
                <a:cubicBezTo>
                  <a:pt x="1296795" y="-31047"/>
                  <a:pt x="1193059" y="-31047"/>
                  <a:pt x="1089304" y="93153"/>
                </a:cubicBezTo>
                <a:cubicBezTo>
                  <a:pt x="985568" y="217353"/>
                  <a:pt x="881832" y="217353"/>
                  <a:pt x="778096" y="93153"/>
                </a:cubicBezTo>
                <a:cubicBezTo>
                  <a:pt x="674360" y="-31047"/>
                  <a:pt x="570624" y="-31047"/>
                  <a:pt x="466869" y="93153"/>
                </a:cubicBezTo>
                <a:cubicBezTo>
                  <a:pt x="363133" y="217353"/>
                  <a:pt x="259397" y="217353"/>
                  <a:pt x="155642" y="93153"/>
                </a:cubicBezTo>
                <a:cubicBezTo>
                  <a:pt x="103755" y="31043"/>
                  <a:pt x="51887" y="-13"/>
                  <a:pt x="0" y="0"/>
                </a:cubicBezTo>
              </a:path>
            </a:pathLst>
          </a:custGeom>
          <a:noFill/>
          <a:ln w="28575">
            <a:solidFill>
              <a:srgbClr val="FFFFFF">
                <a:alpha val="17000"/>
              </a:srgbClr>
            </a:solidFill>
          </a:ln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559770" y="3827010"/>
            <a:ext cx="8358535" cy="2784994"/>
          </a:xfrm>
          <a:custGeom>
            <a:avLst/>
            <a:gdLst/>
            <a:ahLst/>
            <a:cxnLst/>
            <a:rect l="l" t="t" r="r" b="b"/>
            <a:pathLst>
              <a:path w="8358535" h="2784994">
                <a:moveTo>
                  <a:pt x="525668" y="1392971"/>
                </a:moveTo>
                <a:cubicBezTo>
                  <a:pt x="568882" y="1316662"/>
                  <a:pt x="617111" y="1243639"/>
                  <a:pt x="663751" y="1169419"/>
                </a:cubicBezTo>
                <a:cubicBezTo>
                  <a:pt x="650796" y="1188469"/>
                  <a:pt x="637756" y="1207351"/>
                  <a:pt x="624800" y="1226400"/>
                </a:cubicBezTo>
                <a:cubicBezTo>
                  <a:pt x="693675" y="1136723"/>
                  <a:pt x="763970" y="1049135"/>
                  <a:pt x="840283" y="965892"/>
                </a:cubicBezTo>
                <a:cubicBezTo>
                  <a:pt x="915343" y="884013"/>
                  <a:pt x="996254" y="809542"/>
                  <a:pt x="1076245" y="732843"/>
                </a:cubicBezTo>
                <a:cubicBezTo>
                  <a:pt x="1060029" y="746462"/>
                  <a:pt x="1044232" y="759969"/>
                  <a:pt x="1028016" y="773588"/>
                </a:cubicBezTo>
                <a:cubicBezTo>
                  <a:pt x="1084771" y="726995"/>
                  <a:pt x="1141442" y="682045"/>
                  <a:pt x="1207975" y="649990"/>
                </a:cubicBezTo>
                <a:cubicBezTo>
                  <a:pt x="1190005" y="658401"/>
                  <a:pt x="1172034" y="666811"/>
                  <a:pt x="1153729" y="675222"/>
                </a:cubicBezTo>
                <a:cubicBezTo>
                  <a:pt x="1184739" y="661074"/>
                  <a:pt x="1216418" y="650101"/>
                  <a:pt x="1250270" y="643557"/>
                </a:cubicBezTo>
                <a:cubicBezTo>
                  <a:pt x="1231129" y="646982"/>
                  <a:pt x="1211988" y="650352"/>
                  <a:pt x="1192763" y="653777"/>
                </a:cubicBezTo>
                <a:cubicBezTo>
                  <a:pt x="1220513" y="649182"/>
                  <a:pt x="1248013" y="647595"/>
                  <a:pt x="1275847" y="649544"/>
                </a:cubicBezTo>
                <a:cubicBezTo>
                  <a:pt x="1256455" y="648096"/>
                  <a:pt x="1237398" y="646620"/>
                  <a:pt x="1218006" y="645172"/>
                </a:cubicBezTo>
                <a:cubicBezTo>
                  <a:pt x="1245171" y="647929"/>
                  <a:pt x="1271417" y="653722"/>
                  <a:pt x="1297328" y="662578"/>
                </a:cubicBezTo>
                <a:cubicBezTo>
                  <a:pt x="1279190" y="656145"/>
                  <a:pt x="1260634" y="649767"/>
                  <a:pt x="1242496" y="643389"/>
                </a:cubicBezTo>
                <a:cubicBezTo>
                  <a:pt x="1274008" y="655114"/>
                  <a:pt x="1303514" y="670320"/>
                  <a:pt x="1331598" y="689203"/>
                </a:cubicBezTo>
                <a:cubicBezTo>
                  <a:pt x="1315216" y="678035"/>
                  <a:pt x="1298749" y="666644"/>
                  <a:pt x="1282450" y="655476"/>
                </a:cubicBezTo>
                <a:cubicBezTo>
                  <a:pt x="1321150" y="682602"/>
                  <a:pt x="1355002" y="714323"/>
                  <a:pt x="1385594" y="750110"/>
                </a:cubicBezTo>
                <a:cubicBezTo>
                  <a:pt x="1373057" y="735155"/>
                  <a:pt x="1360268" y="720005"/>
                  <a:pt x="1347730" y="705105"/>
                </a:cubicBezTo>
                <a:cubicBezTo>
                  <a:pt x="1378490" y="742201"/>
                  <a:pt x="1403732" y="781469"/>
                  <a:pt x="1424545" y="824915"/>
                </a:cubicBezTo>
                <a:cubicBezTo>
                  <a:pt x="1416521" y="807704"/>
                  <a:pt x="1408580" y="790827"/>
                  <a:pt x="1400556" y="773532"/>
                </a:cubicBezTo>
                <a:cubicBezTo>
                  <a:pt x="1442432" y="863543"/>
                  <a:pt x="1468093" y="958957"/>
                  <a:pt x="1485980" y="1056209"/>
                </a:cubicBezTo>
                <a:cubicBezTo>
                  <a:pt x="1482637" y="1037438"/>
                  <a:pt x="1479210" y="1019029"/>
                  <a:pt x="1475783" y="1000203"/>
                </a:cubicBezTo>
                <a:cubicBezTo>
                  <a:pt x="1511558" y="1199079"/>
                  <a:pt x="1518997" y="1402662"/>
                  <a:pt x="1567643" y="1599534"/>
                </a:cubicBezTo>
                <a:cubicBezTo>
                  <a:pt x="1617627" y="1801585"/>
                  <a:pt x="1723614" y="2012047"/>
                  <a:pt x="1886187" y="2146479"/>
                </a:cubicBezTo>
                <a:cubicBezTo>
                  <a:pt x="2067735" y="2296701"/>
                  <a:pt x="2309547" y="2352206"/>
                  <a:pt x="2535980" y="2280325"/>
                </a:cubicBezTo>
                <a:cubicBezTo>
                  <a:pt x="2716858" y="2222982"/>
                  <a:pt x="2870990" y="2093146"/>
                  <a:pt x="2991520" y="1949858"/>
                </a:cubicBezTo>
                <a:cubicBezTo>
                  <a:pt x="3127262" y="1788551"/>
                  <a:pt x="3229404" y="1602458"/>
                  <a:pt x="3348011" y="1428813"/>
                </a:cubicBezTo>
                <a:cubicBezTo>
                  <a:pt x="3334889" y="1448058"/>
                  <a:pt x="3321431" y="1467274"/>
                  <a:pt x="3308308" y="1486574"/>
                </a:cubicBezTo>
                <a:cubicBezTo>
                  <a:pt x="3461102" y="1264109"/>
                  <a:pt x="3636464" y="1056348"/>
                  <a:pt x="3842502" y="881283"/>
                </a:cubicBezTo>
                <a:cubicBezTo>
                  <a:pt x="3824114" y="896824"/>
                  <a:pt x="3805558" y="912587"/>
                  <a:pt x="3787252" y="928183"/>
                </a:cubicBezTo>
                <a:cubicBezTo>
                  <a:pt x="3920487" y="815975"/>
                  <a:pt x="4065926" y="719113"/>
                  <a:pt x="4223735" y="645255"/>
                </a:cubicBezTo>
                <a:cubicBezTo>
                  <a:pt x="4202087" y="655337"/>
                  <a:pt x="4180438" y="665446"/>
                  <a:pt x="4159040" y="675333"/>
                </a:cubicBezTo>
                <a:cubicBezTo>
                  <a:pt x="4273886" y="622585"/>
                  <a:pt x="4394751" y="580643"/>
                  <a:pt x="4519544" y="558029"/>
                </a:cubicBezTo>
                <a:cubicBezTo>
                  <a:pt x="4496056" y="562179"/>
                  <a:pt x="4472652" y="566412"/>
                  <a:pt x="4449248" y="570562"/>
                </a:cubicBezTo>
                <a:cubicBezTo>
                  <a:pt x="4500821" y="561761"/>
                  <a:pt x="4552560" y="557472"/>
                  <a:pt x="4604884" y="560842"/>
                </a:cubicBezTo>
                <a:cubicBezTo>
                  <a:pt x="4580895" y="558893"/>
                  <a:pt x="4557074" y="557249"/>
                  <a:pt x="4533085" y="555272"/>
                </a:cubicBezTo>
                <a:cubicBezTo>
                  <a:pt x="4568525" y="558363"/>
                  <a:pt x="4602628" y="564908"/>
                  <a:pt x="4636062" y="576494"/>
                </a:cubicBezTo>
                <a:cubicBezTo>
                  <a:pt x="4612992" y="568473"/>
                  <a:pt x="4589839" y="560424"/>
                  <a:pt x="4567104" y="552404"/>
                </a:cubicBezTo>
                <a:cubicBezTo>
                  <a:pt x="4593266" y="562151"/>
                  <a:pt x="4617589" y="574405"/>
                  <a:pt x="4640910" y="589750"/>
                </a:cubicBezTo>
                <a:cubicBezTo>
                  <a:pt x="4619846" y="575435"/>
                  <a:pt x="4599368" y="561065"/>
                  <a:pt x="4578304" y="546750"/>
                </a:cubicBezTo>
                <a:cubicBezTo>
                  <a:pt x="4611320" y="569503"/>
                  <a:pt x="4639907" y="596379"/>
                  <a:pt x="4666069" y="626763"/>
                </a:cubicBezTo>
                <a:cubicBezTo>
                  <a:pt x="4649686" y="607268"/>
                  <a:pt x="4633303" y="587884"/>
                  <a:pt x="4616753" y="568584"/>
                </a:cubicBezTo>
                <a:cubicBezTo>
                  <a:pt x="4650605" y="609886"/>
                  <a:pt x="4677436" y="654863"/>
                  <a:pt x="4700506" y="702849"/>
                </a:cubicBezTo>
                <a:cubicBezTo>
                  <a:pt x="4690058" y="680458"/>
                  <a:pt x="4679693" y="657927"/>
                  <a:pt x="4669161" y="635563"/>
                </a:cubicBezTo>
                <a:cubicBezTo>
                  <a:pt x="4700757" y="704158"/>
                  <a:pt x="4722238" y="775704"/>
                  <a:pt x="4736113" y="849730"/>
                </a:cubicBezTo>
                <a:cubicBezTo>
                  <a:pt x="4731683" y="825389"/>
                  <a:pt x="4727504" y="801159"/>
                  <a:pt x="4723074" y="776818"/>
                </a:cubicBezTo>
                <a:cubicBezTo>
                  <a:pt x="4768544" y="1030531"/>
                  <a:pt x="4727755" y="1288812"/>
                  <a:pt x="4716638" y="1543472"/>
                </a:cubicBezTo>
                <a:cubicBezTo>
                  <a:pt x="4703849" y="1837484"/>
                  <a:pt x="4762610" y="2147788"/>
                  <a:pt x="4928610" y="2395764"/>
                </a:cubicBezTo>
                <a:cubicBezTo>
                  <a:pt x="5018548" y="2530279"/>
                  <a:pt x="5147270" y="2658723"/>
                  <a:pt x="5299729" y="2719742"/>
                </a:cubicBezTo>
                <a:cubicBezTo>
                  <a:pt x="5406301" y="2762380"/>
                  <a:pt x="5499415" y="2781903"/>
                  <a:pt x="5614428" y="2784716"/>
                </a:cubicBezTo>
                <a:cubicBezTo>
                  <a:pt x="5693751" y="2786749"/>
                  <a:pt x="5777085" y="2772016"/>
                  <a:pt x="5852229" y="2747369"/>
                </a:cubicBezTo>
                <a:cubicBezTo>
                  <a:pt x="6159238" y="2646859"/>
                  <a:pt x="6360260" y="2375043"/>
                  <a:pt x="6504612" y="2100610"/>
                </a:cubicBezTo>
                <a:cubicBezTo>
                  <a:pt x="6574657" y="1967376"/>
                  <a:pt x="6631746" y="1828293"/>
                  <a:pt x="6698196" y="1693499"/>
                </a:cubicBezTo>
                <a:cubicBezTo>
                  <a:pt x="6780110" y="1527736"/>
                  <a:pt x="6873892" y="1368156"/>
                  <a:pt x="6978625" y="1215566"/>
                </a:cubicBezTo>
                <a:cubicBezTo>
                  <a:pt x="6961657" y="1240242"/>
                  <a:pt x="6944856" y="1264722"/>
                  <a:pt x="6927972" y="1289452"/>
                </a:cubicBezTo>
                <a:cubicBezTo>
                  <a:pt x="7018579" y="1158363"/>
                  <a:pt x="7113615" y="1026660"/>
                  <a:pt x="7236068" y="922919"/>
                </a:cubicBezTo>
                <a:cubicBezTo>
                  <a:pt x="7213165" y="942303"/>
                  <a:pt x="7190096" y="961853"/>
                  <a:pt x="7167277" y="981181"/>
                </a:cubicBezTo>
                <a:cubicBezTo>
                  <a:pt x="7212330" y="943640"/>
                  <a:pt x="7260558" y="910805"/>
                  <a:pt x="7313551" y="885405"/>
                </a:cubicBezTo>
                <a:cubicBezTo>
                  <a:pt x="7287222" y="897604"/>
                  <a:pt x="7260893" y="909997"/>
                  <a:pt x="7234480" y="922223"/>
                </a:cubicBezTo>
                <a:cubicBezTo>
                  <a:pt x="7270589" y="905569"/>
                  <a:pt x="7307868" y="893175"/>
                  <a:pt x="7346902" y="885935"/>
                </a:cubicBezTo>
                <a:cubicBezTo>
                  <a:pt x="7318650" y="891115"/>
                  <a:pt x="7290148" y="896155"/>
                  <a:pt x="7262063" y="901141"/>
                </a:cubicBezTo>
                <a:cubicBezTo>
                  <a:pt x="7293157" y="895961"/>
                  <a:pt x="7324250" y="894067"/>
                  <a:pt x="7355846" y="895877"/>
                </a:cubicBezTo>
                <a:cubicBezTo>
                  <a:pt x="7327176" y="893538"/>
                  <a:pt x="7298339" y="891421"/>
                  <a:pt x="7269669" y="889165"/>
                </a:cubicBezTo>
                <a:cubicBezTo>
                  <a:pt x="7303020" y="891811"/>
                  <a:pt x="7335284" y="898077"/>
                  <a:pt x="7367130" y="908660"/>
                </a:cubicBezTo>
                <a:cubicBezTo>
                  <a:pt x="7339630" y="899163"/>
                  <a:pt x="7311880" y="889472"/>
                  <a:pt x="7284547" y="879808"/>
                </a:cubicBezTo>
                <a:cubicBezTo>
                  <a:pt x="7317981" y="891839"/>
                  <a:pt x="7349159" y="907546"/>
                  <a:pt x="7378497" y="927236"/>
                </a:cubicBezTo>
                <a:cubicBezTo>
                  <a:pt x="7353672" y="910108"/>
                  <a:pt x="7328764" y="892981"/>
                  <a:pt x="7303688" y="876020"/>
                </a:cubicBezTo>
                <a:cubicBezTo>
                  <a:pt x="7340884" y="901698"/>
                  <a:pt x="7373399" y="932166"/>
                  <a:pt x="7402821" y="966338"/>
                </a:cubicBezTo>
                <a:cubicBezTo>
                  <a:pt x="7383345" y="943306"/>
                  <a:pt x="7363535" y="920107"/>
                  <a:pt x="7344144" y="896824"/>
                </a:cubicBezTo>
                <a:cubicBezTo>
                  <a:pt x="7384933" y="945478"/>
                  <a:pt x="7417197" y="999006"/>
                  <a:pt x="7444362" y="1056349"/>
                </a:cubicBezTo>
                <a:cubicBezTo>
                  <a:pt x="7431992" y="1029752"/>
                  <a:pt x="7419538" y="1003183"/>
                  <a:pt x="7406916" y="976391"/>
                </a:cubicBezTo>
                <a:cubicBezTo>
                  <a:pt x="7443359" y="1055847"/>
                  <a:pt x="7468769" y="1139564"/>
                  <a:pt x="7484818" y="1225453"/>
                </a:cubicBezTo>
                <a:cubicBezTo>
                  <a:pt x="7479636" y="1196796"/>
                  <a:pt x="7474620" y="1167915"/>
                  <a:pt x="7469187" y="1139146"/>
                </a:cubicBezTo>
                <a:cubicBezTo>
                  <a:pt x="7494932" y="1285359"/>
                  <a:pt x="7499111" y="1434189"/>
                  <a:pt x="7520927" y="1580791"/>
                </a:cubicBezTo>
                <a:cubicBezTo>
                  <a:pt x="7535554" y="1678433"/>
                  <a:pt x="7551686" y="1777996"/>
                  <a:pt x="7582947" y="1871990"/>
                </a:cubicBezTo>
                <a:cubicBezTo>
                  <a:pt x="7602255" y="1930531"/>
                  <a:pt x="7629086" y="1985868"/>
                  <a:pt x="7655750" y="2041346"/>
                </a:cubicBezTo>
                <a:cubicBezTo>
                  <a:pt x="7672133" y="2075378"/>
                  <a:pt x="7690438" y="2108464"/>
                  <a:pt x="7712170" y="2139461"/>
                </a:cubicBezTo>
                <a:cubicBezTo>
                  <a:pt x="7765748" y="2216160"/>
                  <a:pt x="7843650" y="2275480"/>
                  <a:pt x="7936764" y="2294557"/>
                </a:cubicBezTo>
                <a:cubicBezTo>
                  <a:pt x="8019513" y="2311768"/>
                  <a:pt x="8126920" y="2296423"/>
                  <a:pt x="8197299" y="2247017"/>
                </a:cubicBezTo>
                <a:cubicBezTo>
                  <a:pt x="8272693" y="2194019"/>
                  <a:pt x="8337305" y="2116290"/>
                  <a:pt x="8352434" y="2022408"/>
                </a:cubicBezTo>
                <a:cubicBezTo>
                  <a:pt x="8366727" y="1934235"/>
                  <a:pt x="8357700" y="1837122"/>
                  <a:pt x="8304874" y="1761843"/>
                </a:cubicBezTo>
                <a:cubicBezTo>
                  <a:pt x="8279380" y="1725583"/>
                  <a:pt x="8257230" y="1688041"/>
                  <a:pt x="8238507" y="1647909"/>
                </a:cubicBezTo>
                <a:cubicBezTo>
                  <a:pt x="8251379" y="1675230"/>
                  <a:pt x="8264000" y="1702718"/>
                  <a:pt x="8276789" y="1730067"/>
                </a:cubicBezTo>
                <a:cubicBezTo>
                  <a:pt x="8240262" y="1649525"/>
                  <a:pt x="8217945" y="1563970"/>
                  <a:pt x="8201897" y="1476911"/>
                </a:cubicBezTo>
                <a:cubicBezTo>
                  <a:pt x="8207162" y="1505902"/>
                  <a:pt x="8212345" y="1535340"/>
                  <a:pt x="8217527" y="1564359"/>
                </a:cubicBezTo>
                <a:cubicBezTo>
                  <a:pt x="8173812" y="1319391"/>
                  <a:pt x="8176403" y="1061556"/>
                  <a:pt x="8081032" y="828230"/>
                </a:cubicBezTo>
                <a:cubicBezTo>
                  <a:pt x="8018928" y="676336"/>
                  <a:pt x="7939438" y="537671"/>
                  <a:pt x="7819243" y="423626"/>
                </a:cubicBezTo>
                <a:cubicBezTo>
                  <a:pt x="7763659" y="370878"/>
                  <a:pt x="7697877" y="324285"/>
                  <a:pt x="7628417" y="291923"/>
                </a:cubicBezTo>
                <a:cubicBezTo>
                  <a:pt x="7527530" y="244662"/>
                  <a:pt x="7435085" y="227952"/>
                  <a:pt x="7325671" y="221658"/>
                </a:cubicBezTo>
                <a:cubicBezTo>
                  <a:pt x="7250946" y="217369"/>
                  <a:pt x="7173044" y="231628"/>
                  <a:pt x="7101830" y="252293"/>
                </a:cubicBezTo>
                <a:cubicBezTo>
                  <a:pt x="7030866" y="273097"/>
                  <a:pt x="6961574" y="306684"/>
                  <a:pt x="6898550" y="345535"/>
                </a:cubicBezTo>
                <a:cubicBezTo>
                  <a:pt x="6787549" y="413823"/>
                  <a:pt x="6688082" y="508011"/>
                  <a:pt x="6604330" y="607742"/>
                </a:cubicBezTo>
                <a:cubicBezTo>
                  <a:pt x="6506953" y="723792"/>
                  <a:pt x="6421278" y="851791"/>
                  <a:pt x="6339113" y="978703"/>
                </a:cubicBezTo>
                <a:cubicBezTo>
                  <a:pt x="6265475" y="1092581"/>
                  <a:pt x="6197687" y="1210303"/>
                  <a:pt x="6136586" y="1331311"/>
                </a:cubicBezTo>
                <a:cubicBezTo>
                  <a:pt x="6023077" y="1555336"/>
                  <a:pt x="5939241" y="1794400"/>
                  <a:pt x="5797397" y="2003497"/>
                </a:cubicBezTo>
                <a:cubicBezTo>
                  <a:pt x="5814030" y="1979184"/>
                  <a:pt x="5830580" y="1954899"/>
                  <a:pt x="5847381" y="1930753"/>
                </a:cubicBezTo>
                <a:cubicBezTo>
                  <a:pt x="5797397" y="2003497"/>
                  <a:pt x="5742481" y="2072148"/>
                  <a:pt x="5674944" y="2129379"/>
                </a:cubicBezTo>
                <a:cubicBezTo>
                  <a:pt x="5697261" y="2110636"/>
                  <a:pt x="5719244" y="2091837"/>
                  <a:pt x="5741562" y="2073067"/>
                </a:cubicBezTo>
                <a:cubicBezTo>
                  <a:pt x="5704617" y="2103646"/>
                  <a:pt x="5664830" y="2129880"/>
                  <a:pt x="5621617" y="2150851"/>
                </a:cubicBezTo>
                <a:cubicBezTo>
                  <a:pt x="5646943" y="2139071"/>
                  <a:pt x="5672186" y="2127263"/>
                  <a:pt x="5697512" y="2115454"/>
                </a:cubicBezTo>
                <a:cubicBezTo>
                  <a:pt x="5660985" y="2132164"/>
                  <a:pt x="5623539" y="2144335"/>
                  <a:pt x="5584087" y="2151993"/>
                </a:cubicBezTo>
                <a:cubicBezTo>
                  <a:pt x="5611001" y="2147036"/>
                  <a:pt x="5637832" y="2142302"/>
                  <a:pt x="5664830" y="2137400"/>
                </a:cubicBezTo>
                <a:cubicBezTo>
                  <a:pt x="5625712" y="2144251"/>
                  <a:pt x="5586845" y="2146228"/>
                  <a:pt x="5547309" y="2144112"/>
                </a:cubicBezTo>
                <a:cubicBezTo>
                  <a:pt x="5574475" y="2146089"/>
                  <a:pt x="5601723" y="2148261"/>
                  <a:pt x="5628722" y="2150489"/>
                </a:cubicBezTo>
                <a:cubicBezTo>
                  <a:pt x="5589771" y="2147398"/>
                  <a:pt x="5551823" y="2139934"/>
                  <a:pt x="5514711" y="2127513"/>
                </a:cubicBezTo>
                <a:cubicBezTo>
                  <a:pt x="5540539" y="2136564"/>
                  <a:pt x="5566534" y="2145727"/>
                  <a:pt x="5592529" y="2154528"/>
                </a:cubicBezTo>
                <a:cubicBezTo>
                  <a:pt x="5554080" y="2140881"/>
                  <a:pt x="5518305" y="2122779"/>
                  <a:pt x="5484286" y="2100360"/>
                </a:cubicBezTo>
                <a:cubicBezTo>
                  <a:pt x="5507690" y="2116429"/>
                  <a:pt x="5530759" y="2132359"/>
                  <a:pt x="5554247" y="2148261"/>
                </a:cubicBezTo>
                <a:cubicBezTo>
                  <a:pt x="5510866" y="2118351"/>
                  <a:pt x="5472500" y="2082953"/>
                  <a:pt x="5438147" y="2043016"/>
                </a:cubicBezTo>
                <a:cubicBezTo>
                  <a:pt x="5456285" y="2064433"/>
                  <a:pt x="5474256" y="2085655"/>
                  <a:pt x="5492477" y="2107099"/>
                </a:cubicBezTo>
                <a:cubicBezTo>
                  <a:pt x="5445335" y="2050898"/>
                  <a:pt x="5407471" y="1988458"/>
                  <a:pt x="5376210" y="1922259"/>
                </a:cubicBezTo>
                <a:cubicBezTo>
                  <a:pt x="5387578" y="1946433"/>
                  <a:pt x="5398778" y="1970885"/>
                  <a:pt x="5410062" y="1995059"/>
                </a:cubicBezTo>
                <a:cubicBezTo>
                  <a:pt x="5368938" y="1906134"/>
                  <a:pt x="5340603" y="1812558"/>
                  <a:pt x="5322966" y="1716253"/>
                </a:cubicBezTo>
                <a:cubicBezTo>
                  <a:pt x="5327647" y="1741931"/>
                  <a:pt x="5332077" y="1767413"/>
                  <a:pt x="5336758" y="1793119"/>
                </a:cubicBezTo>
                <a:cubicBezTo>
                  <a:pt x="5292291" y="1540659"/>
                  <a:pt x="5335170" y="1281738"/>
                  <a:pt x="5329988" y="1027329"/>
                </a:cubicBezTo>
                <a:cubicBezTo>
                  <a:pt x="5327062" y="879947"/>
                  <a:pt x="5309091" y="728638"/>
                  <a:pt x="5264791" y="587857"/>
                </a:cubicBezTo>
                <a:cubicBezTo>
                  <a:pt x="5212467" y="420841"/>
                  <a:pt x="5118851" y="244411"/>
                  <a:pt x="4976171" y="137913"/>
                </a:cubicBezTo>
                <a:cubicBezTo>
                  <a:pt x="4884812" y="69709"/>
                  <a:pt x="4782754" y="17796"/>
                  <a:pt x="4667657" y="5236"/>
                </a:cubicBezTo>
                <a:cubicBezTo>
                  <a:pt x="4554399" y="-7046"/>
                  <a:pt x="4457607" y="2340"/>
                  <a:pt x="4346188" y="24870"/>
                </a:cubicBezTo>
                <a:cubicBezTo>
                  <a:pt x="4190886" y="56369"/>
                  <a:pt x="4042105" y="120591"/>
                  <a:pt x="3901598" y="192248"/>
                </a:cubicBezTo>
                <a:cubicBezTo>
                  <a:pt x="3635545" y="328435"/>
                  <a:pt x="3401506" y="532853"/>
                  <a:pt x="3205833" y="756878"/>
                </a:cubicBezTo>
                <a:cubicBezTo>
                  <a:pt x="3088730" y="890753"/>
                  <a:pt x="2984917" y="1035684"/>
                  <a:pt x="2887122" y="1183818"/>
                </a:cubicBezTo>
                <a:cubicBezTo>
                  <a:pt x="2807632" y="1304185"/>
                  <a:pt x="2738006" y="1430624"/>
                  <a:pt x="2656761" y="1549850"/>
                </a:cubicBezTo>
                <a:cubicBezTo>
                  <a:pt x="2669717" y="1530800"/>
                  <a:pt x="2682756" y="1511918"/>
                  <a:pt x="2695712" y="1492869"/>
                </a:cubicBezTo>
                <a:cubicBezTo>
                  <a:pt x="2626670" y="1593379"/>
                  <a:pt x="2550858" y="1691077"/>
                  <a:pt x="2457911" y="1770672"/>
                </a:cubicBezTo>
                <a:cubicBezTo>
                  <a:pt x="2475046" y="1756106"/>
                  <a:pt x="2492348" y="1741736"/>
                  <a:pt x="2509316" y="1727170"/>
                </a:cubicBezTo>
                <a:cubicBezTo>
                  <a:pt x="2467022" y="1762512"/>
                  <a:pt x="2421468" y="1793565"/>
                  <a:pt x="2371568" y="1817488"/>
                </a:cubicBezTo>
                <a:cubicBezTo>
                  <a:pt x="2390792" y="1808409"/>
                  <a:pt x="2410435" y="1799357"/>
                  <a:pt x="2429659" y="1790362"/>
                </a:cubicBezTo>
                <a:cubicBezTo>
                  <a:pt x="2392464" y="1807462"/>
                  <a:pt x="2354015" y="1820273"/>
                  <a:pt x="2313894" y="1827541"/>
                </a:cubicBezTo>
                <a:cubicBezTo>
                  <a:pt x="2334456" y="1823670"/>
                  <a:pt x="2355185" y="1820189"/>
                  <a:pt x="2375831" y="1816346"/>
                </a:cubicBezTo>
                <a:cubicBezTo>
                  <a:pt x="2339304" y="1822306"/>
                  <a:pt x="2303028" y="1824144"/>
                  <a:pt x="2266083" y="1821526"/>
                </a:cubicBezTo>
                <a:cubicBezTo>
                  <a:pt x="2286812" y="1823141"/>
                  <a:pt x="2307541" y="1824673"/>
                  <a:pt x="2328271" y="1826288"/>
                </a:cubicBezTo>
                <a:cubicBezTo>
                  <a:pt x="2291911" y="1823030"/>
                  <a:pt x="2256387" y="1815649"/>
                  <a:pt x="2221866" y="1803674"/>
                </a:cubicBezTo>
                <a:cubicBezTo>
                  <a:pt x="2241676" y="1810553"/>
                  <a:pt x="2261235" y="1817460"/>
                  <a:pt x="2281045" y="1824339"/>
                </a:cubicBezTo>
                <a:cubicBezTo>
                  <a:pt x="2243933" y="1810831"/>
                  <a:pt x="2209245" y="1793091"/>
                  <a:pt x="2176396" y="1770922"/>
                </a:cubicBezTo>
                <a:cubicBezTo>
                  <a:pt x="2194116" y="1782982"/>
                  <a:pt x="2211585" y="1795263"/>
                  <a:pt x="2229305" y="1807322"/>
                </a:cubicBezTo>
                <a:cubicBezTo>
                  <a:pt x="2186175" y="1777217"/>
                  <a:pt x="2148061" y="1741374"/>
                  <a:pt x="2113958" y="1701298"/>
                </a:cubicBezTo>
                <a:cubicBezTo>
                  <a:pt x="2127582" y="1717478"/>
                  <a:pt x="2141290" y="1733520"/>
                  <a:pt x="2154831" y="1749757"/>
                </a:cubicBezTo>
                <a:cubicBezTo>
                  <a:pt x="2109444" y="1694836"/>
                  <a:pt x="2073001" y="1634318"/>
                  <a:pt x="2042743" y="1569790"/>
                </a:cubicBezTo>
                <a:cubicBezTo>
                  <a:pt x="2051352" y="1587948"/>
                  <a:pt x="2059794" y="1606274"/>
                  <a:pt x="2068404" y="1624432"/>
                </a:cubicBezTo>
                <a:cubicBezTo>
                  <a:pt x="2023100" y="1525537"/>
                  <a:pt x="1995434" y="1422046"/>
                  <a:pt x="1976209" y="1315270"/>
                </a:cubicBezTo>
                <a:cubicBezTo>
                  <a:pt x="1979636" y="1334458"/>
                  <a:pt x="1983063" y="1353591"/>
                  <a:pt x="1986406" y="1372807"/>
                </a:cubicBezTo>
                <a:cubicBezTo>
                  <a:pt x="1922965" y="1016802"/>
                  <a:pt x="1903406" y="615345"/>
                  <a:pt x="1617294" y="353555"/>
                </a:cubicBezTo>
                <a:cubicBezTo>
                  <a:pt x="1457646" y="207510"/>
                  <a:pt x="1228872" y="150390"/>
                  <a:pt x="1024172" y="231350"/>
                </a:cubicBezTo>
                <a:cubicBezTo>
                  <a:pt x="831173" y="307352"/>
                  <a:pt x="670188" y="454595"/>
                  <a:pt x="519567" y="593204"/>
                </a:cubicBezTo>
                <a:cubicBezTo>
                  <a:pt x="439576" y="666700"/>
                  <a:pt x="363179" y="744513"/>
                  <a:pt x="290878" y="825668"/>
                </a:cubicBezTo>
                <a:cubicBezTo>
                  <a:pt x="216236" y="909412"/>
                  <a:pt x="140842" y="992433"/>
                  <a:pt x="71048" y="1080383"/>
                </a:cubicBezTo>
                <a:cubicBezTo>
                  <a:pt x="23237" y="1140790"/>
                  <a:pt x="-1170" y="1204538"/>
                  <a:pt x="-250" y="1281042"/>
                </a:cubicBezTo>
                <a:cubicBezTo>
                  <a:pt x="418" y="1368881"/>
                  <a:pt x="51991" y="1446582"/>
                  <a:pt x="121868" y="1494679"/>
                </a:cubicBezTo>
                <a:cubicBezTo>
                  <a:pt x="184641" y="1537874"/>
                  <a:pt x="251676" y="1552328"/>
                  <a:pt x="326819" y="1538765"/>
                </a:cubicBezTo>
                <a:cubicBezTo>
                  <a:pt x="415754" y="1523754"/>
                  <a:pt x="480867" y="1472260"/>
                  <a:pt x="525502" y="1393222"/>
                </a:cubicBezTo>
                <a:lnTo>
                  <a:pt x="525668" y="1392971"/>
                </a:lnTo>
              </a:path>
            </a:pathLst>
          </a:custGeom>
          <a:solidFill>
            <a:srgbClr val="40AFFF">
              <a:alpha val="2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86559" y="4995045"/>
            <a:ext cx="399300" cy="399300"/>
          </a:xfrm>
          <a:custGeom>
            <a:avLst/>
            <a:gdLst/>
            <a:ahLst/>
            <a:cxnLst/>
            <a:rect l="l" t="t" r="r" b="b"/>
            <a:pathLst>
              <a:path w="399300" h="399300">
                <a:moveTo>
                  <a:pt x="275118" y="21802"/>
                </a:moveTo>
                <a:lnTo>
                  <a:pt x="286258" y="92238"/>
                </a:lnTo>
                <a:cubicBezTo>
                  <a:pt x="291844" y="127564"/>
                  <a:pt x="309685" y="159788"/>
                  <a:pt x="336654" y="183279"/>
                </a:cubicBezTo>
                <a:lnTo>
                  <a:pt x="390432" y="230113"/>
                </a:lnTo>
                <a:cubicBezTo>
                  <a:pt x="397998" y="236705"/>
                  <a:pt x="401069" y="247087"/>
                  <a:pt x="398294" y="256734"/>
                </a:cubicBezTo>
                <a:cubicBezTo>
                  <a:pt x="395523" y="266381"/>
                  <a:pt x="387413" y="273552"/>
                  <a:pt x="377498" y="275118"/>
                </a:cubicBezTo>
                <a:lnTo>
                  <a:pt x="307062" y="286258"/>
                </a:lnTo>
                <a:cubicBezTo>
                  <a:pt x="271736" y="291844"/>
                  <a:pt x="239512" y="309685"/>
                  <a:pt x="216021" y="336654"/>
                </a:cubicBezTo>
                <a:lnTo>
                  <a:pt x="169187" y="390432"/>
                </a:lnTo>
                <a:cubicBezTo>
                  <a:pt x="162595" y="397998"/>
                  <a:pt x="152213" y="401069"/>
                  <a:pt x="142566" y="398294"/>
                </a:cubicBezTo>
                <a:cubicBezTo>
                  <a:pt x="132919" y="395523"/>
                  <a:pt x="125748" y="387413"/>
                  <a:pt x="124182" y="377498"/>
                </a:cubicBezTo>
                <a:lnTo>
                  <a:pt x="113042" y="307062"/>
                </a:lnTo>
                <a:cubicBezTo>
                  <a:pt x="107456" y="271736"/>
                  <a:pt x="89615" y="239512"/>
                  <a:pt x="62646" y="216021"/>
                </a:cubicBezTo>
                <a:lnTo>
                  <a:pt x="8868" y="169187"/>
                </a:lnTo>
                <a:cubicBezTo>
                  <a:pt x="1302" y="162595"/>
                  <a:pt x="-1769" y="152213"/>
                  <a:pt x="1006" y="142566"/>
                </a:cubicBezTo>
                <a:cubicBezTo>
                  <a:pt x="3777" y="132919"/>
                  <a:pt x="11887" y="125748"/>
                  <a:pt x="21802" y="124182"/>
                </a:cubicBezTo>
                <a:lnTo>
                  <a:pt x="92238" y="113042"/>
                </a:lnTo>
                <a:cubicBezTo>
                  <a:pt x="127564" y="107456"/>
                  <a:pt x="159788" y="89615"/>
                  <a:pt x="183279" y="62646"/>
                </a:cubicBezTo>
                <a:lnTo>
                  <a:pt x="230113" y="8868"/>
                </a:lnTo>
                <a:cubicBezTo>
                  <a:pt x="236705" y="1302"/>
                  <a:pt x="247087" y="-1769"/>
                  <a:pt x="256734" y="1006"/>
                </a:cubicBezTo>
                <a:cubicBezTo>
                  <a:pt x="266381" y="3777"/>
                  <a:pt x="273552" y="11887"/>
                  <a:pt x="275118" y="21802"/>
                </a:cubicBezTo>
                <a:lnTo>
                  <a:pt x="275118" y="21802"/>
                </a:lnTo>
              </a:path>
            </a:pathLst>
          </a:custGeom>
          <a:solidFill>
            <a:srgbClr val="C6FDFF">
              <a:alpha val="1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02921" y="3026338"/>
            <a:ext cx="2560320" cy="3291840"/>
          </a:xfrm>
          <a:custGeom>
            <a:avLst/>
            <a:gdLst/>
            <a:ahLst/>
            <a:cxnLst/>
            <a:rect l="l" t="t" r="r" b="b"/>
            <a:pathLst>
              <a:path w="2560320" h="3291840">
                <a:moveTo>
                  <a:pt x="0" y="0"/>
                </a:moveTo>
                <a:lnTo>
                  <a:pt x="2560320" y="0"/>
                </a:lnTo>
                <a:lnTo>
                  <a:pt x="25603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372960" y="3026338"/>
            <a:ext cx="2560320" cy="3291840"/>
          </a:xfrm>
          <a:custGeom>
            <a:avLst/>
            <a:gdLst/>
            <a:ahLst/>
            <a:cxnLst/>
            <a:rect l="l" t="t" r="r" b="b"/>
            <a:pathLst>
              <a:path w="2560320" h="3291840">
                <a:moveTo>
                  <a:pt x="0" y="0"/>
                </a:moveTo>
                <a:lnTo>
                  <a:pt x="2560320" y="0"/>
                </a:lnTo>
                <a:lnTo>
                  <a:pt x="25603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10309539" y="3021211"/>
            <a:ext cx="239397" cy="125780"/>
          </a:xfrm>
          <a:custGeom>
            <a:avLst/>
            <a:gdLst/>
            <a:ahLst/>
            <a:cxnLst/>
            <a:rect l="l" t="t" r="r" b="b"/>
            <a:pathLst>
              <a:path w="239397" h="125780">
                <a:moveTo>
                  <a:pt x="38114" y="121241"/>
                </a:moveTo>
                <a:cubicBezTo>
                  <a:pt x="33757" y="121241"/>
                  <a:pt x="29403" y="120333"/>
                  <a:pt x="25046" y="118518"/>
                </a:cubicBezTo>
                <a:cubicBezTo>
                  <a:pt x="7984" y="111258"/>
                  <a:pt x="0" y="91657"/>
                  <a:pt x="7259" y="74595"/>
                </a:cubicBezTo>
                <a:cubicBezTo>
                  <a:pt x="26317" y="29220"/>
                  <a:pt x="70421" y="-1"/>
                  <a:pt x="119605" y="-1"/>
                </a:cubicBezTo>
                <a:cubicBezTo>
                  <a:pt x="168792" y="-1"/>
                  <a:pt x="212896" y="29220"/>
                  <a:pt x="232134" y="74595"/>
                </a:cubicBezTo>
                <a:cubicBezTo>
                  <a:pt x="239395" y="91655"/>
                  <a:pt x="231409" y="111439"/>
                  <a:pt x="214347" y="118518"/>
                </a:cubicBezTo>
                <a:cubicBezTo>
                  <a:pt x="197285" y="125778"/>
                  <a:pt x="177504" y="117793"/>
                  <a:pt x="170425" y="100732"/>
                </a:cubicBezTo>
                <a:cubicBezTo>
                  <a:pt x="161713" y="80403"/>
                  <a:pt x="141747" y="67154"/>
                  <a:pt x="119605" y="67154"/>
                </a:cubicBezTo>
                <a:cubicBezTo>
                  <a:pt x="97463" y="67154"/>
                  <a:pt x="77680" y="80403"/>
                  <a:pt x="68968" y="100732"/>
                </a:cubicBezTo>
                <a:cubicBezTo>
                  <a:pt x="63703" y="113437"/>
                  <a:pt x="51181" y="121241"/>
                  <a:pt x="38112" y="121241"/>
                </a:cubicBezTo>
                <a:lnTo>
                  <a:pt x="38114" y="121241"/>
                </a:lnTo>
              </a:path>
            </a:pathLst>
          </a:custGeom>
          <a:solidFill>
            <a:srgbClr val="40AFFF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242999" y="3026338"/>
            <a:ext cx="2560320" cy="3291840"/>
          </a:xfrm>
          <a:custGeom>
            <a:avLst/>
            <a:gdLst/>
            <a:ahLst/>
            <a:cxnLst/>
            <a:rect l="l" t="t" r="r" b="b"/>
            <a:pathLst>
              <a:path w="2560320" h="3291840">
                <a:moveTo>
                  <a:pt x="0" y="0"/>
                </a:moveTo>
                <a:lnTo>
                  <a:pt x="2560320" y="0"/>
                </a:lnTo>
                <a:lnTo>
                  <a:pt x="25603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9113038" y="3026338"/>
            <a:ext cx="2560320" cy="3291840"/>
          </a:xfrm>
          <a:custGeom>
            <a:avLst/>
            <a:gdLst/>
            <a:ahLst/>
            <a:cxnLst/>
            <a:rect l="l" t="t" r="r" b="b"/>
            <a:pathLst>
              <a:path w="2560320" h="3291840">
                <a:moveTo>
                  <a:pt x="0" y="0"/>
                </a:moveTo>
                <a:lnTo>
                  <a:pt x="2560320" y="0"/>
                </a:lnTo>
                <a:lnTo>
                  <a:pt x="2560320" y="3291840"/>
                </a:lnTo>
                <a:lnTo>
                  <a:pt x="0" y="3291840"/>
                </a:lnTo>
                <a:lnTo>
                  <a:pt x="0" y="0"/>
                </a:lnTo>
              </a:path>
            </a:pathLst>
          </a:custGeom>
          <a:solidFill>
            <a:srgbClr val="FFFFFF"/>
          </a:solidFill>
          <a:ln/>
          <a:effectLst>
            <a:outerShdw sx="100000" sy="100000" kx="0" ky="0" algn="bl" rotWithShape="0" blurRad="485775" dist="139700" dir="2700000">
              <a:srgbClr val="000000">
                <a:alpha val="8000"/>
              </a:srgbClr>
            </a:outerShdw>
          </a:effectLst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926353" y="927915"/>
            <a:ext cx="411400" cy="216150"/>
          </a:xfrm>
          <a:custGeom>
            <a:avLst/>
            <a:gdLst/>
            <a:ahLst/>
            <a:cxnLst/>
            <a:rect l="l" t="t" r="r" b="b"/>
            <a:pathLst>
              <a:path w="411400" h="216150">
                <a:moveTo>
                  <a:pt x="65499" y="208351"/>
                </a:moveTo>
                <a:cubicBezTo>
                  <a:pt x="58012" y="208351"/>
                  <a:pt x="50528" y="206790"/>
                  <a:pt x="43041" y="203671"/>
                </a:cubicBezTo>
                <a:cubicBezTo>
                  <a:pt x="13720" y="191195"/>
                  <a:pt x="0" y="157510"/>
                  <a:pt x="12474" y="128190"/>
                </a:cubicBezTo>
                <a:cubicBezTo>
                  <a:pt x="45225" y="50214"/>
                  <a:pt x="121017" y="-2"/>
                  <a:pt x="205540" y="-2"/>
                </a:cubicBezTo>
                <a:cubicBezTo>
                  <a:pt x="290066" y="-2"/>
                  <a:pt x="365858" y="50214"/>
                  <a:pt x="398918" y="128190"/>
                </a:cubicBezTo>
                <a:cubicBezTo>
                  <a:pt x="411396" y="157508"/>
                  <a:pt x="397672" y="191506"/>
                  <a:pt x="368351" y="203671"/>
                </a:cubicBezTo>
                <a:cubicBezTo>
                  <a:pt x="339031" y="216147"/>
                  <a:pt x="305037" y="202424"/>
                  <a:pt x="292872" y="173106"/>
                </a:cubicBezTo>
                <a:cubicBezTo>
                  <a:pt x="277901" y="138171"/>
                  <a:pt x="243590" y="115402"/>
                  <a:pt x="205540" y="115402"/>
                </a:cubicBezTo>
                <a:cubicBezTo>
                  <a:pt x="167489" y="115402"/>
                  <a:pt x="133491" y="138171"/>
                  <a:pt x="118520" y="173106"/>
                </a:cubicBezTo>
                <a:cubicBezTo>
                  <a:pt x="109474" y="194939"/>
                  <a:pt x="87953" y="208351"/>
                  <a:pt x="65495" y="208351"/>
                </a:cubicBezTo>
                <a:lnTo>
                  <a:pt x="65499" y="208351"/>
                </a:lnTo>
              </a:path>
            </a:pathLst>
          </a:cu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1928048" y="6286185"/>
            <a:ext cx="524192" cy="275411"/>
          </a:xfrm>
          <a:custGeom>
            <a:avLst/>
            <a:gdLst/>
            <a:ahLst/>
            <a:cxnLst/>
            <a:rect l="l" t="t" r="r" b="b"/>
            <a:pathLst>
              <a:path w="524192" h="275411">
                <a:moveTo>
                  <a:pt x="83457" y="265475"/>
                </a:moveTo>
                <a:cubicBezTo>
                  <a:pt x="73916" y="265475"/>
                  <a:pt x="64381" y="263486"/>
                  <a:pt x="54841" y="259512"/>
                </a:cubicBezTo>
                <a:cubicBezTo>
                  <a:pt x="17482" y="243615"/>
                  <a:pt x="0" y="200695"/>
                  <a:pt x="15894" y="163336"/>
                </a:cubicBezTo>
                <a:cubicBezTo>
                  <a:pt x="57624" y="63981"/>
                  <a:pt x="154196" y="-3"/>
                  <a:pt x="261892" y="-3"/>
                </a:cubicBezTo>
                <a:cubicBezTo>
                  <a:pt x="369592" y="-3"/>
                  <a:pt x="466164" y="63981"/>
                  <a:pt x="508288" y="163336"/>
                </a:cubicBezTo>
                <a:cubicBezTo>
                  <a:pt x="524187" y="200692"/>
                  <a:pt x="506700" y="244012"/>
                  <a:pt x="469341" y="259512"/>
                </a:cubicBezTo>
                <a:cubicBezTo>
                  <a:pt x="431982" y="275409"/>
                  <a:pt x="388668" y="257923"/>
                  <a:pt x="373167" y="220566"/>
                </a:cubicBezTo>
                <a:cubicBezTo>
                  <a:pt x="354092" y="176054"/>
                  <a:pt x="310374" y="147042"/>
                  <a:pt x="261892" y="147042"/>
                </a:cubicBezTo>
                <a:cubicBezTo>
                  <a:pt x="213409" y="147042"/>
                  <a:pt x="170090" y="176054"/>
                  <a:pt x="151015" y="220566"/>
                </a:cubicBezTo>
                <a:cubicBezTo>
                  <a:pt x="139488" y="248385"/>
                  <a:pt x="112067" y="265475"/>
                  <a:pt x="83452" y="265475"/>
                </a:cubicBezTo>
                <a:lnTo>
                  <a:pt x="83457" y="265475"/>
                </a:lnTo>
              </a:path>
            </a:pathLst>
          </a:custGeom>
          <a:solidFill>
            <a:srgbClr val="40AFFF">
              <a:alpha val="62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1092571" y="867089"/>
            <a:ext cx="399300" cy="399300"/>
          </a:xfrm>
          <a:custGeom>
            <a:avLst/>
            <a:gdLst/>
            <a:ahLst/>
            <a:cxnLst/>
            <a:rect l="l" t="t" r="r" b="b"/>
            <a:pathLst>
              <a:path w="399300" h="399300">
                <a:moveTo>
                  <a:pt x="275118" y="21802"/>
                </a:moveTo>
                <a:lnTo>
                  <a:pt x="286258" y="92238"/>
                </a:lnTo>
                <a:cubicBezTo>
                  <a:pt x="291844" y="127564"/>
                  <a:pt x="309685" y="159788"/>
                  <a:pt x="336654" y="183279"/>
                </a:cubicBezTo>
                <a:lnTo>
                  <a:pt x="390432" y="230113"/>
                </a:lnTo>
                <a:cubicBezTo>
                  <a:pt x="397998" y="236705"/>
                  <a:pt x="401069" y="247087"/>
                  <a:pt x="398294" y="256734"/>
                </a:cubicBezTo>
                <a:cubicBezTo>
                  <a:pt x="395523" y="266381"/>
                  <a:pt x="387413" y="273552"/>
                  <a:pt x="377498" y="275118"/>
                </a:cubicBezTo>
                <a:lnTo>
                  <a:pt x="307062" y="286258"/>
                </a:lnTo>
                <a:cubicBezTo>
                  <a:pt x="271736" y="291844"/>
                  <a:pt x="239512" y="309685"/>
                  <a:pt x="216021" y="336654"/>
                </a:cubicBezTo>
                <a:lnTo>
                  <a:pt x="169187" y="390432"/>
                </a:lnTo>
                <a:cubicBezTo>
                  <a:pt x="162595" y="397998"/>
                  <a:pt x="152213" y="401069"/>
                  <a:pt x="142566" y="398294"/>
                </a:cubicBezTo>
                <a:cubicBezTo>
                  <a:pt x="132919" y="395523"/>
                  <a:pt x="125748" y="387413"/>
                  <a:pt x="124182" y="377498"/>
                </a:cubicBezTo>
                <a:lnTo>
                  <a:pt x="113042" y="307062"/>
                </a:lnTo>
                <a:cubicBezTo>
                  <a:pt x="107456" y="271736"/>
                  <a:pt x="89615" y="239512"/>
                  <a:pt x="62646" y="216021"/>
                </a:cubicBezTo>
                <a:lnTo>
                  <a:pt x="8868" y="169187"/>
                </a:lnTo>
                <a:cubicBezTo>
                  <a:pt x="1302" y="162595"/>
                  <a:pt x="-1769" y="152213"/>
                  <a:pt x="1006" y="142566"/>
                </a:cubicBezTo>
                <a:cubicBezTo>
                  <a:pt x="3777" y="132919"/>
                  <a:pt x="11887" y="125748"/>
                  <a:pt x="21802" y="124182"/>
                </a:cubicBezTo>
                <a:lnTo>
                  <a:pt x="92238" y="113042"/>
                </a:lnTo>
                <a:cubicBezTo>
                  <a:pt x="127564" y="107456"/>
                  <a:pt x="159788" y="89615"/>
                  <a:pt x="183279" y="62646"/>
                </a:cubicBezTo>
                <a:lnTo>
                  <a:pt x="230113" y="8868"/>
                </a:lnTo>
                <a:cubicBezTo>
                  <a:pt x="236705" y="1302"/>
                  <a:pt x="247087" y="-1769"/>
                  <a:pt x="256734" y="1006"/>
                </a:cubicBezTo>
                <a:cubicBezTo>
                  <a:pt x="266381" y="3777"/>
                  <a:pt x="273552" y="11887"/>
                  <a:pt x="275118" y="21802"/>
                </a:cubicBezTo>
                <a:lnTo>
                  <a:pt x="275118" y="21802"/>
                </a:lnTo>
              </a:path>
            </a:pathLst>
          </a:custGeom>
          <a:solidFill>
            <a:srgbClr val="C6FDFF">
              <a:alpha val="15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502920" y="3026338"/>
            <a:ext cx="2560320" cy="45720"/>
          </a:xfrm>
          <a:prstGeom prst="rect">
            <a:avLst/>
          </a:pr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3372959" y="3026338"/>
            <a:ext cx="2560320" cy="45720"/>
          </a:xfrm>
          <a:prstGeom prst="rect">
            <a:avLst/>
          </a:pr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242999" y="3026338"/>
            <a:ext cx="2560320" cy="45720"/>
          </a:xfrm>
          <a:prstGeom prst="rect">
            <a:avLst/>
          </a:pr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9113038" y="3026338"/>
            <a:ext cx="2560320" cy="45720"/>
          </a:xfrm>
          <a:prstGeom prst="rect">
            <a:avLst/>
          </a:prstGeom>
          <a:solidFill>
            <a:srgbClr val="005490"/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9387358" y="3824024"/>
            <a:ext cx="2025015" cy="22188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Invite questions and provide contact prompt: [Email/Contact]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9113038" y="3067032"/>
            <a:ext cx="2560320" cy="548640"/>
          </a:xfrm>
          <a:prstGeom prst="rect">
            <a:avLst/>
          </a:prstGeom>
          <a:solidFill>
            <a:srgbClr val="003860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9295918" y="3249912"/>
            <a:ext cx="2209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00386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Q&amp;A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517319" y="3824024"/>
            <a:ext cx="2025015" cy="22188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Chair, committee, participants, funding, and institutions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6242999" y="3067032"/>
            <a:ext cx="2560320" cy="548640"/>
          </a:xfrm>
          <a:prstGeom prst="rect">
            <a:avLst/>
          </a:prstGeom>
          <a:solidFill>
            <a:srgbClr val="003860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6425879" y="3249912"/>
            <a:ext cx="2209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00386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Acknowledgments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3647280" y="3824024"/>
            <a:ext cx="2025015" cy="22188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3–4 contributions stated succinctly as takeaways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3372959" y="3067032"/>
            <a:ext cx="2560320" cy="548640"/>
          </a:xfrm>
          <a:prstGeom prst="rect">
            <a:avLst/>
          </a:prstGeom>
          <a:solidFill>
            <a:srgbClr val="003860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3555839" y="3249912"/>
            <a:ext cx="2209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00386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Contributions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777241" y="3824024"/>
            <a:ext cx="2025015" cy="22188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One tight recap of the thesis, methods, and key findings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502920" y="3067032"/>
            <a:ext cx="2560320" cy="548640"/>
          </a:xfrm>
          <a:prstGeom prst="rect">
            <a:avLst/>
          </a:prstGeom>
          <a:solidFill>
            <a:srgbClr val="003860">
              <a:alpha val="10000"/>
            </a:srgbClr>
          </a:soli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5" name="Text 33"/>
          <p:cNvSpPr/>
          <p:nvPr/>
        </p:nvSpPr>
        <p:spPr>
          <a:xfrm>
            <a:off x="685800" y="3249912"/>
            <a:ext cx="2209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mar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sz="1200" b="1" dirty="0">
                <a:solidFill>
                  <a:srgbClr val="003860"/>
                </a:solidFill>
                <a:latin typeface="Lexend" pitchFamily="34" charset="0"/>
                <a:ea typeface="Lexend" pitchFamily="34" charset="-122"/>
                <a:cs typeface="Lexend" pitchFamily="34" charset="-120"/>
              </a:rPr>
              <a:t>Final summary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-740928" y="-1531565"/>
            <a:ext cx="2743200" cy="2743200"/>
          </a:xfrm>
          <a:custGeom>
            <a:avLst/>
            <a:gdLst/>
            <a:ahLst/>
            <a:cxnLst/>
            <a:rect l="l" t="t" r="r" b="b"/>
            <a:pathLst>
              <a:path w="2743200" h="2743200">
                <a:moveTo>
                  <a:pt x="0" y="1371600"/>
                </a:moveTo>
                <a:cubicBezTo>
                  <a:pt x="0" y="614093"/>
                  <a:pt x="614093" y="0"/>
                  <a:pt x="1371600" y="0"/>
                </a:cubicBezTo>
                <a:cubicBezTo>
                  <a:pt x="2129107" y="0"/>
                  <a:pt x="2743200" y="614093"/>
                  <a:pt x="2743200" y="1371600"/>
                </a:cubicBezTo>
                <a:cubicBezTo>
                  <a:pt x="2743200" y="2129107"/>
                  <a:pt x="2129107" y="2743200"/>
                  <a:pt x="1371600" y="2743200"/>
                </a:cubicBezTo>
                <a:cubicBezTo>
                  <a:pt x="614093" y="2743200"/>
                  <a:pt x="0" y="2129107"/>
                  <a:pt x="0" y="1371600"/>
                </a:cubicBezTo>
              </a:path>
            </a:pathLst>
          </a:custGeom>
          <a:gradFill>
            <a:gsLst>
              <a:gs pos="0">
                <a:srgbClr val="FFFFFF">
                  <a:alpha val="100000"/>
                </a:srgbClr>
              </a:gs>
              <a:gs pos="100000">
                <a:srgbClr val="BFE5FF">
                  <a:alpha val="100000"/>
                </a:srgbClr>
              </a:gs>
            </a:gsLst>
            <a:lin ang="5400000"/>
          </a:gradFill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502919" y="172338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36"/>
          <p:cNvSpPr/>
          <p:nvPr/>
        </p:nvSpPr>
        <p:spPr>
          <a:xfrm>
            <a:off x="502920" y="1295151"/>
            <a:ext cx="11240412" cy="129047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marL="0" indent="0">
              <a:lnSpc>
                <a:spcPct val="90000"/>
              </a:lnSpc>
              <a:buNone/>
            </a:pPr>
            <a:r>
              <a:rPr lang="en-US" sz="4800" dirty="0">
                <a:solidFill>
                  <a:srgbClr val="FFFFFF"/>
                </a:solidFill>
                <a:latin typeface="Lexend Deca" pitchFamily="34" charset="0"/>
                <a:ea typeface="Lexend Deca" pitchFamily="34" charset="-122"/>
                <a:cs typeface="Lexend Deca" pitchFamily="34" charset="-120"/>
              </a:rPr>
              <a:t>Conclusion &amp; Acknowledgments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SlideSpeak</dc:creator>
  <cp:lastModifiedBy>SlideSpeak</cp:lastModifiedBy>
  <cp:revision>1</cp:revision>
  <dcterms:created xsi:type="dcterms:W3CDTF">2026-08-03T08:19:54Z</dcterms:created>
  <dcterms:modified xsi:type="dcterms:W3CDTF">2026-08-03T08:19:54Z</dcterms:modified>
</cp:coreProperties>
</file>