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Figtree" pitchFamily="2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ce131b0d2a4643409ef4f772a6ee7db2cc188f4f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FFF1EF">
                <a:alpha val="100000"/>
              </a:srgbClr>
            </a:gs>
            <a:gs pos="100000">
              <a:srgbClr val="F8F9FC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0" y="182868"/>
                </a:move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2800" y="4592834"/>
            <a:ext cx="1030806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Exploring Our Mission, Products, Market Impact, and Growth Journey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52800" y="2282400"/>
            <a:ext cx="1034108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44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Company Overview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Overview of what attendees will learn in this deck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03294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Overview of Deck Learnings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74732" y="16292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Hero background statement: what we enable and why it matters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40267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Hero Background Statement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40267" y="1674939"/>
            <a:ext cx="457200" cy="365752"/>
          </a:xfrm>
          <a:custGeom>
            <a:avLst/>
            <a:gdLst/>
            <a:ahLst/>
            <a:cxnLst/>
            <a:rect l="l" t="t" r="r" b="b"/>
            <a:pathLst>
              <a:path w="457200" h="365752">
                <a:moveTo>
                  <a:pt x="23948" y="1386"/>
                </a:moveTo>
                <a:lnTo>
                  <a:pt x="103949" y="35672"/>
                </a:lnTo>
                <a:cubicBezTo>
                  <a:pt x="112663" y="39388"/>
                  <a:pt x="116664" y="49457"/>
                  <a:pt x="112951" y="58173"/>
                </a:cubicBezTo>
                <a:cubicBezTo>
                  <a:pt x="109239" y="66889"/>
                  <a:pt x="99167" y="70886"/>
                  <a:pt x="90452" y="67174"/>
                </a:cubicBezTo>
                <a:lnTo>
                  <a:pt x="10452" y="32888"/>
                </a:lnTo>
                <a:cubicBezTo>
                  <a:pt x="1737" y="29172"/>
                  <a:pt x="-2336" y="19103"/>
                  <a:pt x="1381" y="10387"/>
                </a:cubicBezTo>
                <a:cubicBezTo>
                  <a:pt x="5093" y="1671"/>
                  <a:pt x="15238" y="-2326"/>
                  <a:pt x="23953" y="1386"/>
                </a:cubicBezTo>
                <a:lnTo>
                  <a:pt x="23948" y="1386"/>
                </a:lnTo>
                <a:moveTo>
                  <a:pt x="103949" y="147175"/>
                </a:moveTo>
                <a:lnTo>
                  <a:pt x="23948" y="181460"/>
                </a:lnTo>
                <a:cubicBezTo>
                  <a:pt x="15234" y="185176"/>
                  <a:pt x="5162" y="181175"/>
                  <a:pt x="1449" y="172459"/>
                </a:cubicBezTo>
                <a:cubicBezTo>
                  <a:pt x="-2263" y="163743"/>
                  <a:pt x="1733" y="153674"/>
                  <a:pt x="10452" y="149958"/>
                </a:cubicBezTo>
                <a:lnTo>
                  <a:pt x="90452" y="115673"/>
                </a:lnTo>
                <a:cubicBezTo>
                  <a:pt x="99167" y="111957"/>
                  <a:pt x="109239" y="115958"/>
                  <a:pt x="112951" y="124674"/>
                </a:cubicBezTo>
                <a:cubicBezTo>
                  <a:pt x="116664" y="133390"/>
                  <a:pt x="112668" y="143459"/>
                  <a:pt x="103949" y="147175"/>
                </a:cubicBezTo>
                <a:lnTo>
                  <a:pt x="103949" y="147175"/>
                </a:lnTo>
                <a:moveTo>
                  <a:pt x="220453" y="2099"/>
                </a:moveTo>
                <a:cubicBezTo>
                  <a:pt x="225523" y="-614"/>
                  <a:pt x="231668" y="-614"/>
                  <a:pt x="236738" y="2099"/>
                </a:cubicBezTo>
                <a:lnTo>
                  <a:pt x="311024" y="42102"/>
                </a:lnTo>
                <a:cubicBezTo>
                  <a:pt x="319382" y="46600"/>
                  <a:pt x="322454" y="56958"/>
                  <a:pt x="318024" y="65316"/>
                </a:cubicBezTo>
                <a:cubicBezTo>
                  <a:pt x="313950" y="72887"/>
                  <a:pt x="305026" y="76102"/>
                  <a:pt x="297239" y="73388"/>
                </a:cubicBezTo>
                <a:lnTo>
                  <a:pt x="297239" y="91533"/>
                </a:lnTo>
                <a:lnTo>
                  <a:pt x="262954" y="91533"/>
                </a:lnTo>
                <a:lnTo>
                  <a:pt x="262954" y="55174"/>
                </a:lnTo>
                <a:lnTo>
                  <a:pt x="228595" y="36674"/>
                </a:lnTo>
                <a:lnTo>
                  <a:pt x="194310" y="55104"/>
                </a:lnTo>
                <a:lnTo>
                  <a:pt x="194310" y="91463"/>
                </a:lnTo>
                <a:lnTo>
                  <a:pt x="160025" y="91463"/>
                </a:lnTo>
                <a:lnTo>
                  <a:pt x="160025" y="73318"/>
                </a:lnTo>
                <a:cubicBezTo>
                  <a:pt x="152165" y="76106"/>
                  <a:pt x="143309" y="72817"/>
                  <a:pt x="139240" y="65246"/>
                </a:cubicBezTo>
                <a:cubicBezTo>
                  <a:pt x="134741" y="56889"/>
                  <a:pt x="137882" y="46531"/>
                  <a:pt x="146240" y="42032"/>
                </a:cubicBezTo>
                <a:lnTo>
                  <a:pt x="220526" y="2030"/>
                </a:lnTo>
                <a:lnTo>
                  <a:pt x="220453" y="2099"/>
                </a:lnTo>
                <a:moveTo>
                  <a:pt x="188165" y="148605"/>
                </a:moveTo>
                <a:lnTo>
                  <a:pt x="151594" y="331466"/>
                </a:lnTo>
                <a:lnTo>
                  <a:pt x="205740" y="331466"/>
                </a:lnTo>
                <a:lnTo>
                  <a:pt x="205740" y="297180"/>
                </a:lnTo>
                <a:cubicBezTo>
                  <a:pt x="205740" y="284536"/>
                  <a:pt x="215954" y="274321"/>
                  <a:pt x="228595" y="274321"/>
                </a:cubicBezTo>
                <a:cubicBezTo>
                  <a:pt x="241237" y="274321"/>
                  <a:pt x="251451" y="284537"/>
                  <a:pt x="251451" y="297180"/>
                </a:cubicBezTo>
                <a:lnTo>
                  <a:pt x="251451" y="331466"/>
                </a:lnTo>
                <a:lnTo>
                  <a:pt x="305597" y="331466"/>
                </a:lnTo>
                <a:lnTo>
                  <a:pt x="269026" y="148605"/>
                </a:lnTo>
                <a:lnTo>
                  <a:pt x="188097" y="148605"/>
                </a:lnTo>
                <a:lnTo>
                  <a:pt x="188165" y="148605"/>
                </a:lnTo>
                <a:moveTo>
                  <a:pt x="251451" y="365752"/>
                </a:moveTo>
                <a:lnTo>
                  <a:pt x="205735" y="365752"/>
                </a:lnTo>
                <a:lnTo>
                  <a:pt x="135089" y="365752"/>
                </a:lnTo>
                <a:lnTo>
                  <a:pt x="108590" y="365752"/>
                </a:lnTo>
                <a:cubicBezTo>
                  <a:pt x="99089" y="365752"/>
                  <a:pt x="91445" y="358107"/>
                  <a:pt x="91445" y="348609"/>
                </a:cubicBezTo>
                <a:cubicBezTo>
                  <a:pt x="91445" y="339110"/>
                  <a:pt x="99089" y="331466"/>
                  <a:pt x="108590" y="331466"/>
                </a:cubicBezTo>
                <a:lnTo>
                  <a:pt x="116591" y="331466"/>
                </a:lnTo>
                <a:lnTo>
                  <a:pt x="153162" y="148532"/>
                </a:lnTo>
                <a:cubicBezTo>
                  <a:pt x="144233" y="147961"/>
                  <a:pt x="137160" y="140533"/>
                  <a:pt x="137160" y="131458"/>
                </a:cubicBezTo>
                <a:cubicBezTo>
                  <a:pt x="137160" y="121960"/>
                  <a:pt x="144804" y="114316"/>
                  <a:pt x="154305" y="114316"/>
                </a:cubicBezTo>
                <a:lnTo>
                  <a:pt x="160020" y="114316"/>
                </a:lnTo>
                <a:lnTo>
                  <a:pt x="297166" y="114316"/>
                </a:lnTo>
                <a:lnTo>
                  <a:pt x="302881" y="114316"/>
                </a:lnTo>
                <a:cubicBezTo>
                  <a:pt x="312382" y="114316"/>
                  <a:pt x="320026" y="121960"/>
                  <a:pt x="320026" y="131458"/>
                </a:cubicBezTo>
                <a:cubicBezTo>
                  <a:pt x="320026" y="140529"/>
                  <a:pt x="312953" y="147957"/>
                  <a:pt x="304024" y="148532"/>
                </a:cubicBezTo>
                <a:lnTo>
                  <a:pt x="340596" y="331466"/>
                </a:lnTo>
                <a:lnTo>
                  <a:pt x="348597" y="331466"/>
                </a:lnTo>
                <a:cubicBezTo>
                  <a:pt x="358097" y="331466"/>
                  <a:pt x="365742" y="339110"/>
                  <a:pt x="365742" y="348609"/>
                </a:cubicBezTo>
                <a:cubicBezTo>
                  <a:pt x="365742" y="358107"/>
                  <a:pt x="358097" y="365752"/>
                  <a:pt x="348597" y="365752"/>
                </a:cubicBezTo>
                <a:lnTo>
                  <a:pt x="322097" y="365752"/>
                </a:lnTo>
                <a:lnTo>
                  <a:pt x="251451" y="365752"/>
                </a:lnTo>
                <a:moveTo>
                  <a:pt x="455815" y="10457"/>
                </a:moveTo>
                <a:cubicBezTo>
                  <a:pt x="459527" y="19173"/>
                  <a:pt x="455531" y="29242"/>
                  <a:pt x="446812" y="32958"/>
                </a:cubicBezTo>
                <a:lnTo>
                  <a:pt x="366812" y="67243"/>
                </a:lnTo>
                <a:cubicBezTo>
                  <a:pt x="358097" y="70959"/>
                  <a:pt x="348025" y="66958"/>
                  <a:pt x="344313" y="58242"/>
                </a:cubicBezTo>
                <a:cubicBezTo>
                  <a:pt x="340600" y="49526"/>
                  <a:pt x="344596" y="39457"/>
                  <a:pt x="353315" y="35741"/>
                </a:cubicBezTo>
                <a:lnTo>
                  <a:pt x="433316" y="1456"/>
                </a:lnTo>
                <a:cubicBezTo>
                  <a:pt x="442030" y="-2260"/>
                  <a:pt x="452102" y="1741"/>
                  <a:pt x="455815" y="10457"/>
                </a:cubicBezTo>
                <a:moveTo>
                  <a:pt x="344313" y="124747"/>
                </a:moveTo>
                <a:cubicBezTo>
                  <a:pt x="348025" y="116031"/>
                  <a:pt x="358097" y="112033"/>
                  <a:pt x="366812" y="115746"/>
                </a:cubicBezTo>
                <a:lnTo>
                  <a:pt x="446812" y="150031"/>
                </a:lnTo>
                <a:cubicBezTo>
                  <a:pt x="455527" y="153747"/>
                  <a:pt x="459527" y="163816"/>
                  <a:pt x="455815" y="172532"/>
                </a:cubicBezTo>
                <a:cubicBezTo>
                  <a:pt x="452102" y="181248"/>
                  <a:pt x="442030" y="185246"/>
                  <a:pt x="433316" y="181533"/>
                </a:cubicBezTo>
                <a:lnTo>
                  <a:pt x="353315" y="147248"/>
                </a:lnTo>
                <a:cubicBezTo>
                  <a:pt x="344601" y="143532"/>
                  <a:pt x="340600" y="133463"/>
                  <a:pt x="344313" y="124747"/>
                </a:cubicBezTo>
                <a:lnTo>
                  <a:pt x="344313" y="12474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Company Name and brand tagline/value proposition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Company Name and Brand Tagline/Value Proposition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42863"/>
                </a:moveTo>
                <a:cubicBezTo>
                  <a:pt x="207080" y="42863"/>
                  <a:pt x="188325" y="54919"/>
                  <a:pt x="178861" y="72777"/>
                </a:cubicBezTo>
                <a:cubicBezTo>
                  <a:pt x="174038" y="81885"/>
                  <a:pt x="163412" y="86260"/>
                  <a:pt x="153592" y="83224"/>
                </a:cubicBezTo>
                <a:cubicBezTo>
                  <a:pt x="134303" y="77331"/>
                  <a:pt x="112425" y="81976"/>
                  <a:pt x="97246" y="97242"/>
                </a:cubicBezTo>
                <a:cubicBezTo>
                  <a:pt x="82067" y="112512"/>
                  <a:pt x="77335" y="134298"/>
                  <a:pt x="83229" y="153587"/>
                </a:cubicBezTo>
                <a:cubicBezTo>
                  <a:pt x="86264" y="163408"/>
                  <a:pt x="81889" y="174038"/>
                  <a:pt x="72782" y="178770"/>
                </a:cubicBezTo>
                <a:cubicBezTo>
                  <a:pt x="54923" y="188325"/>
                  <a:pt x="42867" y="207075"/>
                  <a:pt x="42867" y="228595"/>
                </a:cubicBezTo>
                <a:cubicBezTo>
                  <a:pt x="42867" y="250116"/>
                  <a:pt x="54923" y="268870"/>
                  <a:pt x="72782" y="278334"/>
                </a:cubicBezTo>
                <a:cubicBezTo>
                  <a:pt x="81889" y="283158"/>
                  <a:pt x="86264" y="293783"/>
                  <a:pt x="83229" y="303604"/>
                </a:cubicBezTo>
                <a:cubicBezTo>
                  <a:pt x="77335" y="322893"/>
                  <a:pt x="81981" y="344770"/>
                  <a:pt x="97246" y="359949"/>
                </a:cubicBezTo>
                <a:cubicBezTo>
                  <a:pt x="112517" y="375128"/>
                  <a:pt x="134302" y="379860"/>
                  <a:pt x="153592" y="373967"/>
                </a:cubicBezTo>
                <a:cubicBezTo>
                  <a:pt x="163412" y="370931"/>
                  <a:pt x="174042" y="375306"/>
                  <a:pt x="178774" y="384414"/>
                </a:cubicBezTo>
                <a:cubicBezTo>
                  <a:pt x="188238" y="402272"/>
                  <a:pt x="206993" y="414328"/>
                  <a:pt x="228513" y="414328"/>
                </a:cubicBezTo>
                <a:cubicBezTo>
                  <a:pt x="250034" y="414328"/>
                  <a:pt x="268788" y="402272"/>
                  <a:pt x="278252" y="384414"/>
                </a:cubicBezTo>
                <a:cubicBezTo>
                  <a:pt x="283075" y="375306"/>
                  <a:pt x="293609" y="370931"/>
                  <a:pt x="303434" y="373967"/>
                </a:cubicBezTo>
                <a:cubicBezTo>
                  <a:pt x="322724" y="379860"/>
                  <a:pt x="344601" y="375215"/>
                  <a:pt x="359780" y="359949"/>
                </a:cubicBezTo>
                <a:cubicBezTo>
                  <a:pt x="374959" y="344679"/>
                  <a:pt x="379691" y="322893"/>
                  <a:pt x="373798" y="303604"/>
                </a:cubicBezTo>
                <a:cubicBezTo>
                  <a:pt x="370762" y="293783"/>
                  <a:pt x="375137" y="283153"/>
                  <a:pt x="384245" y="278421"/>
                </a:cubicBezTo>
                <a:cubicBezTo>
                  <a:pt x="402103" y="268957"/>
                  <a:pt x="414159" y="250203"/>
                  <a:pt x="414159" y="228682"/>
                </a:cubicBezTo>
                <a:cubicBezTo>
                  <a:pt x="414159" y="207162"/>
                  <a:pt x="402103" y="188408"/>
                  <a:pt x="384245" y="178944"/>
                </a:cubicBezTo>
                <a:cubicBezTo>
                  <a:pt x="375137" y="174120"/>
                  <a:pt x="370762" y="163586"/>
                  <a:pt x="373798" y="153761"/>
                </a:cubicBezTo>
                <a:cubicBezTo>
                  <a:pt x="379691" y="134472"/>
                  <a:pt x="375046" y="112595"/>
                  <a:pt x="359780" y="97416"/>
                </a:cubicBezTo>
                <a:cubicBezTo>
                  <a:pt x="344509" y="82237"/>
                  <a:pt x="322902" y="77322"/>
                  <a:pt x="303613" y="83220"/>
                </a:cubicBezTo>
                <a:cubicBezTo>
                  <a:pt x="293792" y="86255"/>
                  <a:pt x="283162" y="81880"/>
                  <a:pt x="278343" y="72773"/>
                </a:cubicBezTo>
                <a:cubicBezTo>
                  <a:pt x="268879" y="54914"/>
                  <a:pt x="250125" y="42858"/>
                  <a:pt x="228605" y="42858"/>
                </a:cubicBezTo>
                <a:lnTo>
                  <a:pt x="228600" y="42863"/>
                </a:lnTo>
                <a:moveTo>
                  <a:pt x="149930" y="38757"/>
                </a:moveTo>
                <a:cubicBezTo>
                  <a:pt x="168058" y="15184"/>
                  <a:pt x="196541" y="0"/>
                  <a:pt x="228600" y="0"/>
                </a:cubicBezTo>
                <a:cubicBezTo>
                  <a:pt x="260659" y="0"/>
                  <a:pt x="289142" y="15179"/>
                  <a:pt x="307270" y="38757"/>
                </a:cubicBezTo>
                <a:cubicBezTo>
                  <a:pt x="336737" y="34916"/>
                  <a:pt x="367635" y="44294"/>
                  <a:pt x="390316" y="66975"/>
                </a:cubicBezTo>
                <a:cubicBezTo>
                  <a:pt x="412998" y="89657"/>
                  <a:pt x="422375" y="120554"/>
                  <a:pt x="418535" y="150021"/>
                </a:cubicBezTo>
                <a:cubicBezTo>
                  <a:pt x="442021" y="168058"/>
                  <a:pt x="457200" y="196546"/>
                  <a:pt x="457200" y="228605"/>
                </a:cubicBezTo>
                <a:cubicBezTo>
                  <a:pt x="457200" y="260663"/>
                  <a:pt x="442021" y="289147"/>
                  <a:pt x="418443" y="307275"/>
                </a:cubicBezTo>
                <a:cubicBezTo>
                  <a:pt x="422284" y="336742"/>
                  <a:pt x="412906" y="367639"/>
                  <a:pt x="390225" y="390321"/>
                </a:cubicBezTo>
                <a:cubicBezTo>
                  <a:pt x="367543" y="413002"/>
                  <a:pt x="336646" y="422380"/>
                  <a:pt x="307179" y="418539"/>
                </a:cubicBezTo>
                <a:cubicBezTo>
                  <a:pt x="289142" y="442026"/>
                  <a:pt x="260654" y="457205"/>
                  <a:pt x="228600" y="457205"/>
                </a:cubicBezTo>
                <a:cubicBezTo>
                  <a:pt x="196541" y="457205"/>
                  <a:pt x="168058" y="442026"/>
                  <a:pt x="149930" y="418448"/>
                </a:cubicBezTo>
                <a:cubicBezTo>
                  <a:pt x="120463" y="422288"/>
                  <a:pt x="89565" y="412911"/>
                  <a:pt x="66884" y="390229"/>
                </a:cubicBezTo>
                <a:cubicBezTo>
                  <a:pt x="44202" y="367548"/>
                  <a:pt x="34825" y="336650"/>
                  <a:pt x="38665" y="307184"/>
                </a:cubicBezTo>
                <a:cubicBezTo>
                  <a:pt x="15179" y="289147"/>
                  <a:pt x="0" y="260659"/>
                  <a:pt x="0" y="228605"/>
                </a:cubicBezTo>
                <a:cubicBezTo>
                  <a:pt x="0" y="196546"/>
                  <a:pt x="15179" y="168062"/>
                  <a:pt x="38757" y="149934"/>
                </a:cubicBezTo>
                <a:cubicBezTo>
                  <a:pt x="34916" y="120468"/>
                  <a:pt x="44294" y="89570"/>
                  <a:pt x="66975" y="66888"/>
                </a:cubicBezTo>
                <a:cubicBezTo>
                  <a:pt x="89657" y="44207"/>
                  <a:pt x="120554" y="34829"/>
                  <a:pt x="150021" y="38670"/>
                </a:cubicBezTo>
                <a:lnTo>
                  <a:pt x="149930" y="38757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0444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Mission, Vision &amp; Core Values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49014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customer-first mindset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integrity in execution</a:t>
            </a:r>
            <a:endParaRPr lang="en-US" sz="1400" dirty="0"/>
          </a:p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innovation through continuous improvement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49014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Core Values (3 pillars)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85987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where we’re headed and the future we’re building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85987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Vision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2960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our purpose and the impact we deliver for customers and partners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2960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Mission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720614" y="2025804"/>
            <a:ext cx="274320" cy="165347"/>
          </a:xfrm>
          <a:custGeom>
            <a:avLst/>
            <a:gdLst/>
            <a:ahLst/>
            <a:cxnLst/>
            <a:rect l="l" t="t" r="r" b="b"/>
            <a:pathLst>
              <a:path w="274320" h="165347">
                <a:moveTo>
                  <a:pt x="116671" y="258"/>
                </a:moveTo>
                <a:lnTo>
                  <a:pt x="94769" y="22161"/>
                </a:lnTo>
                <a:cubicBezTo>
                  <a:pt x="88210" y="23962"/>
                  <a:pt x="82126" y="27262"/>
                  <a:pt x="76982" y="31806"/>
                </a:cubicBezTo>
                <a:lnTo>
                  <a:pt x="65582" y="41965"/>
                </a:lnTo>
                <a:cubicBezTo>
                  <a:pt x="61209" y="45866"/>
                  <a:pt x="55509" y="48008"/>
                  <a:pt x="49636" y="48008"/>
                </a:cubicBezTo>
                <a:lnTo>
                  <a:pt x="41148" y="48008"/>
                </a:lnTo>
                <a:lnTo>
                  <a:pt x="41148" y="102872"/>
                </a:lnTo>
                <a:cubicBezTo>
                  <a:pt x="49891" y="103130"/>
                  <a:pt x="58208" y="106687"/>
                  <a:pt x="64421" y="112902"/>
                </a:cubicBezTo>
                <a:lnTo>
                  <a:pt x="79679" y="128160"/>
                </a:lnTo>
                <a:lnTo>
                  <a:pt x="82680" y="131161"/>
                </a:lnTo>
                <a:lnTo>
                  <a:pt x="82680" y="131161"/>
                </a:lnTo>
                <a:lnTo>
                  <a:pt x="94254" y="142734"/>
                </a:lnTo>
                <a:cubicBezTo>
                  <a:pt x="96912" y="145391"/>
                  <a:pt x="101284" y="145391"/>
                  <a:pt x="103940" y="142734"/>
                </a:cubicBezTo>
                <a:cubicBezTo>
                  <a:pt x="104670" y="142005"/>
                  <a:pt x="105226" y="141148"/>
                  <a:pt x="105525" y="140247"/>
                </a:cubicBezTo>
                <a:cubicBezTo>
                  <a:pt x="106727" y="136947"/>
                  <a:pt x="109511" y="134460"/>
                  <a:pt x="112940" y="133690"/>
                </a:cubicBezTo>
                <a:cubicBezTo>
                  <a:pt x="116369" y="132917"/>
                  <a:pt x="119968" y="133948"/>
                  <a:pt x="122456" y="136476"/>
                </a:cubicBezTo>
                <a:lnTo>
                  <a:pt x="127087" y="141019"/>
                </a:lnTo>
                <a:cubicBezTo>
                  <a:pt x="132060" y="145991"/>
                  <a:pt x="140117" y="145991"/>
                  <a:pt x="145047" y="141019"/>
                </a:cubicBezTo>
                <a:cubicBezTo>
                  <a:pt x="147362" y="138705"/>
                  <a:pt x="148605" y="135748"/>
                  <a:pt x="148734" y="132704"/>
                </a:cubicBezTo>
                <a:cubicBezTo>
                  <a:pt x="148904" y="128933"/>
                  <a:pt x="151134" y="125589"/>
                  <a:pt x="154563" y="123961"/>
                </a:cubicBezTo>
                <a:cubicBezTo>
                  <a:pt x="157992" y="122332"/>
                  <a:pt x="161978" y="122674"/>
                  <a:pt x="165020" y="124860"/>
                </a:cubicBezTo>
                <a:cubicBezTo>
                  <a:pt x="169050" y="127732"/>
                  <a:pt x="174665" y="127347"/>
                  <a:pt x="178264" y="123746"/>
                </a:cubicBezTo>
                <a:cubicBezTo>
                  <a:pt x="182294" y="119716"/>
                  <a:pt x="182294" y="113201"/>
                  <a:pt x="178264" y="109215"/>
                </a:cubicBezTo>
                <a:lnTo>
                  <a:pt x="145774" y="76726"/>
                </a:lnTo>
                <a:lnTo>
                  <a:pt x="130428" y="90871"/>
                </a:lnTo>
                <a:cubicBezTo>
                  <a:pt x="118726" y="101673"/>
                  <a:pt x="100769" y="101844"/>
                  <a:pt x="88852" y="91257"/>
                </a:cubicBezTo>
                <a:cubicBezTo>
                  <a:pt x="75265" y="79170"/>
                  <a:pt x="74963" y="58081"/>
                  <a:pt x="88166" y="45608"/>
                </a:cubicBezTo>
                <a:lnTo>
                  <a:pt x="118213" y="17232"/>
                </a:lnTo>
                <a:cubicBezTo>
                  <a:pt x="129956" y="6174"/>
                  <a:pt x="145472" y="2"/>
                  <a:pt x="161632" y="2"/>
                </a:cubicBezTo>
                <a:cubicBezTo>
                  <a:pt x="177106" y="2"/>
                  <a:pt x="192065" y="5703"/>
                  <a:pt x="203595" y="15946"/>
                </a:cubicBezTo>
                <a:lnTo>
                  <a:pt x="216496" y="27433"/>
                </a:lnTo>
                <a:lnTo>
                  <a:pt x="233169" y="27433"/>
                </a:lnTo>
                <a:lnTo>
                  <a:pt x="250314" y="27433"/>
                </a:lnTo>
                <a:lnTo>
                  <a:pt x="267459" y="27433"/>
                </a:lnTo>
                <a:cubicBezTo>
                  <a:pt x="271231" y="27433"/>
                  <a:pt x="274317" y="30518"/>
                  <a:pt x="274317" y="34291"/>
                </a:cubicBezTo>
                <a:lnTo>
                  <a:pt x="274317" y="123445"/>
                </a:lnTo>
                <a:cubicBezTo>
                  <a:pt x="274317" y="131031"/>
                  <a:pt x="268189" y="137160"/>
                  <a:pt x="260601" y="137160"/>
                </a:cubicBezTo>
                <a:lnTo>
                  <a:pt x="246885" y="137160"/>
                </a:lnTo>
                <a:cubicBezTo>
                  <a:pt x="241827" y="137160"/>
                  <a:pt x="237369" y="134417"/>
                  <a:pt x="235013" y="130302"/>
                </a:cubicBezTo>
                <a:lnTo>
                  <a:pt x="198621" y="130302"/>
                </a:lnTo>
                <a:cubicBezTo>
                  <a:pt x="197165" y="133174"/>
                  <a:pt x="195236" y="135917"/>
                  <a:pt x="192836" y="138318"/>
                </a:cubicBezTo>
                <a:cubicBezTo>
                  <a:pt x="185506" y="145648"/>
                  <a:pt x="175348" y="148520"/>
                  <a:pt x="165832" y="146932"/>
                </a:cubicBezTo>
                <a:cubicBezTo>
                  <a:pt x="164290" y="150061"/>
                  <a:pt x="162189" y="152976"/>
                  <a:pt x="159575" y="155590"/>
                </a:cubicBezTo>
                <a:cubicBezTo>
                  <a:pt x="147872" y="167292"/>
                  <a:pt x="129572" y="168449"/>
                  <a:pt x="116542" y="159062"/>
                </a:cubicBezTo>
                <a:cubicBezTo>
                  <a:pt x="105783" y="167978"/>
                  <a:pt x="89752" y="167420"/>
                  <a:pt x="79682" y="157305"/>
                </a:cubicBezTo>
                <a:lnTo>
                  <a:pt x="68152" y="145732"/>
                </a:lnTo>
                <a:lnTo>
                  <a:pt x="65151" y="142731"/>
                </a:lnTo>
                <a:lnTo>
                  <a:pt x="49891" y="127473"/>
                </a:lnTo>
                <a:cubicBezTo>
                  <a:pt x="47534" y="125115"/>
                  <a:pt x="44448" y="123744"/>
                  <a:pt x="41148" y="123486"/>
                </a:cubicBezTo>
                <a:cubicBezTo>
                  <a:pt x="41148" y="131029"/>
                  <a:pt x="34976" y="137159"/>
                  <a:pt x="27432" y="137159"/>
                </a:cubicBezTo>
                <a:lnTo>
                  <a:pt x="13716" y="137159"/>
                </a:lnTo>
                <a:cubicBezTo>
                  <a:pt x="6128" y="137159"/>
                  <a:pt x="0" y="131029"/>
                  <a:pt x="0" y="123443"/>
                </a:cubicBezTo>
                <a:lnTo>
                  <a:pt x="0" y="34290"/>
                </a:lnTo>
                <a:cubicBezTo>
                  <a:pt x="0" y="30518"/>
                  <a:pt x="3086" y="27431"/>
                  <a:pt x="6858" y="27431"/>
                </a:cubicBezTo>
                <a:lnTo>
                  <a:pt x="24003" y="27431"/>
                </a:lnTo>
                <a:lnTo>
                  <a:pt x="41148" y="27431"/>
                </a:lnTo>
                <a:lnTo>
                  <a:pt x="49635" y="27431"/>
                </a:lnTo>
                <a:cubicBezTo>
                  <a:pt x="50494" y="27431"/>
                  <a:pt x="51306" y="27132"/>
                  <a:pt x="51907" y="26575"/>
                </a:cubicBezTo>
                <a:lnTo>
                  <a:pt x="63266" y="16459"/>
                </a:lnTo>
                <a:cubicBezTo>
                  <a:pt x="75224" y="5871"/>
                  <a:pt x="90613" y="0"/>
                  <a:pt x="106601" y="0"/>
                </a:cubicBezTo>
                <a:lnTo>
                  <a:pt x="111014" y="0"/>
                </a:lnTo>
                <a:cubicBezTo>
                  <a:pt x="112899" y="0"/>
                  <a:pt x="114830" y="86"/>
                  <a:pt x="116671" y="258"/>
                </a:cubicBezTo>
                <a:lnTo>
                  <a:pt x="116671" y="258"/>
                </a:lnTo>
                <a:moveTo>
                  <a:pt x="233172" y="109728"/>
                </a:moveTo>
                <a:lnTo>
                  <a:pt x="233172" y="48005"/>
                </a:lnTo>
                <a:lnTo>
                  <a:pt x="212598" y="48005"/>
                </a:lnTo>
                <a:cubicBezTo>
                  <a:pt x="210069" y="48005"/>
                  <a:pt x="207625" y="47063"/>
                  <a:pt x="205784" y="45391"/>
                </a:cubicBezTo>
                <a:lnTo>
                  <a:pt x="189967" y="31332"/>
                </a:lnTo>
                <a:cubicBezTo>
                  <a:pt x="182165" y="24389"/>
                  <a:pt x="172092" y="20572"/>
                  <a:pt x="161635" y="20572"/>
                </a:cubicBezTo>
                <a:cubicBezTo>
                  <a:pt x="150747" y="20572"/>
                  <a:pt x="140290" y="24731"/>
                  <a:pt x="132359" y="32188"/>
                </a:cubicBezTo>
                <a:lnTo>
                  <a:pt x="102313" y="60563"/>
                </a:lnTo>
                <a:cubicBezTo>
                  <a:pt x="97899" y="64763"/>
                  <a:pt x="97984" y="71837"/>
                  <a:pt x="102527" y="75865"/>
                </a:cubicBezTo>
                <a:cubicBezTo>
                  <a:pt x="106513" y="79423"/>
                  <a:pt x="112556" y="79337"/>
                  <a:pt x="116457" y="75736"/>
                </a:cubicBezTo>
                <a:lnTo>
                  <a:pt x="147274" y="47274"/>
                </a:lnTo>
                <a:cubicBezTo>
                  <a:pt x="151433" y="43417"/>
                  <a:pt x="157948" y="43673"/>
                  <a:pt x="161805" y="47875"/>
                </a:cubicBezTo>
                <a:cubicBezTo>
                  <a:pt x="165662" y="52074"/>
                  <a:pt x="165407" y="58548"/>
                  <a:pt x="161204" y="62405"/>
                </a:cubicBezTo>
                <a:lnTo>
                  <a:pt x="160861" y="62747"/>
                </a:lnTo>
                <a:lnTo>
                  <a:pt x="192751" y="94638"/>
                </a:lnTo>
                <a:cubicBezTo>
                  <a:pt x="197039" y="98924"/>
                  <a:pt x="199823" y="104197"/>
                  <a:pt x="201066" y="109683"/>
                </a:cubicBezTo>
                <a:lnTo>
                  <a:pt x="233125" y="109683"/>
                </a:lnTo>
                <a:lnTo>
                  <a:pt x="233172" y="109728"/>
                </a:lnTo>
                <a:moveTo>
                  <a:pt x="27432" y="116586"/>
                </a:moveTo>
                <a:cubicBezTo>
                  <a:pt x="27432" y="112798"/>
                  <a:pt x="24362" y="109728"/>
                  <a:pt x="20574" y="109728"/>
                </a:cubicBezTo>
                <a:cubicBezTo>
                  <a:pt x="16786" y="109728"/>
                  <a:pt x="13716" y="112798"/>
                  <a:pt x="13716" y="116586"/>
                </a:cubicBezTo>
                <a:cubicBezTo>
                  <a:pt x="13716" y="120374"/>
                  <a:pt x="16786" y="123445"/>
                  <a:pt x="20574" y="123445"/>
                </a:cubicBezTo>
                <a:cubicBezTo>
                  <a:pt x="24362" y="123445"/>
                  <a:pt x="27432" y="120374"/>
                  <a:pt x="27432" y="116586"/>
                </a:cubicBezTo>
                <a:moveTo>
                  <a:pt x="253746" y="123445"/>
                </a:moveTo>
                <a:cubicBezTo>
                  <a:pt x="257534" y="123445"/>
                  <a:pt x="260604" y="120374"/>
                  <a:pt x="260604" y="116586"/>
                </a:cubicBezTo>
                <a:cubicBezTo>
                  <a:pt x="260604" y="112798"/>
                  <a:pt x="257534" y="109728"/>
                  <a:pt x="253746" y="109728"/>
                </a:cubicBezTo>
                <a:cubicBezTo>
                  <a:pt x="249958" y="109728"/>
                  <a:pt x="246888" y="112798"/>
                  <a:pt x="246888" y="116586"/>
                </a:cubicBezTo>
                <a:cubicBezTo>
                  <a:pt x="246888" y="120374"/>
                  <a:pt x="249958" y="123445"/>
                  <a:pt x="253746" y="123445"/>
                </a:cubicBez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957587" y="1971318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moveTo>
                  <a:pt x="164323" y="174182"/>
                </a:moveTo>
                <a:lnTo>
                  <a:pt x="87009" y="203919"/>
                </a:lnTo>
                <a:cubicBezTo>
                  <a:pt x="76615" y="207937"/>
                  <a:pt x="66380" y="197702"/>
                  <a:pt x="70399" y="187308"/>
                </a:cubicBezTo>
                <a:lnTo>
                  <a:pt x="100135" y="109994"/>
                </a:lnTo>
                <a:cubicBezTo>
                  <a:pt x="101904" y="105440"/>
                  <a:pt x="105440" y="101904"/>
                  <a:pt x="109994" y="100135"/>
                </a:cubicBezTo>
                <a:lnTo>
                  <a:pt x="187308" y="70399"/>
                </a:lnTo>
                <a:cubicBezTo>
                  <a:pt x="197702" y="66380"/>
                  <a:pt x="207937" y="76615"/>
                  <a:pt x="203919" y="87009"/>
                </a:cubicBezTo>
                <a:lnTo>
                  <a:pt x="174182" y="164323"/>
                </a:lnTo>
                <a:cubicBezTo>
                  <a:pt x="172468" y="168877"/>
                  <a:pt x="168877" y="172413"/>
                  <a:pt x="164323" y="174182"/>
                </a:cubicBezTo>
                <a:lnTo>
                  <a:pt x="164323" y="174182"/>
                </a:lnTo>
                <a:moveTo>
                  <a:pt x="154305" y="137160"/>
                </a:moveTo>
                <a:cubicBezTo>
                  <a:pt x="154305" y="127690"/>
                  <a:pt x="146630" y="120015"/>
                  <a:pt x="137160" y="120015"/>
                </a:cubicBezTo>
                <a:cubicBezTo>
                  <a:pt x="127690" y="120015"/>
                  <a:pt x="120015" y="127690"/>
                  <a:pt x="120015" y="137160"/>
                </a:cubicBezTo>
                <a:cubicBezTo>
                  <a:pt x="120015" y="146630"/>
                  <a:pt x="127690" y="154305"/>
                  <a:pt x="137160" y="154305"/>
                </a:cubicBezTo>
                <a:cubicBezTo>
                  <a:pt x="146630" y="154305"/>
                  <a:pt x="154305" y="146630"/>
                  <a:pt x="154305" y="137160"/>
                </a:cubicBezTo>
                <a:lnTo>
                  <a:pt x="154305" y="13716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211705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25717" y="12860"/>
                </a:moveTo>
                <a:cubicBezTo>
                  <a:pt x="25717" y="5733"/>
                  <a:pt x="19985" y="3"/>
                  <a:pt x="12858" y="3"/>
                </a:cubicBezTo>
                <a:cubicBezTo>
                  <a:pt x="5732" y="3"/>
                  <a:pt x="0" y="5736"/>
                  <a:pt x="0" y="12863"/>
                </a:cubicBezTo>
                <a:lnTo>
                  <a:pt x="0" y="34295"/>
                </a:lnTo>
                <a:lnTo>
                  <a:pt x="0" y="187797"/>
                </a:lnTo>
                <a:lnTo>
                  <a:pt x="0" y="214318"/>
                </a:lnTo>
                <a:lnTo>
                  <a:pt x="0" y="261468"/>
                </a:lnTo>
                <a:cubicBezTo>
                  <a:pt x="0" y="268595"/>
                  <a:pt x="5732" y="274328"/>
                  <a:pt x="12858" y="274328"/>
                </a:cubicBezTo>
                <a:cubicBezTo>
                  <a:pt x="19985" y="274328"/>
                  <a:pt x="25717" y="268595"/>
                  <a:pt x="25717" y="261471"/>
                </a:cubicBezTo>
                <a:lnTo>
                  <a:pt x="25717" y="207893"/>
                </a:lnTo>
                <a:lnTo>
                  <a:pt x="68740" y="197123"/>
                </a:lnTo>
                <a:cubicBezTo>
                  <a:pt x="90760" y="191604"/>
                  <a:pt x="114067" y="194177"/>
                  <a:pt x="134374" y="204302"/>
                </a:cubicBezTo>
                <a:cubicBezTo>
                  <a:pt x="158055" y="216142"/>
                  <a:pt x="185541" y="217590"/>
                  <a:pt x="210293" y="208266"/>
                </a:cubicBezTo>
                <a:lnTo>
                  <a:pt x="228885" y="201301"/>
                </a:lnTo>
                <a:cubicBezTo>
                  <a:pt x="235582" y="198783"/>
                  <a:pt x="240030" y="192408"/>
                  <a:pt x="240030" y="185229"/>
                </a:cubicBezTo>
                <a:lnTo>
                  <a:pt x="240030" y="35371"/>
                </a:lnTo>
                <a:cubicBezTo>
                  <a:pt x="240030" y="23048"/>
                  <a:pt x="227064" y="15011"/>
                  <a:pt x="216027" y="20530"/>
                </a:cubicBezTo>
                <a:lnTo>
                  <a:pt x="210883" y="23100"/>
                </a:lnTo>
                <a:cubicBezTo>
                  <a:pt x="186076" y="35530"/>
                  <a:pt x="156876" y="35530"/>
                  <a:pt x="132069" y="23100"/>
                </a:cubicBezTo>
                <a:cubicBezTo>
                  <a:pt x="113263" y="13669"/>
                  <a:pt x="91672" y="11313"/>
                  <a:pt x="71258" y="16404"/>
                </a:cubicBezTo>
                <a:lnTo>
                  <a:pt x="25717" y="27871"/>
                </a:lnTo>
                <a:lnTo>
                  <a:pt x="25717" y="12860"/>
                </a:lnTo>
                <a:moveTo>
                  <a:pt x="25717" y="54381"/>
                </a:moveTo>
                <a:lnTo>
                  <a:pt x="77472" y="41414"/>
                </a:lnTo>
                <a:cubicBezTo>
                  <a:pt x="91939" y="37823"/>
                  <a:pt x="107207" y="39486"/>
                  <a:pt x="120548" y="46130"/>
                </a:cubicBezTo>
                <a:cubicBezTo>
                  <a:pt x="149961" y="60811"/>
                  <a:pt x="184146" y="62043"/>
                  <a:pt x="214311" y="49773"/>
                </a:cubicBezTo>
                <a:lnTo>
                  <a:pt x="214311" y="179326"/>
                </a:lnTo>
                <a:lnTo>
                  <a:pt x="201239" y="184200"/>
                </a:lnTo>
                <a:cubicBezTo>
                  <a:pt x="183184" y="190951"/>
                  <a:pt x="163091" y="189934"/>
                  <a:pt x="145840" y="181306"/>
                </a:cubicBezTo>
                <a:cubicBezTo>
                  <a:pt x="120015" y="168394"/>
                  <a:pt x="90494" y="165179"/>
                  <a:pt x="62473" y="172144"/>
                </a:cubicBezTo>
                <a:lnTo>
                  <a:pt x="25717" y="181358"/>
                </a:lnTo>
                <a:lnTo>
                  <a:pt x="25717" y="54381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430664" y="4866898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Product/Service Category 3: implementation, support, and managed services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30664" y="5323415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implementation, support, and managed services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3294829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Product/Service Category 2: platform capabilities and differentiators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30664" y="3751346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platform capabilities and differentiators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1711910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Product/Service Category 1: flagship solution with measurable outcomes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30664" y="2168427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flagship solution with measurable outcomes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10975" y="499967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43901" y="119658"/>
                </a:moveTo>
                <a:cubicBezTo>
                  <a:pt x="148099" y="120820"/>
                  <a:pt x="152520" y="121444"/>
                  <a:pt x="157163" y="121444"/>
                </a:cubicBezTo>
                <a:cubicBezTo>
                  <a:pt x="184174" y="121444"/>
                  <a:pt x="206186" y="100013"/>
                  <a:pt x="207123" y="73223"/>
                </a:cubicBezTo>
                <a:lnTo>
                  <a:pt x="195828" y="84518"/>
                </a:lnTo>
                <a:cubicBezTo>
                  <a:pt x="190470" y="89876"/>
                  <a:pt x="183193" y="92866"/>
                  <a:pt x="175601" y="92866"/>
                </a:cubicBezTo>
                <a:lnTo>
                  <a:pt x="164306" y="92866"/>
                </a:lnTo>
                <a:cubicBezTo>
                  <a:pt x="148544" y="92866"/>
                  <a:pt x="135731" y="80053"/>
                  <a:pt x="135731" y="64291"/>
                </a:cubicBezTo>
                <a:lnTo>
                  <a:pt x="135731" y="52951"/>
                </a:lnTo>
                <a:cubicBezTo>
                  <a:pt x="135731" y="45361"/>
                  <a:pt x="138724" y="38082"/>
                  <a:pt x="144080" y="32724"/>
                </a:cubicBezTo>
                <a:lnTo>
                  <a:pt x="144080" y="32724"/>
                </a:lnTo>
                <a:lnTo>
                  <a:pt x="155375" y="21472"/>
                </a:lnTo>
                <a:cubicBezTo>
                  <a:pt x="128585" y="22366"/>
                  <a:pt x="107154" y="44422"/>
                  <a:pt x="107154" y="71433"/>
                </a:cubicBezTo>
                <a:cubicBezTo>
                  <a:pt x="107154" y="76032"/>
                  <a:pt x="107778" y="80497"/>
                  <a:pt x="108939" y="84694"/>
                </a:cubicBezTo>
                <a:cubicBezTo>
                  <a:pt x="110992" y="92105"/>
                  <a:pt x="108850" y="100054"/>
                  <a:pt x="103403" y="105501"/>
                </a:cubicBezTo>
                <a:lnTo>
                  <a:pt x="25491" y="183369"/>
                </a:lnTo>
                <a:cubicBezTo>
                  <a:pt x="22858" y="185959"/>
                  <a:pt x="21429" y="189530"/>
                  <a:pt x="21429" y="193236"/>
                </a:cubicBezTo>
                <a:cubicBezTo>
                  <a:pt x="21429" y="200914"/>
                  <a:pt x="27679" y="207166"/>
                  <a:pt x="35360" y="207166"/>
                </a:cubicBezTo>
                <a:cubicBezTo>
                  <a:pt x="39065" y="207166"/>
                  <a:pt x="42593" y="205692"/>
                  <a:pt x="45226" y="203104"/>
                </a:cubicBezTo>
                <a:lnTo>
                  <a:pt x="123092" y="125193"/>
                </a:lnTo>
                <a:cubicBezTo>
                  <a:pt x="128539" y="119745"/>
                  <a:pt x="136486" y="117647"/>
                  <a:pt x="143899" y="119656"/>
                </a:cubicBezTo>
                <a:lnTo>
                  <a:pt x="143901" y="119658"/>
                </a:lnTo>
                <a:moveTo>
                  <a:pt x="189578" y="17591"/>
                </a:moveTo>
                <a:lnTo>
                  <a:pt x="159261" y="47908"/>
                </a:lnTo>
                <a:cubicBezTo>
                  <a:pt x="157921" y="49247"/>
                  <a:pt x="157162" y="51078"/>
                  <a:pt x="157162" y="52953"/>
                </a:cubicBezTo>
                <a:lnTo>
                  <a:pt x="157162" y="64294"/>
                </a:lnTo>
                <a:cubicBezTo>
                  <a:pt x="157162" y="68223"/>
                  <a:pt x="160377" y="71438"/>
                  <a:pt x="164306" y="71438"/>
                </a:cubicBezTo>
                <a:lnTo>
                  <a:pt x="175647" y="71438"/>
                </a:lnTo>
                <a:cubicBezTo>
                  <a:pt x="177522" y="71438"/>
                  <a:pt x="179353" y="70679"/>
                  <a:pt x="180692" y="69339"/>
                </a:cubicBezTo>
                <a:lnTo>
                  <a:pt x="211009" y="39022"/>
                </a:lnTo>
                <a:cubicBezTo>
                  <a:pt x="214223" y="35808"/>
                  <a:pt x="219627" y="36389"/>
                  <a:pt x="221591" y="40496"/>
                </a:cubicBezTo>
                <a:cubicBezTo>
                  <a:pt x="226101" y="49874"/>
                  <a:pt x="228600" y="60364"/>
                  <a:pt x="228600" y="71438"/>
                </a:cubicBezTo>
                <a:cubicBezTo>
                  <a:pt x="228600" y="110908"/>
                  <a:pt x="196633" y="142875"/>
                  <a:pt x="157162" y="142875"/>
                </a:cubicBezTo>
                <a:cubicBezTo>
                  <a:pt x="150599" y="142875"/>
                  <a:pt x="144258" y="141981"/>
                  <a:pt x="138276" y="140331"/>
                </a:cubicBezTo>
                <a:lnTo>
                  <a:pt x="60364" y="218242"/>
                </a:lnTo>
                <a:cubicBezTo>
                  <a:pt x="53712" y="224894"/>
                  <a:pt x="44737" y="228600"/>
                  <a:pt x="35362" y="228600"/>
                </a:cubicBezTo>
                <a:cubicBezTo>
                  <a:pt x="15851" y="228600"/>
                  <a:pt x="0" y="212749"/>
                  <a:pt x="0" y="193238"/>
                </a:cubicBezTo>
                <a:cubicBezTo>
                  <a:pt x="0" y="183861"/>
                  <a:pt x="3706" y="174888"/>
                  <a:pt x="10358" y="168236"/>
                </a:cubicBezTo>
                <a:lnTo>
                  <a:pt x="88269" y="90324"/>
                </a:lnTo>
                <a:cubicBezTo>
                  <a:pt x="86617" y="84342"/>
                  <a:pt x="85725" y="78001"/>
                  <a:pt x="85725" y="71438"/>
                </a:cubicBezTo>
                <a:cubicBezTo>
                  <a:pt x="85725" y="31967"/>
                  <a:pt x="117692" y="0"/>
                  <a:pt x="157162" y="0"/>
                </a:cubicBezTo>
                <a:cubicBezTo>
                  <a:pt x="168236" y="0"/>
                  <a:pt x="178729" y="2544"/>
                  <a:pt x="188104" y="7009"/>
                </a:cubicBezTo>
                <a:cubicBezTo>
                  <a:pt x="192211" y="8973"/>
                  <a:pt x="192792" y="14377"/>
                  <a:pt x="189578" y="17591"/>
                </a:cubicBezTo>
                <a:lnTo>
                  <a:pt x="189578" y="17591"/>
                </a:lnTo>
                <a:moveTo>
                  <a:pt x="39292" y="182167"/>
                </a:moveTo>
                <a:cubicBezTo>
                  <a:pt x="43237" y="182167"/>
                  <a:pt x="46436" y="185365"/>
                  <a:pt x="46436" y="189311"/>
                </a:cubicBezTo>
                <a:cubicBezTo>
                  <a:pt x="46436" y="193256"/>
                  <a:pt x="43237" y="196454"/>
                  <a:pt x="39292" y="196454"/>
                </a:cubicBezTo>
                <a:cubicBezTo>
                  <a:pt x="35346" y="196454"/>
                  <a:pt x="32148" y="193256"/>
                  <a:pt x="32148" y="189311"/>
                </a:cubicBezTo>
                <a:cubicBezTo>
                  <a:pt x="32148" y="185365"/>
                  <a:pt x="35346" y="182167"/>
                  <a:pt x="39292" y="182167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15822" y="3427601"/>
            <a:ext cx="218907" cy="228600"/>
          </a:xfrm>
          <a:custGeom>
            <a:avLst/>
            <a:gdLst/>
            <a:ahLst/>
            <a:cxnLst/>
            <a:rect l="l" t="t" r="r" b="b"/>
            <a:pathLst>
              <a:path w="218907" h="228600">
                <a:moveTo>
                  <a:pt x="109455" y="0"/>
                </a:moveTo>
                <a:cubicBezTo>
                  <a:pt x="117045" y="0"/>
                  <a:pt x="124457" y="759"/>
                  <a:pt x="131690" y="2144"/>
                </a:cubicBezTo>
                <a:cubicBezTo>
                  <a:pt x="135216" y="2814"/>
                  <a:pt x="141422" y="4867"/>
                  <a:pt x="144815" y="11119"/>
                </a:cubicBezTo>
                <a:cubicBezTo>
                  <a:pt x="145709" y="12772"/>
                  <a:pt x="146422" y="14512"/>
                  <a:pt x="146869" y="16388"/>
                </a:cubicBezTo>
                <a:lnTo>
                  <a:pt x="151021" y="33579"/>
                </a:lnTo>
                <a:cubicBezTo>
                  <a:pt x="151647" y="36169"/>
                  <a:pt x="156021" y="38713"/>
                  <a:pt x="158567" y="37954"/>
                </a:cubicBezTo>
                <a:lnTo>
                  <a:pt x="175535" y="32953"/>
                </a:lnTo>
                <a:cubicBezTo>
                  <a:pt x="177321" y="32418"/>
                  <a:pt x="179151" y="32148"/>
                  <a:pt x="180981" y="32105"/>
                </a:cubicBezTo>
                <a:cubicBezTo>
                  <a:pt x="188170" y="31881"/>
                  <a:pt x="193036" y="36302"/>
                  <a:pt x="195403" y="38981"/>
                </a:cubicBezTo>
                <a:cubicBezTo>
                  <a:pt x="205271" y="50187"/>
                  <a:pt x="212860" y="63359"/>
                  <a:pt x="217683" y="77511"/>
                </a:cubicBezTo>
                <a:cubicBezTo>
                  <a:pt x="218843" y="80904"/>
                  <a:pt x="220183" y="87245"/>
                  <a:pt x="216477" y="93317"/>
                </a:cubicBezTo>
                <a:cubicBezTo>
                  <a:pt x="215494" y="94924"/>
                  <a:pt x="214290" y="96442"/>
                  <a:pt x="212904" y="97781"/>
                </a:cubicBezTo>
                <a:lnTo>
                  <a:pt x="200089" y="109970"/>
                </a:lnTo>
                <a:cubicBezTo>
                  <a:pt x="198213" y="111756"/>
                  <a:pt x="198213" y="116890"/>
                  <a:pt x="200089" y="118678"/>
                </a:cubicBezTo>
                <a:lnTo>
                  <a:pt x="212904" y="130867"/>
                </a:lnTo>
                <a:cubicBezTo>
                  <a:pt x="214288" y="132206"/>
                  <a:pt x="215494" y="133724"/>
                  <a:pt x="216477" y="135331"/>
                </a:cubicBezTo>
                <a:cubicBezTo>
                  <a:pt x="220137" y="141403"/>
                  <a:pt x="218799" y="147744"/>
                  <a:pt x="217683" y="151137"/>
                </a:cubicBezTo>
                <a:cubicBezTo>
                  <a:pt x="212860" y="165289"/>
                  <a:pt x="205271" y="178418"/>
                  <a:pt x="195403" y="189667"/>
                </a:cubicBezTo>
                <a:cubicBezTo>
                  <a:pt x="193036" y="192346"/>
                  <a:pt x="188124" y="196765"/>
                  <a:pt x="180981" y="196543"/>
                </a:cubicBezTo>
                <a:cubicBezTo>
                  <a:pt x="179151" y="196498"/>
                  <a:pt x="177321" y="196187"/>
                  <a:pt x="175535" y="195695"/>
                </a:cubicBezTo>
                <a:lnTo>
                  <a:pt x="158567" y="190650"/>
                </a:lnTo>
                <a:cubicBezTo>
                  <a:pt x="156021" y="189891"/>
                  <a:pt x="151647" y="192435"/>
                  <a:pt x="151021" y="195026"/>
                </a:cubicBezTo>
                <a:lnTo>
                  <a:pt x="146869" y="212216"/>
                </a:lnTo>
                <a:cubicBezTo>
                  <a:pt x="146422" y="214091"/>
                  <a:pt x="145708" y="215878"/>
                  <a:pt x="144815" y="217485"/>
                </a:cubicBezTo>
                <a:cubicBezTo>
                  <a:pt x="141376" y="223735"/>
                  <a:pt x="135170" y="225745"/>
                  <a:pt x="131690" y="226460"/>
                </a:cubicBezTo>
                <a:cubicBezTo>
                  <a:pt x="124457" y="227843"/>
                  <a:pt x="117045" y="228602"/>
                  <a:pt x="109455" y="228602"/>
                </a:cubicBezTo>
                <a:cubicBezTo>
                  <a:pt x="101866" y="228602"/>
                  <a:pt x="94454" y="227843"/>
                  <a:pt x="87221" y="226458"/>
                </a:cubicBezTo>
                <a:cubicBezTo>
                  <a:pt x="83695" y="225788"/>
                  <a:pt x="77489" y="223735"/>
                  <a:pt x="74096" y="217483"/>
                </a:cubicBezTo>
                <a:cubicBezTo>
                  <a:pt x="73202" y="215830"/>
                  <a:pt x="72489" y="214091"/>
                  <a:pt x="72042" y="212214"/>
                </a:cubicBezTo>
                <a:lnTo>
                  <a:pt x="67890" y="195023"/>
                </a:lnTo>
                <a:cubicBezTo>
                  <a:pt x="67264" y="192433"/>
                  <a:pt x="62890" y="189889"/>
                  <a:pt x="60344" y="190648"/>
                </a:cubicBezTo>
                <a:lnTo>
                  <a:pt x="43376" y="195647"/>
                </a:lnTo>
                <a:cubicBezTo>
                  <a:pt x="41590" y="196182"/>
                  <a:pt x="39760" y="196452"/>
                  <a:pt x="37930" y="196495"/>
                </a:cubicBezTo>
                <a:cubicBezTo>
                  <a:pt x="30741" y="196719"/>
                  <a:pt x="25875" y="192298"/>
                  <a:pt x="23508" y="189619"/>
                </a:cubicBezTo>
                <a:cubicBezTo>
                  <a:pt x="13686" y="178413"/>
                  <a:pt x="6051" y="165241"/>
                  <a:pt x="1228" y="151089"/>
                </a:cubicBezTo>
                <a:cubicBezTo>
                  <a:pt x="68" y="147696"/>
                  <a:pt x="-1272" y="141355"/>
                  <a:pt x="2434" y="135283"/>
                </a:cubicBezTo>
                <a:cubicBezTo>
                  <a:pt x="3417" y="133676"/>
                  <a:pt x="4621" y="132158"/>
                  <a:pt x="6007" y="130819"/>
                </a:cubicBezTo>
                <a:lnTo>
                  <a:pt x="18822" y="118630"/>
                </a:lnTo>
                <a:cubicBezTo>
                  <a:pt x="20698" y="116844"/>
                  <a:pt x="20698" y="111710"/>
                  <a:pt x="18822" y="109922"/>
                </a:cubicBezTo>
                <a:lnTo>
                  <a:pt x="5963" y="97733"/>
                </a:lnTo>
                <a:cubicBezTo>
                  <a:pt x="4580" y="96394"/>
                  <a:pt x="3373" y="94876"/>
                  <a:pt x="2391" y="93269"/>
                </a:cubicBezTo>
                <a:cubicBezTo>
                  <a:pt x="-1269" y="87197"/>
                  <a:pt x="68" y="80856"/>
                  <a:pt x="1230" y="77507"/>
                </a:cubicBezTo>
                <a:cubicBezTo>
                  <a:pt x="6053" y="63354"/>
                  <a:pt x="13642" y="50226"/>
                  <a:pt x="23511" y="38976"/>
                </a:cubicBezTo>
                <a:cubicBezTo>
                  <a:pt x="25877" y="36297"/>
                  <a:pt x="30789" y="31878"/>
                  <a:pt x="37932" y="32100"/>
                </a:cubicBezTo>
                <a:cubicBezTo>
                  <a:pt x="39762" y="32146"/>
                  <a:pt x="41592" y="32457"/>
                  <a:pt x="43379" y="32948"/>
                </a:cubicBezTo>
                <a:lnTo>
                  <a:pt x="60346" y="37950"/>
                </a:lnTo>
                <a:cubicBezTo>
                  <a:pt x="62892" y="38709"/>
                  <a:pt x="67266" y="36165"/>
                  <a:pt x="67892" y="33574"/>
                </a:cubicBezTo>
                <a:lnTo>
                  <a:pt x="72044" y="16384"/>
                </a:lnTo>
                <a:cubicBezTo>
                  <a:pt x="72491" y="14509"/>
                  <a:pt x="73205" y="12722"/>
                  <a:pt x="74098" y="11115"/>
                </a:cubicBezTo>
                <a:cubicBezTo>
                  <a:pt x="77537" y="4865"/>
                  <a:pt x="83743" y="2855"/>
                  <a:pt x="87223" y="2140"/>
                </a:cubicBezTo>
                <a:cubicBezTo>
                  <a:pt x="94456" y="757"/>
                  <a:pt x="101868" y="-5"/>
                  <a:pt x="109458" y="-5"/>
                </a:cubicBezTo>
                <a:lnTo>
                  <a:pt x="109455" y="0"/>
                </a:lnTo>
                <a:moveTo>
                  <a:pt x="92534" y="22949"/>
                </a:moveTo>
                <a:lnTo>
                  <a:pt x="88738" y="38620"/>
                </a:lnTo>
                <a:cubicBezTo>
                  <a:pt x="85255" y="53042"/>
                  <a:pt x="68513" y="62684"/>
                  <a:pt x="54269" y="58533"/>
                </a:cubicBezTo>
                <a:lnTo>
                  <a:pt x="38865" y="53979"/>
                </a:lnTo>
                <a:cubicBezTo>
                  <a:pt x="31498" y="62598"/>
                  <a:pt x="25693" y="72599"/>
                  <a:pt x="21897" y="83313"/>
                </a:cubicBezTo>
                <a:lnTo>
                  <a:pt x="33596" y="94430"/>
                </a:lnTo>
                <a:cubicBezTo>
                  <a:pt x="44311" y="104610"/>
                  <a:pt x="44311" y="123988"/>
                  <a:pt x="33596" y="134168"/>
                </a:cubicBezTo>
                <a:lnTo>
                  <a:pt x="21897" y="145284"/>
                </a:lnTo>
                <a:cubicBezTo>
                  <a:pt x="25693" y="156001"/>
                  <a:pt x="31496" y="166000"/>
                  <a:pt x="38865" y="174618"/>
                </a:cubicBezTo>
                <a:lnTo>
                  <a:pt x="54313" y="170065"/>
                </a:lnTo>
                <a:cubicBezTo>
                  <a:pt x="68511" y="165868"/>
                  <a:pt x="85299" y="175556"/>
                  <a:pt x="88782" y="189978"/>
                </a:cubicBezTo>
                <a:lnTo>
                  <a:pt x="92578" y="205649"/>
                </a:lnTo>
                <a:cubicBezTo>
                  <a:pt x="103560" y="207658"/>
                  <a:pt x="115482" y="207658"/>
                  <a:pt x="126467" y="205649"/>
                </a:cubicBezTo>
                <a:lnTo>
                  <a:pt x="130262" y="189978"/>
                </a:lnTo>
                <a:cubicBezTo>
                  <a:pt x="133745" y="175556"/>
                  <a:pt x="150487" y="165913"/>
                  <a:pt x="164732" y="170065"/>
                </a:cubicBezTo>
                <a:lnTo>
                  <a:pt x="180180" y="174618"/>
                </a:lnTo>
                <a:cubicBezTo>
                  <a:pt x="187546" y="166000"/>
                  <a:pt x="193351" y="155999"/>
                  <a:pt x="197147" y="145284"/>
                </a:cubicBezTo>
                <a:lnTo>
                  <a:pt x="185449" y="134168"/>
                </a:lnTo>
                <a:cubicBezTo>
                  <a:pt x="174733" y="123988"/>
                  <a:pt x="174733" y="104610"/>
                  <a:pt x="185449" y="94430"/>
                </a:cubicBezTo>
                <a:lnTo>
                  <a:pt x="197147" y="83313"/>
                </a:lnTo>
                <a:cubicBezTo>
                  <a:pt x="193351" y="72599"/>
                  <a:pt x="187548" y="62595"/>
                  <a:pt x="180180" y="53979"/>
                </a:cubicBezTo>
                <a:lnTo>
                  <a:pt x="164732" y="58533"/>
                </a:lnTo>
                <a:cubicBezTo>
                  <a:pt x="150533" y="62730"/>
                  <a:pt x="133745" y="53042"/>
                  <a:pt x="130262" y="38620"/>
                </a:cubicBezTo>
                <a:lnTo>
                  <a:pt x="126467" y="22949"/>
                </a:lnTo>
                <a:cubicBezTo>
                  <a:pt x="115484" y="20940"/>
                  <a:pt x="103562" y="20940"/>
                  <a:pt x="92578" y="22949"/>
                </a:cubicBezTo>
                <a:lnTo>
                  <a:pt x="92534" y="22949"/>
                </a:lnTo>
                <a:moveTo>
                  <a:pt x="88025" y="114300"/>
                </a:moveTo>
                <a:cubicBezTo>
                  <a:pt x="88025" y="126137"/>
                  <a:pt x="97619" y="135731"/>
                  <a:pt x="109455" y="135731"/>
                </a:cubicBezTo>
                <a:cubicBezTo>
                  <a:pt x="121292" y="135731"/>
                  <a:pt x="130886" y="126137"/>
                  <a:pt x="130886" y="114300"/>
                </a:cubicBezTo>
                <a:cubicBezTo>
                  <a:pt x="130886" y="102463"/>
                  <a:pt x="121292" y="92869"/>
                  <a:pt x="109455" y="92869"/>
                </a:cubicBezTo>
                <a:cubicBezTo>
                  <a:pt x="97619" y="92869"/>
                  <a:pt x="88025" y="102463"/>
                  <a:pt x="88025" y="114300"/>
                </a:cubicBezTo>
                <a:moveTo>
                  <a:pt x="109455" y="157163"/>
                </a:moveTo>
                <a:cubicBezTo>
                  <a:pt x="85783" y="157163"/>
                  <a:pt x="66594" y="137972"/>
                  <a:pt x="66594" y="114300"/>
                </a:cubicBezTo>
                <a:cubicBezTo>
                  <a:pt x="66594" y="90628"/>
                  <a:pt x="85783" y="71438"/>
                  <a:pt x="109455" y="71438"/>
                </a:cubicBezTo>
                <a:cubicBezTo>
                  <a:pt x="133128" y="71438"/>
                  <a:pt x="152317" y="90628"/>
                  <a:pt x="152317" y="114300"/>
                </a:cubicBezTo>
                <a:cubicBezTo>
                  <a:pt x="152317" y="137972"/>
                  <a:pt x="133128" y="157163"/>
                  <a:pt x="109455" y="157163"/>
                </a:cubicBezTo>
                <a:lnTo>
                  <a:pt x="109455" y="15716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1857382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548639"/>
            <a:ext cx="807719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What We Do / Core Products &amp; Services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Traction &amp; Key Milestones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077303" y="3509571"/>
            <a:ext cx="2392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major milestones from early traction to current scale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077303" y="1940770"/>
            <a:ext cx="2395220" cy="37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Growth timeline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077303" y="2471516"/>
            <a:ext cx="244602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234415" y="3509571"/>
            <a:ext cx="2392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established presence across key regions and industries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34415" y="1940770"/>
            <a:ext cx="2395220" cy="37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Markets served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34415" y="2471516"/>
            <a:ext cx="244602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91527" y="3509571"/>
            <a:ext cx="2392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growing adoption across our core use cases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91527" y="1940770"/>
            <a:ext cx="2395220" cy="37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Active users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91527" y="2471516"/>
            <a:ext cx="244602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39" y="3509571"/>
            <a:ext cx="2392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strong recurring revenue with sustained customer expansion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48639" y="1940770"/>
            <a:ext cx="2395220" cy="37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ARR momentum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39" y="2471516"/>
            <a:ext cx="244602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" y="6200512"/>
            <a:ext cx="8991602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0" y="74379"/>
                </a:move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354028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0" y="74379"/>
                </a:move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159416" y="1512262"/>
            <a:ext cx="2651759" cy="4357317"/>
          </a:xfrm>
          <a:custGeom>
            <a:avLst/>
            <a:gdLst/>
            <a:ahLst/>
            <a:cxnLst/>
            <a:rect l="l" t="t" r="r" b="b"/>
            <a:pathLst>
              <a:path w="2651759" h="4357317">
                <a:moveTo>
                  <a:pt x="0" y="74379"/>
                </a:moveTo>
                <a:cubicBezTo>
                  <a:pt x="0" y="33290"/>
                  <a:pt x="33306" y="0"/>
                  <a:pt x="74382" y="0"/>
                </a:cubicBezTo>
                <a:lnTo>
                  <a:pt x="2577377" y="0"/>
                </a:lnTo>
                <a:cubicBezTo>
                  <a:pt x="2618453" y="0"/>
                  <a:pt x="2651759" y="33290"/>
                  <a:pt x="2651759" y="74379"/>
                </a:cubicBezTo>
                <a:lnTo>
                  <a:pt x="2651759" y="4282938"/>
                </a:lnTo>
                <a:cubicBezTo>
                  <a:pt x="2651759" y="4324027"/>
                  <a:pt x="2618453" y="4357317"/>
                  <a:pt x="2577377" y="4357317"/>
                </a:cubicBezTo>
                <a:lnTo>
                  <a:pt x="74382" y="4357317"/>
                </a:lnTo>
                <a:cubicBezTo>
                  <a:pt x="33306" y="4357317"/>
                  <a:pt x="0" y="4324027"/>
                  <a:pt x="0" y="4282938"/>
                </a:cubicBezTo>
                <a:lnTo>
                  <a:pt x="0" y="74379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896775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91602" y="0"/>
            <a:ext cx="3200397" cy="6857998"/>
          </a:xfrm>
          <a:prstGeom prst="rect">
            <a:avLst/>
          </a:prstGeom>
          <a:blipFill>
            <a:blip r:embed="rId1"/>
            <a:srcRect/>
            <a:stretch>
              <a:fillRect l="-139163" r="-139163" t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48640" y="548639"/>
            <a:ext cx="8293015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Leadership &amp; Core Team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6313046" y="2882370"/>
            <a:ext cx="235753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Track record of building scalable products and delivering client outcomes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13045" y="2166245"/>
            <a:ext cx="236007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 credibility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23532" y="1656374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507658" y="2882370"/>
            <a:ext cx="235753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Domain knowledge, operational leadership, and go-to-market strength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07657" y="2166245"/>
            <a:ext cx="236007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Experience highlights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507657" y="1667804"/>
            <a:ext cx="365760" cy="342900"/>
          </a:xfrm>
          <a:custGeom>
            <a:avLst/>
            <a:gdLst/>
            <a:ahLst/>
            <a:cxnLst/>
            <a:rect l="l" t="t" r="r" b="b"/>
            <a:pathLst>
              <a:path w="365760" h="342900">
                <a:moveTo>
                  <a:pt x="125730" y="40006"/>
                </a:moveTo>
                <a:lnTo>
                  <a:pt x="125730" y="68580"/>
                </a:lnTo>
                <a:lnTo>
                  <a:pt x="240030" y="68580"/>
                </a:lnTo>
                <a:lnTo>
                  <a:pt x="240030" y="40006"/>
                </a:lnTo>
                <a:cubicBezTo>
                  <a:pt x="240030" y="36862"/>
                  <a:pt x="237459" y="34290"/>
                  <a:pt x="234317" y="34290"/>
                </a:cubicBezTo>
                <a:lnTo>
                  <a:pt x="131447" y="34290"/>
                </a:lnTo>
                <a:cubicBezTo>
                  <a:pt x="128305" y="34290"/>
                  <a:pt x="125734" y="36862"/>
                  <a:pt x="125734" y="40006"/>
                </a:cubicBezTo>
                <a:lnTo>
                  <a:pt x="125730" y="40006"/>
                </a:lnTo>
                <a:moveTo>
                  <a:pt x="91440" y="68580"/>
                </a:moveTo>
                <a:lnTo>
                  <a:pt x="91440" y="40006"/>
                </a:lnTo>
                <a:cubicBezTo>
                  <a:pt x="91440" y="17934"/>
                  <a:pt x="109370" y="0"/>
                  <a:pt x="131447" y="0"/>
                </a:cubicBezTo>
                <a:lnTo>
                  <a:pt x="234317" y="0"/>
                </a:lnTo>
                <a:cubicBezTo>
                  <a:pt x="256390" y="0"/>
                  <a:pt x="274324" y="17930"/>
                  <a:pt x="274324" y="40006"/>
                </a:cubicBezTo>
                <a:lnTo>
                  <a:pt x="274324" y="68580"/>
                </a:lnTo>
                <a:lnTo>
                  <a:pt x="320044" y="68580"/>
                </a:lnTo>
                <a:cubicBezTo>
                  <a:pt x="345263" y="68580"/>
                  <a:pt x="365764" y="89082"/>
                  <a:pt x="365764" y="114299"/>
                </a:cubicBezTo>
                <a:lnTo>
                  <a:pt x="365764" y="200024"/>
                </a:lnTo>
                <a:lnTo>
                  <a:pt x="365764" y="297178"/>
                </a:lnTo>
                <a:cubicBezTo>
                  <a:pt x="365764" y="322395"/>
                  <a:pt x="345263" y="342897"/>
                  <a:pt x="320044" y="342897"/>
                </a:cubicBezTo>
                <a:lnTo>
                  <a:pt x="45724" y="342897"/>
                </a:lnTo>
                <a:cubicBezTo>
                  <a:pt x="20504" y="342897"/>
                  <a:pt x="4" y="322395"/>
                  <a:pt x="4" y="297178"/>
                </a:cubicBezTo>
                <a:lnTo>
                  <a:pt x="4" y="200024"/>
                </a:lnTo>
                <a:lnTo>
                  <a:pt x="4" y="114299"/>
                </a:lnTo>
                <a:cubicBezTo>
                  <a:pt x="4" y="89082"/>
                  <a:pt x="20504" y="68580"/>
                  <a:pt x="45724" y="68580"/>
                </a:cubicBezTo>
                <a:lnTo>
                  <a:pt x="91440" y="68580"/>
                </a:lnTo>
                <a:moveTo>
                  <a:pt x="34290" y="217169"/>
                </a:moveTo>
                <a:lnTo>
                  <a:pt x="34290" y="297178"/>
                </a:lnTo>
                <a:cubicBezTo>
                  <a:pt x="34290" y="303463"/>
                  <a:pt x="39433" y="308607"/>
                  <a:pt x="45720" y="308607"/>
                </a:cubicBezTo>
                <a:lnTo>
                  <a:pt x="320040" y="308607"/>
                </a:lnTo>
                <a:cubicBezTo>
                  <a:pt x="326327" y="308607"/>
                  <a:pt x="331470" y="303463"/>
                  <a:pt x="331470" y="297178"/>
                </a:cubicBezTo>
                <a:lnTo>
                  <a:pt x="331470" y="217169"/>
                </a:lnTo>
                <a:lnTo>
                  <a:pt x="228600" y="217169"/>
                </a:lnTo>
                <a:lnTo>
                  <a:pt x="228600" y="228598"/>
                </a:lnTo>
                <a:cubicBezTo>
                  <a:pt x="228600" y="241240"/>
                  <a:pt x="218384" y="251459"/>
                  <a:pt x="205740" y="251459"/>
                </a:cubicBezTo>
                <a:lnTo>
                  <a:pt x="160020" y="251459"/>
                </a:lnTo>
                <a:cubicBezTo>
                  <a:pt x="147376" y="251459"/>
                  <a:pt x="137160" y="241244"/>
                  <a:pt x="137160" y="228598"/>
                </a:cubicBezTo>
                <a:lnTo>
                  <a:pt x="137160" y="217169"/>
                </a:lnTo>
                <a:lnTo>
                  <a:pt x="34290" y="217169"/>
                </a:lnTo>
                <a:moveTo>
                  <a:pt x="137160" y="182879"/>
                </a:moveTo>
                <a:lnTo>
                  <a:pt x="228600" y="182879"/>
                </a:lnTo>
                <a:lnTo>
                  <a:pt x="331470" y="182879"/>
                </a:lnTo>
                <a:lnTo>
                  <a:pt x="331470" y="114299"/>
                </a:lnTo>
                <a:cubicBezTo>
                  <a:pt x="331470" y="108014"/>
                  <a:pt x="326327" y="102870"/>
                  <a:pt x="320040" y="102870"/>
                </a:cubicBezTo>
                <a:lnTo>
                  <a:pt x="257177" y="102870"/>
                </a:lnTo>
                <a:lnTo>
                  <a:pt x="108587" y="102870"/>
                </a:lnTo>
                <a:lnTo>
                  <a:pt x="45724" y="102870"/>
                </a:lnTo>
                <a:cubicBezTo>
                  <a:pt x="39436" y="102870"/>
                  <a:pt x="34294" y="108014"/>
                  <a:pt x="34294" y="114299"/>
                </a:cubicBezTo>
                <a:lnTo>
                  <a:pt x="34294" y="182879"/>
                </a:lnTo>
                <a:lnTo>
                  <a:pt x="137160" y="18287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2270" y="2882370"/>
            <a:ext cx="2357539" cy="2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Photos, titles, and brief expertise highlights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02269" y="2166245"/>
            <a:ext cx="2360079" cy="572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Executive leadership card set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2269" y="1692931"/>
            <a:ext cx="365760" cy="292646"/>
          </a:xfrm>
          <a:custGeom>
            <a:avLst/>
            <a:gdLst/>
            <a:ahLst/>
            <a:cxnLst/>
            <a:rect l="l" t="t" r="r" b="b"/>
            <a:pathLst>
              <a:path w="365760" h="292646">
                <a:moveTo>
                  <a:pt x="139845" y="28000"/>
                </a:moveTo>
                <a:cubicBezTo>
                  <a:pt x="141959" y="26800"/>
                  <a:pt x="144647" y="27485"/>
                  <a:pt x="145847" y="29601"/>
                </a:cubicBezTo>
                <a:lnTo>
                  <a:pt x="241288" y="194937"/>
                </a:lnTo>
                <a:cubicBezTo>
                  <a:pt x="242488" y="197053"/>
                  <a:pt x="241804" y="199737"/>
                  <a:pt x="239686" y="200940"/>
                </a:cubicBezTo>
                <a:lnTo>
                  <a:pt x="129443" y="264605"/>
                </a:lnTo>
                <a:cubicBezTo>
                  <a:pt x="127328" y="265805"/>
                  <a:pt x="124640" y="265120"/>
                  <a:pt x="123440" y="263004"/>
                </a:cubicBezTo>
                <a:lnTo>
                  <a:pt x="27999" y="97668"/>
                </a:lnTo>
                <a:cubicBezTo>
                  <a:pt x="26799" y="95552"/>
                  <a:pt x="27483" y="92868"/>
                  <a:pt x="29601" y="91666"/>
                </a:cubicBezTo>
                <a:lnTo>
                  <a:pt x="139845" y="28000"/>
                </a:lnTo>
                <a:moveTo>
                  <a:pt x="15885" y="67891"/>
                </a:moveTo>
                <a:cubicBezTo>
                  <a:pt x="684" y="76691"/>
                  <a:pt x="-4517" y="96122"/>
                  <a:pt x="4283" y="111381"/>
                </a:cubicBezTo>
                <a:lnTo>
                  <a:pt x="99724" y="276717"/>
                </a:lnTo>
                <a:cubicBezTo>
                  <a:pt x="108525" y="291920"/>
                  <a:pt x="127958" y="297176"/>
                  <a:pt x="143217" y="288376"/>
                </a:cubicBezTo>
                <a:lnTo>
                  <a:pt x="253402" y="224711"/>
                </a:lnTo>
                <a:cubicBezTo>
                  <a:pt x="268603" y="215911"/>
                  <a:pt x="273863" y="196480"/>
                  <a:pt x="265063" y="181221"/>
                </a:cubicBezTo>
                <a:lnTo>
                  <a:pt x="169621" y="15885"/>
                </a:lnTo>
                <a:cubicBezTo>
                  <a:pt x="160821" y="682"/>
                  <a:pt x="141333" y="-4519"/>
                  <a:pt x="126129" y="4284"/>
                </a:cubicBezTo>
                <a:lnTo>
                  <a:pt x="15885" y="67891"/>
                </a:lnTo>
                <a:moveTo>
                  <a:pt x="185221" y="285178"/>
                </a:moveTo>
                <a:cubicBezTo>
                  <a:pt x="190766" y="289807"/>
                  <a:pt x="197909" y="292608"/>
                  <a:pt x="205736" y="292608"/>
                </a:cubicBezTo>
                <a:lnTo>
                  <a:pt x="333752" y="292608"/>
                </a:lnTo>
                <a:cubicBezTo>
                  <a:pt x="351411" y="292608"/>
                  <a:pt x="365756" y="278263"/>
                  <a:pt x="365756" y="260604"/>
                </a:cubicBezTo>
                <a:lnTo>
                  <a:pt x="365756" y="68579"/>
                </a:lnTo>
                <a:cubicBezTo>
                  <a:pt x="365756" y="50920"/>
                  <a:pt x="351411" y="36575"/>
                  <a:pt x="333752" y="36575"/>
                </a:cubicBezTo>
                <a:lnTo>
                  <a:pt x="205736" y="36575"/>
                </a:lnTo>
                <a:cubicBezTo>
                  <a:pt x="204709" y="36575"/>
                  <a:pt x="203736" y="36633"/>
                  <a:pt x="202708" y="36689"/>
                </a:cubicBezTo>
                <a:lnTo>
                  <a:pt x="280889" y="172079"/>
                </a:lnTo>
                <a:cubicBezTo>
                  <a:pt x="294718" y="196026"/>
                  <a:pt x="286489" y="226716"/>
                  <a:pt x="262543" y="240546"/>
                </a:cubicBezTo>
                <a:lnTo>
                  <a:pt x="185221" y="285178"/>
                </a:lnTo>
                <a:moveTo>
                  <a:pt x="332611" y="107211"/>
                </a:moveTo>
                <a:lnTo>
                  <a:pt x="305066" y="135729"/>
                </a:lnTo>
                <a:cubicBezTo>
                  <a:pt x="303237" y="137558"/>
                  <a:pt x="300209" y="137558"/>
                  <a:pt x="298493" y="135729"/>
                </a:cubicBezTo>
                <a:lnTo>
                  <a:pt x="270831" y="107211"/>
                </a:lnTo>
                <a:cubicBezTo>
                  <a:pt x="262828" y="98923"/>
                  <a:pt x="263285" y="85207"/>
                  <a:pt x="272261" y="77548"/>
                </a:cubicBezTo>
                <a:cubicBezTo>
                  <a:pt x="279975" y="70861"/>
                  <a:pt x="291807" y="72120"/>
                  <a:pt x="298950" y="79377"/>
                </a:cubicBezTo>
                <a:lnTo>
                  <a:pt x="301807" y="82351"/>
                </a:lnTo>
                <a:lnTo>
                  <a:pt x="304492" y="79377"/>
                </a:lnTo>
                <a:cubicBezTo>
                  <a:pt x="311635" y="72120"/>
                  <a:pt x="323350" y="70806"/>
                  <a:pt x="331294" y="77548"/>
                </a:cubicBezTo>
                <a:cubicBezTo>
                  <a:pt x="340153" y="85262"/>
                  <a:pt x="340552" y="98979"/>
                  <a:pt x="332553" y="107211"/>
                </a:cubicBezTo>
                <a:lnTo>
                  <a:pt x="332611" y="107211"/>
                </a:lnTo>
                <a:moveTo>
                  <a:pt x="97951" y="99611"/>
                </a:moveTo>
                <a:lnTo>
                  <a:pt x="93836" y="114984"/>
                </a:lnTo>
                <a:lnTo>
                  <a:pt x="82175" y="158474"/>
                </a:lnTo>
                <a:cubicBezTo>
                  <a:pt x="78174" y="173334"/>
                  <a:pt x="87033" y="188593"/>
                  <a:pt x="101835" y="192593"/>
                </a:cubicBezTo>
                <a:cubicBezTo>
                  <a:pt x="116637" y="196594"/>
                  <a:pt x="131952" y="187735"/>
                  <a:pt x="135953" y="172933"/>
                </a:cubicBezTo>
                <a:lnTo>
                  <a:pt x="137325" y="167903"/>
                </a:lnTo>
                <a:cubicBezTo>
                  <a:pt x="137383" y="167674"/>
                  <a:pt x="137438" y="167446"/>
                  <a:pt x="137497" y="167273"/>
                </a:cubicBezTo>
                <a:lnTo>
                  <a:pt x="147613" y="184818"/>
                </a:lnTo>
                <a:lnTo>
                  <a:pt x="140697" y="188818"/>
                </a:lnTo>
                <a:cubicBezTo>
                  <a:pt x="136867" y="190989"/>
                  <a:pt x="135609" y="195906"/>
                  <a:pt x="137782" y="199675"/>
                </a:cubicBezTo>
                <a:cubicBezTo>
                  <a:pt x="139954" y="203447"/>
                  <a:pt x="144870" y="204761"/>
                  <a:pt x="148641" y="202590"/>
                </a:cubicBezTo>
                <a:lnTo>
                  <a:pt x="176187" y="186702"/>
                </a:lnTo>
                <a:cubicBezTo>
                  <a:pt x="180016" y="184531"/>
                  <a:pt x="181274" y="179614"/>
                  <a:pt x="179102" y="175845"/>
                </a:cubicBezTo>
                <a:cubicBezTo>
                  <a:pt x="176929" y="172073"/>
                  <a:pt x="172013" y="170759"/>
                  <a:pt x="168242" y="172930"/>
                </a:cubicBezTo>
                <a:lnTo>
                  <a:pt x="161326" y="176931"/>
                </a:lnTo>
                <a:lnTo>
                  <a:pt x="151209" y="159387"/>
                </a:lnTo>
                <a:cubicBezTo>
                  <a:pt x="151439" y="159445"/>
                  <a:pt x="151666" y="159501"/>
                  <a:pt x="151838" y="159559"/>
                </a:cubicBezTo>
                <a:lnTo>
                  <a:pt x="156867" y="160932"/>
                </a:lnTo>
                <a:cubicBezTo>
                  <a:pt x="171728" y="164932"/>
                  <a:pt x="186984" y="156074"/>
                  <a:pt x="190985" y="141272"/>
                </a:cubicBezTo>
                <a:cubicBezTo>
                  <a:pt x="194987" y="126470"/>
                  <a:pt x="186128" y="111153"/>
                  <a:pt x="171326" y="107152"/>
                </a:cubicBezTo>
                <a:lnTo>
                  <a:pt x="127833" y="95493"/>
                </a:lnTo>
                <a:lnTo>
                  <a:pt x="112574" y="91206"/>
                </a:lnTo>
                <a:cubicBezTo>
                  <a:pt x="106231" y="89491"/>
                  <a:pt x="99659" y="93263"/>
                  <a:pt x="97943" y="99664"/>
                </a:cubicBezTo>
                <a:lnTo>
                  <a:pt x="97951" y="9961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93538" y="548639"/>
            <a:ext cx="752246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Notable Clients &amp; Case Studies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27527" y="4794328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Client Quote Callout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27527" y="5250845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Short testimonial emphasizing measurable impact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3222259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Featured Case Study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678776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Challenge, approach, and results in one concise story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1639340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Logo Wall Container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2095857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Selected client logos and partnership brands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830698" y="4960120"/>
            <a:ext cx="182880" cy="162560"/>
          </a:xfrm>
          <a:custGeom>
            <a:avLst/>
            <a:gdLst/>
            <a:ahLst/>
            <a:cxnLst/>
            <a:rect l="l" t="t" r="r" b="b"/>
            <a:pathLst>
              <a:path w="182880" h="162560">
                <a:moveTo>
                  <a:pt x="0" y="30480"/>
                </a:moveTo>
                <a:cubicBezTo>
                  <a:pt x="0" y="13652"/>
                  <a:pt x="13652" y="0"/>
                  <a:pt x="30481" y="0"/>
                </a:cubicBezTo>
                <a:lnTo>
                  <a:pt x="33021" y="0"/>
                </a:lnTo>
                <a:cubicBezTo>
                  <a:pt x="37244" y="0"/>
                  <a:pt x="40641" y="3397"/>
                  <a:pt x="40641" y="7621"/>
                </a:cubicBezTo>
                <a:cubicBezTo>
                  <a:pt x="40641" y="11844"/>
                  <a:pt x="37243" y="15242"/>
                  <a:pt x="33021" y="15242"/>
                </a:cubicBezTo>
                <a:lnTo>
                  <a:pt x="30481" y="15242"/>
                </a:lnTo>
                <a:cubicBezTo>
                  <a:pt x="22066" y="15242"/>
                  <a:pt x="15241" y="22068"/>
                  <a:pt x="15241" y="30482"/>
                </a:cubicBezTo>
                <a:lnTo>
                  <a:pt x="30481" y="30482"/>
                </a:lnTo>
                <a:cubicBezTo>
                  <a:pt x="38895" y="30482"/>
                  <a:pt x="45720" y="37308"/>
                  <a:pt x="45720" y="45722"/>
                </a:cubicBezTo>
                <a:lnTo>
                  <a:pt x="45720" y="60962"/>
                </a:lnTo>
                <a:cubicBezTo>
                  <a:pt x="45720" y="69376"/>
                  <a:pt x="38893" y="76202"/>
                  <a:pt x="30481" y="76202"/>
                </a:cubicBezTo>
                <a:lnTo>
                  <a:pt x="15241" y="76202"/>
                </a:lnTo>
                <a:cubicBezTo>
                  <a:pt x="6827" y="76202"/>
                  <a:pt x="2" y="69376"/>
                  <a:pt x="2" y="60962"/>
                </a:cubicBezTo>
                <a:lnTo>
                  <a:pt x="2" y="53343"/>
                </a:lnTo>
                <a:lnTo>
                  <a:pt x="2" y="45723"/>
                </a:lnTo>
                <a:lnTo>
                  <a:pt x="0" y="30480"/>
                </a:lnTo>
                <a:moveTo>
                  <a:pt x="15239" y="53341"/>
                </a:moveTo>
                <a:lnTo>
                  <a:pt x="15239" y="60962"/>
                </a:lnTo>
                <a:lnTo>
                  <a:pt x="30479" y="60962"/>
                </a:lnTo>
                <a:lnTo>
                  <a:pt x="30479" y="45722"/>
                </a:lnTo>
                <a:lnTo>
                  <a:pt x="15239" y="45722"/>
                </a:lnTo>
                <a:lnTo>
                  <a:pt x="15239" y="53341"/>
                </a:lnTo>
                <a:moveTo>
                  <a:pt x="55881" y="30480"/>
                </a:moveTo>
                <a:cubicBezTo>
                  <a:pt x="55881" y="13652"/>
                  <a:pt x="69533" y="0"/>
                  <a:pt x="86361" y="0"/>
                </a:cubicBezTo>
                <a:lnTo>
                  <a:pt x="88902" y="0"/>
                </a:lnTo>
                <a:cubicBezTo>
                  <a:pt x="93124" y="0"/>
                  <a:pt x="96522" y="3397"/>
                  <a:pt x="96522" y="7621"/>
                </a:cubicBezTo>
                <a:cubicBezTo>
                  <a:pt x="96522" y="11844"/>
                  <a:pt x="93124" y="15242"/>
                  <a:pt x="88902" y="15242"/>
                </a:cubicBezTo>
                <a:lnTo>
                  <a:pt x="86361" y="15242"/>
                </a:lnTo>
                <a:cubicBezTo>
                  <a:pt x="77947" y="15242"/>
                  <a:pt x="71122" y="22068"/>
                  <a:pt x="71122" y="30482"/>
                </a:cubicBezTo>
                <a:lnTo>
                  <a:pt x="86361" y="30482"/>
                </a:lnTo>
                <a:cubicBezTo>
                  <a:pt x="94776" y="30482"/>
                  <a:pt x="101601" y="37308"/>
                  <a:pt x="101601" y="45722"/>
                </a:cubicBezTo>
                <a:lnTo>
                  <a:pt x="101601" y="60962"/>
                </a:lnTo>
                <a:cubicBezTo>
                  <a:pt x="101601" y="69376"/>
                  <a:pt x="94774" y="76202"/>
                  <a:pt x="86361" y="76202"/>
                </a:cubicBezTo>
                <a:lnTo>
                  <a:pt x="71122" y="76202"/>
                </a:lnTo>
                <a:cubicBezTo>
                  <a:pt x="62708" y="76202"/>
                  <a:pt x="55883" y="69376"/>
                  <a:pt x="55883" y="60962"/>
                </a:cubicBezTo>
                <a:lnTo>
                  <a:pt x="55883" y="53343"/>
                </a:lnTo>
                <a:lnTo>
                  <a:pt x="55883" y="45723"/>
                </a:lnTo>
                <a:lnTo>
                  <a:pt x="55881" y="30480"/>
                </a:lnTo>
                <a:moveTo>
                  <a:pt x="71120" y="45720"/>
                </a:moveTo>
                <a:lnTo>
                  <a:pt x="71120" y="53341"/>
                </a:lnTo>
                <a:lnTo>
                  <a:pt x="71120" y="60962"/>
                </a:lnTo>
                <a:lnTo>
                  <a:pt x="86360" y="60962"/>
                </a:lnTo>
                <a:lnTo>
                  <a:pt x="86360" y="45722"/>
                </a:lnTo>
                <a:lnTo>
                  <a:pt x="71120" y="45720"/>
                </a:lnTo>
                <a:moveTo>
                  <a:pt x="182880" y="132080"/>
                </a:moveTo>
                <a:cubicBezTo>
                  <a:pt x="182880" y="148908"/>
                  <a:pt x="169228" y="162560"/>
                  <a:pt x="152399" y="162560"/>
                </a:cubicBezTo>
                <a:lnTo>
                  <a:pt x="149859" y="162560"/>
                </a:lnTo>
                <a:cubicBezTo>
                  <a:pt x="145636" y="162560"/>
                  <a:pt x="142239" y="159163"/>
                  <a:pt x="142239" y="154941"/>
                </a:cubicBezTo>
                <a:cubicBezTo>
                  <a:pt x="142239" y="150718"/>
                  <a:pt x="145637" y="147322"/>
                  <a:pt x="149859" y="147322"/>
                </a:cubicBezTo>
                <a:lnTo>
                  <a:pt x="152399" y="147322"/>
                </a:lnTo>
                <a:cubicBezTo>
                  <a:pt x="160814" y="147322"/>
                  <a:pt x="167639" y="140496"/>
                  <a:pt x="167639" y="132082"/>
                </a:cubicBezTo>
                <a:lnTo>
                  <a:pt x="152399" y="132082"/>
                </a:lnTo>
                <a:cubicBezTo>
                  <a:pt x="143985" y="132082"/>
                  <a:pt x="137160" y="125256"/>
                  <a:pt x="137160" y="116842"/>
                </a:cubicBezTo>
                <a:lnTo>
                  <a:pt x="137160" y="101602"/>
                </a:lnTo>
                <a:cubicBezTo>
                  <a:pt x="137160" y="93188"/>
                  <a:pt x="143987" y="86362"/>
                  <a:pt x="152399" y="86362"/>
                </a:cubicBezTo>
                <a:lnTo>
                  <a:pt x="167639" y="86362"/>
                </a:lnTo>
                <a:cubicBezTo>
                  <a:pt x="176053" y="86362"/>
                  <a:pt x="182878" y="93188"/>
                  <a:pt x="182878" y="101602"/>
                </a:cubicBezTo>
                <a:lnTo>
                  <a:pt x="182878" y="109223"/>
                </a:lnTo>
                <a:lnTo>
                  <a:pt x="182878" y="116843"/>
                </a:lnTo>
                <a:lnTo>
                  <a:pt x="182880" y="132080"/>
                </a:lnTo>
                <a:moveTo>
                  <a:pt x="167641" y="116840"/>
                </a:moveTo>
                <a:lnTo>
                  <a:pt x="167641" y="109221"/>
                </a:lnTo>
                <a:lnTo>
                  <a:pt x="167641" y="101602"/>
                </a:lnTo>
                <a:lnTo>
                  <a:pt x="152401" y="101602"/>
                </a:lnTo>
                <a:lnTo>
                  <a:pt x="152401" y="116842"/>
                </a:lnTo>
                <a:lnTo>
                  <a:pt x="167641" y="116840"/>
                </a:lnTo>
                <a:moveTo>
                  <a:pt x="126999" y="132080"/>
                </a:moveTo>
                <a:cubicBezTo>
                  <a:pt x="126999" y="148908"/>
                  <a:pt x="113347" y="162560"/>
                  <a:pt x="96519" y="162560"/>
                </a:cubicBezTo>
                <a:lnTo>
                  <a:pt x="93978" y="162560"/>
                </a:lnTo>
                <a:cubicBezTo>
                  <a:pt x="89756" y="162560"/>
                  <a:pt x="86358" y="159163"/>
                  <a:pt x="86358" y="154941"/>
                </a:cubicBezTo>
                <a:cubicBezTo>
                  <a:pt x="86358" y="150718"/>
                  <a:pt x="89756" y="147322"/>
                  <a:pt x="93978" y="147322"/>
                </a:cubicBezTo>
                <a:lnTo>
                  <a:pt x="96519" y="147322"/>
                </a:lnTo>
                <a:cubicBezTo>
                  <a:pt x="104933" y="147322"/>
                  <a:pt x="111758" y="140496"/>
                  <a:pt x="111758" y="132082"/>
                </a:cubicBezTo>
                <a:lnTo>
                  <a:pt x="96519" y="132082"/>
                </a:lnTo>
                <a:cubicBezTo>
                  <a:pt x="88104" y="132082"/>
                  <a:pt x="81279" y="125256"/>
                  <a:pt x="81279" y="116842"/>
                </a:cubicBezTo>
                <a:lnTo>
                  <a:pt x="81279" y="101602"/>
                </a:lnTo>
                <a:cubicBezTo>
                  <a:pt x="81279" y="93188"/>
                  <a:pt x="88106" y="86362"/>
                  <a:pt x="96519" y="86362"/>
                </a:cubicBezTo>
                <a:lnTo>
                  <a:pt x="111758" y="86362"/>
                </a:lnTo>
                <a:cubicBezTo>
                  <a:pt x="120172" y="86362"/>
                  <a:pt x="126997" y="93188"/>
                  <a:pt x="126997" y="101602"/>
                </a:cubicBezTo>
                <a:lnTo>
                  <a:pt x="126997" y="109223"/>
                </a:lnTo>
                <a:lnTo>
                  <a:pt x="126997" y="116843"/>
                </a:lnTo>
                <a:lnTo>
                  <a:pt x="126999" y="132080"/>
                </a:lnTo>
                <a:moveTo>
                  <a:pt x="111760" y="109221"/>
                </a:moveTo>
                <a:lnTo>
                  <a:pt x="111760" y="101602"/>
                </a:lnTo>
                <a:lnTo>
                  <a:pt x="96520" y="101602"/>
                </a:lnTo>
                <a:lnTo>
                  <a:pt x="96520" y="116842"/>
                </a:lnTo>
                <a:lnTo>
                  <a:pt x="111760" y="116842"/>
                </a:lnTo>
                <a:lnTo>
                  <a:pt x="111760" y="10922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0698" y="3383606"/>
            <a:ext cx="182880" cy="171450"/>
          </a:xfrm>
          <a:custGeom>
            <a:avLst/>
            <a:gdLst/>
            <a:ahLst/>
            <a:cxnLst/>
            <a:rect l="l" t="t" r="r" b="b"/>
            <a:pathLst>
              <a:path w="182880" h="171450">
                <a:moveTo>
                  <a:pt x="62865" y="20003"/>
                </a:moveTo>
                <a:lnTo>
                  <a:pt x="62865" y="34290"/>
                </a:lnTo>
                <a:lnTo>
                  <a:pt x="120015" y="34290"/>
                </a:lnTo>
                <a:lnTo>
                  <a:pt x="120015" y="20003"/>
                </a:lnTo>
                <a:cubicBezTo>
                  <a:pt x="120015" y="18431"/>
                  <a:pt x="118729" y="17145"/>
                  <a:pt x="117158" y="17145"/>
                </a:cubicBezTo>
                <a:lnTo>
                  <a:pt x="65723" y="17145"/>
                </a:lnTo>
                <a:cubicBezTo>
                  <a:pt x="64152" y="17145"/>
                  <a:pt x="62867" y="18431"/>
                  <a:pt x="62867" y="20003"/>
                </a:cubicBezTo>
                <a:lnTo>
                  <a:pt x="62865" y="20003"/>
                </a:lnTo>
                <a:moveTo>
                  <a:pt x="45720" y="34290"/>
                </a:moveTo>
                <a:lnTo>
                  <a:pt x="45720" y="20003"/>
                </a:lnTo>
                <a:cubicBezTo>
                  <a:pt x="45720" y="8967"/>
                  <a:pt x="54685" y="0"/>
                  <a:pt x="65723" y="0"/>
                </a:cubicBezTo>
                <a:lnTo>
                  <a:pt x="117158" y="0"/>
                </a:lnTo>
                <a:cubicBezTo>
                  <a:pt x="128195" y="0"/>
                  <a:pt x="137162" y="8965"/>
                  <a:pt x="137162" y="20003"/>
                </a:cubicBezTo>
                <a:lnTo>
                  <a:pt x="137162" y="34290"/>
                </a:lnTo>
                <a:lnTo>
                  <a:pt x="160022" y="34290"/>
                </a:lnTo>
                <a:cubicBezTo>
                  <a:pt x="172631" y="34290"/>
                  <a:pt x="182882" y="44541"/>
                  <a:pt x="182882" y="57149"/>
                </a:cubicBezTo>
                <a:lnTo>
                  <a:pt x="182882" y="100012"/>
                </a:lnTo>
                <a:lnTo>
                  <a:pt x="182882" y="148589"/>
                </a:lnTo>
                <a:cubicBezTo>
                  <a:pt x="182882" y="161197"/>
                  <a:pt x="172631" y="171448"/>
                  <a:pt x="160022" y="171448"/>
                </a:cubicBezTo>
                <a:lnTo>
                  <a:pt x="22862" y="171448"/>
                </a:lnTo>
                <a:cubicBezTo>
                  <a:pt x="10252" y="171448"/>
                  <a:pt x="2" y="161197"/>
                  <a:pt x="2" y="148589"/>
                </a:cubicBezTo>
                <a:lnTo>
                  <a:pt x="2" y="100012"/>
                </a:lnTo>
                <a:lnTo>
                  <a:pt x="2" y="57149"/>
                </a:lnTo>
                <a:cubicBezTo>
                  <a:pt x="2" y="44541"/>
                  <a:pt x="10252" y="34290"/>
                  <a:pt x="22862" y="34290"/>
                </a:cubicBezTo>
                <a:lnTo>
                  <a:pt x="45720" y="34290"/>
                </a:lnTo>
                <a:moveTo>
                  <a:pt x="17145" y="108584"/>
                </a:moveTo>
                <a:lnTo>
                  <a:pt x="17145" y="148589"/>
                </a:lnTo>
                <a:cubicBezTo>
                  <a:pt x="17145" y="151732"/>
                  <a:pt x="19716" y="154303"/>
                  <a:pt x="22860" y="154303"/>
                </a:cubicBezTo>
                <a:lnTo>
                  <a:pt x="160020" y="154303"/>
                </a:lnTo>
                <a:cubicBezTo>
                  <a:pt x="163164" y="154303"/>
                  <a:pt x="165735" y="151732"/>
                  <a:pt x="165735" y="148589"/>
                </a:cubicBezTo>
                <a:lnTo>
                  <a:pt x="165735" y="108584"/>
                </a:lnTo>
                <a:lnTo>
                  <a:pt x="114300" y="108584"/>
                </a:lnTo>
                <a:lnTo>
                  <a:pt x="114300" y="114299"/>
                </a:lnTo>
                <a:cubicBezTo>
                  <a:pt x="114300" y="120620"/>
                  <a:pt x="109192" y="125729"/>
                  <a:pt x="102870" y="125729"/>
                </a:cubicBezTo>
                <a:lnTo>
                  <a:pt x="80010" y="125729"/>
                </a:lnTo>
                <a:cubicBezTo>
                  <a:pt x="73688" y="125729"/>
                  <a:pt x="68580" y="120622"/>
                  <a:pt x="68580" y="114299"/>
                </a:cubicBezTo>
                <a:lnTo>
                  <a:pt x="68580" y="108584"/>
                </a:lnTo>
                <a:lnTo>
                  <a:pt x="17145" y="108584"/>
                </a:lnTo>
                <a:moveTo>
                  <a:pt x="68580" y="91439"/>
                </a:moveTo>
                <a:lnTo>
                  <a:pt x="114300" y="91439"/>
                </a:lnTo>
                <a:lnTo>
                  <a:pt x="165735" y="91439"/>
                </a:lnTo>
                <a:lnTo>
                  <a:pt x="165735" y="57149"/>
                </a:lnTo>
                <a:cubicBezTo>
                  <a:pt x="165735" y="54007"/>
                  <a:pt x="163164" y="51435"/>
                  <a:pt x="160020" y="51435"/>
                </a:cubicBezTo>
                <a:lnTo>
                  <a:pt x="128588" y="51435"/>
                </a:lnTo>
                <a:lnTo>
                  <a:pt x="54293" y="51435"/>
                </a:lnTo>
                <a:lnTo>
                  <a:pt x="22862" y="51435"/>
                </a:lnTo>
                <a:cubicBezTo>
                  <a:pt x="19718" y="51435"/>
                  <a:pt x="17147" y="54007"/>
                  <a:pt x="17147" y="57149"/>
                </a:cubicBezTo>
                <a:lnTo>
                  <a:pt x="17147" y="91439"/>
                </a:lnTo>
                <a:lnTo>
                  <a:pt x="68580" y="9143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1822404"/>
            <a:ext cx="182880" cy="128016"/>
          </a:xfrm>
          <a:custGeom>
            <a:avLst/>
            <a:gdLst/>
            <a:ahLst/>
            <a:cxnLst/>
            <a:rect l="l" t="t" r="r" b="b"/>
            <a:pathLst>
              <a:path w="182880" h="128016">
                <a:moveTo>
                  <a:pt x="6858" y="0"/>
                </a:moveTo>
                <a:cubicBezTo>
                  <a:pt x="3058" y="0"/>
                  <a:pt x="0" y="3057"/>
                  <a:pt x="0" y="6858"/>
                </a:cubicBezTo>
                <a:cubicBezTo>
                  <a:pt x="0" y="10659"/>
                  <a:pt x="3058" y="13716"/>
                  <a:pt x="6858" y="13716"/>
                </a:cubicBezTo>
                <a:lnTo>
                  <a:pt x="9144" y="13716"/>
                </a:lnTo>
                <a:lnTo>
                  <a:pt x="9144" y="114299"/>
                </a:lnTo>
                <a:lnTo>
                  <a:pt x="6858" y="114299"/>
                </a:lnTo>
                <a:cubicBezTo>
                  <a:pt x="3058" y="114299"/>
                  <a:pt x="0" y="117356"/>
                  <a:pt x="0" y="121157"/>
                </a:cubicBezTo>
                <a:cubicBezTo>
                  <a:pt x="0" y="124958"/>
                  <a:pt x="3058" y="128015"/>
                  <a:pt x="6858" y="128015"/>
                </a:cubicBezTo>
                <a:lnTo>
                  <a:pt x="16002" y="128015"/>
                </a:lnTo>
                <a:lnTo>
                  <a:pt x="166878" y="128015"/>
                </a:lnTo>
                <a:lnTo>
                  <a:pt x="176022" y="128015"/>
                </a:lnTo>
                <a:cubicBezTo>
                  <a:pt x="179822" y="128015"/>
                  <a:pt x="182880" y="124958"/>
                  <a:pt x="182880" y="121157"/>
                </a:cubicBezTo>
                <a:cubicBezTo>
                  <a:pt x="182880" y="117356"/>
                  <a:pt x="179822" y="114299"/>
                  <a:pt x="176022" y="114299"/>
                </a:cubicBezTo>
                <a:lnTo>
                  <a:pt x="173736" y="114299"/>
                </a:lnTo>
                <a:lnTo>
                  <a:pt x="173736" y="13716"/>
                </a:lnTo>
                <a:lnTo>
                  <a:pt x="176022" y="13716"/>
                </a:lnTo>
                <a:cubicBezTo>
                  <a:pt x="179822" y="13716"/>
                  <a:pt x="182880" y="10659"/>
                  <a:pt x="182880" y="6858"/>
                </a:cubicBezTo>
                <a:cubicBezTo>
                  <a:pt x="182880" y="3057"/>
                  <a:pt x="179822" y="0"/>
                  <a:pt x="176022" y="0"/>
                </a:cubicBezTo>
                <a:lnTo>
                  <a:pt x="166878" y="0"/>
                </a:lnTo>
                <a:lnTo>
                  <a:pt x="16002" y="0"/>
                </a:lnTo>
                <a:lnTo>
                  <a:pt x="6858" y="0"/>
                </a:lnTo>
                <a:moveTo>
                  <a:pt x="22860" y="114300"/>
                </a:moveTo>
                <a:lnTo>
                  <a:pt x="22860" y="13717"/>
                </a:lnTo>
                <a:lnTo>
                  <a:pt x="160020" y="13717"/>
                </a:lnTo>
                <a:lnTo>
                  <a:pt x="160020" y="114300"/>
                </a:lnTo>
                <a:lnTo>
                  <a:pt x="22860" y="114300"/>
                </a:lnTo>
                <a:moveTo>
                  <a:pt x="50292" y="34290"/>
                </a:moveTo>
                <a:cubicBezTo>
                  <a:pt x="50292" y="30490"/>
                  <a:pt x="47234" y="27433"/>
                  <a:pt x="43434" y="27433"/>
                </a:cubicBezTo>
                <a:cubicBezTo>
                  <a:pt x="39634" y="27433"/>
                  <a:pt x="36576" y="30490"/>
                  <a:pt x="36576" y="34290"/>
                </a:cubicBezTo>
                <a:lnTo>
                  <a:pt x="36576" y="93727"/>
                </a:lnTo>
                <a:cubicBezTo>
                  <a:pt x="36576" y="97528"/>
                  <a:pt x="39634" y="100585"/>
                  <a:pt x="43434" y="100585"/>
                </a:cubicBezTo>
                <a:cubicBezTo>
                  <a:pt x="47234" y="100585"/>
                  <a:pt x="50292" y="97528"/>
                  <a:pt x="50292" y="93727"/>
                </a:cubicBezTo>
                <a:lnTo>
                  <a:pt x="50292" y="34290"/>
                </a:lnTo>
                <a:moveTo>
                  <a:pt x="82296" y="34290"/>
                </a:moveTo>
                <a:cubicBezTo>
                  <a:pt x="82296" y="30490"/>
                  <a:pt x="79238" y="27433"/>
                  <a:pt x="75438" y="27433"/>
                </a:cubicBezTo>
                <a:cubicBezTo>
                  <a:pt x="71638" y="27433"/>
                  <a:pt x="68580" y="30490"/>
                  <a:pt x="68580" y="34290"/>
                </a:cubicBezTo>
                <a:lnTo>
                  <a:pt x="68580" y="93727"/>
                </a:lnTo>
                <a:cubicBezTo>
                  <a:pt x="68580" y="97528"/>
                  <a:pt x="71638" y="100585"/>
                  <a:pt x="75438" y="100585"/>
                </a:cubicBezTo>
                <a:cubicBezTo>
                  <a:pt x="79238" y="100585"/>
                  <a:pt x="82296" y="97528"/>
                  <a:pt x="82296" y="93727"/>
                </a:cubicBezTo>
                <a:lnTo>
                  <a:pt x="82296" y="34290"/>
                </a:lnTo>
                <a:moveTo>
                  <a:pt x="114300" y="34290"/>
                </a:moveTo>
                <a:cubicBezTo>
                  <a:pt x="114300" y="30490"/>
                  <a:pt x="111242" y="27433"/>
                  <a:pt x="107442" y="27433"/>
                </a:cubicBezTo>
                <a:cubicBezTo>
                  <a:pt x="103642" y="27433"/>
                  <a:pt x="100584" y="30490"/>
                  <a:pt x="100584" y="34290"/>
                </a:cubicBezTo>
                <a:lnTo>
                  <a:pt x="100584" y="93727"/>
                </a:lnTo>
                <a:cubicBezTo>
                  <a:pt x="100584" y="97528"/>
                  <a:pt x="103642" y="100585"/>
                  <a:pt x="107442" y="100585"/>
                </a:cubicBezTo>
                <a:cubicBezTo>
                  <a:pt x="111242" y="100585"/>
                  <a:pt x="114300" y="97528"/>
                  <a:pt x="114300" y="93727"/>
                </a:cubicBezTo>
                <a:lnTo>
                  <a:pt x="114300" y="34290"/>
                </a:lnTo>
                <a:moveTo>
                  <a:pt x="146304" y="34290"/>
                </a:moveTo>
                <a:cubicBezTo>
                  <a:pt x="146304" y="30490"/>
                  <a:pt x="143246" y="27433"/>
                  <a:pt x="139446" y="27433"/>
                </a:cubicBezTo>
                <a:cubicBezTo>
                  <a:pt x="135646" y="27433"/>
                  <a:pt x="132588" y="30490"/>
                  <a:pt x="132588" y="34290"/>
                </a:cubicBezTo>
                <a:lnTo>
                  <a:pt x="132588" y="93727"/>
                </a:lnTo>
                <a:cubicBezTo>
                  <a:pt x="132588" y="97528"/>
                  <a:pt x="135646" y="100585"/>
                  <a:pt x="139446" y="100585"/>
                </a:cubicBezTo>
                <a:cubicBezTo>
                  <a:pt x="143246" y="100585"/>
                  <a:pt x="146304" y="97528"/>
                  <a:pt x="146304" y="93727"/>
                </a:cubicBezTo>
                <a:lnTo>
                  <a:pt x="146304" y="3429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Global Presence &amp; Operations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local collaboration model for faster onboarding and support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Partner ecosystem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253513"/>
            <a:ext cx="1097280" cy="661388"/>
          </a:xfrm>
          <a:custGeom>
            <a:avLst/>
            <a:gdLst/>
            <a:ahLst/>
            <a:cxnLst/>
            <a:rect l="l" t="t" r="r" b="b"/>
            <a:pathLst>
              <a:path w="1097280" h="661388">
                <a:moveTo>
                  <a:pt x="466684" y="1032"/>
                </a:moveTo>
                <a:lnTo>
                  <a:pt x="379077" y="88646"/>
                </a:lnTo>
                <a:cubicBezTo>
                  <a:pt x="352841" y="95848"/>
                  <a:pt x="328504" y="109050"/>
                  <a:pt x="307930" y="127225"/>
                </a:cubicBezTo>
                <a:lnTo>
                  <a:pt x="262327" y="167860"/>
                </a:lnTo>
                <a:cubicBezTo>
                  <a:pt x="244836" y="183462"/>
                  <a:pt x="222035" y="192034"/>
                  <a:pt x="198542" y="192034"/>
                </a:cubicBezTo>
                <a:lnTo>
                  <a:pt x="164592" y="192034"/>
                </a:lnTo>
                <a:lnTo>
                  <a:pt x="164592" y="411489"/>
                </a:lnTo>
                <a:cubicBezTo>
                  <a:pt x="199562" y="412521"/>
                  <a:pt x="232832" y="426748"/>
                  <a:pt x="257685" y="451609"/>
                </a:cubicBezTo>
                <a:lnTo>
                  <a:pt x="318716" y="512642"/>
                </a:lnTo>
                <a:lnTo>
                  <a:pt x="330720" y="524646"/>
                </a:lnTo>
                <a:lnTo>
                  <a:pt x="330720" y="524646"/>
                </a:lnTo>
                <a:lnTo>
                  <a:pt x="377014" y="570937"/>
                </a:lnTo>
                <a:cubicBezTo>
                  <a:pt x="387647" y="581565"/>
                  <a:pt x="405138" y="581565"/>
                  <a:pt x="415759" y="570937"/>
                </a:cubicBezTo>
                <a:cubicBezTo>
                  <a:pt x="418678" y="568020"/>
                  <a:pt x="420906" y="564594"/>
                  <a:pt x="422102" y="560989"/>
                </a:cubicBezTo>
                <a:cubicBezTo>
                  <a:pt x="426908" y="547788"/>
                  <a:pt x="438045" y="537841"/>
                  <a:pt x="451761" y="534759"/>
                </a:cubicBezTo>
                <a:cubicBezTo>
                  <a:pt x="465477" y="531670"/>
                  <a:pt x="479873" y="535791"/>
                  <a:pt x="489826" y="545903"/>
                </a:cubicBezTo>
                <a:lnTo>
                  <a:pt x="508348" y="564078"/>
                </a:lnTo>
                <a:cubicBezTo>
                  <a:pt x="528242" y="583966"/>
                  <a:pt x="560469" y="583966"/>
                  <a:pt x="580187" y="564078"/>
                </a:cubicBezTo>
                <a:cubicBezTo>
                  <a:pt x="589448" y="554819"/>
                  <a:pt x="594418" y="542993"/>
                  <a:pt x="594934" y="530817"/>
                </a:cubicBezTo>
                <a:cubicBezTo>
                  <a:pt x="595615" y="515731"/>
                  <a:pt x="604535" y="502357"/>
                  <a:pt x="618251" y="495843"/>
                </a:cubicBezTo>
                <a:cubicBezTo>
                  <a:pt x="631967" y="489328"/>
                  <a:pt x="647911" y="490697"/>
                  <a:pt x="660080" y="499441"/>
                </a:cubicBezTo>
                <a:cubicBezTo>
                  <a:pt x="676199" y="510929"/>
                  <a:pt x="698660" y="509388"/>
                  <a:pt x="713056" y="494983"/>
                </a:cubicBezTo>
                <a:cubicBezTo>
                  <a:pt x="729176" y="478865"/>
                  <a:pt x="729176" y="452806"/>
                  <a:pt x="713056" y="436860"/>
                </a:cubicBezTo>
                <a:lnTo>
                  <a:pt x="583095" y="306904"/>
                </a:lnTo>
                <a:lnTo>
                  <a:pt x="521713" y="363486"/>
                </a:lnTo>
                <a:cubicBezTo>
                  <a:pt x="474903" y="406694"/>
                  <a:pt x="403075" y="407375"/>
                  <a:pt x="355409" y="365027"/>
                </a:cubicBezTo>
                <a:cubicBezTo>
                  <a:pt x="301061" y="316679"/>
                  <a:pt x="299854" y="232326"/>
                  <a:pt x="352666" y="182431"/>
                </a:cubicBezTo>
                <a:lnTo>
                  <a:pt x="472851" y="68930"/>
                </a:lnTo>
                <a:cubicBezTo>
                  <a:pt x="519825" y="24696"/>
                  <a:pt x="581888" y="7"/>
                  <a:pt x="646528" y="7"/>
                </a:cubicBezTo>
                <a:cubicBezTo>
                  <a:pt x="708426" y="7"/>
                  <a:pt x="768261" y="22811"/>
                  <a:pt x="814379" y="63784"/>
                </a:cubicBezTo>
                <a:lnTo>
                  <a:pt x="865984" y="109731"/>
                </a:lnTo>
                <a:lnTo>
                  <a:pt x="932677" y="109731"/>
                </a:lnTo>
                <a:lnTo>
                  <a:pt x="1001257" y="109731"/>
                </a:lnTo>
                <a:lnTo>
                  <a:pt x="1069837" y="109731"/>
                </a:lnTo>
                <a:cubicBezTo>
                  <a:pt x="1084925" y="109731"/>
                  <a:pt x="1097269" y="122072"/>
                  <a:pt x="1097269" y="137165"/>
                </a:cubicBezTo>
                <a:lnTo>
                  <a:pt x="1097269" y="493779"/>
                </a:lnTo>
                <a:cubicBezTo>
                  <a:pt x="1097269" y="524124"/>
                  <a:pt x="1072756" y="548641"/>
                  <a:pt x="1042405" y="548641"/>
                </a:cubicBezTo>
                <a:lnTo>
                  <a:pt x="987541" y="548641"/>
                </a:lnTo>
                <a:cubicBezTo>
                  <a:pt x="967307" y="548641"/>
                  <a:pt x="949476" y="537669"/>
                  <a:pt x="940051" y="521207"/>
                </a:cubicBezTo>
                <a:lnTo>
                  <a:pt x="794486" y="521207"/>
                </a:lnTo>
                <a:cubicBezTo>
                  <a:pt x="788659" y="532695"/>
                  <a:pt x="780945" y="543668"/>
                  <a:pt x="771344" y="553271"/>
                </a:cubicBezTo>
                <a:cubicBezTo>
                  <a:pt x="742025" y="582590"/>
                  <a:pt x="701392" y="594079"/>
                  <a:pt x="663328" y="587729"/>
                </a:cubicBezTo>
                <a:cubicBezTo>
                  <a:pt x="657161" y="600243"/>
                  <a:pt x="648756" y="611903"/>
                  <a:pt x="638299" y="622360"/>
                </a:cubicBezTo>
                <a:cubicBezTo>
                  <a:pt x="591489" y="669166"/>
                  <a:pt x="518289" y="673796"/>
                  <a:pt x="466169" y="636249"/>
                </a:cubicBezTo>
                <a:cubicBezTo>
                  <a:pt x="423133" y="671911"/>
                  <a:pt x="359008" y="669682"/>
                  <a:pt x="318727" y="629218"/>
                </a:cubicBezTo>
                <a:lnTo>
                  <a:pt x="272608" y="582928"/>
                </a:lnTo>
                <a:lnTo>
                  <a:pt x="260604" y="570924"/>
                </a:lnTo>
                <a:lnTo>
                  <a:pt x="199562" y="509891"/>
                </a:lnTo>
                <a:cubicBezTo>
                  <a:pt x="190137" y="500459"/>
                  <a:pt x="177792" y="494976"/>
                  <a:pt x="164592" y="493945"/>
                </a:cubicBezTo>
                <a:cubicBezTo>
                  <a:pt x="164592" y="524117"/>
                  <a:pt x="139903" y="548635"/>
                  <a:pt x="109728" y="548635"/>
                </a:cubicBezTo>
                <a:lnTo>
                  <a:pt x="54864" y="548635"/>
                </a:lnTo>
                <a:cubicBezTo>
                  <a:pt x="24513" y="548635"/>
                  <a:pt x="0" y="524117"/>
                  <a:pt x="0" y="493773"/>
                </a:cubicBezTo>
                <a:lnTo>
                  <a:pt x="0" y="137159"/>
                </a:lnTo>
                <a:cubicBezTo>
                  <a:pt x="0" y="122072"/>
                  <a:pt x="12344" y="109724"/>
                  <a:pt x="27432" y="109724"/>
                </a:cubicBezTo>
                <a:lnTo>
                  <a:pt x="96012" y="109724"/>
                </a:lnTo>
                <a:lnTo>
                  <a:pt x="164592" y="109724"/>
                </a:lnTo>
                <a:lnTo>
                  <a:pt x="198542" y="109724"/>
                </a:lnTo>
                <a:cubicBezTo>
                  <a:pt x="201976" y="109724"/>
                  <a:pt x="205224" y="108527"/>
                  <a:pt x="207627" y="106298"/>
                </a:cubicBezTo>
                <a:lnTo>
                  <a:pt x="253066" y="65835"/>
                </a:lnTo>
                <a:cubicBezTo>
                  <a:pt x="300896" y="23486"/>
                  <a:pt x="362454" y="0"/>
                  <a:pt x="426403" y="0"/>
                </a:cubicBezTo>
                <a:lnTo>
                  <a:pt x="444058" y="0"/>
                </a:lnTo>
                <a:cubicBezTo>
                  <a:pt x="451597" y="0"/>
                  <a:pt x="459322" y="344"/>
                  <a:pt x="466684" y="1032"/>
                </a:cubicBezTo>
                <a:lnTo>
                  <a:pt x="466684" y="1032"/>
                </a:lnTo>
                <a:moveTo>
                  <a:pt x="932688" y="438910"/>
                </a:moveTo>
                <a:lnTo>
                  <a:pt x="932688" y="192021"/>
                </a:lnTo>
                <a:lnTo>
                  <a:pt x="850392" y="192021"/>
                </a:lnTo>
                <a:cubicBezTo>
                  <a:pt x="840275" y="192021"/>
                  <a:pt x="830498" y="188251"/>
                  <a:pt x="823136" y="181564"/>
                </a:cubicBezTo>
                <a:lnTo>
                  <a:pt x="759866" y="125326"/>
                </a:lnTo>
                <a:cubicBezTo>
                  <a:pt x="728660" y="97555"/>
                  <a:pt x="688368" y="82290"/>
                  <a:pt x="646539" y="82290"/>
                </a:cubicBezTo>
                <a:cubicBezTo>
                  <a:pt x="602988" y="82290"/>
                  <a:pt x="561160" y="98924"/>
                  <a:pt x="529438" y="128752"/>
                </a:cubicBezTo>
                <a:lnTo>
                  <a:pt x="409252" y="242253"/>
                </a:lnTo>
                <a:cubicBezTo>
                  <a:pt x="391597" y="259053"/>
                  <a:pt x="391937" y="287347"/>
                  <a:pt x="410108" y="303458"/>
                </a:cubicBezTo>
                <a:cubicBezTo>
                  <a:pt x="426052" y="317691"/>
                  <a:pt x="450225" y="317347"/>
                  <a:pt x="465828" y="302942"/>
                </a:cubicBezTo>
                <a:lnTo>
                  <a:pt x="589097" y="189098"/>
                </a:lnTo>
                <a:cubicBezTo>
                  <a:pt x="605732" y="173667"/>
                  <a:pt x="631792" y="174693"/>
                  <a:pt x="647220" y="191498"/>
                </a:cubicBezTo>
                <a:cubicBezTo>
                  <a:pt x="662647" y="208298"/>
                  <a:pt x="661627" y="234191"/>
                  <a:pt x="644817" y="249621"/>
                </a:cubicBezTo>
                <a:lnTo>
                  <a:pt x="643445" y="250990"/>
                </a:lnTo>
                <a:lnTo>
                  <a:pt x="771004" y="378552"/>
                </a:lnTo>
                <a:cubicBezTo>
                  <a:pt x="788154" y="395695"/>
                  <a:pt x="799292" y="416787"/>
                  <a:pt x="804262" y="438732"/>
                </a:cubicBezTo>
                <a:lnTo>
                  <a:pt x="932501" y="438732"/>
                </a:lnTo>
                <a:lnTo>
                  <a:pt x="932688" y="438910"/>
                </a:lnTo>
                <a:moveTo>
                  <a:pt x="109728" y="466345"/>
                </a:moveTo>
                <a:cubicBezTo>
                  <a:pt x="109728" y="451192"/>
                  <a:pt x="97449" y="438910"/>
                  <a:pt x="82296" y="438910"/>
                </a:cubicBezTo>
                <a:cubicBezTo>
                  <a:pt x="67143" y="438910"/>
                  <a:pt x="54864" y="451192"/>
                  <a:pt x="54864" y="466345"/>
                </a:cubicBezTo>
                <a:cubicBezTo>
                  <a:pt x="54864" y="481497"/>
                  <a:pt x="67143" y="493779"/>
                  <a:pt x="82296" y="493779"/>
                </a:cubicBezTo>
                <a:cubicBezTo>
                  <a:pt x="97449" y="493779"/>
                  <a:pt x="109728" y="481497"/>
                  <a:pt x="109728" y="466345"/>
                </a:cubicBezTo>
                <a:lnTo>
                  <a:pt x="109728" y="466345"/>
                </a:lnTo>
                <a:moveTo>
                  <a:pt x="1014984" y="493779"/>
                </a:moveTo>
                <a:cubicBezTo>
                  <a:pt x="1030137" y="493779"/>
                  <a:pt x="1042416" y="481497"/>
                  <a:pt x="1042416" y="466345"/>
                </a:cubicBezTo>
                <a:cubicBezTo>
                  <a:pt x="1042416" y="451192"/>
                  <a:pt x="1030137" y="438910"/>
                  <a:pt x="1014984" y="438910"/>
                </a:cubicBezTo>
                <a:cubicBezTo>
                  <a:pt x="999831" y="438910"/>
                  <a:pt x="987552" y="451192"/>
                  <a:pt x="987552" y="466345"/>
                </a:cubicBezTo>
                <a:cubicBezTo>
                  <a:pt x="987552" y="481497"/>
                  <a:pt x="999831" y="493779"/>
                  <a:pt x="1014984" y="493779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teams supporting sales, delivery, and customer success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Operational footprint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69857"/>
            <a:ext cx="1097280" cy="1028700"/>
          </a:xfrm>
          <a:custGeom>
            <a:avLst/>
            <a:gdLst/>
            <a:ahLst/>
            <a:cxnLst/>
            <a:rect l="l" t="t" r="r" b="b"/>
            <a:pathLst>
              <a:path w="1097280" h="1028700">
                <a:moveTo>
                  <a:pt x="377190" y="120018"/>
                </a:moveTo>
                <a:lnTo>
                  <a:pt x="377190" y="205740"/>
                </a:lnTo>
                <a:lnTo>
                  <a:pt x="720090" y="205740"/>
                </a:lnTo>
                <a:lnTo>
                  <a:pt x="720090" y="120018"/>
                </a:lnTo>
                <a:cubicBezTo>
                  <a:pt x="720090" y="110585"/>
                  <a:pt x="712376" y="102870"/>
                  <a:pt x="702951" y="102870"/>
                </a:cubicBezTo>
                <a:lnTo>
                  <a:pt x="394341" y="102870"/>
                </a:lnTo>
                <a:cubicBezTo>
                  <a:pt x="384915" y="102870"/>
                  <a:pt x="377201" y="110585"/>
                  <a:pt x="377201" y="120018"/>
                </a:cubicBezTo>
                <a:lnTo>
                  <a:pt x="377190" y="120018"/>
                </a:lnTo>
                <a:moveTo>
                  <a:pt x="274320" y="205740"/>
                </a:moveTo>
                <a:lnTo>
                  <a:pt x="274320" y="120018"/>
                </a:lnTo>
                <a:cubicBezTo>
                  <a:pt x="274320" y="53801"/>
                  <a:pt x="328109" y="0"/>
                  <a:pt x="394341" y="0"/>
                </a:cubicBezTo>
                <a:lnTo>
                  <a:pt x="702951" y="0"/>
                </a:lnTo>
                <a:cubicBezTo>
                  <a:pt x="769171" y="0"/>
                  <a:pt x="822971" y="53791"/>
                  <a:pt x="822971" y="120018"/>
                </a:cubicBezTo>
                <a:lnTo>
                  <a:pt x="822971" y="205740"/>
                </a:lnTo>
                <a:lnTo>
                  <a:pt x="960131" y="205740"/>
                </a:lnTo>
                <a:cubicBezTo>
                  <a:pt x="1035789" y="205740"/>
                  <a:pt x="1097291" y="267246"/>
                  <a:pt x="1097291" y="342897"/>
                </a:cubicBezTo>
                <a:lnTo>
                  <a:pt x="1097291" y="600072"/>
                </a:lnTo>
                <a:lnTo>
                  <a:pt x="1097291" y="891533"/>
                </a:lnTo>
                <a:cubicBezTo>
                  <a:pt x="1097291" y="967184"/>
                  <a:pt x="1035789" y="1028690"/>
                  <a:pt x="960131" y="1028690"/>
                </a:cubicBezTo>
                <a:lnTo>
                  <a:pt x="137171" y="1028690"/>
                </a:lnTo>
                <a:cubicBezTo>
                  <a:pt x="61514" y="1028690"/>
                  <a:pt x="11" y="967184"/>
                  <a:pt x="11" y="891533"/>
                </a:cubicBezTo>
                <a:lnTo>
                  <a:pt x="11" y="600072"/>
                </a:lnTo>
                <a:lnTo>
                  <a:pt x="11" y="342897"/>
                </a:lnTo>
                <a:cubicBezTo>
                  <a:pt x="11" y="267246"/>
                  <a:pt x="61514" y="205740"/>
                  <a:pt x="137171" y="205740"/>
                </a:cubicBezTo>
                <a:lnTo>
                  <a:pt x="274320" y="205740"/>
                </a:lnTo>
                <a:moveTo>
                  <a:pt x="102870" y="651507"/>
                </a:moveTo>
                <a:lnTo>
                  <a:pt x="102870" y="891533"/>
                </a:lnTo>
                <a:cubicBezTo>
                  <a:pt x="102870" y="910389"/>
                  <a:pt x="118298" y="925820"/>
                  <a:pt x="137160" y="925820"/>
                </a:cubicBezTo>
                <a:lnTo>
                  <a:pt x="960120" y="925820"/>
                </a:lnTo>
                <a:cubicBezTo>
                  <a:pt x="978982" y="925820"/>
                  <a:pt x="994410" y="910389"/>
                  <a:pt x="994410" y="891533"/>
                </a:cubicBezTo>
                <a:lnTo>
                  <a:pt x="994410" y="651507"/>
                </a:lnTo>
                <a:lnTo>
                  <a:pt x="685800" y="651507"/>
                </a:lnTo>
                <a:lnTo>
                  <a:pt x="685800" y="685793"/>
                </a:lnTo>
                <a:cubicBezTo>
                  <a:pt x="685800" y="723721"/>
                  <a:pt x="655153" y="754377"/>
                  <a:pt x="617220" y="754377"/>
                </a:cubicBezTo>
                <a:lnTo>
                  <a:pt x="480060" y="754377"/>
                </a:lnTo>
                <a:cubicBezTo>
                  <a:pt x="442127" y="754377"/>
                  <a:pt x="411480" y="723732"/>
                  <a:pt x="411480" y="685793"/>
                </a:cubicBezTo>
                <a:lnTo>
                  <a:pt x="411480" y="651507"/>
                </a:lnTo>
                <a:lnTo>
                  <a:pt x="102870" y="651507"/>
                </a:lnTo>
                <a:moveTo>
                  <a:pt x="411480" y="548637"/>
                </a:moveTo>
                <a:lnTo>
                  <a:pt x="685800" y="548637"/>
                </a:lnTo>
                <a:lnTo>
                  <a:pt x="994410" y="548637"/>
                </a:lnTo>
                <a:lnTo>
                  <a:pt x="994410" y="342897"/>
                </a:lnTo>
                <a:cubicBezTo>
                  <a:pt x="994410" y="324040"/>
                  <a:pt x="978982" y="308610"/>
                  <a:pt x="960120" y="308610"/>
                </a:cubicBezTo>
                <a:lnTo>
                  <a:pt x="771531" y="308610"/>
                </a:lnTo>
                <a:lnTo>
                  <a:pt x="325761" y="308610"/>
                </a:lnTo>
                <a:lnTo>
                  <a:pt x="137171" y="308610"/>
                </a:lnTo>
                <a:cubicBezTo>
                  <a:pt x="118309" y="308610"/>
                  <a:pt x="102881" y="324040"/>
                  <a:pt x="102881" y="342897"/>
                </a:cubicBezTo>
                <a:lnTo>
                  <a:pt x="102881" y="548637"/>
                </a:lnTo>
                <a:lnTo>
                  <a:pt x="411480" y="548637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office locations or market coverage with clear regional labels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Map visual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2098507" y="2035567"/>
            <a:ext cx="617220" cy="1097280"/>
          </a:xfrm>
          <a:custGeom>
            <a:avLst/>
            <a:gdLst/>
            <a:ahLst/>
            <a:cxnLst/>
            <a:rect l="l" t="t" r="r" b="b"/>
            <a:pathLst>
              <a:path w="617220" h="1097280">
                <a:moveTo>
                  <a:pt x="102872" y="308610"/>
                </a:moveTo>
                <a:cubicBezTo>
                  <a:pt x="102872" y="194987"/>
                  <a:pt x="194986" y="102870"/>
                  <a:pt x="308610" y="102870"/>
                </a:cubicBezTo>
                <a:cubicBezTo>
                  <a:pt x="422234" y="102870"/>
                  <a:pt x="514348" y="194987"/>
                  <a:pt x="514348" y="308610"/>
                </a:cubicBezTo>
                <a:cubicBezTo>
                  <a:pt x="514348" y="422233"/>
                  <a:pt x="422234" y="514350"/>
                  <a:pt x="308610" y="514350"/>
                </a:cubicBezTo>
                <a:cubicBezTo>
                  <a:pt x="194986" y="514350"/>
                  <a:pt x="102872" y="422233"/>
                  <a:pt x="102872" y="308610"/>
                </a:cubicBezTo>
                <a:lnTo>
                  <a:pt x="102872" y="308610"/>
                </a:lnTo>
                <a:moveTo>
                  <a:pt x="360043" y="612930"/>
                </a:moveTo>
                <a:cubicBezTo>
                  <a:pt x="505991" y="588493"/>
                  <a:pt x="617220" y="461406"/>
                  <a:pt x="617220" y="308610"/>
                </a:cubicBezTo>
                <a:cubicBezTo>
                  <a:pt x="617220" y="138235"/>
                  <a:pt x="478987" y="0"/>
                  <a:pt x="308610" y="0"/>
                </a:cubicBezTo>
                <a:cubicBezTo>
                  <a:pt x="138233" y="0"/>
                  <a:pt x="0" y="138235"/>
                  <a:pt x="0" y="308610"/>
                </a:cubicBezTo>
                <a:cubicBezTo>
                  <a:pt x="0" y="461626"/>
                  <a:pt x="111229" y="588504"/>
                  <a:pt x="257177" y="612930"/>
                </a:cubicBezTo>
                <a:lnTo>
                  <a:pt x="257177" y="1045840"/>
                </a:lnTo>
                <a:cubicBezTo>
                  <a:pt x="257177" y="1074347"/>
                  <a:pt x="280107" y="1097280"/>
                  <a:pt x="308610" y="1097280"/>
                </a:cubicBezTo>
                <a:cubicBezTo>
                  <a:pt x="337113" y="1097280"/>
                  <a:pt x="360043" y="1074347"/>
                  <a:pt x="360043" y="1045851"/>
                </a:cubicBezTo>
                <a:lnTo>
                  <a:pt x="360043" y="61293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Company Overview and Strategic Insights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Contact &amp; Next Steps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288535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028431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599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12479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Proposed meeting agenda, timeline, and decision checkpoints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7813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210693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90012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72892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Link for product, resources, and partnership inquiries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288226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71106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Website URL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50425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33305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Office address and primary email/phone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39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Contact Details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2026-08-03T08:38:06Z</dcterms:created>
  <dcterms:modified xsi:type="dcterms:W3CDTF">2026-08-03T08:38:06Z</dcterms:modified>
</cp:coreProperties>
</file>