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fntdata" ContentType="application/x-fontdata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embeddedFontLst>
    <p:embeddedFont>
      <p:font typeface="Outfit" pitchFamily="2" charset="0"/>
      <p:regular r:id="rId15"/>
      <p:bold r:id="rId17"/>
    </p:embeddedFont>
    <p:embeddedFont>
      <p:font typeface="Outfit SemiBold" pitchFamily="2" charset="0"/>
      <p:regular r:id="rId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
    <Relationship Id="rId15" Type="http://schemas.openxmlformats.org/officeDocument/2006/relationships/font" Target="fonts/font1.fntdata"/>
    <Relationship Id="rId16" Type="http://schemas.openxmlformats.org/officeDocument/2006/relationships/font" Target="fonts/font2.fntdata"/>
    <Relationship Id="rId17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286947" y="4936077"/>
            <a:ext cx="1904990" cy="1930587"/>
          </a:xfrm>
          <a:custGeom>
            <a:avLst/>
            <a:gdLst/>
            <a:ahLst/>
            <a:cxnLst/>
            <a:rect l="l" t="t" r="r" b="b"/>
            <a:pathLst>
              <a:path w="1904990" h="1930587">
                <a:moveTo>
                  <a:pt x="255707" y="1904987"/>
                </a:moveTo>
                <a:cubicBezTo>
                  <a:pt x="255707" y="994117"/>
                  <a:pt x="994119" y="255706"/>
                  <a:pt x="1904990" y="255706"/>
                </a:cubicBezTo>
                <a:lnTo>
                  <a:pt x="1904990" y="0"/>
                </a:lnTo>
                <a:cubicBezTo>
                  <a:pt x="852883" y="0"/>
                  <a:pt x="0" y="852895"/>
                  <a:pt x="0" y="1904987"/>
                </a:cubicBezTo>
                <a:cubicBezTo>
                  <a:pt x="0" y="1913540"/>
                  <a:pt x="57" y="1922073"/>
                  <a:pt x="171" y="1930587"/>
                </a:cubicBezTo>
                <a:lnTo>
                  <a:pt x="255897" y="1930587"/>
                </a:lnTo>
                <a:cubicBezTo>
                  <a:pt x="255764" y="1922073"/>
                  <a:pt x="255707" y="1913540"/>
                  <a:pt x="255707" y="1904987"/>
                </a:cubicBezTo>
                <a:lnTo>
                  <a:pt x="255707" y="1904987"/>
                </a:lnTo>
              </a:path>
            </a:pathLst>
          </a:custGeom>
          <a:solidFill>
            <a:srgbClr val="FFD60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10708860" y="5357987"/>
            <a:ext cx="1483076" cy="1508676"/>
          </a:xfrm>
          <a:custGeom>
            <a:avLst/>
            <a:gdLst/>
            <a:ahLst/>
            <a:cxnLst/>
            <a:rect l="l" t="t" r="r" b="b"/>
            <a:pathLst>
              <a:path w="1483076" h="1508676">
                <a:moveTo>
                  <a:pt x="1483076" y="0"/>
                </a:moveTo>
                <a:cubicBezTo>
                  <a:pt x="663988" y="0"/>
                  <a:pt x="0" y="663999"/>
                  <a:pt x="0" y="1483074"/>
                </a:cubicBezTo>
                <a:cubicBezTo>
                  <a:pt x="0" y="1491628"/>
                  <a:pt x="74" y="1500152"/>
                  <a:pt x="223" y="1508676"/>
                </a:cubicBezTo>
                <a:lnTo>
                  <a:pt x="255964" y="1508676"/>
                </a:lnTo>
                <a:cubicBezTo>
                  <a:pt x="255786" y="1500167"/>
                  <a:pt x="255697" y="1491628"/>
                  <a:pt x="255697" y="1483074"/>
                </a:cubicBezTo>
                <a:cubicBezTo>
                  <a:pt x="255697" y="805211"/>
                  <a:pt x="805221" y="255690"/>
                  <a:pt x="1483076" y="255690"/>
                </a:cubicBezTo>
                <a:lnTo>
                  <a:pt x="1483076" y="0"/>
                </a:lnTo>
              </a:path>
            </a:pathLst>
          </a:custGeom>
          <a:solidFill>
            <a:srgbClr val="FF7733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11181904" y="5831034"/>
            <a:ext cx="1010032" cy="1035629"/>
          </a:xfrm>
          <a:custGeom>
            <a:avLst/>
            <a:gdLst/>
            <a:ahLst/>
            <a:cxnLst/>
            <a:rect l="l" t="t" r="r" b="b"/>
            <a:pathLst>
              <a:path w="1010032" h="1035629">
                <a:moveTo>
                  <a:pt x="1010032" y="0"/>
                </a:moveTo>
                <a:cubicBezTo>
                  <a:pt x="452201" y="0"/>
                  <a:pt x="0" y="452207"/>
                  <a:pt x="0" y="1010028"/>
                </a:cubicBezTo>
                <a:cubicBezTo>
                  <a:pt x="0" y="1018593"/>
                  <a:pt x="111" y="1027126"/>
                  <a:pt x="313" y="1035629"/>
                </a:cubicBezTo>
                <a:lnTo>
                  <a:pt x="256124" y="1035629"/>
                </a:lnTo>
                <a:cubicBezTo>
                  <a:pt x="255841" y="1027137"/>
                  <a:pt x="255700" y="1018603"/>
                  <a:pt x="255700" y="1010028"/>
                </a:cubicBezTo>
                <a:cubicBezTo>
                  <a:pt x="255700" y="593426"/>
                  <a:pt x="593424" y="255707"/>
                  <a:pt x="1010022" y="255707"/>
                </a:cubicBezTo>
                <a:lnTo>
                  <a:pt x="1010032" y="0"/>
                </a:lnTo>
              </a:path>
            </a:pathLst>
          </a:cu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11654964" y="6304088"/>
            <a:ext cx="536972" cy="562575"/>
          </a:xfrm>
          <a:custGeom>
            <a:avLst/>
            <a:gdLst/>
            <a:ahLst/>
            <a:cxnLst/>
            <a:rect l="l" t="t" r="r" b="b"/>
            <a:pathLst>
              <a:path w="536972" h="562575">
                <a:moveTo>
                  <a:pt x="536972" y="0"/>
                </a:moveTo>
                <a:cubicBezTo>
                  <a:pt x="240408" y="0"/>
                  <a:pt x="0" y="240416"/>
                  <a:pt x="0" y="536978"/>
                </a:cubicBezTo>
                <a:cubicBezTo>
                  <a:pt x="0" y="545557"/>
                  <a:pt x="204" y="554091"/>
                  <a:pt x="596" y="562575"/>
                </a:cubicBezTo>
                <a:lnTo>
                  <a:pt x="256850" y="562575"/>
                </a:lnTo>
                <a:cubicBezTo>
                  <a:pt x="256087" y="554148"/>
                  <a:pt x="255701" y="545608"/>
                  <a:pt x="255701" y="536978"/>
                </a:cubicBezTo>
                <a:cubicBezTo>
                  <a:pt x="255701" y="381634"/>
                  <a:pt x="381626" y="255707"/>
                  <a:pt x="536972" y="255707"/>
                </a:cubicBezTo>
                <a:lnTo>
                  <a:pt x="536972" y="0"/>
                </a:lnTo>
              </a:path>
            </a:pathLst>
          </a:custGeom>
          <a:solidFill>
            <a:srgbClr val="FFD60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685122" y="4642314"/>
            <a:ext cx="73329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2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Using Aesthetic Collages and Mood Boards to Enrich Your Goals, Wellness, Career, and Daily Habits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85122" y="2475570"/>
            <a:ext cx="7366000" cy="183995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marL="0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4000" dirty="0">
                <a:solidFill>
                  <a:srgbClr val="0D3423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Visual Life Planning: Organize, Inspire, and Motivate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685122" y="568876"/>
            <a:ext cx="1280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447"/>
            <a:ext cx="365760" cy="6857553"/>
          </a:xfrm>
          <a:prstGeom prst="rect">
            <a:avLst/>
          </a:pr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11826240" y="447"/>
            <a:ext cx="365760" cy="6857553"/>
          </a:xfrm>
          <a:prstGeom prst="rect">
            <a:avLst/>
          </a:prstGeom>
          <a:solidFill>
            <a:srgbClr val="FFD60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855573" y="6495651"/>
            <a:ext cx="60312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000" dirty="0">
                <a:solidFill>
                  <a:srgbClr val="A6A6A6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Life Planning: Organize, Inspire, and Motivate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852637" y="-6164"/>
            <a:ext cx="457200" cy="457200"/>
          </a:xfrm>
          <a:prstGeom prst="rect">
            <a:avLst/>
          </a:pr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942637" y="40636"/>
            <a:ext cx="297520" cy="363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239683" y="1787852"/>
            <a:ext cx="1828800" cy="1828800"/>
          </a:xfrm>
          <a:custGeom>
            <a:avLst/>
            <a:gdLst/>
            <a:ahLst/>
            <a:cxnLst/>
            <a:rect l="l" t="t" r="r" b="b"/>
            <a:pathLst>
              <a:path w="1828800" h="1828800">
                <a:moveTo>
                  <a:pt x="0" y="914400"/>
                </a:moveTo>
                <a:cubicBezTo>
                  <a:pt x="0" y="409395"/>
                  <a:pt x="409395" y="0"/>
                  <a:pt x="914400" y="0"/>
                </a:cubicBezTo>
                <a:cubicBezTo>
                  <a:pt x="1419405" y="0"/>
                  <a:pt x="1828800" y="409395"/>
                  <a:pt x="1828800" y="914400"/>
                </a:cubicBezTo>
                <a:cubicBezTo>
                  <a:pt x="1828800" y="1419405"/>
                  <a:pt x="1419405" y="1828800"/>
                  <a:pt x="914400" y="1828800"/>
                </a:cubicBezTo>
                <a:cubicBezTo>
                  <a:pt x="409395" y="1828800"/>
                  <a:pt x="0" y="1419405"/>
                  <a:pt x="0" y="914400"/>
                </a:cubicBezTo>
              </a:path>
            </a:pathLst>
          </a:custGeom>
          <a:solidFill>
            <a:srgbClr val="1A6847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9032368" y="1787852"/>
            <a:ext cx="1828800" cy="1828800"/>
          </a:xfrm>
          <a:custGeom>
            <a:avLst/>
            <a:gdLst/>
            <a:ahLst/>
            <a:cxnLst/>
            <a:rect l="l" t="t" r="r" b="b"/>
            <a:pathLst>
              <a:path w="1828800" h="1828800">
                <a:moveTo>
                  <a:pt x="0" y="914400"/>
                </a:moveTo>
                <a:cubicBezTo>
                  <a:pt x="0" y="409395"/>
                  <a:pt x="409395" y="0"/>
                  <a:pt x="914400" y="0"/>
                </a:cubicBezTo>
                <a:cubicBezTo>
                  <a:pt x="1419405" y="0"/>
                  <a:pt x="1828800" y="409395"/>
                  <a:pt x="1828800" y="914400"/>
                </a:cubicBezTo>
                <a:cubicBezTo>
                  <a:pt x="1828800" y="1419405"/>
                  <a:pt x="1419405" y="1828800"/>
                  <a:pt x="914400" y="1828800"/>
                </a:cubicBezTo>
                <a:cubicBezTo>
                  <a:pt x="409395" y="1828800"/>
                  <a:pt x="0" y="1419405"/>
                  <a:pt x="0" y="914400"/>
                </a:cubicBezTo>
              </a:path>
            </a:pathLst>
          </a:custGeom>
          <a:solidFill>
            <a:srgbClr val="1A6847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1446997" y="1787852"/>
            <a:ext cx="1828800" cy="1828800"/>
          </a:xfrm>
          <a:custGeom>
            <a:avLst/>
            <a:gdLst/>
            <a:ahLst/>
            <a:cxnLst/>
            <a:rect l="l" t="t" r="r" b="b"/>
            <a:pathLst>
              <a:path w="1828800" h="1828800">
                <a:moveTo>
                  <a:pt x="0" y="914400"/>
                </a:moveTo>
                <a:cubicBezTo>
                  <a:pt x="0" y="409395"/>
                  <a:pt x="409395" y="0"/>
                  <a:pt x="914400" y="0"/>
                </a:cubicBezTo>
                <a:cubicBezTo>
                  <a:pt x="1419405" y="0"/>
                  <a:pt x="1828800" y="409395"/>
                  <a:pt x="1828800" y="914400"/>
                </a:cubicBezTo>
                <a:cubicBezTo>
                  <a:pt x="1828800" y="1419405"/>
                  <a:pt x="1419405" y="1828800"/>
                  <a:pt x="914400" y="1828800"/>
                </a:cubicBezTo>
                <a:cubicBezTo>
                  <a:pt x="409395" y="1828800"/>
                  <a:pt x="0" y="1419405"/>
                  <a:pt x="0" y="914400"/>
                </a:cubicBezTo>
              </a:path>
            </a:pathLst>
          </a:custGeom>
          <a:solidFill>
            <a:srgbClr val="1A6847">
              <a:alpha val="1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8230403" y="4448257"/>
            <a:ext cx="312547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Warm, pastel palette + Polaroid frames = cozy, motivating energy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230403" y="3827994"/>
            <a:ext cx="312801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Cozy and Motivating Design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9398128" y="2153719"/>
            <a:ext cx="1097280" cy="1097066"/>
          </a:xfrm>
          <a:custGeom>
            <a:avLst/>
            <a:gdLst/>
            <a:ahLst/>
            <a:cxnLst/>
            <a:rect l="l" t="t" r="r" b="b"/>
            <a:pathLst>
              <a:path w="1097280" h="1097066">
                <a:moveTo>
                  <a:pt x="994212" y="553250"/>
                </a:moveTo>
                <a:cubicBezTo>
                  <a:pt x="994212" y="559032"/>
                  <a:pt x="992073" y="564396"/>
                  <a:pt x="985215" y="570397"/>
                </a:cubicBezTo>
                <a:cubicBezTo>
                  <a:pt x="977073" y="577035"/>
                  <a:pt x="963576" y="582827"/>
                  <a:pt x="947073" y="582827"/>
                </a:cubicBezTo>
                <a:lnTo>
                  <a:pt x="737087" y="582827"/>
                </a:lnTo>
                <a:cubicBezTo>
                  <a:pt x="623518" y="582827"/>
                  <a:pt x="531391" y="674959"/>
                  <a:pt x="531391" y="788527"/>
                </a:cubicBezTo>
                <a:cubicBezTo>
                  <a:pt x="531391" y="803096"/>
                  <a:pt x="532894" y="817237"/>
                  <a:pt x="535890" y="830950"/>
                </a:cubicBezTo>
                <a:cubicBezTo>
                  <a:pt x="542956" y="864586"/>
                  <a:pt x="557747" y="897586"/>
                  <a:pt x="566745" y="917948"/>
                </a:cubicBezTo>
                <a:lnTo>
                  <a:pt x="566745" y="917948"/>
                </a:lnTo>
                <a:cubicBezTo>
                  <a:pt x="568248" y="921382"/>
                  <a:pt x="569741" y="924377"/>
                  <a:pt x="570816" y="927163"/>
                </a:cubicBezTo>
                <a:cubicBezTo>
                  <a:pt x="581525" y="951803"/>
                  <a:pt x="582820" y="960163"/>
                  <a:pt x="582820" y="963805"/>
                </a:cubicBezTo>
                <a:cubicBezTo>
                  <a:pt x="582820" y="975160"/>
                  <a:pt x="578749" y="984156"/>
                  <a:pt x="574678" y="989092"/>
                </a:cubicBezTo>
                <a:cubicBezTo>
                  <a:pt x="572747" y="991451"/>
                  <a:pt x="571255" y="992526"/>
                  <a:pt x="570388" y="992954"/>
                </a:cubicBezTo>
                <a:cubicBezTo>
                  <a:pt x="569741" y="993382"/>
                  <a:pt x="568676" y="993601"/>
                  <a:pt x="566965" y="993810"/>
                </a:cubicBezTo>
                <a:cubicBezTo>
                  <a:pt x="560754" y="994029"/>
                  <a:pt x="554752" y="994238"/>
                  <a:pt x="548541" y="994238"/>
                </a:cubicBezTo>
                <a:cubicBezTo>
                  <a:pt x="302345" y="994238"/>
                  <a:pt x="102859" y="794747"/>
                  <a:pt x="102859" y="548555"/>
                </a:cubicBezTo>
                <a:cubicBezTo>
                  <a:pt x="102859" y="302362"/>
                  <a:pt x="302345" y="102872"/>
                  <a:pt x="548541" y="102872"/>
                </a:cubicBezTo>
                <a:cubicBezTo>
                  <a:pt x="794738" y="102872"/>
                  <a:pt x="994224" y="302362"/>
                  <a:pt x="994224" y="548555"/>
                </a:cubicBezTo>
                <a:cubicBezTo>
                  <a:pt x="994224" y="550058"/>
                  <a:pt x="994224" y="551550"/>
                  <a:pt x="994224" y="553272"/>
                </a:cubicBezTo>
                <a:lnTo>
                  <a:pt x="994212" y="553250"/>
                </a:lnTo>
                <a:moveTo>
                  <a:pt x="1097061" y="554314"/>
                </a:moveTo>
                <a:cubicBezTo>
                  <a:pt x="1097061" y="552384"/>
                  <a:pt x="1097061" y="550453"/>
                  <a:pt x="1097061" y="548533"/>
                </a:cubicBezTo>
                <a:cubicBezTo>
                  <a:pt x="1097061" y="245556"/>
                  <a:pt x="851511" y="0"/>
                  <a:pt x="548530" y="0"/>
                </a:cubicBezTo>
                <a:cubicBezTo>
                  <a:pt x="245549" y="0"/>
                  <a:pt x="0" y="245556"/>
                  <a:pt x="0" y="548533"/>
                </a:cubicBezTo>
                <a:cubicBezTo>
                  <a:pt x="0" y="851509"/>
                  <a:pt x="245549" y="1097066"/>
                  <a:pt x="548530" y="1097066"/>
                </a:cubicBezTo>
                <a:cubicBezTo>
                  <a:pt x="556025" y="1097066"/>
                  <a:pt x="563739" y="1096846"/>
                  <a:pt x="571244" y="1096638"/>
                </a:cubicBezTo>
                <a:cubicBezTo>
                  <a:pt x="639385" y="1093851"/>
                  <a:pt x="685668" y="1032141"/>
                  <a:pt x="685668" y="963794"/>
                </a:cubicBezTo>
                <a:cubicBezTo>
                  <a:pt x="685668" y="932725"/>
                  <a:pt x="672600" y="903159"/>
                  <a:pt x="659740" y="873802"/>
                </a:cubicBezTo>
                <a:cubicBezTo>
                  <a:pt x="650522" y="852804"/>
                  <a:pt x="641097" y="831587"/>
                  <a:pt x="636598" y="809733"/>
                </a:cubicBezTo>
                <a:cubicBezTo>
                  <a:pt x="635095" y="802877"/>
                  <a:pt x="634458" y="795801"/>
                  <a:pt x="634458" y="788516"/>
                </a:cubicBezTo>
                <a:cubicBezTo>
                  <a:pt x="634458" y="731732"/>
                  <a:pt x="680522" y="685666"/>
                  <a:pt x="737306" y="685666"/>
                </a:cubicBezTo>
                <a:lnTo>
                  <a:pt x="947073" y="685666"/>
                </a:lnTo>
                <a:cubicBezTo>
                  <a:pt x="1025287" y="685666"/>
                  <a:pt x="1096424" y="632524"/>
                  <a:pt x="1097280" y="554314"/>
                </a:cubicBezTo>
                <a:lnTo>
                  <a:pt x="1097061" y="554314"/>
                </a:lnTo>
                <a:moveTo>
                  <a:pt x="342834" y="548533"/>
                </a:moveTo>
                <a:cubicBezTo>
                  <a:pt x="342834" y="510662"/>
                  <a:pt x="312132" y="479966"/>
                  <a:pt x="274265" y="479966"/>
                </a:cubicBezTo>
                <a:cubicBezTo>
                  <a:pt x="236398" y="479966"/>
                  <a:pt x="205696" y="510662"/>
                  <a:pt x="205696" y="548533"/>
                </a:cubicBezTo>
                <a:cubicBezTo>
                  <a:pt x="205696" y="586404"/>
                  <a:pt x="236398" y="617099"/>
                  <a:pt x="274265" y="617099"/>
                </a:cubicBezTo>
                <a:cubicBezTo>
                  <a:pt x="312132" y="617099"/>
                  <a:pt x="342834" y="586403"/>
                  <a:pt x="342834" y="548533"/>
                </a:cubicBezTo>
                <a:moveTo>
                  <a:pt x="342834" y="411400"/>
                </a:moveTo>
                <a:cubicBezTo>
                  <a:pt x="380701" y="411400"/>
                  <a:pt x="411403" y="380704"/>
                  <a:pt x="411403" y="342833"/>
                </a:cubicBezTo>
                <a:cubicBezTo>
                  <a:pt x="411403" y="304962"/>
                  <a:pt x="380701" y="274266"/>
                  <a:pt x="342834" y="274266"/>
                </a:cubicBezTo>
                <a:cubicBezTo>
                  <a:pt x="304967" y="274266"/>
                  <a:pt x="274265" y="304962"/>
                  <a:pt x="274265" y="342833"/>
                </a:cubicBezTo>
                <a:cubicBezTo>
                  <a:pt x="274265" y="380704"/>
                  <a:pt x="304967" y="411400"/>
                  <a:pt x="342834" y="411400"/>
                </a:cubicBezTo>
                <a:moveTo>
                  <a:pt x="617099" y="274266"/>
                </a:moveTo>
                <a:cubicBezTo>
                  <a:pt x="617099" y="236396"/>
                  <a:pt x="586397" y="205700"/>
                  <a:pt x="548530" y="205700"/>
                </a:cubicBezTo>
                <a:cubicBezTo>
                  <a:pt x="510663" y="205700"/>
                  <a:pt x="479961" y="236396"/>
                  <a:pt x="479961" y="274266"/>
                </a:cubicBezTo>
                <a:cubicBezTo>
                  <a:pt x="479961" y="312137"/>
                  <a:pt x="510663" y="342833"/>
                  <a:pt x="548530" y="342833"/>
                </a:cubicBezTo>
                <a:cubicBezTo>
                  <a:pt x="586397" y="342833"/>
                  <a:pt x="617099" y="312137"/>
                  <a:pt x="617099" y="274266"/>
                </a:cubicBezTo>
                <a:moveTo>
                  <a:pt x="754237" y="411400"/>
                </a:moveTo>
                <a:cubicBezTo>
                  <a:pt x="792104" y="411400"/>
                  <a:pt x="822806" y="380704"/>
                  <a:pt x="822806" y="342833"/>
                </a:cubicBezTo>
                <a:cubicBezTo>
                  <a:pt x="822806" y="304962"/>
                  <a:pt x="792104" y="274266"/>
                  <a:pt x="754237" y="274266"/>
                </a:cubicBezTo>
                <a:cubicBezTo>
                  <a:pt x="716370" y="274266"/>
                  <a:pt x="685668" y="304962"/>
                  <a:pt x="685668" y="342833"/>
                </a:cubicBezTo>
                <a:cubicBezTo>
                  <a:pt x="685668" y="380704"/>
                  <a:pt x="716370" y="411400"/>
                  <a:pt x="754237" y="411400"/>
                </a:cubicBezTo>
                <a:lnTo>
                  <a:pt x="754237" y="411400"/>
                </a:lnTo>
              </a:path>
            </a:pathLst>
          </a:cu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4541520" y="4448257"/>
            <a:ext cx="312547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Use image collages, motivational quotes, and mood boards to make your plan feel alive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41520" y="3827994"/>
            <a:ext cx="312801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Make Your Plan Feel Alive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5605443" y="2214572"/>
            <a:ext cx="1097280" cy="975360"/>
          </a:xfrm>
          <a:custGeom>
            <a:avLst/>
            <a:gdLst/>
            <a:ahLst/>
            <a:cxnLst/>
            <a:rect l="l" t="t" r="r" b="b"/>
            <a:pathLst>
              <a:path w="1097280" h="975360">
                <a:moveTo>
                  <a:pt x="0" y="182880"/>
                </a:moveTo>
                <a:cubicBezTo>
                  <a:pt x="0" y="81911"/>
                  <a:pt x="81912" y="0"/>
                  <a:pt x="182884" y="0"/>
                </a:cubicBezTo>
                <a:lnTo>
                  <a:pt x="198125" y="0"/>
                </a:lnTo>
                <a:cubicBezTo>
                  <a:pt x="223461" y="0"/>
                  <a:pt x="243848" y="20385"/>
                  <a:pt x="243848" y="45725"/>
                </a:cubicBezTo>
                <a:cubicBezTo>
                  <a:pt x="243848" y="71065"/>
                  <a:pt x="223461" y="91450"/>
                  <a:pt x="198125" y="91450"/>
                </a:cubicBezTo>
                <a:lnTo>
                  <a:pt x="182884" y="91450"/>
                </a:lnTo>
                <a:cubicBezTo>
                  <a:pt x="132398" y="91450"/>
                  <a:pt x="91447" y="132405"/>
                  <a:pt x="91447" y="182890"/>
                </a:cubicBezTo>
                <a:lnTo>
                  <a:pt x="182884" y="182890"/>
                </a:lnTo>
                <a:cubicBezTo>
                  <a:pt x="233369" y="182890"/>
                  <a:pt x="274320" y="223845"/>
                  <a:pt x="274320" y="274330"/>
                </a:cubicBezTo>
                <a:lnTo>
                  <a:pt x="274320" y="365770"/>
                </a:lnTo>
                <a:cubicBezTo>
                  <a:pt x="274320" y="416254"/>
                  <a:pt x="233358" y="457210"/>
                  <a:pt x="182884" y="457210"/>
                </a:cubicBezTo>
                <a:lnTo>
                  <a:pt x="91447" y="457210"/>
                </a:lnTo>
                <a:cubicBezTo>
                  <a:pt x="40961" y="457210"/>
                  <a:pt x="11" y="416254"/>
                  <a:pt x="11" y="365770"/>
                </a:cubicBezTo>
                <a:lnTo>
                  <a:pt x="11" y="320055"/>
                </a:lnTo>
                <a:lnTo>
                  <a:pt x="11" y="274339"/>
                </a:lnTo>
                <a:lnTo>
                  <a:pt x="0" y="182880"/>
                </a:lnTo>
                <a:moveTo>
                  <a:pt x="91436" y="320045"/>
                </a:moveTo>
                <a:lnTo>
                  <a:pt x="91436" y="365770"/>
                </a:lnTo>
                <a:lnTo>
                  <a:pt x="182873" y="365770"/>
                </a:lnTo>
                <a:lnTo>
                  <a:pt x="182873" y="274330"/>
                </a:lnTo>
                <a:lnTo>
                  <a:pt x="91436" y="274330"/>
                </a:lnTo>
                <a:lnTo>
                  <a:pt x="91436" y="320045"/>
                </a:lnTo>
                <a:moveTo>
                  <a:pt x="335285" y="182880"/>
                </a:moveTo>
                <a:cubicBezTo>
                  <a:pt x="335285" y="81911"/>
                  <a:pt x="417197" y="0"/>
                  <a:pt x="518168" y="0"/>
                </a:cubicBezTo>
                <a:lnTo>
                  <a:pt x="533410" y="0"/>
                </a:lnTo>
                <a:cubicBezTo>
                  <a:pt x="558746" y="0"/>
                  <a:pt x="579133" y="20385"/>
                  <a:pt x="579133" y="45725"/>
                </a:cubicBezTo>
                <a:cubicBezTo>
                  <a:pt x="579133" y="71065"/>
                  <a:pt x="558746" y="91450"/>
                  <a:pt x="533410" y="91450"/>
                </a:cubicBezTo>
                <a:lnTo>
                  <a:pt x="518168" y="91450"/>
                </a:lnTo>
                <a:cubicBezTo>
                  <a:pt x="467683" y="91450"/>
                  <a:pt x="426732" y="132405"/>
                  <a:pt x="426732" y="182890"/>
                </a:cubicBezTo>
                <a:lnTo>
                  <a:pt x="518168" y="182890"/>
                </a:lnTo>
                <a:cubicBezTo>
                  <a:pt x="568654" y="182890"/>
                  <a:pt x="609605" y="223845"/>
                  <a:pt x="609605" y="274330"/>
                </a:cubicBezTo>
                <a:lnTo>
                  <a:pt x="609605" y="365770"/>
                </a:lnTo>
                <a:cubicBezTo>
                  <a:pt x="609605" y="416254"/>
                  <a:pt x="568643" y="457210"/>
                  <a:pt x="518168" y="457210"/>
                </a:cubicBezTo>
                <a:lnTo>
                  <a:pt x="426732" y="457210"/>
                </a:lnTo>
                <a:cubicBezTo>
                  <a:pt x="376246" y="457210"/>
                  <a:pt x="335296" y="416254"/>
                  <a:pt x="335296" y="365770"/>
                </a:cubicBezTo>
                <a:lnTo>
                  <a:pt x="335296" y="320055"/>
                </a:lnTo>
                <a:lnTo>
                  <a:pt x="335296" y="274339"/>
                </a:lnTo>
                <a:lnTo>
                  <a:pt x="335285" y="182880"/>
                </a:lnTo>
                <a:moveTo>
                  <a:pt x="426721" y="274320"/>
                </a:moveTo>
                <a:lnTo>
                  <a:pt x="426721" y="320045"/>
                </a:lnTo>
                <a:lnTo>
                  <a:pt x="426721" y="365770"/>
                </a:lnTo>
                <a:lnTo>
                  <a:pt x="518158" y="365770"/>
                </a:lnTo>
                <a:lnTo>
                  <a:pt x="518158" y="274330"/>
                </a:lnTo>
                <a:lnTo>
                  <a:pt x="426721" y="274320"/>
                </a:lnTo>
                <a:moveTo>
                  <a:pt x="1097280" y="792480"/>
                </a:moveTo>
                <a:cubicBezTo>
                  <a:pt x="1097280" y="893449"/>
                  <a:pt x="1015368" y="975360"/>
                  <a:pt x="914396" y="975360"/>
                </a:cubicBezTo>
                <a:lnTo>
                  <a:pt x="899155" y="975360"/>
                </a:lnTo>
                <a:cubicBezTo>
                  <a:pt x="873819" y="975360"/>
                  <a:pt x="853432" y="954975"/>
                  <a:pt x="853432" y="929645"/>
                </a:cubicBezTo>
                <a:cubicBezTo>
                  <a:pt x="853432" y="904305"/>
                  <a:pt x="873819" y="883930"/>
                  <a:pt x="899155" y="883930"/>
                </a:cubicBezTo>
                <a:lnTo>
                  <a:pt x="914396" y="883930"/>
                </a:lnTo>
                <a:cubicBezTo>
                  <a:pt x="964882" y="883930"/>
                  <a:pt x="1005833" y="842974"/>
                  <a:pt x="1005833" y="792490"/>
                </a:cubicBezTo>
                <a:lnTo>
                  <a:pt x="914396" y="792490"/>
                </a:lnTo>
                <a:cubicBezTo>
                  <a:pt x="863911" y="792490"/>
                  <a:pt x="822960" y="751534"/>
                  <a:pt x="822960" y="701050"/>
                </a:cubicBezTo>
                <a:lnTo>
                  <a:pt x="822960" y="609610"/>
                </a:lnTo>
                <a:cubicBezTo>
                  <a:pt x="822960" y="559125"/>
                  <a:pt x="863922" y="518170"/>
                  <a:pt x="914396" y="518170"/>
                </a:cubicBezTo>
                <a:lnTo>
                  <a:pt x="1005833" y="518170"/>
                </a:lnTo>
                <a:cubicBezTo>
                  <a:pt x="1056319" y="518170"/>
                  <a:pt x="1097269" y="559125"/>
                  <a:pt x="1097269" y="609610"/>
                </a:cubicBezTo>
                <a:lnTo>
                  <a:pt x="1097269" y="655335"/>
                </a:lnTo>
                <a:lnTo>
                  <a:pt x="1097269" y="701059"/>
                </a:lnTo>
                <a:lnTo>
                  <a:pt x="1097280" y="792480"/>
                </a:lnTo>
                <a:moveTo>
                  <a:pt x="1005844" y="701040"/>
                </a:moveTo>
                <a:lnTo>
                  <a:pt x="1005844" y="655325"/>
                </a:lnTo>
                <a:lnTo>
                  <a:pt x="1005844" y="609610"/>
                </a:lnTo>
                <a:lnTo>
                  <a:pt x="914407" y="609610"/>
                </a:lnTo>
                <a:lnTo>
                  <a:pt x="914407" y="701050"/>
                </a:lnTo>
                <a:lnTo>
                  <a:pt x="1005844" y="701040"/>
                </a:lnTo>
                <a:moveTo>
                  <a:pt x="761995" y="792480"/>
                </a:moveTo>
                <a:cubicBezTo>
                  <a:pt x="761995" y="893449"/>
                  <a:pt x="680083" y="975360"/>
                  <a:pt x="579112" y="975360"/>
                </a:cubicBezTo>
                <a:lnTo>
                  <a:pt x="563870" y="975360"/>
                </a:lnTo>
                <a:cubicBezTo>
                  <a:pt x="538534" y="975360"/>
                  <a:pt x="518147" y="954975"/>
                  <a:pt x="518147" y="929645"/>
                </a:cubicBezTo>
                <a:cubicBezTo>
                  <a:pt x="518147" y="904305"/>
                  <a:pt x="538534" y="883930"/>
                  <a:pt x="563870" y="883930"/>
                </a:cubicBezTo>
                <a:lnTo>
                  <a:pt x="579112" y="883930"/>
                </a:lnTo>
                <a:cubicBezTo>
                  <a:pt x="629597" y="883930"/>
                  <a:pt x="670548" y="842974"/>
                  <a:pt x="670548" y="792490"/>
                </a:cubicBezTo>
                <a:lnTo>
                  <a:pt x="579112" y="792490"/>
                </a:lnTo>
                <a:cubicBezTo>
                  <a:pt x="528626" y="792490"/>
                  <a:pt x="487675" y="751534"/>
                  <a:pt x="487675" y="701050"/>
                </a:cubicBezTo>
                <a:lnTo>
                  <a:pt x="487675" y="609610"/>
                </a:lnTo>
                <a:cubicBezTo>
                  <a:pt x="487675" y="559125"/>
                  <a:pt x="528637" y="518170"/>
                  <a:pt x="579112" y="518170"/>
                </a:cubicBezTo>
                <a:lnTo>
                  <a:pt x="670548" y="518170"/>
                </a:lnTo>
                <a:cubicBezTo>
                  <a:pt x="721034" y="518170"/>
                  <a:pt x="761984" y="559125"/>
                  <a:pt x="761984" y="609610"/>
                </a:cubicBezTo>
                <a:lnTo>
                  <a:pt x="761984" y="655335"/>
                </a:lnTo>
                <a:lnTo>
                  <a:pt x="761984" y="701059"/>
                </a:lnTo>
                <a:lnTo>
                  <a:pt x="761995" y="792480"/>
                </a:lnTo>
                <a:moveTo>
                  <a:pt x="670559" y="655325"/>
                </a:moveTo>
                <a:lnTo>
                  <a:pt x="670559" y="609610"/>
                </a:lnTo>
                <a:lnTo>
                  <a:pt x="579122" y="609610"/>
                </a:lnTo>
                <a:lnTo>
                  <a:pt x="579122" y="701050"/>
                </a:lnTo>
                <a:lnTo>
                  <a:pt x="670559" y="701050"/>
                </a:lnTo>
                <a:lnTo>
                  <a:pt x="670559" y="655325"/>
                </a:lnTo>
              </a:path>
            </a:pathLst>
          </a:cu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852637" y="4448257"/>
            <a:ext cx="312547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 visual-first template to organize goals, mood, and inspiration in one place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852637" y="3827994"/>
            <a:ext cx="312801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Organize Your Life Visually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812757" y="2153612"/>
            <a:ext cx="1097280" cy="1097280"/>
          </a:xfrm>
          <a:custGeom>
            <a:avLst/>
            <a:gdLst/>
            <a:ahLst/>
            <a:cxnLst/>
            <a:rect l="l" t="t" r="r" b="b"/>
            <a:pathLst>
              <a:path w="1097280" h="1097280">
                <a:moveTo>
                  <a:pt x="329184" y="146300"/>
                </a:moveTo>
                <a:cubicBezTo>
                  <a:pt x="329184" y="126187"/>
                  <a:pt x="345643" y="109728"/>
                  <a:pt x="365756" y="109728"/>
                </a:cubicBezTo>
                <a:lnTo>
                  <a:pt x="950969" y="109728"/>
                </a:lnTo>
                <a:cubicBezTo>
                  <a:pt x="971082" y="109728"/>
                  <a:pt x="987541" y="126187"/>
                  <a:pt x="987541" y="146300"/>
                </a:cubicBezTo>
                <a:lnTo>
                  <a:pt x="987541" y="585212"/>
                </a:lnTo>
                <a:lnTo>
                  <a:pt x="877813" y="585212"/>
                </a:lnTo>
                <a:cubicBezTo>
                  <a:pt x="837356" y="585212"/>
                  <a:pt x="804658" y="617900"/>
                  <a:pt x="804658" y="658368"/>
                </a:cubicBezTo>
                <a:lnTo>
                  <a:pt x="804658" y="768096"/>
                </a:lnTo>
                <a:lnTo>
                  <a:pt x="365746" y="768096"/>
                </a:lnTo>
                <a:cubicBezTo>
                  <a:pt x="345632" y="768096"/>
                  <a:pt x="329173" y="751637"/>
                  <a:pt x="329173" y="731524"/>
                </a:cubicBezTo>
                <a:lnTo>
                  <a:pt x="329184" y="146300"/>
                </a:lnTo>
                <a:moveTo>
                  <a:pt x="219456" y="146300"/>
                </a:moveTo>
                <a:lnTo>
                  <a:pt x="219456" y="731513"/>
                </a:lnTo>
                <a:cubicBezTo>
                  <a:pt x="219456" y="812207"/>
                  <a:pt x="285062" y="877813"/>
                  <a:pt x="365756" y="877813"/>
                </a:cubicBezTo>
                <a:lnTo>
                  <a:pt x="817243" y="877813"/>
                </a:lnTo>
                <a:cubicBezTo>
                  <a:pt x="856109" y="877813"/>
                  <a:pt x="893373" y="862495"/>
                  <a:pt x="920805" y="835063"/>
                </a:cubicBezTo>
                <a:lnTo>
                  <a:pt x="1054530" y="701327"/>
                </a:lnTo>
                <a:cubicBezTo>
                  <a:pt x="1081962" y="673895"/>
                  <a:pt x="1097280" y="636631"/>
                  <a:pt x="1097280" y="597776"/>
                </a:cubicBezTo>
                <a:lnTo>
                  <a:pt x="1097280" y="146290"/>
                </a:lnTo>
                <a:cubicBezTo>
                  <a:pt x="1097280" y="65596"/>
                  <a:pt x="1031674" y="-11"/>
                  <a:pt x="950980" y="-11"/>
                </a:cubicBezTo>
                <a:lnTo>
                  <a:pt x="365767" y="-11"/>
                </a:lnTo>
                <a:cubicBezTo>
                  <a:pt x="285073" y="-11"/>
                  <a:pt x="219467" y="65596"/>
                  <a:pt x="219467" y="146290"/>
                </a:cubicBezTo>
                <a:lnTo>
                  <a:pt x="219456" y="146300"/>
                </a:lnTo>
                <a:moveTo>
                  <a:pt x="731524" y="1042416"/>
                </a:moveTo>
                <a:cubicBezTo>
                  <a:pt x="731524" y="1012010"/>
                  <a:pt x="707065" y="987552"/>
                  <a:pt x="676660" y="987552"/>
                </a:cubicBezTo>
                <a:lnTo>
                  <a:pt x="310903" y="987552"/>
                </a:lnTo>
                <a:cubicBezTo>
                  <a:pt x="199804" y="987552"/>
                  <a:pt x="109739" y="897487"/>
                  <a:pt x="109739" y="786388"/>
                </a:cubicBezTo>
                <a:lnTo>
                  <a:pt x="109739" y="274320"/>
                </a:lnTo>
                <a:cubicBezTo>
                  <a:pt x="109739" y="243914"/>
                  <a:pt x="85280" y="219456"/>
                  <a:pt x="54875" y="219456"/>
                </a:cubicBezTo>
                <a:cubicBezTo>
                  <a:pt x="24469" y="219456"/>
                  <a:pt x="11" y="243914"/>
                  <a:pt x="11" y="274320"/>
                </a:cubicBezTo>
                <a:lnTo>
                  <a:pt x="11" y="786388"/>
                </a:lnTo>
                <a:cubicBezTo>
                  <a:pt x="11" y="958068"/>
                  <a:pt x="139234" y="1097280"/>
                  <a:pt x="310903" y="1097280"/>
                </a:cubicBezTo>
                <a:lnTo>
                  <a:pt x="676660" y="1097280"/>
                </a:lnTo>
                <a:cubicBezTo>
                  <a:pt x="707065" y="1097280"/>
                  <a:pt x="731524" y="1072822"/>
                  <a:pt x="731524" y="1042416"/>
                </a:cubicBezTo>
                <a:lnTo>
                  <a:pt x="731524" y="1042416"/>
                </a:lnTo>
              </a:path>
            </a:pathLst>
          </a:cu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11133713" y="6146003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852637" y="722489"/>
            <a:ext cx="10527357" cy="7365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3200" dirty="0">
                <a:solidFill>
                  <a:srgbClr val="0D3423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Welcome to Your Aesthetic Life Planner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526729" y="2527867"/>
            <a:ext cx="2468880" cy="463296"/>
          </a:xfrm>
          <a:custGeom>
            <a:avLst/>
            <a:gdLst/>
            <a:ahLst/>
            <a:cxnLst/>
            <a:rect l="l" t="t" r="r" b="b"/>
            <a:pathLst>
              <a:path w="2468880" h="463296">
                <a:moveTo>
                  <a:pt x="231655" y="0"/>
                </a:moveTo>
                <a:lnTo>
                  <a:pt x="231655" y="115824"/>
                </a:lnTo>
                <a:lnTo>
                  <a:pt x="2237250" y="115824"/>
                </a:lnTo>
                <a:lnTo>
                  <a:pt x="2237250" y="0"/>
                </a:lnTo>
                <a:lnTo>
                  <a:pt x="2468905" y="231648"/>
                </a:lnTo>
                <a:lnTo>
                  <a:pt x="2237250" y="463296"/>
                </a:lnTo>
                <a:lnTo>
                  <a:pt x="2237250" y="347472"/>
                </a:lnTo>
                <a:lnTo>
                  <a:pt x="231655" y="347472"/>
                </a:lnTo>
                <a:lnTo>
                  <a:pt x="231655" y="463296"/>
                </a:lnTo>
                <a:lnTo>
                  <a:pt x="0" y="231648"/>
                </a:lnTo>
                <a:lnTo>
                  <a:pt x="231655" y="0"/>
                </a:lnTo>
              </a:path>
            </a:pathLst>
          </a:custGeom>
          <a:solidFill>
            <a:srgbClr val="C2F0DD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6196391" y="2527867"/>
            <a:ext cx="2468880" cy="463296"/>
          </a:xfrm>
          <a:custGeom>
            <a:avLst/>
            <a:gdLst/>
            <a:ahLst/>
            <a:cxnLst/>
            <a:rect l="l" t="t" r="r" b="b"/>
            <a:pathLst>
              <a:path w="2468880" h="463296">
                <a:moveTo>
                  <a:pt x="231655" y="0"/>
                </a:moveTo>
                <a:lnTo>
                  <a:pt x="231655" y="115824"/>
                </a:lnTo>
                <a:lnTo>
                  <a:pt x="2237250" y="115824"/>
                </a:lnTo>
                <a:lnTo>
                  <a:pt x="2237250" y="0"/>
                </a:lnTo>
                <a:lnTo>
                  <a:pt x="2468905" y="231648"/>
                </a:lnTo>
                <a:lnTo>
                  <a:pt x="2237250" y="463296"/>
                </a:lnTo>
                <a:lnTo>
                  <a:pt x="2237250" y="347472"/>
                </a:lnTo>
                <a:lnTo>
                  <a:pt x="231655" y="347472"/>
                </a:lnTo>
                <a:lnTo>
                  <a:pt x="231655" y="463296"/>
                </a:lnTo>
                <a:lnTo>
                  <a:pt x="0" y="231648"/>
                </a:lnTo>
                <a:lnTo>
                  <a:pt x="231655" y="0"/>
                </a:lnTo>
              </a:path>
            </a:pathLst>
          </a:custGeom>
          <a:solidFill>
            <a:srgbClr val="C2F0DD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8866053" y="2527867"/>
            <a:ext cx="2468880" cy="463296"/>
          </a:xfrm>
          <a:custGeom>
            <a:avLst/>
            <a:gdLst/>
            <a:ahLst/>
            <a:cxnLst/>
            <a:rect l="l" t="t" r="r" b="b"/>
            <a:pathLst>
              <a:path w="2468880" h="463296">
                <a:moveTo>
                  <a:pt x="231655" y="0"/>
                </a:moveTo>
                <a:lnTo>
                  <a:pt x="231655" y="115824"/>
                </a:lnTo>
                <a:lnTo>
                  <a:pt x="2237250" y="115824"/>
                </a:lnTo>
                <a:lnTo>
                  <a:pt x="2237250" y="0"/>
                </a:lnTo>
                <a:lnTo>
                  <a:pt x="2468905" y="231648"/>
                </a:lnTo>
                <a:lnTo>
                  <a:pt x="2237250" y="463296"/>
                </a:lnTo>
                <a:lnTo>
                  <a:pt x="2237250" y="347472"/>
                </a:lnTo>
                <a:lnTo>
                  <a:pt x="231655" y="347472"/>
                </a:lnTo>
                <a:lnTo>
                  <a:pt x="231655" y="463296"/>
                </a:lnTo>
                <a:lnTo>
                  <a:pt x="0" y="231648"/>
                </a:lnTo>
                <a:lnTo>
                  <a:pt x="231655" y="0"/>
                </a:lnTo>
              </a:path>
            </a:pathLst>
          </a:custGeom>
          <a:solidFill>
            <a:srgbClr val="C2F0DD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855573" y="2527867"/>
            <a:ext cx="2468880" cy="463296"/>
          </a:xfrm>
          <a:custGeom>
            <a:avLst/>
            <a:gdLst/>
            <a:ahLst/>
            <a:cxnLst/>
            <a:rect l="l" t="t" r="r" b="b"/>
            <a:pathLst>
              <a:path w="2468880" h="463296">
                <a:moveTo>
                  <a:pt x="231655" y="0"/>
                </a:moveTo>
                <a:lnTo>
                  <a:pt x="231655" y="115824"/>
                </a:lnTo>
                <a:lnTo>
                  <a:pt x="2237250" y="115824"/>
                </a:lnTo>
                <a:lnTo>
                  <a:pt x="2237250" y="0"/>
                </a:lnTo>
                <a:lnTo>
                  <a:pt x="2468905" y="231648"/>
                </a:lnTo>
                <a:lnTo>
                  <a:pt x="2237250" y="463296"/>
                </a:lnTo>
                <a:lnTo>
                  <a:pt x="2237250" y="347472"/>
                </a:lnTo>
                <a:lnTo>
                  <a:pt x="231655" y="347472"/>
                </a:lnTo>
                <a:lnTo>
                  <a:pt x="231655" y="463296"/>
                </a:lnTo>
                <a:lnTo>
                  <a:pt x="0" y="231648"/>
                </a:lnTo>
                <a:lnTo>
                  <a:pt x="231655" y="0"/>
                </a:lnTo>
              </a:path>
            </a:pathLst>
          </a:custGeom>
          <a:solidFill>
            <a:srgbClr val="C2F0DD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1632755" y="2302315"/>
            <a:ext cx="914516" cy="914400"/>
          </a:xfrm>
          <a:custGeom>
            <a:avLst/>
            <a:gdLst/>
            <a:ahLst/>
            <a:cxnLst/>
            <a:rect l="l" t="t" r="r" b="b"/>
            <a:pathLst>
              <a:path w="914516" h="914400">
                <a:moveTo>
                  <a:pt x="914516" y="457200"/>
                </a:moveTo>
                <a:cubicBezTo>
                  <a:pt x="914516" y="709702"/>
                  <a:pt x="709792" y="914400"/>
                  <a:pt x="457258" y="914400"/>
                </a:cubicBezTo>
                <a:cubicBezTo>
                  <a:pt x="204724" y="914400"/>
                  <a:pt x="0" y="709702"/>
                  <a:pt x="0" y="457200"/>
                </a:cubicBezTo>
                <a:cubicBezTo>
                  <a:pt x="0" y="204698"/>
                  <a:pt x="204724" y="0"/>
                  <a:pt x="457258" y="0"/>
                </a:cubicBezTo>
                <a:cubicBezTo>
                  <a:pt x="709792" y="0"/>
                  <a:pt x="914516" y="204698"/>
                  <a:pt x="914516" y="457200"/>
                </a:cubicBezTo>
              </a:path>
            </a:pathLst>
          </a:cu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303969" y="2302315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914400" h="914400">
                <a:moveTo>
                  <a:pt x="914400" y="457200"/>
                </a:moveTo>
                <a:cubicBezTo>
                  <a:pt x="914400" y="709702"/>
                  <a:pt x="709702" y="914400"/>
                  <a:pt x="457200" y="914400"/>
                </a:cubicBezTo>
                <a:cubicBezTo>
                  <a:pt x="204698" y="914400"/>
                  <a:pt x="0" y="709702"/>
                  <a:pt x="0" y="457200"/>
                </a:cubicBezTo>
                <a:cubicBezTo>
                  <a:pt x="0" y="204698"/>
                  <a:pt x="204698" y="0"/>
                  <a:pt x="457200" y="0"/>
                </a:cubicBezTo>
                <a:cubicBezTo>
                  <a:pt x="709702" y="0"/>
                  <a:pt x="914400" y="204698"/>
                  <a:pt x="914400" y="457200"/>
                </a:cubicBezTo>
              </a:path>
            </a:pathLst>
          </a:cu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6969746" y="2302315"/>
            <a:ext cx="914516" cy="914400"/>
          </a:xfrm>
          <a:custGeom>
            <a:avLst/>
            <a:gdLst/>
            <a:ahLst/>
            <a:cxnLst/>
            <a:rect l="l" t="t" r="r" b="b"/>
            <a:pathLst>
              <a:path w="914516" h="914400">
                <a:moveTo>
                  <a:pt x="914516" y="457200"/>
                </a:moveTo>
                <a:cubicBezTo>
                  <a:pt x="914516" y="709702"/>
                  <a:pt x="709792" y="914400"/>
                  <a:pt x="457258" y="914400"/>
                </a:cubicBezTo>
                <a:cubicBezTo>
                  <a:pt x="204724" y="914400"/>
                  <a:pt x="0" y="709702"/>
                  <a:pt x="0" y="457200"/>
                </a:cubicBezTo>
                <a:cubicBezTo>
                  <a:pt x="0" y="204698"/>
                  <a:pt x="204724" y="0"/>
                  <a:pt x="457258" y="0"/>
                </a:cubicBezTo>
                <a:cubicBezTo>
                  <a:pt x="709792" y="0"/>
                  <a:pt x="914516" y="204698"/>
                  <a:pt x="914516" y="457200"/>
                </a:cubicBezTo>
              </a:path>
            </a:pathLst>
          </a:cu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0" y="447"/>
            <a:ext cx="365760" cy="6857553"/>
          </a:xfrm>
          <a:prstGeom prst="rect">
            <a:avLst/>
          </a:pr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11826240" y="447"/>
            <a:ext cx="365760" cy="6857553"/>
          </a:xfrm>
          <a:prstGeom prst="rect">
            <a:avLst/>
          </a:prstGeom>
          <a:solidFill>
            <a:srgbClr val="FFD60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9638220" y="2302315"/>
            <a:ext cx="914516" cy="914400"/>
          </a:xfrm>
          <a:custGeom>
            <a:avLst/>
            <a:gdLst/>
            <a:ahLst/>
            <a:cxnLst/>
            <a:rect l="l" t="t" r="r" b="b"/>
            <a:pathLst>
              <a:path w="914516" h="914400">
                <a:moveTo>
                  <a:pt x="914516" y="457200"/>
                </a:moveTo>
                <a:cubicBezTo>
                  <a:pt x="914516" y="709702"/>
                  <a:pt x="709792" y="914400"/>
                  <a:pt x="457258" y="914400"/>
                </a:cubicBezTo>
                <a:cubicBezTo>
                  <a:pt x="204724" y="914400"/>
                  <a:pt x="0" y="709702"/>
                  <a:pt x="0" y="457200"/>
                </a:cubicBezTo>
                <a:cubicBezTo>
                  <a:pt x="0" y="204698"/>
                  <a:pt x="204724" y="0"/>
                  <a:pt x="457258" y="0"/>
                </a:cubicBezTo>
                <a:cubicBezTo>
                  <a:pt x="709792" y="0"/>
                  <a:pt x="914516" y="204698"/>
                  <a:pt x="914516" y="457200"/>
                </a:cubicBezTo>
              </a:path>
            </a:pathLst>
          </a:cu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860897" y="6495651"/>
            <a:ext cx="60312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000" dirty="0">
                <a:solidFill>
                  <a:srgbClr val="A6A6A6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Life Planning: Organize, Inspire, and Motivate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8861053" y="4091118"/>
            <a:ext cx="2482850" cy="13366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27273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reserve a clean area for your quote so it feels intentional, not crowded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8861053" y="3563832"/>
            <a:ext cx="2485390" cy="411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Leave breathing room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9958318" y="2637595"/>
            <a:ext cx="274320" cy="243840"/>
          </a:xfrm>
          <a:custGeom>
            <a:avLst/>
            <a:gdLst/>
            <a:ahLst/>
            <a:cxnLst/>
            <a:rect l="l" t="t" r="r" b="b"/>
            <a:pathLst>
              <a:path w="274320" h="243840">
                <a:moveTo>
                  <a:pt x="0" y="45720"/>
                </a:moveTo>
                <a:cubicBezTo>
                  <a:pt x="0" y="20478"/>
                  <a:pt x="20478" y="0"/>
                  <a:pt x="45721" y="0"/>
                </a:cubicBezTo>
                <a:lnTo>
                  <a:pt x="49531" y="0"/>
                </a:lnTo>
                <a:cubicBezTo>
                  <a:pt x="55865" y="0"/>
                  <a:pt x="60962" y="5096"/>
                  <a:pt x="60962" y="11431"/>
                </a:cubicBezTo>
                <a:cubicBezTo>
                  <a:pt x="60962" y="17766"/>
                  <a:pt x="55865" y="22862"/>
                  <a:pt x="49531" y="22862"/>
                </a:cubicBezTo>
                <a:lnTo>
                  <a:pt x="45721" y="22862"/>
                </a:lnTo>
                <a:cubicBezTo>
                  <a:pt x="33099" y="22862"/>
                  <a:pt x="22862" y="33101"/>
                  <a:pt x="22862" y="45722"/>
                </a:cubicBezTo>
                <a:lnTo>
                  <a:pt x="45721" y="45722"/>
                </a:lnTo>
                <a:cubicBezTo>
                  <a:pt x="58342" y="45722"/>
                  <a:pt x="68580" y="55961"/>
                  <a:pt x="68580" y="68582"/>
                </a:cubicBezTo>
                <a:lnTo>
                  <a:pt x="68580" y="91442"/>
                </a:lnTo>
                <a:cubicBezTo>
                  <a:pt x="68580" y="104064"/>
                  <a:pt x="58340" y="114302"/>
                  <a:pt x="45721" y="114302"/>
                </a:cubicBezTo>
                <a:lnTo>
                  <a:pt x="22862" y="114302"/>
                </a:lnTo>
                <a:cubicBezTo>
                  <a:pt x="10240" y="114302"/>
                  <a:pt x="3" y="104064"/>
                  <a:pt x="3" y="91442"/>
                </a:cubicBezTo>
                <a:lnTo>
                  <a:pt x="3" y="80014"/>
                </a:lnTo>
                <a:lnTo>
                  <a:pt x="3" y="68585"/>
                </a:lnTo>
                <a:lnTo>
                  <a:pt x="0" y="45720"/>
                </a:lnTo>
                <a:moveTo>
                  <a:pt x="22859" y="80011"/>
                </a:moveTo>
                <a:lnTo>
                  <a:pt x="22859" y="91442"/>
                </a:lnTo>
                <a:lnTo>
                  <a:pt x="45718" y="91442"/>
                </a:lnTo>
                <a:lnTo>
                  <a:pt x="45718" y="68582"/>
                </a:lnTo>
                <a:lnTo>
                  <a:pt x="22859" y="68582"/>
                </a:lnTo>
                <a:lnTo>
                  <a:pt x="22859" y="80011"/>
                </a:lnTo>
                <a:moveTo>
                  <a:pt x="83821" y="45720"/>
                </a:moveTo>
                <a:cubicBezTo>
                  <a:pt x="83821" y="20478"/>
                  <a:pt x="104299" y="0"/>
                  <a:pt x="129542" y="0"/>
                </a:cubicBezTo>
                <a:lnTo>
                  <a:pt x="133352" y="0"/>
                </a:lnTo>
                <a:cubicBezTo>
                  <a:pt x="139687" y="0"/>
                  <a:pt x="144783" y="5096"/>
                  <a:pt x="144783" y="11431"/>
                </a:cubicBezTo>
                <a:cubicBezTo>
                  <a:pt x="144783" y="17766"/>
                  <a:pt x="139687" y="22862"/>
                  <a:pt x="133352" y="22862"/>
                </a:cubicBezTo>
                <a:lnTo>
                  <a:pt x="129542" y="22862"/>
                </a:lnTo>
                <a:cubicBezTo>
                  <a:pt x="116921" y="22862"/>
                  <a:pt x="106683" y="33101"/>
                  <a:pt x="106683" y="45722"/>
                </a:cubicBezTo>
                <a:lnTo>
                  <a:pt x="129542" y="45722"/>
                </a:lnTo>
                <a:cubicBezTo>
                  <a:pt x="142164" y="45722"/>
                  <a:pt x="152401" y="55961"/>
                  <a:pt x="152401" y="68582"/>
                </a:cubicBezTo>
                <a:lnTo>
                  <a:pt x="152401" y="91442"/>
                </a:lnTo>
                <a:cubicBezTo>
                  <a:pt x="152401" y="104064"/>
                  <a:pt x="142161" y="114302"/>
                  <a:pt x="129542" y="114302"/>
                </a:cubicBezTo>
                <a:lnTo>
                  <a:pt x="106683" y="114302"/>
                </a:lnTo>
                <a:cubicBezTo>
                  <a:pt x="94062" y="114302"/>
                  <a:pt x="83824" y="104064"/>
                  <a:pt x="83824" y="91442"/>
                </a:cubicBezTo>
                <a:lnTo>
                  <a:pt x="83824" y="80014"/>
                </a:lnTo>
                <a:lnTo>
                  <a:pt x="83824" y="68585"/>
                </a:lnTo>
                <a:lnTo>
                  <a:pt x="83821" y="45720"/>
                </a:lnTo>
                <a:moveTo>
                  <a:pt x="106680" y="68580"/>
                </a:moveTo>
                <a:lnTo>
                  <a:pt x="106680" y="80011"/>
                </a:lnTo>
                <a:lnTo>
                  <a:pt x="106680" y="91442"/>
                </a:lnTo>
                <a:lnTo>
                  <a:pt x="129539" y="91442"/>
                </a:lnTo>
                <a:lnTo>
                  <a:pt x="129539" y="68582"/>
                </a:lnTo>
                <a:lnTo>
                  <a:pt x="106680" y="68580"/>
                </a:lnTo>
                <a:moveTo>
                  <a:pt x="274320" y="198120"/>
                </a:moveTo>
                <a:cubicBezTo>
                  <a:pt x="274320" y="223362"/>
                  <a:pt x="253842" y="243840"/>
                  <a:pt x="228599" y="243840"/>
                </a:cubicBezTo>
                <a:lnTo>
                  <a:pt x="224789" y="243840"/>
                </a:lnTo>
                <a:cubicBezTo>
                  <a:pt x="218455" y="243840"/>
                  <a:pt x="213358" y="238744"/>
                  <a:pt x="213358" y="232411"/>
                </a:cubicBezTo>
                <a:cubicBezTo>
                  <a:pt x="213358" y="226076"/>
                  <a:pt x="218455" y="220982"/>
                  <a:pt x="224789" y="220982"/>
                </a:cubicBezTo>
                <a:lnTo>
                  <a:pt x="228599" y="220982"/>
                </a:lnTo>
                <a:cubicBezTo>
                  <a:pt x="241221" y="220982"/>
                  <a:pt x="251458" y="210744"/>
                  <a:pt x="251458" y="198122"/>
                </a:cubicBezTo>
                <a:lnTo>
                  <a:pt x="228599" y="198122"/>
                </a:lnTo>
                <a:cubicBezTo>
                  <a:pt x="215978" y="198122"/>
                  <a:pt x="205740" y="187884"/>
                  <a:pt x="205740" y="175262"/>
                </a:cubicBezTo>
                <a:lnTo>
                  <a:pt x="205740" y="152402"/>
                </a:lnTo>
                <a:cubicBezTo>
                  <a:pt x="205740" y="139781"/>
                  <a:pt x="215980" y="129542"/>
                  <a:pt x="228599" y="129542"/>
                </a:cubicBezTo>
                <a:lnTo>
                  <a:pt x="251458" y="129542"/>
                </a:lnTo>
                <a:cubicBezTo>
                  <a:pt x="264080" y="129542"/>
                  <a:pt x="274317" y="139781"/>
                  <a:pt x="274317" y="152402"/>
                </a:cubicBezTo>
                <a:lnTo>
                  <a:pt x="274317" y="163834"/>
                </a:lnTo>
                <a:lnTo>
                  <a:pt x="274317" y="175265"/>
                </a:lnTo>
                <a:lnTo>
                  <a:pt x="274320" y="198120"/>
                </a:lnTo>
                <a:moveTo>
                  <a:pt x="251461" y="175260"/>
                </a:moveTo>
                <a:lnTo>
                  <a:pt x="251461" y="163831"/>
                </a:lnTo>
                <a:lnTo>
                  <a:pt x="251461" y="152402"/>
                </a:lnTo>
                <a:lnTo>
                  <a:pt x="228602" y="152402"/>
                </a:lnTo>
                <a:lnTo>
                  <a:pt x="228602" y="175262"/>
                </a:lnTo>
                <a:lnTo>
                  <a:pt x="251461" y="175260"/>
                </a:lnTo>
                <a:moveTo>
                  <a:pt x="190499" y="198120"/>
                </a:moveTo>
                <a:cubicBezTo>
                  <a:pt x="190499" y="223362"/>
                  <a:pt x="170021" y="243840"/>
                  <a:pt x="144778" y="243840"/>
                </a:cubicBezTo>
                <a:lnTo>
                  <a:pt x="140968" y="243840"/>
                </a:lnTo>
                <a:cubicBezTo>
                  <a:pt x="134633" y="243840"/>
                  <a:pt x="129537" y="238744"/>
                  <a:pt x="129537" y="232411"/>
                </a:cubicBezTo>
                <a:cubicBezTo>
                  <a:pt x="129537" y="226076"/>
                  <a:pt x="134633" y="220982"/>
                  <a:pt x="140968" y="220982"/>
                </a:cubicBezTo>
                <a:lnTo>
                  <a:pt x="144778" y="220982"/>
                </a:lnTo>
                <a:cubicBezTo>
                  <a:pt x="157399" y="220982"/>
                  <a:pt x="167637" y="210744"/>
                  <a:pt x="167637" y="198122"/>
                </a:cubicBezTo>
                <a:lnTo>
                  <a:pt x="144778" y="198122"/>
                </a:lnTo>
                <a:cubicBezTo>
                  <a:pt x="132156" y="198122"/>
                  <a:pt x="121919" y="187884"/>
                  <a:pt x="121919" y="175262"/>
                </a:cubicBezTo>
                <a:lnTo>
                  <a:pt x="121919" y="152402"/>
                </a:lnTo>
                <a:cubicBezTo>
                  <a:pt x="121919" y="139781"/>
                  <a:pt x="132159" y="129542"/>
                  <a:pt x="144778" y="129542"/>
                </a:cubicBezTo>
                <a:lnTo>
                  <a:pt x="167637" y="129542"/>
                </a:lnTo>
                <a:cubicBezTo>
                  <a:pt x="180258" y="129542"/>
                  <a:pt x="190496" y="139781"/>
                  <a:pt x="190496" y="152402"/>
                </a:cubicBezTo>
                <a:lnTo>
                  <a:pt x="190496" y="163834"/>
                </a:lnTo>
                <a:lnTo>
                  <a:pt x="190496" y="175265"/>
                </a:lnTo>
                <a:lnTo>
                  <a:pt x="190499" y="198120"/>
                </a:lnTo>
                <a:moveTo>
                  <a:pt x="167640" y="163831"/>
                </a:moveTo>
                <a:lnTo>
                  <a:pt x="167640" y="152402"/>
                </a:lnTo>
                <a:lnTo>
                  <a:pt x="144781" y="152402"/>
                </a:lnTo>
                <a:lnTo>
                  <a:pt x="144781" y="175262"/>
                </a:lnTo>
                <a:lnTo>
                  <a:pt x="167640" y="175262"/>
                </a:lnTo>
                <a:lnTo>
                  <a:pt x="167640" y="163831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6196391" y="4091118"/>
            <a:ext cx="2482850" cy="13366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27273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pick one “hero” photo and let it guide the color vibe of the whole collage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196391" y="3563832"/>
            <a:ext cx="2485390" cy="411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Create a mood anchor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7289844" y="2637587"/>
            <a:ext cx="274320" cy="243856"/>
          </a:xfrm>
          <a:custGeom>
            <a:avLst/>
            <a:gdLst/>
            <a:ahLst/>
            <a:cxnLst/>
            <a:rect l="l" t="t" r="r" b="b"/>
            <a:pathLst>
              <a:path w="274320" h="243856">
                <a:moveTo>
                  <a:pt x="152401" y="38102"/>
                </a:moveTo>
                <a:cubicBezTo>
                  <a:pt x="152401" y="46520"/>
                  <a:pt x="145579" y="53344"/>
                  <a:pt x="137160" y="53344"/>
                </a:cubicBezTo>
                <a:cubicBezTo>
                  <a:pt x="128744" y="53344"/>
                  <a:pt x="121919" y="46520"/>
                  <a:pt x="121919" y="38102"/>
                </a:cubicBezTo>
                <a:cubicBezTo>
                  <a:pt x="121919" y="29685"/>
                  <a:pt x="128741" y="22861"/>
                  <a:pt x="137160" y="22861"/>
                </a:cubicBezTo>
                <a:cubicBezTo>
                  <a:pt x="145576" y="22861"/>
                  <a:pt x="152401" y="29685"/>
                  <a:pt x="152401" y="38102"/>
                </a:cubicBezTo>
                <a:moveTo>
                  <a:pt x="137160" y="0"/>
                </a:moveTo>
                <a:cubicBezTo>
                  <a:pt x="116109" y="0"/>
                  <a:pt x="99057" y="17050"/>
                  <a:pt x="99057" y="38102"/>
                </a:cubicBezTo>
                <a:cubicBezTo>
                  <a:pt x="99057" y="55202"/>
                  <a:pt x="110345" y="69679"/>
                  <a:pt x="125872" y="74491"/>
                </a:cubicBezTo>
                <a:cubicBezTo>
                  <a:pt x="125776" y="75061"/>
                  <a:pt x="125729" y="75634"/>
                  <a:pt x="125729" y="76205"/>
                </a:cubicBezTo>
                <a:lnTo>
                  <a:pt x="125729" y="91446"/>
                </a:lnTo>
                <a:lnTo>
                  <a:pt x="102867" y="91446"/>
                </a:lnTo>
                <a:cubicBezTo>
                  <a:pt x="96533" y="91446"/>
                  <a:pt x="91436" y="96543"/>
                  <a:pt x="91436" y="102878"/>
                </a:cubicBezTo>
                <a:cubicBezTo>
                  <a:pt x="91436" y="109213"/>
                  <a:pt x="96533" y="114310"/>
                  <a:pt x="102867" y="114310"/>
                </a:cubicBezTo>
                <a:lnTo>
                  <a:pt x="125729" y="114310"/>
                </a:lnTo>
                <a:lnTo>
                  <a:pt x="125729" y="220997"/>
                </a:lnTo>
                <a:lnTo>
                  <a:pt x="114298" y="220997"/>
                </a:lnTo>
                <a:cubicBezTo>
                  <a:pt x="79196" y="220997"/>
                  <a:pt x="50620" y="193088"/>
                  <a:pt x="49572" y="158224"/>
                </a:cubicBezTo>
                <a:lnTo>
                  <a:pt x="57336" y="164891"/>
                </a:lnTo>
                <a:cubicBezTo>
                  <a:pt x="62147" y="168987"/>
                  <a:pt x="69337" y="168463"/>
                  <a:pt x="73433" y="163652"/>
                </a:cubicBezTo>
                <a:cubicBezTo>
                  <a:pt x="77528" y="158841"/>
                  <a:pt x="77004" y="151649"/>
                  <a:pt x="72195" y="147552"/>
                </a:cubicBezTo>
                <a:lnTo>
                  <a:pt x="45523" y="124691"/>
                </a:lnTo>
                <a:cubicBezTo>
                  <a:pt x="41236" y="121023"/>
                  <a:pt x="34902" y="121023"/>
                  <a:pt x="30663" y="124691"/>
                </a:cubicBezTo>
                <a:lnTo>
                  <a:pt x="3991" y="147552"/>
                </a:lnTo>
                <a:cubicBezTo>
                  <a:pt x="-820" y="151649"/>
                  <a:pt x="-1344" y="158887"/>
                  <a:pt x="2754" y="163652"/>
                </a:cubicBezTo>
                <a:cubicBezTo>
                  <a:pt x="6850" y="168414"/>
                  <a:pt x="14089" y="168985"/>
                  <a:pt x="18851" y="164891"/>
                </a:cubicBezTo>
                <a:lnTo>
                  <a:pt x="26661" y="158175"/>
                </a:lnTo>
                <a:cubicBezTo>
                  <a:pt x="27709" y="205661"/>
                  <a:pt x="66575" y="243858"/>
                  <a:pt x="114298" y="243858"/>
                </a:cubicBezTo>
                <a:lnTo>
                  <a:pt x="137160" y="243858"/>
                </a:lnTo>
                <a:lnTo>
                  <a:pt x="160022" y="243858"/>
                </a:lnTo>
                <a:cubicBezTo>
                  <a:pt x="207745" y="243858"/>
                  <a:pt x="246611" y="205661"/>
                  <a:pt x="247659" y="158175"/>
                </a:cubicBezTo>
                <a:lnTo>
                  <a:pt x="255469" y="164891"/>
                </a:lnTo>
                <a:cubicBezTo>
                  <a:pt x="260280" y="168987"/>
                  <a:pt x="267470" y="168463"/>
                  <a:pt x="271566" y="163652"/>
                </a:cubicBezTo>
                <a:cubicBezTo>
                  <a:pt x="275661" y="158841"/>
                  <a:pt x="275137" y="151649"/>
                  <a:pt x="270329" y="147552"/>
                </a:cubicBezTo>
                <a:lnTo>
                  <a:pt x="243656" y="124691"/>
                </a:lnTo>
                <a:cubicBezTo>
                  <a:pt x="239369" y="121023"/>
                  <a:pt x="233084" y="121023"/>
                  <a:pt x="228797" y="124691"/>
                </a:cubicBezTo>
                <a:lnTo>
                  <a:pt x="202124" y="147552"/>
                </a:lnTo>
                <a:cubicBezTo>
                  <a:pt x="197313" y="151649"/>
                  <a:pt x="196789" y="158887"/>
                  <a:pt x="200887" y="163652"/>
                </a:cubicBezTo>
                <a:cubicBezTo>
                  <a:pt x="204983" y="168414"/>
                  <a:pt x="212222" y="168985"/>
                  <a:pt x="216984" y="164891"/>
                </a:cubicBezTo>
                <a:lnTo>
                  <a:pt x="224748" y="158224"/>
                </a:lnTo>
                <a:cubicBezTo>
                  <a:pt x="223700" y="193088"/>
                  <a:pt x="195124" y="220997"/>
                  <a:pt x="160022" y="220997"/>
                </a:cubicBezTo>
                <a:lnTo>
                  <a:pt x="148591" y="220997"/>
                </a:lnTo>
                <a:lnTo>
                  <a:pt x="148591" y="114310"/>
                </a:lnTo>
                <a:lnTo>
                  <a:pt x="171453" y="114310"/>
                </a:lnTo>
                <a:cubicBezTo>
                  <a:pt x="177787" y="114310"/>
                  <a:pt x="182884" y="109213"/>
                  <a:pt x="182884" y="102880"/>
                </a:cubicBezTo>
                <a:cubicBezTo>
                  <a:pt x="182884" y="96545"/>
                  <a:pt x="177787" y="91451"/>
                  <a:pt x="171453" y="91451"/>
                </a:cubicBezTo>
                <a:lnTo>
                  <a:pt x="148591" y="91451"/>
                </a:lnTo>
                <a:lnTo>
                  <a:pt x="148591" y="76210"/>
                </a:lnTo>
                <a:cubicBezTo>
                  <a:pt x="148591" y="75639"/>
                  <a:pt x="148544" y="75066"/>
                  <a:pt x="148448" y="74496"/>
                </a:cubicBezTo>
                <a:cubicBezTo>
                  <a:pt x="163975" y="69684"/>
                  <a:pt x="175263" y="55207"/>
                  <a:pt x="175263" y="38107"/>
                </a:cubicBezTo>
                <a:cubicBezTo>
                  <a:pt x="175263" y="17055"/>
                  <a:pt x="158211" y="5"/>
                  <a:pt x="137160" y="5"/>
                </a:cubicBezTo>
                <a:lnTo>
                  <a:pt x="137160" y="0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3526729" y="4091118"/>
            <a:ext cx="2482850" cy="13366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27273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layer 2–3 images in the center, then fan out smaller ones around them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3526729" y="3563832"/>
            <a:ext cx="2485390" cy="411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Use overlapping image layouts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627821" y="2622355"/>
            <a:ext cx="274320" cy="274320"/>
          </a:xfrm>
          <a:custGeom>
            <a:avLst/>
            <a:gdLst/>
            <a:ahLst/>
            <a:cxnLst/>
            <a:rect l="l" t="t" r="r" b="b"/>
            <a:pathLst>
              <a:path w="274320" h="274320">
                <a:moveTo>
                  <a:pt x="137160" y="0"/>
                </a:moveTo>
                <a:cubicBezTo>
                  <a:pt x="132606" y="0"/>
                  <a:pt x="128053" y="911"/>
                  <a:pt x="123872" y="2732"/>
                </a:cubicBezTo>
                <a:lnTo>
                  <a:pt x="11733" y="50793"/>
                </a:lnTo>
                <a:cubicBezTo>
                  <a:pt x="4606" y="53846"/>
                  <a:pt x="0" y="60811"/>
                  <a:pt x="0" y="68580"/>
                </a:cubicBezTo>
                <a:cubicBezTo>
                  <a:pt x="0" y="76349"/>
                  <a:pt x="4609" y="83314"/>
                  <a:pt x="11733" y="86367"/>
                </a:cubicBezTo>
                <a:lnTo>
                  <a:pt x="123872" y="134428"/>
                </a:lnTo>
                <a:cubicBezTo>
                  <a:pt x="128050" y="136249"/>
                  <a:pt x="132606" y="137160"/>
                  <a:pt x="137160" y="137160"/>
                </a:cubicBezTo>
                <a:cubicBezTo>
                  <a:pt x="141714" y="137160"/>
                  <a:pt x="146267" y="136249"/>
                  <a:pt x="150448" y="134428"/>
                </a:cubicBezTo>
                <a:lnTo>
                  <a:pt x="262587" y="86367"/>
                </a:lnTo>
                <a:cubicBezTo>
                  <a:pt x="269714" y="83314"/>
                  <a:pt x="274320" y="76294"/>
                  <a:pt x="274320" y="68580"/>
                </a:cubicBezTo>
                <a:cubicBezTo>
                  <a:pt x="274320" y="60866"/>
                  <a:pt x="269711" y="53846"/>
                  <a:pt x="262587" y="50793"/>
                </a:cubicBezTo>
                <a:lnTo>
                  <a:pt x="150448" y="2732"/>
                </a:lnTo>
                <a:cubicBezTo>
                  <a:pt x="146270" y="911"/>
                  <a:pt x="141714" y="0"/>
                  <a:pt x="137160" y="0"/>
                </a:cubicBezTo>
                <a:lnTo>
                  <a:pt x="137160" y="0"/>
                </a:lnTo>
                <a:moveTo>
                  <a:pt x="134000" y="26359"/>
                </a:moveTo>
                <a:cubicBezTo>
                  <a:pt x="135018" y="25931"/>
                  <a:pt x="136090" y="25717"/>
                  <a:pt x="137160" y="25717"/>
                </a:cubicBezTo>
                <a:cubicBezTo>
                  <a:pt x="138233" y="25717"/>
                  <a:pt x="139302" y="25931"/>
                  <a:pt x="140320" y="26359"/>
                </a:cubicBezTo>
                <a:lnTo>
                  <a:pt x="238796" y="68580"/>
                </a:lnTo>
                <a:lnTo>
                  <a:pt x="140320" y="110801"/>
                </a:lnTo>
                <a:cubicBezTo>
                  <a:pt x="139302" y="111229"/>
                  <a:pt x="138230" y="111443"/>
                  <a:pt x="137160" y="111443"/>
                </a:cubicBezTo>
                <a:cubicBezTo>
                  <a:pt x="136087" y="111443"/>
                  <a:pt x="135018" y="111229"/>
                  <a:pt x="134000" y="110801"/>
                </a:cubicBezTo>
                <a:lnTo>
                  <a:pt x="35524" y="68580"/>
                </a:lnTo>
                <a:lnTo>
                  <a:pt x="134000" y="26359"/>
                </a:lnTo>
                <a:moveTo>
                  <a:pt x="11733" y="119373"/>
                </a:moveTo>
                <a:cubicBezTo>
                  <a:pt x="4606" y="122426"/>
                  <a:pt x="0" y="129391"/>
                  <a:pt x="0" y="137160"/>
                </a:cubicBezTo>
                <a:cubicBezTo>
                  <a:pt x="0" y="144929"/>
                  <a:pt x="4609" y="151894"/>
                  <a:pt x="11733" y="154947"/>
                </a:cubicBezTo>
                <a:lnTo>
                  <a:pt x="123872" y="203008"/>
                </a:lnTo>
                <a:cubicBezTo>
                  <a:pt x="128050" y="204829"/>
                  <a:pt x="132606" y="205740"/>
                  <a:pt x="137160" y="205740"/>
                </a:cubicBezTo>
                <a:cubicBezTo>
                  <a:pt x="141714" y="205740"/>
                  <a:pt x="146267" y="204829"/>
                  <a:pt x="150448" y="203008"/>
                </a:cubicBezTo>
                <a:lnTo>
                  <a:pt x="262587" y="154947"/>
                </a:lnTo>
                <a:cubicBezTo>
                  <a:pt x="269714" y="151894"/>
                  <a:pt x="274320" y="144874"/>
                  <a:pt x="274320" y="137160"/>
                </a:cubicBezTo>
                <a:cubicBezTo>
                  <a:pt x="274320" y="129446"/>
                  <a:pt x="269711" y="122426"/>
                  <a:pt x="262587" y="119373"/>
                </a:cubicBezTo>
                <a:lnTo>
                  <a:pt x="245870" y="112194"/>
                </a:lnTo>
                <a:lnTo>
                  <a:pt x="213240" y="126179"/>
                </a:lnTo>
                <a:lnTo>
                  <a:pt x="238796" y="137163"/>
                </a:lnTo>
                <a:lnTo>
                  <a:pt x="140320" y="179383"/>
                </a:lnTo>
                <a:cubicBezTo>
                  <a:pt x="139302" y="179811"/>
                  <a:pt x="138230" y="180025"/>
                  <a:pt x="137160" y="180025"/>
                </a:cubicBezTo>
                <a:cubicBezTo>
                  <a:pt x="136087" y="180025"/>
                  <a:pt x="135018" y="179811"/>
                  <a:pt x="134000" y="179383"/>
                </a:cubicBezTo>
                <a:lnTo>
                  <a:pt x="35524" y="137163"/>
                </a:lnTo>
                <a:lnTo>
                  <a:pt x="61080" y="126179"/>
                </a:lnTo>
                <a:lnTo>
                  <a:pt x="28450" y="112194"/>
                </a:lnTo>
                <a:lnTo>
                  <a:pt x="11733" y="119373"/>
                </a:lnTo>
                <a:moveTo>
                  <a:pt x="11733" y="187953"/>
                </a:moveTo>
                <a:cubicBezTo>
                  <a:pt x="4606" y="191006"/>
                  <a:pt x="0" y="197971"/>
                  <a:pt x="0" y="205740"/>
                </a:cubicBezTo>
                <a:cubicBezTo>
                  <a:pt x="0" y="213509"/>
                  <a:pt x="4609" y="220474"/>
                  <a:pt x="11733" y="223527"/>
                </a:cubicBezTo>
                <a:lnTo>
                  <a:pt x="123872" y="271588"/>
                </a:lnTo>
                <a:cubicBezTo>
                  <a:pt x="128050" y="273409"/>
                  <a:pt x="132606" y="274320"/>
                  <a:pt x="137160" y="274320"/>
                </a:cubicBezTo>
                <a:cubicBezTo>
                  <a:pt x="141714" y="274320"/>
                  <a:pt x="146267" y="273409"/>
                  <a:pt x="150448" y="271588"/>
                </a:cubicBezTo>
                <a:lnTo>
                  <a:pt x="262587" y="223527"/>
                </a:lnTo>
                <a:cubicBezTo>
                  <a:pt x="269714" y="220474"/>
                  <a:pt x="274320" y="213454"/>
                  <a:pt x="274320" y="205740"/>
                </a:cubicBezTo>
                <a:cubicBezTo>
                  <a:pt x="274320" y="198026"/>
                  <a:pt x="269711" y="191006"/>
                  <a:pt x="262587" y="187953"/>
                </a:cubicBezTo>
                <a:lnTo>
                  <a:pt x="245870" y="180774"/>
                </a:lnTo>
                <a:lnTo>
                  <a:pt x="213240" y="194759"/>
                </a:lnTo>
                <a:lnTo>
                  <a:pt x="238796" y="205743"/>
                </a:lnTo>
                <a:lnTo>
                  <a:pt x="140320" y="247963"/>
                </a:lnTo>
                <a:cubicBezTo>
                  <a:pt x="139302" y="248391"/>
                  <a:pt x="138230" y="248605"/>
                  <a:pt x="137160" y="248605"/>
                </a:cubicBezTo>
                <a:cubicBezTo>
                  <a:pt x="136087" y="248605"/>
                  <a:pt x="135018" y="248391"/>
                  <a:pt x="134000" y="247963"/>
                </a:cubicBezTo>
                <a:lnTo>
                  <a:pt x="35524" y="205743"/>
                </a:lnTo>
                <a:lnTo>
                  <a:pt x="61080" y="194759"/>
                </a:lnTo>
                <a:lnTo>
                  <a:pt x="28450" y="180774"/>
                </a:lnTo>
                <a:lnTo>
                  <a:pt x="11733" y="187953"/>
                </a:ln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855573" y="4091118"/>
            <a:ext cx="2482850" cy="13366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27273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place 6–10 photos with small spacing for a “scrapbook” look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855573" y="3563832"/>
            <a:ext cx="2485390" cy="411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Add Polaroid-style frames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1952838" y="2622355"/>
            <a:ext cx="274320" cy="274320"/>
          </a:xfrm>
          <a:custGeom>
            <a:avLst/>
            <a:gdLst/>
            <a:ahLst/>
            <a:cxnLst/>
            <a:rect l="l" t="t" r="r" b="b"/>
            <a:pathLst>
              <a:path w="274320" h="274320">
                <a:moveTo>
                  <a:pt x="244929" y="205740"/>
                </a:moveTo>
                <a:lnTo>
                  <a:pt x="244929" y="235131"/>
                </a:lnTo>
                <a:cubicBezTo>
                  <a:pt x="244929" y="240518"/>
                  <a:pt x="240521" y="244927"/>
                  <a:pt x="235133" y="244927"/>
                </a:cubicBezTo>
                <a:lnTo>
                  <a:pt x="39189" y="244927"/>
                </a:lnTo>
                <a:cubicBezTo>
                  <a:pt x="33802" y="244927"/>
                  <a:pt x="29393" y="240518"/>
                  <a:pt x="29393" y="235131"/>
                </a:cubicBezTo>
                <a:lnTo>
                  <a:pt x="29393" y="205740"/>
                </a:lnTo>
                <a:lnTo>
                  <a:pt x="244929" y="205740"/>
                </a:lnTo>
                <a:moveTo>
                  <a:pt x="46108" y="176349"/>
                </a:moveTo>
                <a:lnTo>
                  <a:pt x="29391" y="176349"/>
                </a:lnTo>
                <a:lnTo>
                  <a:pt x="29391" y="39189"/>
                </a:lnTo>
                <a:cubicBezTo>
                  <a:pt x="29391" y="33802"/>
                  <a:pt x="33799" y="29393"/>
                  <a:pt x="39187" y="29393"/>
                </a:cubicBezTo>
                <a:lnTo>
                  <a:pt x="235131" y="29393"/>
                </a:lnTo>
                <a:cubicBezTo>
                  <a:pt x="240518" y="29393"/>
                  <a:pt x="244927" y="33802"/>
                  <a:pt x="244927" y="39189"/>
                </a:cubicBezTo>
                <a:lnTo>
                  <a:pt x="244927" y="176349"/>
                </a:lnTo>
                <a:lnTo>
                  <a:pt x="230475" y="176349"/>
                </a:lnTo>
                <a:lnTo>
                  <a:pt x="173957" y="89950"/>
                </a:lnTo>
                <a:cubicBezTo>
                  <a:pt x="171264" y="85785"/>
                  <a:pt x="166608" y="83275"/>
                  <a:pt x="161649" y="83275"/>
                </a:cubicBezTo>
                <a:cubicBezTo>
                  <a:pt x="156689" y="83275"/>
                  <a:pt x="152036" y="85785"/>
                  <a:pt x="149340" y="89950"/>
                </a:cubicBezTo>
                <a:lnTo>
                  <a:pt x="115050" y="142364"/>
                </a:lnTo>
                <a:lnTo>
                  <a:pt x="104886" y="128524"/>
                </a:lnTo>
                <a:cubicBezTo>
                  <a:pt x="102132" y="124728"/>
                  <a:pt x="97721" y="122522"/>
                  <a:pt x="93008" y="122522"/>
                </a:cubicBezTo>
                <a:cubicBezTo>
                  <a:pt x="88293" y="122522"/>
                  <a:pt x="83945" y="124728"/>
                  <a:pt x="81130" y="128524"/>
                </a:cubicBezTo>
                <a:lnTo>
                  <a:pt x="46108" y="176349"/>
                </a:lnTo>
                <a:moveTo>
                  <a:pt x="274320" y="176349"/>
                </a:moveTo>
                <a:lnTo>
                  <a:pt x="274320" y="39189"/>
                </a:lnTo>
                <a:cubicBezTo>
                  <a:pt x="274320" y="17576"/>
                  <a:pt x="256747" y="0"/>
                  <a:pt x="235131" y="0"/>
                </a:cubicBezTo>
                <a:lnTo>
                  <a:pt x="39187" y="0"/>
                </a:lnTo>
                <a:cubicBezTo>
                  <a:pt x="17573" y="0"/>
                  <a:pt x="-3" y="17573"/>
                  <a:pt x="-3" y="39189"/>
                </a:cubicBezTo>
                <a:lnTo>
                  <a:pt x="-3" y="176349"/>
                </a:lnTo>
                <a:lnTo>
                  <a:pt x="-3" y="191045"/>
                </a:lnTo>
                <a:lnTo>
                  <a:pt x="-3" y="205740"/>
                </a:lnTo>
                <a:lnTo>
                  <a:pt x="-3" y="235131"/>
                </a:lnTo>
                <a:cubicBezTo>
                  <a:pt x="-3" y="256744"/>
                  <a:pt x="17570" y="274320"/>
                  <a:pt x="39187" y="274320"/>
                </a:cubicBezTo>
                <a:lnTo>
                  <a:pt x="235131" y="274320"/>
                </a:lnTo>
                <a:cubicBezTo>
                  <a:pt x="256744" y="274320"/>
                  <a:pt x="274320" y="256747"/>
                  <a:pt x="274320" y="235131"/>
                </a:cubicBezTo>
                <a:lnTo>
                  <a:pt x="274320" y="205740"/>
                </a:lnTo>
                <a:lnTo>
                  <a:pt x="274320" y="191045"/>
                </a:lnTo>
                <a:lnTo>
                  <a:pt x="274320" y="176349"/>
                </a:lnTo>
                <a:moveTo>
                  <a:pt x="88175" y="68580"/>
                </a:moveTo>
                <a:cubicBezTo>
                  <a:pt x="88175" y="57758"/>
                  <a:pt x="79402" y="48985"/>
                  <a:pt x="68580" y="48985"/>
                </a:cubicBezTo>
                <a:cubicBezTo>
                  <a:pt x="57758" y="48985"/>
                  <a:pt x="48985" y="57758"/>
                  <a:pt x="48985" y="68580"/>
                </a:cubicBezTo>
                <a:cubicBezTo>
                  <a:pt x="48985" y="79402"/>
                  <a:pt x="57758" y="88175"/>
                  <a:pt x="68580" y="88175"/>
                </a:cubicBezTo>
                <a:cubicBezTo>
                  <a:pt x="79402" y="88175"/>
                  <a:pt x="88175" y="79402"/>
                  <a:pt x="88175" y="68580"/>
                </a:cubicBezTo>
              </a:path>
            </a:pathLst>
          </a:custGeom>
          <a:solidFill>
            <a:srgbClr val="FFFFFF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852637" y="-6164"/>
            <a:ext cx="457200" cy="457200"/>
          </a:xfrm>
          <a:prstGeom prst="rect">
            <a:avLst/>
          </a:pr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6" name="Text 24"/>
          <p:cNvSpPr/>
          <p:nvPr/>
        </p:nvSpPr>
        <p:spPr>
          <a:xfrm>
            <a:off x="942637" y="40636"/>
            <a:ext cx="297520" cy="363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11133713" y="6146003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8" name="Text 26"/>
          <p:cNvSpPr/>
          <p:nvPr/>
        </p:nvSpPr>
        <p:spPr>
          <a:xfrm>
            <a:off x="852637" y="722489"/>
            <a:ext cx="10527357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3200" dirty="0">
                <a:solidFill>
                  <a:srgbClr val="0D3423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Template Rules: Polaroid Frames + Overlap Layouts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447"/>
            <a:ext cx="365760" cy="6857553"/>
          </a:xfrm>
          <a:prstGeom prst="rect">
            <a:avLst/>
          </a:pr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862781" y="2129081"/>
            <a:ext cx="548640" cy="548640"/>
          </a:xfrm>
          <a:prstGeom prst="rect">
            <a:avLst/>
          </a:prstGeom>
          <a:solidFill>
            <a:srgbClr val="C2F0DD">
              <a:alpha val="6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862781" y="2129081"/>
            <a:ext cx="563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D3423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01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512034" y="2129081"/>
            <a:ext cx="548640" cy="548640"/>
          </a:xfrm>
          <a:prstGeom prst="rect">
            <a:avLst/>
          </a:prstGeom>
          <a:solidFill>
            <a:srgbClr val="C2F0DD">
              <a:alpha val="6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512034" y="2129081"/>
            <a:ext cx="563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D3423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02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129729" y="2106318"/>
            <a:ext cx="548640" cy="548640"/>
          </a:xfrm>
          <a:prstGeom prst="rect">
            <a:avLst/>
          </a:prstGeom>
          <a:solidFill>
            <a:srgbClr val="C2F0DD">
              <a:alpha val="6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8129729" y="2106318"/>
            <a:ext cx="563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marL="0" indent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D3423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03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1826240" y="447"/>
            <a:ext cx="365760" cy="6857553"/>
          </a:xfrm>
          <a:prstGeom prst="rect">
            <a:avLst/>
          </a:prstGeom>
          <a:solidFill>
            <a:srgbClr val="FFD60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860897" y="6495651"/>
            <a:ext cx="60312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000" dirty="0">
                <a:solidFill>
                  <a:srgbClr val="A6A6A6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Life Planning: Organize, Inspire, and Motivate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8128821" y="3299060"/>
            <a:ext cx="3215638" cy="26214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Write 1–3 career intentions and match each with an image that represents the outcome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128821" y="2821520"/>
            <a:ext cx="321817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Career Intentions with Images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12034" y="3300801"/>
            <a:ext cx="3215640" cy="26214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“I grow through consistent small steps.” (place it near the hero image)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511061" y="2840589"/>
            <a:ext cx="321915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Motivational Quote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61872" y="3300801"/>
            <a:ext cx="3215640" cy="26214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Add visuals for skills, learning, and progress: workshops, notebooks, laptops, mentorship moments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860898" y="2844284"/>
            <a:ext cx="321915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Visuals for Skills and Learning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52637" y="-6164"/>
            <a:ext cx="457200" cy="457200"/>
          </a:xfrm>
          <a:prstGeom prst="rect">
            <a:avLst/>
          </a:pr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942637" y="40636"/>
            <a:ext cx="297520" cy="363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1133713" y="6146003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855573" y="722489"/>
            <a:ext cx="10514286" cy="11063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3200" dirty="0">
                <a:solidFill>
                  <a:srgbClr val="0D3423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Career &amp; Growth Mood Board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447"/>
            <a:ext cx="365760" cy="6857553"/>
          </a:xfrm>
          <a:prstGeom prst="rect">
            <a:avLst/>
          </a:pr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2142032" y="2396935"/>
            <a:ext cx="640080" cy="640080"/>
          </a:xfrm>
          <a:prstGeom prst="rect">
            <a:avLst/>
          </a:prstGeom>
          <a:solidFill>
            <a:srgbClr val="C2F0DD">
              <a:alpha val="6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2142032" y="2396935"/>
            <a:ext cx="6629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marL="0" indent="0">
              <a:lnSpc>
                <a:spcPct val="100000"/>
              </a:lnSpc>
              <a:buNone/>
            </a:pPr>
            <a:r>
              <a:rPr lang="en-US" sz="1800" dirty="0">
                <a:solidFill>
                  <a:srgbClr val="0D3423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5792194" y="2396935"/>
            <a:ext cx="640080" cy="640080"/>
          </a:xfrm>
          <a:prstGeom prst="rect">
            <a:avLst/>
          </a:prstGeom>
          <a:solidFill>
            <a:srgbClr val="C2F0DD">
              <a:alpha val="6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5792194" y="2396935"/>
            <a:ext cx="6629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marL="0" indent="0">
              <a:lnSpc>
                <a:spcPct val="100000"/>
              </a:lnSpc>
              <a:buNone/>
            </a:pPr>
            <a:r>
              <a:rPr lang="en-US" sz="1800" dirty="0">
                <a:solidFill>
                  <a:srgbClr val="0D3423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408980" y="2374172"/>
            <a:ext cx="640080" cy="640080"/>
          </a:xfrm>
          <a:prstGeom prst="rect">
            <a:avLst/>
          </a:prstGeom>
          <a:solidFill>
            <a:srgbClr val="C2F0DD">
              <a:alpha val="6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9408980" y="2374172"/>
            <a:ext cx="6629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marL="0" indent="0">
              <a:lnSpc>
                <a:spcPct val="100000"/>
              </a:lnSpc>
              <a:buNone/>
            </a:pPr>
            <a:r>
              <a:rPr lang="en-US" sz="1800" dirty="0">
                <a:solidFill>
                  <a:srgbClr val="0D3423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1826240" y="447"/>
            <a:ext cx="365760" cy="6857553"/>
          </a:xfrm>
          <a:prstGeom prst="rect">
            <a:avLst/>
          </a:prstGeom>
          <a:solidFill>
            <a:srgbClr val="FFD60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860897" y="6495651"/>
            <a:ext cx="60312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000" dirty="0">
                <a:solidFill>
                  <a:srgbClr val="A6A6A6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Life Planning: Organize, Inspire, and Motivate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8128821" y="3828867"/>
            <a:ext cx="3218178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connect each wellness goal to one tiny daily action image (gym shoes, fruit, tea, walk)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8128821" y="3249731"/>
            <a:ext cx="322071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Habit Pairing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512034" y="3830608"/>
            <a:ext cx="32181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“Your body is listening—treat it like it matters.” (keep it warm and centered)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12034" y="3268800"/>
            <a:ext cx="322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Inspirational Quote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61872" y="3830608"/>
            <a:ext cx="32181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movement</a:t>
            </a:r>
            <a:endParaRPr lang="en-US" sz="1400" dirty="0"/>
          </a:p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hydration</a:t>
            </a:r>
            <a:endParaRPr lang="en-US" sz="1400" dirty="0"/>
          </a:p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fresh food</a:t>
            </a:r>
            <a:endParaRPr lang="en-US" sz="1400" dirty="0"/>
          </a:p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calm routines</a:t>
            </a:r>
            <a:endParaRPr lang="en-US" sz="1400" dirty="0"/>
          </a:p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restful sleep vibes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61872" y="3272495"/>
            <a:ext cx="3220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Mood Board Prompts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52637" y="-6164"/>
            <a:ext cx="457200" cy="457200"/>
          </a:xfrm>
          <a:prstGeom prst="rect">
            <a:avLst/>
          </a:pr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942637" y="40636"/>
            <a:ext cx="297520" cy="363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1133713" y="6146003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855573" y="722489"/>
            <a:ext cx="10514286" cy="11063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3200" dirty="0">
                <a:solidFill>
                  <a:srgbClr val="0D3423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Health &amp; Wellness Blueprint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447"/>
            <a:ext cx="365760" cy="6857553"/>
          </a:xfrm>
          <a:prstGeom prst="rect">
            <a:avLst/>
          </a:pr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11826240" y="447"/>
            <a:ext cx="365760" cy="6857553"/>
          </a:xfrm>
          <a:prstGeom prst="rect">
            <a:avLst/>
          </a:prstGeom>
          <a:solidFill>
            <a:srgbClr val="FFD60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860897" y="6495651"/>
            <a:ext cx="60312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000" dirty="0">
                <a:solidFill>
                  <a:srgbClr val="A6A6A6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Life Planning: Organize, Inspire, and Motivate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8128821" y="3351270"/>
            <a:ext cx="3215638" cy="25372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include a “next trip feeling” mini-board—what you want to see, do, and taste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127846" y="2721977"/>
            <a:ext cx="3219153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Planning Prompt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12034" y="3353011"/>
            <a:ext cx="3215640" cy="25372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“Collect moments, not clutter.” (use a soft pastel background behind the text)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521745" y="2741046"/>
            <a:ext cx="320847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Inspirational Quote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61872" y="3353011"/>
            <a:ext cx="3215640" cy="25372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maps</a:t>
            </a:r>
            <a:endParaRPr lang="en-US" sz="1200" dirty="0"/>
          </a:p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passports</a:t>
            </a:r>
            <a:endParaRPr lang="en-US" sz="1200" dirty="0"/>
          </a:p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sunrise skies</a:t>
            </a:r>
            <a:endParaRPr lang="en-US" sz="1200" dirty="0"/>
          </a:p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hiking trails</a:t>
            </a:r>
            <a:endParaRPr lang="en-US" sz="1200" dirty="0"/>
          </a:p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street scenes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60898" y="2744741"/>
            <a:ext cx="321915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Add Travel Cues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52637" y="-6164"/>
            <a:ext cx="457200" cy="457200"/>
          </a:xfrm>
          <a:prstGeom prst="rect">
            <a:avLst/>
          </a:pr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942637" y="40636"/>
            <a:ext cx="297520" cy="363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1133713" y="6146003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8129729" y="2106318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14338" y="228600"/>
                </a:moveTo>
                <a:cubicBezTo>
                  <a:pt x="414338" y="126018"/>
                  <a:pt x="331182" y="42863"/>
                  <a:pt x="228600" y="42863"/>
                </a:cubicBezTo>
                <a:cubicBezTo>
                  <a:pt x="126018" y="42863"/>
                  <a:pt x="42863" y="126018"/>
                  <a:pt x="42863" y="228600"/>
                </a:cubicBezTo>
                <a:cubicBezTo>
                  <a:pt x="42863" y="331182"/>
                  <a:pt x="126018" y="414338"/>
                  <a:pt x="228600" y="414338"/>
                </a:cubicBezTo>
                <a:cubicBezTo>
                  <a:pt x="331182" y="414338"/>
                  <a:pt x="414338" y="331182"/>
                  <a:pt x="414338" y="228600"/>
                </a:cubicBezTo>
                <a:moveTo>
                  <a:pt x="0" y="228600"/>
                </a:moveTo>
                <a:cubicBezTo>
                  <a:pt x="0" y="102349"/>
                  <a:pt x="102349" y="0"/>
                  <a:pt x="228600" y="0"/>
                </a:cubicBezTo>
                <a:cubicBezTo>
                  <a:pt x="354851" y="0"/>
                  <a:pt x="457200" y="102349"/>
                  <a:pt x="457200" y="228600"/>
                </a:cubicBezTo>
                <a:cubicBezTo>
                  <a:pt x="457200" y="354851"/>
                  <a:pt x="354851" y="457200"/>
                  <a:pt x="228600" y="457200"/>
                </a:cubicBezTo>
                <a:cubicBezTo>
                  <a:pt x="102349" y="457200"/>
                  <a:pt x="0" y="354851"/>
                  <a:pt x="0" y="228600"/>
                </a:cubicBezTo>
                <a:moveTo>
                  <a:pt x="273872" y="290304"/>
                </a:moveTo>
                <a:lnTo>
                  <a:pt x="145015" y="339864"/>
                </a:lnTo>
                <a:cubicBezTo>
                  <a:pt x="127691" y="346562"/>
                  <a:pt x="110633" y="329504"/>
                  <a:pt x="117331" y="312181"/>
                </a:cubicBezTo>
                <a:lnTo>
                  <a:pt x="166892" y="183323"/>
                </a:lnTo>
                <a:cubicBezTo>
                  <a:pt x="169841" y="175734"/>
                  <a:pt x="175734" y="169841"/>
                  <a:pt x="183323" y="166892"/>
                </a:cubicBezTo>
                <a:lnTo>
                  <a:pt x="312181" y="117331"/>
                </a:lnTo>
                <a:cubicBezTo>
                  <a:pt x="329504" y="110633"/>
                  <a:pt x="346562" y="127691"/>
                  <a:pt x="339864" y="145015"/>
                </a:cubicBezTo>
                <a:lnTo>
                  <a:pt x="290304" y="273872"/>
                </a:lnTo>
                <a:cubicBezTo>
                  <a:pt x="287446" y="281461"/>
                  <a:pt x="281461" y="287355"/>
                  <a:pt x="273872" y="290304"/>
                </a:cubicBezTo>
                <a:lnTo>
                  <a:pt x="273872" y="290304"/>
                </a:lnTo>
                <a:moveTo>
                  <a:pt x="257175" y="228600"/>
                </a:moveTo>
                <a:cubicBezTo>
                  <a:pt x="257175" y="212817"/>
                  <a:pt x="244383" y="200025"/>
                  <a:pt x="228600" y="200025"/>
                </a:cubicBezTo>
                <a:cubicBezTo>
                  <a:pt x="212817" y="200025"/>
                  <a:pt x="200025" y="212817"/>
                  <a:pt x="200025" y="228600"/>
                </a:cubicBezTo>
                <a:cubicBezTo>
                  <a:pt x="200025" y="244383"/>
                  <a:pt x="212817" y="257175"/>
                  <a:pt x="228600" y="257175"/>
                </a:cubicBezTo>
                <a:cubicBezTo>
                  <a:pt x="244383" y="257175"/>
                  <a:pt x="257175" y="244383"/>
                  <a:pt x="257175" y="228600"/>
                </a:cubicBezTo>
              </a:path>
            </a:pathLst>
          </a:custGeom>
          <a:solidFill>
            <a:srgbClr val="0D3423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4512034" y="2134893"/>
            <a:ext cx="457200" cy="400050"/>
          </a:xfrm>
          <a:custGeom>
            <a:avLst/>
            <a:gdLst/>
            <a:ahLst/>
            <a:cxnLst/>
            <a:rect l="l" t="t" r="r" b="b"/>
            <a:pathLst>
              <a:path w="457200" h="400050">
                <a:moveTo>
                  <a:pt x="177791" y="0"/>
                </a:moveTo>
                <a:cubicBezTo>
                  <a:pt x="156271" y="0"/>
                  <a:pt x="137160" y="13750"/>
                  <a:pt x="130375" y="34200"/>
                </a:cubicBezTo>
                <a:lnTo>
                  <a:pt x="150734" y="40985"/>
                </a:lnTo>
                <a:lnTo>
                  <a:pt x="130375" y="34200"/>
                </a:lnTo>
                <a:lnTo>
                  <a:pt x="122694" y="57151"/>
                </a:lnTo>
                <a:lnTo>
                  <a:pt x="57150" y="57151"/>
                </a:lnTo>
                <a:cubicBezTo>
                  <a:pt x="25626" y="57151"/>
                  <a:pt x="0" y="82778"/>
                  <a:pt x="0" y="114302"/>
                </a:cubicBezTo>
                <a:lnTo>
                  <a:pt x="0" y="342903"/>
                </a:lnTo>
                <a:cubicBezTo>
                  <a:pt x="0" y="374423"/>
                  <a:pt x="25626" y="400054"/>
                  <a:pt x="57150" y="400054"/>
                </a:cubicBezTo>
                <a:lnTo>
                  <a:pt x="400050" y="400054"/>
                </a:lnTo>
                <a:cubicBezTo>
                  <a:pt x="431574" y="400054"/>
                  <a:pt x="457200" y="374427"/>
                  <a:pt x="457200" y="342903"/>
                </a:cubicBezTo>
                <a:lnTo>
                  <a:pt x="457200" y="114302"/>
                </a:lnTo>
                <a:cubicBezTo>
                  <a:pt x="457200" y="82782"/>
                  <a:pt x="431574" y="57151"/>
                  <a:pt x="400050" y="57151"/>
                </a:cubicBezTo>
                <a:lnTo>
                  <a:pt x="334506" y="57151"/>
                </a:lnTo>
                <a:lnTo>
                  <a:pt x="326825" y="34200"/>
                </a:lnTo>
                <a:cubicBezTo>
                  <a:pt x="320040" y="13750"/>
                  <a:pt x="300929" y="0"/>
                  <a:pt x="279409" y="0"/>
                </a:cubicBezTo>
                <a:lnTo>
                  <a:pt x="177791" y="0"/>
                </a:lnTo>
                <a:moveTo>
                  <a:pt x="171002" y="47774"/>
                </a:moveTo>
                <a:cubicBezTo>
                  <a:pt x="171985" y="44826"/>
                  <a:pt x="174664" y="42861"/>
                  <a:pt x="177787" y="42861"/>
                </a:cubicBezTo>
                <a:lnTo>
                  <a:pt x="279496" y="42861"/>
                </a:lnTo>
                <a:cubicBezTo>
                  <a:pt x="282531" y="42861"/>
                  <a:pt x="285302" y="44826"/>
                  <a:pt x="286280" y="47774"/>
                </a:cubicBezTo>
                <a:lnTo>
                  <a:pt x="298780" y="85367"/>
                </a:lnTo>
                <a:cubicBezTo>
                  <a:pt x="301729" y="94120"/>
                  <a:pt x="309854" y="100013"/>
                  <a:pt x="319139" y="100013"/>
                </a:cubicBezTo>
                <a:lnTo>
                  <a:pt x="400132" y="100013"/>
                </a:lnTo>
                <a:cubicBezTo>
                  <a:pt x="407992" y="100013"/>
                  <a:pt x="414420" y="106441"/>
                  <a:pt x="414420" y="114298"/>
                </a:cubicBezTo>
                <a:lnTo>
                  <a:pt x="414420" y="342899"/>
                </a:lnTo>
                <a:cubicBezTo>
                  <a:pt x="414420" y="350756"/>
                  <a:pt x="407992" y="357185"/>
                  <a:pt x="400132" y="357185"/>
                </a:cubicBezTo>
                <a:lnTo>
                  <a:pt x="57141" y="357185"/>
                </a:lnTo>
                <a:cubicBezTo>
                  <a:pt x="49282" y="357185"/>
                  <a:pt x="42853" y="350756"/>
                  <a:pt x="42853" y="342899"/>
                </a:cubicBezTo>
                <a:lnTo>
                  <a:pt x="42853" y="114298"/>
                </a:lnTo>
                <a:cubicBezTo>
                  <a:pt x="42853" y="106441"/>
                  <a:pt x="49282" y="100013"/>
                  <a:pt x="57141" y="100013"/>
                </a:cubicBezTo>
                <a:lnTo>
                  <a:pt x="138134" y="100013"/>
                </a:lnTo>
                <a:cubicBezTo>
                  <a:pt x="147333" y="100013"/>
                  <a:pt x="155549" y="94120"/>
                  <a:pt x="158493" y="85367"/>
                </a:cubicBezTo>
                <a:lnTo>
                  <a:pt x="171002" y="47774"/>
                </a:lnTo>
                <a:moveTo>
                  <a:pt x="228600" y="328613"/>
                </a:moveTo>
                <a:cubicBezTo>
                  <a:pt x="283834" y="328613"/>
                  <a:pt x="328613" y="283835"/>
                  <a:pt x="328613" y="228601"/>
                </a:cubicBezTo>
                <a:cubicBezTo>
                  <a:pt x="328613" y="173366"/>
                  <a:pt x="283834" y="128588"/>
                  <a:pt x="228600" y="128588"/>
                </a:cubicBezTo>
                <a:cubicBezTo>
                  <a:pt x="173366" y="128588"/>
                  <a:pt x="128588" y="173366"/>
                  <a:pt x="128588" y="228601"/>
                </a:cubicBezTo>
                <a:cubicBezTo>
                  <a:pt x="128588" y="283835"/>
                  <a:pt x="173366" y="328613"/>
                  <a:pt x="228600" y="328613"/>
                </a:cubicBezTo>
                <a:moveTo>
                  <a:pt x="171450" y="228601"/>
                </a:moveTo>
                <a:cubicBezTo>
                  <a:pt x="171450" y="197037"/>
                  <a:pt x="197035" y="171449"/>
                  <a:pt x="228600" y="171449"/>
                </a:cubicBezTo>
                <a:cubicBezTo>
                  <a:pt x="260165" y="171449"/>
                  <a:pt x="285750" y="197037"/>
                  <a:pt x="285750" y="228601"/>
                </a:cubicBezTo>
                <a:cubicBezTo>
                  <a:pt x="285750" y="260165"/>
                  <a:pt x="260165" y="285752"/>
                  <a:pt x="228600" y="285752"/>
                </a:cubicBezTo>
                <a:cubicBezTo>
                  <a:pt x="197035" y="285752"/>
                  <a:pt x="171450" y="260165"/>
                  <a:pt x="171450" y="228601"/>
                </a:cubicBezTo>
              </a:path>
            </a:pathLst>
          </a:custGeom>
          <a:solidFill>
            <a:srgbClr val="0D3423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962795" y="2106319"/>
            <a:ext cx="257175" cy="457200"/>
          </a:xfrm>
          <a:custGeom>
            <a:avLst/>
            <a:gdLst/>
            <a:ahLst/>
            <a:cxnLst/>
            <a:rect l="l" t="t" r="r" b="b"/>
            <a:pathLst>
              <a:path w="257175" h="457200">
                <a:moveTo>
                  <a:pt x="42863" y="128588"/>
                </a:moveTo>
                <a:cubicBezTo>
                  <a:pt x="42863" y="81244"/>
                  <a:pt x="81244" y="42863"/>
                  <a:pt x="128588" y="42863"/>
                </a:cubicBezTo>
                <a:cubicBezTo>
                  <a:pt x="175931" y="42863"/>
                  <a:pt x="214312" y="81244"/>
                  <a:pt x="214312" y="128588"/>
                </a:cubicBezTo>
                <a:cubicBezTo>
                  <a:pt x="214312" y="175931"/>
                  <a:pt x="175931" y="214313"/>
                  <a:pt x="128588" y="214313"/>
                </a:cubicBezTo>
                <a:cubicBezTo>
                  <a:pt x="81244" y="214313"/>
                  <a:pt x="42863" y="175931"/>
                  <a:pt x="42863" y="128588"/>
                </a:cubicBezTo>
                <a:moveTo>
                  <a:pt x="150018" y="255387"/>
                </a:moveTo>
                <a:cubicBezTo>
                  <a:pt x="210829" y="245206"/>
                  <a:pt x="257175" y="192253"/>
                  <a:pt x="257175" y="128588"/>
                </a:cubicBezTo>
                <a:cubicBezTo>
                  <a:pt x="257175" y="57598"/>
                  <a:pt x="199578" y="0"/>
                  <a:pt x="128588" y="0"/>
                </a:cubicBezTo>
                <a:cubicBezTo>
                  <a:pt x="57597" y="0"/>
                  <a:pt x="0" y="57598"/>
                  <a:pt x="0" y="128588"/>
                </a:cubicBezTo>
                <a:cubicBezTo>
                  <a:pt x="0" y="192344"/>
                  <a:pt x="46346" y="245210"/>
                  <a:pt x="107157" y="255387"/>
                </a:cubicBezTo>
                <a:lnTo>
                  <a:pt x="107157" y="435766"/>
                </a:lnTo>
                <a:cubicBezTo>
                  <a:pt x="107157" y="447645"/>
                  <a:pt x="116711" y="457200"/>
                  <a:pt x="128588" y="457200"/>
                </a:cubicBezTo>
                <a:cubicBezTo>
                  <a:pt x="140464" y="457200"/>
                  <a:pt x="150018" y="447645"/>
                  <a:pt x="150018" y="435771"/>
                </a:cubicBezTo>
                <a:lnTo>
                  <a:pt x="150018" y="255387"/>
                </a:lnTo>
              </a:path>
            </a:pathLst>
          </a:custGeom>
          <a:solidFill>
            <a:srgbClr val="0D3423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852637" y="722489"/>
            <a:ext cx="10517222" cy="9369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3200" dirty="0">
                <a:solidFill>
                  <a:srgbClr val="0D3423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Travel &amp; Adventure Collage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991600" y="893"/>
            <a:ext cx="3200400" cy="6857107"/>
          </a:xfrm>
          <a:prstGeom prst="rect">
            <a:avLst/>
          </a:pr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869275" y="5033172"/>
            <a:ext cx="457200" cy="457200"/>
          </a:xfrm>
          <a:prstGeom prst="rect">
            <a:avLst/>
          </a:prstGeom>
          <a:solidFill>
            <a:srgbClr val="C2F0DD">
              <a:alpha val="4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872967" y="3597926"/>
            <a:ext cx="457200" cy="457200"/>
          </a:xfrm>
          <a:prstGeom prst="rect">
            <a:avLst/>
          </a:prstGeom>
          <a:solidFill>
            <a:srgbClr val="C2F0DD">
              <a:alpha val="4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869275" y="2162681"/>
            <a:ext cx="457200" cy="457200"/>
          </a:xfrm>
          <a:prstGeom prst="rect">
            <a:avLst/>
          </a:prstGeom>
          <a:solidFill>
            <a:srgbClr val="C2F0DD">
              <a:alpha val="40000"/>
            </a:srgbClr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867391" y="6495651"/>
            <a:ext cx="60312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000" dirty="0">
                <a:solidFill>
                  <a:srgbClr val="A6A6A6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Life Planning: Organize, Inspire, and Motivate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11133713" y="6146003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1530969" y="5513251"/>
            <a:ext cx="679799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436"/>
              </a:spcBef>
              <a:buNone/>
            </a:pPr>
            <a:r>
              <a:rPr lang="en-US" sz="61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a consistent aesthetic (e.g., airy minimal, soft boho, warm modern) and stick to it</a:t>
            </a:r>
            <a:endParaRPr lang="en-US" sz="610" dirty="0"/>
          </a:p>
        </p:txBody>
      </p:sp>
      <p:sp>
        <p:nvSpPr>
          <p:cNvPr id="9" name="Text 7"/>
          <p:cNvSpPr/>
          <p:nvPr/>
        </p:nvSpPr>
        <p:spPr>
          <a:xfrm>
            <a:off x="1530972" y="5035711"/>
            <a:ext cx="6808011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Style Direction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977860" y="5124612"/>
            <a:ext cx="240030" cy="274320"/>
          </a:xfrm>
          <a:custGeom>
            <a:avLst/>
            <a:gdLst/>
            <a:ahLst/>
            <a:cxnLst/>
            <a:rect l="l" t="t" r="r" b="b"/>
            <a:pathLst>
              <a:path w="240030" h="274320">
                <a:moveTo>
                  <a:pt x="68579" y="60008"/>
                </a:moveTo>
                <a:cubicBezTo>
                  <a:pt x="68579" y="69491"/>
                  <a:pt x="76241" y="77152"/>
                  <a:pt x="85724" y="77152"/>
                </a:cubicBezTo>
                <a:cubicBezTo>
                  <a:pt x="95208" y="77152"/>
                  <a:pt x="102870" y="69491"/>
                  <a:pt x="102870" y="60008"/>
                </a:cubicBezTo>
                <a:cubicBezTo>
                  <a:pt x="102870" y="58293"/>
                  <a:pt x="100940" y="52077"/>
                  <a:pt x="93547" y="42007"/>
                </a:cubicBezTo>
                <a:cubicBezTo>
                  <a:pt x="91029" y="38578"/>
                  <a:pt x="88295" y="35310"/>
                  <a:pt x="85724" y="32309"/>
                </a:cubicBezTo>
                <a:cubicBezTo>
                  <a:pt x="83098" y="35256"/>
                  <a:pt x="80420" y="38578"/>
                  <a:pt x="77902" y="42007"/>
                </a:cubicBezTo>
                <a:cubicBezTo>
                  <a:pt x="70509" y="52080"/>
                  <a:pt x="68579" y="58293"/>
                  <a:pt x="68579" y="60008"/>
                </a:cubicBezTo>
                <a:lnTo>
                  <a:pt x="68579" y="60008"/>
                </a:lnTo>
                <a:moveTo>
                  <a:pt x="85724" y="102870"/>
                </a:moveTo>
                <a:cubicBezTo>
                  <a:pt x="62043" y="102870"/>
                  <a:pt x="42862" y="83690"/>
                  <a:pt x="42862" y="60008"/>
                </a:cubicBezTo>
                <a:cubicBezTo>
                  <a:pt x="42862" y="38792"/>
                  <a:pt x="69170" y="11733"/>
                  <a:pt x="78331" y="2894"/>
                </a:cubicBezTo>
                <a:cubicBezTo>
                  <a:pt x="80314" y="1018"/>
                  <a:pt x="82940" y="0"/>
                  <a:pt x="85724" y="0"/>
                </a:cubicBezTo>
                <a:cubicBezTo>
                  <a:pt x="88511" y="0"/>
                  <a:pt x="91135" y="1018"/>
                  <a:pt x="93117" y="2894"/>
                </a:cubicBezTo>
                <a:cubicBezTo>
                  <a:pt x="102279" y="11735"/>
                  <a:pt x="128586" y="38792"/>
                  <a:pt x="128586" y="60008"/>
                </a:cubicBezTo>
                <a:cubicBezTo>
                  <a:pt x="128586" y="83690"/>
                  <a:pt x="109406" y="102870"/>
                  <a:pt x="85724" y="102870"/>
                </a:cubicBezTo>
                <a:lnTo>
                  <a:pt x="85724" y="102870"/>
                </a:lnTo>
                <a:moveTo>
                  <a:pt x="68579" y="145733"/>
                </a:moveTo>
                <a:lnTo>
                  <a:pt x="51434" y="145733"/>
                </a:lnTo>
                <a:lnTo>
                  <a:pt x="51434" y="248603"/>
                </a:lnTo>
                <a:lnTo>
                  <a:pt x="120013" y="248603"/>
                </a:lnTo>
                <a:lnTo>
                  <a:pt x="120013" y="145733"/>
                </a:lnTo>
                <a:lnTo>
                  <a:pt x="94296" y="145733"/>
                </a:lnTo>
                <a:lnTo>
                  <a:pt x="94296" y="175738"/>
                </a:lnTo>
                <a:cubicBezTo>
                  <a:pt x="94296" y="182864"/>
                  <a:pt x="88564" y="188598"/>
                  <a:pt x="81437" y="188598"/>
                </a:cubicBezTo>
                <a:cubicBezTo>
                  <a:pt x="74311" y="188598"/>
                  <a:pt x="68579" y="182864"/>
                  <a:pt x="68579" y="175740"/>
                </a:cubicBezTo>
                <a:lnTo>
                  <a:pt x="68579" y="145733"/>
                </a:lnTo>
                <a:moveTo>
                  <a:pt x="25717" y="248603"/>
                </a:moveTo>
                <a:lnTo>
                  <a:pt x="25717" y="145733"/>
                </a:lnTo>
                <a:cubicBezTo>
                  <a:pt x="25717" y="131534"/>
                  <a:pt x="37236" y="120015"/>
                  <a:pt x="51434" y="120015"/>
                </a:cubicBezTo>
                <a:lnTo>
                  <a:pt x="120013" y="120015"/>
                </a:lnTo>
                <a:cubicBezTo>
                  <a:pt x="134210" y="120015"/>
                  <a:pt x="145729" y="131534"/>
                  <a:pt x="145729" y="145733"/>
                </a:cubicBezTo>
                <a:lnTo>
                  <a:pt x="145729" y="248603"/>
                </a:lnTo>
                <a:lnTo>
                  <a:pt x="165071" y="248603"/>
                </a:lnTo>
                <a:cubicBezTo>
                  <a:pt x="163624" y="244584"/>
                  <a:pt x="162875" y="240244"/>
                  <a:pt x="162875" y="235745"/>
                </a:cubicBezTo>
                <a:cubicBezTo>
                  <a:pt x="162875" y="214422"/>
                  <a:pt x="180128" y="197170"/>
                  <a:pt x="201450" y="197170"/>
                </a:cubicBezTo>
                <a:cubicBezTo>
                  <a:pt x="222774" y="197170"/>
                  <a:pt x="240025" y="214422"/>
                  <a:pt x="240025" y="235748"/>
                </a:cubicBezTo>
                <a:cubicBezTo>
                  <a:pt x="240025" y="257019"/>
                  <a:pt x="222772" y="274270"/>
                  <a:pt x="201556" y="274325"/>
                </a:cubicBezTo>
                <a:lnTo>
                  <a:pt x="201503" y="274325"/>
                </a:lnTo>
                <a:cubicBezTo>
                  <a:pt x="201503" y="274325"/>
                  <a:pt x="201503" y="274325"/>
                  <a:pt x="201450" y="274325"/>
                </a:cubicBezTo>
                <a:lnTo>
                  <a:pt x="145730" y="274325"/>
                </a:lnTo>
                <a:lnTo>
                  <a:pt x="120013" y="274325"/>
                </a:lnTo>
                <a:lnTo>
                  <a:pt x="51434" y="274325"/>
                </a:lnTo>
                <a:lnTo>
                  <a:pt x="25717" y="274325"/>
                </a:lnTo>
                <a:lnTo>
                  <a:pt x="12859" y="274325"/>
                </a:lnTo>
                <a:cubicBezTo>
                  <a:pt x="5732" y="274325"/>
                  <a:pt x="0" y="268592"/>
                  <a:pt x="0" y="261468"/>
                </a:cubicBezTo>
                <a:cubicBezTo>
                  <a:pt x="0" y="254341"/>
                  <a:pt x="5732" y="248611"/>
                  <a:pt x="12859" y="248611"/>
                </a:cubicBezTo>
                <a:lnTo>
                  <a:pt x="25717" y="248603"/>
                </a:lnTo>
                <a:moveTo>
                  <a:pt x="214313" y="235745"/>
                </a:moveTo>
                <a:cubicBezTo>
                  <a:pt x="214313" y="228643"/>
                  <a:pt x="208557" y="222888"/>
                  <a:pt x="201455" y="222888"/>
                </a:cubicBezTo>
                <a:cubicBezTo>
                  <a:pt x="194352" y="222888"/>
                  <a:pt x="188596" y="228646"/>
                  <a:pt x="188596" y="235748"/>
                </a:cubicBezTo>
                <a:cubicBezTo>
                  <a:pt x="188596" y="242850"/>
                  <a:pt x="194352" y="248608"/>
                  <a:pt x="201455" y="248608"/>
                </a:cubicBezTo>
                <a:cubicBezTo>
                  <a:pt x="208557" y="248608"/>
                  <a:pt x="214313" y="242850"/>
                  <a:pt x="214313" y="235750"/>
                </a:cubicBezTo>
                <a:lnTo>
                  <a:pt x="214313" y="235745"/>
                </a:lnTo>
              </a:path>
            </a:pathLst>
          </a:custGeom>
          <a:solidFill>
            <a:srgbClr val="0D3423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1544319" y="4065310"/>
            <a:ext cx="6783343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436"/>
              </a:spcBef>
              <a:buNone/>
            </a:pPr>
            <a:r>
              <a:rPr lang="en-US" sz="61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“Make your space match your peace.” (place it in the uncluttered area)</a:t>
            </a:r>
            <a:endParaRPr lang="en-US" sz="610" dirty="0"/>
          </a:p>
        </p:txBody>
      </p:sp>
      <p:sp>
        <p:nvSpPr>
          <p:cNvPr id="12" name="Text 10"/>
          <p:cNvSpPr/>
          <p:nvPr/>
        </p:nvSpPr>
        <p:spPr>
          <a:xfrm>
            <a:off x="1544320" y="3605098"/>
            <a:ext cx="6793371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Quote Prompt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960715" y="3687409"/>
            <a:ext cx="274320" cy="274320"/>
          </a:xfrm>
          <a:custGeom>
            <a:avLst/>
            <a:gdLst/>
            <a:ahLst/>
            <a:cxnLst/>
            <a:rect l="l" t="t" r="r" b="b"/>
            <a:pathLst>
              <a:path w="274320" h="274320">
                <a:moveTo>
                  <a:pt x="29391" y="68580"/>
                </a:moveTo>
                <a:lnTo>
                  <a:pt x="29391" y="149469"/>
                </a:lnTo>
                <a:cubicBezTo>
                  <a:pt x="40473" y="141692"/>
                  <a:pt x="54005" y="137160"/>
                  <a:pt x="68580" y="137160"/>
                </a:cubicBezTo>
                <a:lnTo>
                  <a:pt x="232681" y="137160"/>
                </a:lnTo>
                <a:cubicBezTo>
                  <a:pt x="236969" y="137160"/>
                  <a:pt x="241070" y="137772"/>
                  <a:pt x="244927" y="138998"/>
                </a:cubicBezTo>
                <a:lnTo>
                  <a:pt x="244927" y="68580"/>
                </a:lnTo>
                <a:cubicBezTo>
                  <a:pt x="244927" y="46966"/>
                  <a:pt x="227354" y="29391"/>
                  <a:pt x="205737" y="29391"/>
                </a:cubicBezTo>
                <a:lnTo>
                  <a:pt x="68577" y="29391"/>
                </a:lnTo>
                <a:cubicBezTo>
                  <a:pt x="46964" y="29391"/>
                  <a:pt x="29388" y="46964"/>
                  <a:pt x="29388" y="68580"/>
                </a:cubicBezTo>
                <a:lnTo>
                  <a:pt x="29391" y="68580"/>
                </a:lnTo>
                <a:moveTo>
                  <a:pt x="0" y="205740"/>
                </a:moveTo>
                <a:lnTo>
                  <a:pt x="0" y="68580"/>
                </a:lnTo>
                <a:cubicBezTo>
                  <a:pt x="0" y="30677"/>
                  <a:pt x="30677" y="0"/>
                  <a:pt x="68580" y="0"/>
                </a:cubicBezTo>
                <a:lnTo>
                  <a:pt x="205740" y="0"/>
                </a:lnTo>
                <a:cubicBezTo>
                  <a:pt x="243643" y="0"/>
                  <a:pt x="274320" y="30677"/>
                  <a:pt x="274320" y="68580"/>
                </a:cubicBezTo>
                <a:lnTo>
                  <a:pt x="274320" y="176349"/>
                </a:lnTo>
                <a:lnTo>
                  <a:pt x="274260" y="176349"/>
                </a:lnTo>
                <a:cubicBezTo>
                  <a:pt x="274320" y="177145"/>
                  <a:pt x="274320" y="178003"/>
                  <a:pt x="274320" y="178799"/>
                </a:cubicBezTo>
                <a:cubicBezTo>
                  <a:pt x="274320" y="201823"/>
                  <a:pt x="255705" y="220438"/>
                  <a:pt x="232681" y="220438"/>
                </a:cubicBezTo>
                <a:lnTo>
                  <a:pt x="73477" y="220438"/>
                </a:lnTo>
                <a:cubicBezTo>
                  <a:pt x="65332" y="220438"/>
                  <a:pt x="58781" y="213887"/>
                  <a:pt x="58781" y="205743"/>
                </a:cubicBezTo>
                <a:cubicBezTo>
                  <a:pt x="58781" y="197598"/>
                  <a:pt x="65332" y="191047"/>
                  <a:pt x="73477" y="191047"/>
                </a:cubicBezTo>
                <a:lnTo>
                  <a:pt x="232681" y="191047"/>
                </a:lnTo>
                <a:cubicBezTo>
                  <a:pt x="239416" y="191047"/>
                  <a:pt x="244927" y="185536"/>
                  <a:pt x="244927" y="178802"/>
                </a:cubicBezTo>
                <a:cubicBezTo>
                  <a:pt x="244927" y="172067"/>
                  <a:pt x="239416" y="166556"/>
                  <a:pt x="232681" y="166556"/>
                </a:cubicBezTo>
                <a:lnTo>
                  <a:pt x="68580" y="166556"/>
                </a:lnTo>
                <a:cubicBezTo>
                  <a:pt x="46966" y="166556"/>
                  <a:pt x="29391" y="184129"/>
                  <a:pt x="29391" y="205745"/>
                </a:cubicBezTo>
                <a:cubicBezTo>
                  <a:pt x="29391" y="227359"/>
                  <a:pt x="46964" y="244935"/>
                  <a:pt x="68580" y="244935"/>
                </a:cubicBezTo>
                <a:lnTo>
                  <a:pt x="259625" y="244935"/>
                </a:lnTo>
                <a:cubicBezTo>
                  <a:pt x="267769" y="244935"/>
                  <a:pt x="274320" y="251486"/>
                  <a:pt x="274320" y="259630"/>
                </a:cubicBezTo>
                <a:cubicBezTo>
                  <a:pt x="274320" y="267775"/>
                  <a:pt x="267769" y="274326"/>
                  <a:pt x="259625" y="274326"/>
                </a:cubicBezTo>
                <a:lnTo>
                  <a:pt x="68580" y="274326"/>
                </a:lnTo>
                <a:cubicBezTo>
                  <a:pt x="30677" y="274326"/>
                  <a:pt x="0" y="243648"/>
                  <a:pt x="0" y="205746"/>
                </a:cubicBezTo>
                <a:lnTo>
                  <a:pt x="0" y="205740"/>
                </a:lnTo>
              </a:path>
            </a:pathLst>
          </a:custGeom>
          <a:solidFill>
            <a:srgbClr val="0D3423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1530972" y="2162681"/>
            <a:ext cx="680801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400" b="1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Mood Board Prompts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530972" y="2619198"/>
            <a:ext cx="679799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436"/>
              </a:spcBef>
              <a:buNone/>
            </a:pPr>
            <a:r>
              <a:rPr lang="en-US" sz="61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warm lighting</a:t>
            </a:r>
            <a:endParaRPr lang="en-US" sz="610" dirty="0"/>
          </a:p>
          <a:p>
            <a:pPr algn="l" marL="0" indent="0">
              <a:lnSpc>
                <a:spcPct val="90000"/>
              </a:lnSpc>
              <a:spcBef>
                <a:spcPts val="436"/>
              </a:spcBef>
              <a:buNone/>
            </a:pPr>
            <a:r>
              <a:rPr lang="en-US" sz="61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plants</a:t>
            </a:r>
            <a:endParaRPr lang="en-US" sz="610" dirty="0"/>
          </a:p>
          <a:p>
            <a:pPr algn="l" marL="0" indent="0">
              <a:lnSpc>
                <a:spcPct val="90000"/>
              </a:lnSpc>
              <a:spcBef>
                <a:spcPts val="436"/>
              </a:spcBef>
              <a:buNone/>
            </a:pPr>
            <a:r>
              <a:rPr lang="en-US" sz="61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clean shelves</a:t>
            </a:r>
            <a:endParaRPr lang="en-US" sz="610" dirty="0"/>
          </a:p>
          <a:p>
            <a:pPr algn="l" marL="0" indent="0">
              <a:lnSpc>
                <a:spcPct val="90000"/>
              </a:lnSpc>
              <a:spcBef>
                <a:spcPts val="436"/>
              </a:spcBef>
              <a:buNone/>
            </a:pPr>
            <a:r>
              <a:rPr lang="en-US" sz="61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blankets</a:t>
            </a:r>
            <a:endParaRPr lang="en-US" sz="610" dirty="0"/>
          </a:p>
          <a:p>
            <a:pPr algn="l" marL="0" indent="0">
              <a:lnSpc>
                <a:spcPct val="90000"/>
              </a:lnSpc>
              <a:spcBef>
                <a:spcPts val="436"/>
              </a:spcBef>
              <a:buNone/>
            </a:pPr>
            <a:r>
              <a:rPr lang="en-US" sz="61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candles</a:t>
            </a:r>
            <a:endParaRPr lang="en-US" sz="610" dirty="0"/>
          </a:p>
        </p:txBody>
      </p:sp>
      <p:sp>
        <p:nvSpPr>
          <p:cNvPr id="16" name="Text 14"/>
          <p:cNvSpPr/>
          <p:nvPr/>
        </p:nvSpPr>
        <p:spPr>
          <a:xfrm>
            <a:off x="977887" y="2254121"/>
            <a:ext cx="239976" cy="274320"/>
          </a:xfrm>
          <a:custGeom>
            <a:avLst/>
            <a:gdLst/>
            <a:ahLst/>
            <a:cxnLst/>
            <a:rect l="l" t="t" r="r" b="b"/>
            <a:pathLst>
              <a:path w="239976" h="274320">
                <a:moveTo>
                  <a:pt x="1313" y="113426"/>
                </a:moveTo>
                <a:lnTo>
                  <a:pt x="44175" y="10556"/>
                </a:lnTo>
                <a:cubicBezTo>
                  <a:pt x="46800" y="4181"/>
                  <a:pt x="53068" y="0"/>
                  <a:pt x="59980" y="0"/>
                </a:cubicBezTo>
                <a:lnTo>
                  <a:pt x="179994" y="0"/>
                </a:lnTo>
                <a:cubicBezTo>
                  <a:pt x="186905" y="0"/>
                  <a:pt x="193173" y="4178"/>
                  <a:pt x="195799" y="10556"/>
                </a:cubicBezTo>
                <a:lnTo>
                  <a:pt x="238661" y="113426"/>
                </a:lnTo>
                <a:cubicBezTo>
                  <a:pt x="240857" y="118731"/>
                  <a:pt x="240269" y="124785"/>
                  <a:pt x="237108" y="129553"/>
                </a:cubicBezTo>
                <a:cubicBezTo>
                  <a:pt x="233948" y="134321"/>
                  <a:pt x="228589" y="137160"/>
                  <a:pt x="222856" y="137160"/>
                </a:cubicBezTo>
                <a:lnTo>
                  <a:pt x="17115" y="137160"/>
                </a:lnTo>
                <a:cubicBezTo>
                  <a:pt x="11382" y="137160"/>
                  <a:pt x="6023" y="134321"/>
                  <a:pt x="2863" y="129553"/>
                </a:cubicBezTo>
                <a:cubicBezTo>
                  <a:pt x="-298" y="124785"/>
                  <a:pt x="-888" y="118731"/>
                  <a:pt x="1310" y="113426"/>
                </a:cubicBezTo>
                <a:lnTo>
                  <a:pt x="1313" y="113426"/>
                </a:lnTo>
                <a:moveTo>
                  <a:pt x="29978" y="111443"/>
                </a:moveTo>
                <a:lnTo>
                  <a:pt x="210001" y="111443"/>
                </a:lnTo>
                <a:lnTo>
                  <a:pt x="174263" y="25717"/>
                </a:lnTo>
                <a:lnTo>
                  <a:pt x="65715" y="25717"/>
                </a:lnTo>
                <a:lnTo>
                  <a:pt x="29978" y="111443"/>
                </a:lnTo>
                <a:moveTo>
                  <a:pt x="77126" y="167914"/>
                </a:moveTo>
                <a:lnTo>
                  <a:pt x="77126" y="154305"/>
                </a:lnTo>
                <a:lnTo>
                  <a:pt x="102844" y="154305"/>
                </a:lnTo>
                <a:lnTo>
                  <a:pt x="102844" y="167914"/>
                </a:lnTo>
                <a:cubicBezTo>
                  <a:pt x="102844" y="177021"/>
                  <a:pt x="99254" y="185059"/>
                  <a:pt x="94164" y="190899"/>
                </a:cubicBezTo>
                <a:cubicBezTo>
                  <a:pt x="88753" y="197167"/>
                  <a:pt x="77126" y="213295"/>
                  <a:pt x="77126" y="231458"/>
                </a:cubicBezTo>
                <a:cubicBezTo>
                  <a:pt x="77126" y="237995"/>
                  <a:pt x="79108" y="243835"/>
                  <a:pt x="81625" y="248548"/>
                </a:cubicBezTo>
                <a:cubicBezTo>
                  <a:pt x="81947" y="248602"/>
                  <a:pt x="82321" y="248602"/>
                  <a:pt x="82751" y="248602"/>
                </a:cubicBezTo>
                <a:lnTo>
                  <a:pt x="157225" y="248602"/>
                </a:lnTo>
                <a:cubicBezTo>
                  <a:pt x="157655" y="248602"/>
                  <a:pt x="158029" y="248548"/>
                  <a:pt x="158351" y="248548"/>
                </a:cubicBezTo>
                <a:cubicBezTo>
                  <a:pt x="160815" y="243832"/>
                  <a:pt x="162850" y="237992"/>
                  <a:pt x="162850" y="231458"/>
                </a:cubicBezTo>
                <a:cubicBezTo>
                  <a:pt x="162850" y="214151"/>
                  <a:pt x="151010" y="197274"/>
                  <a:pt x="145385" y="190523"/>
                </a:cubicBezTo>
                <a:cubicBezTo>
                  <a:pt x="140456" y="184683"/>
                  <a:pt x="137134" y="176807"/>
                  <a:pt x="137134" y="168021"/>
                </a:cubicBezTo>
                <a:lnTo>
                  <a:pt x="137134" y="154305"/>
                </a:lnTo>
                <a:lnTo>
                  <a:pt x="162853" y="154305"/>
                </a:lnTo>
                <a:lnTo>
                  <a:pt x="162853" y="168021"/>
                </a:lnTo>
                <a:cubicBezTo>
                  <a:pt x="162853" y="170218"/>
                  <a:pt x="163709" y="172309"/>
                  <a:pt x="165103" y="174020"/>
                </a:cubicBezTo>
                <a:cubicBezTo>
                  <a:pt x="171372" y="181520"/>
                  <a:pt x="188571" y="204506"/>
                  <a:pt x="188571" y="231455"/>
                </a:cubicBezTo>
                <a:cubicBezTo>
                  <a:pt x="188571" y="244529"/>
                  <a:pt x="184124" y="255351"/>
                  <a:pt x="179783" y="262906"/>
                </a:cubicBezTo>
                <a:cubicBezTo>
                  <a:pt x="175228" y="270781"/>
                  <a:pt x="166282" y="274317"/>
                  <a:pt x="157227" y="274317"/>
                </a:cubicBezTo>
                <a:lnTo>
                  <a:pt x="82753" y="274317"/>
                </a:lnTo>
                <a:cubicBezTo>
                  <a:pt x="73646" y="274317"/>
                  <a:pt x="64750" y="270781"/>
                  <a:pt x="60198" y="262906"/>
                </a:cubicBezTo>
                <a:cubicBezTo>
                  <a:pt x="55859" y="255351"/>
                  <a:pt x="51410" y="244529"/>
                  <a:pt x="51410" y="231455"/>
                </a:cubicBezTo>
                <a:cubicBezTo>
                  <a:pt x="51410" y="203647"/>
                  <a:pt x="68340" y="181413"/>
                  <a:pt x="74716" y="174073"/>
                </a:cubicBezTo>
                <a:cubicBezTo>
                  <a:pt x="76216" y="172358"/>
                  <a:pt x="77128" y="170161"/>
                  <a:pt x="77128" y="167911"/>
                </a:cubicBezTo>
                <a:lnTo>
                  <a:pt x="77126" y="167914"/>
                </a:lnTo>
              </a:path>
            </a:pathLst>
          </a:custGeom>
          <a:solidFill>
            <a:srgbClr val="0D3423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852637" y="-6164"/>
            <a:ext cx="457200" cy="457200"/>
          </a:xfrm>
          <a:prstGeom prst="rect">
            <a:avLst/>
          </a:pr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942637" y="40636"/>
            <a:ext cx="297520" cy="363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52637" y="722489"/>
            <a:ext cx="7507914" cy="9369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3200" dirty="0">
                <a:solidFill>
                  <a:srgbClr val="0D3423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Home &amp; Lifestyle Cozy Corner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447"/>
            <a:ext cx="365760" cy="6857553"/>
          </a:xfrm>
          <a:prstGeom prst="rect">
            <a:avLst/>
          </a:pr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11826240" y="447"/>
            <a:ext cx="365760" cy="6857553"/>
          </a:xfrm>
          <a:prstGeom prst="rect">
            <a:avLst/>
          </a:prstGeom>
          <a:solidFill>
            <a:srgbClr val="FFD600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855573" y="6495651"/>
            <a:ext cx="603122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000" dirty="0">
                <a:solidFill>
                  <a:srgbClr val="A6A6A6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Life Planning: Organize, Inspire, and Motivate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852637" y="-6164"/>
            <a:ext cx="457200" cy="457200"/>
          </a:xfrm>
          <a:prstGeom prst="rect">
            <a:avLst/>
          </a:pr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942637" y="40636"/>
            <a:ext cx="297520" cy="363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6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52637" y="2780159"/>
            <a:ext cx="201168" cy="246937"/>
          </a:xfrm>
          <a:custGeom>
            <a:avLst/>
            <a:gdLst/>
            <a:ahLst/>
            <a:cxnLst/>
            <a:rect l="l" t="t" r="r" b="b"/>
            <a:pathLst>
              <a:path w="201168" h="246937">
                <a:moveTo>
                  <a:pt x="201168" y="0"/>
                </a:moveTo>
                <a:lnTo>
                  <a:pt x="0" y="0"/>
                </a:lnTo>
                <a:lnTo>
                  <a:pt x="201168" y="246937"/>
                </a:lnTo>
                <a:lnTo>
                  <a:pt x="201168" y="0"/>
                </a:lnTo>
              </a:path>
            </a:pathLst>
          </a:custGeom>
          <a:solidFill>
            <a:srgbClr val="134E35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4440627" y="2780159"/>
            <a:ext cx="201168" cy="246937"/>
          </a:xfrm>
          <a:custGeom>
            <a:avLst/>
            <a:gdLst/>
            <a:ahLst/>
            <a:cxnLst/>
            <a:rect l="l" t="t" r="r" b="b"/>
            <a:pathLst>
              <a:path w="201168" h="246937">
                <a:moveTo>
                  <a:pt x="201168" y="0"/>
                </a:moveTo>
                <a:lnTo>
                  <a:pt x="0" y="0"/>
                </a:lnTo>
                <a:lnTo>
                  <a:pt x="201168" y="246937"/>
                </a:lnTo>
                <a:lnTo>
                  <a:pt x="201168" y="0"/>
                </a:lnTo>
              </a:path>
            </a:pathLst>
          </a:custGeom>
          <a:solidFill>
            <a:srgbClr val="134E35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8029235" y="2780159"/>
            <a:ext cx="201168" cy="246937"/>
          </a:xfrm>
          <a:custGeom>
            <a:avLst/>
            <a:gdLst/>
            <a:ahLst/>
            <a:cxnLst/>
            <a:rect l="l" t="t" r="r" b="b"/>
            <a:pathLst>
              <a:path w="201168" h="246937">
                <a:moveTo>
                  <a:pt x="201168" y="0"/>
                </a:moveTo>
                <a:lnTo>
                  <a:pt x="0" y="0"/>
                </a:lnTo>
                <a:lnTo>
                  <a:pt x="201168" y="246937"/>
                </a:lnTo>
                <a:lnTo>
                  <a:pt x="201168" y="0"/>
                </a:lnTo>
              </a:path>
            </a:pathLst>
          </a:custGeom>
          <a:solidFill>
            <a:srgbClr val="134E35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8230403" y="2437623"/>
            <a:ext cx="3108960" cy="3108960"/>
          </a:xfrm>
          <a:prstGeom prst="rect">
            <a:avLst/>
          </a:prstGeom>
          <a:solidFill>
            <a:srgbClr val="FFFFFF"/>
          </a:solidFill>
          <a:ln w="12700">
            <a:solidFill>
              <a:srgbClr val="C2F0DD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8413283" y="2894823"/>
            <a:ext cx="275844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“Small habits, big glow-up.” (use a bold, readable font)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028617" y="2050543"/>
            <a:ext cx="3108960" cy="731520"/>
          </a:xfrm>
          <a:custGeom>
            <a:avLst/>
            <a:gdLst/>
            <a:ahLst/>
            <a:cxnLst/>
            <a:rect l="l" t="t" r="r" b="b"/>
            <a:pathLst>
              <a:path w="3108960" h="731520">
                <a:moveTo>
                  <a:pt x="0" y="0"/>
                </a:moveTo>
                <a:lnTo>
                  <a:pt x="2743191" y="0"/>
                </a:lnTo>
                <a:lnTo>
                  <a:pt x="3108960" y="365760"/>
                </a:lnTo>
                <a:lnTo>
                  <a:pt x="2743191" y="731520"/>
                </a:lnTo>
                <a:lnTo>
                  <a:pt x="0" y="731520"/>
                </a:lnTo>
                <a:lnTo>
                  <a:pt x="0" y="0"/>
                </a:lnTo>
              </a:path>
            </a:pathLst>
          </a:cu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8028617" y="2050543"/>
            <a:ext cx="3124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Final Quote Prompt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642413" y="2437623"/>
            <a:ext cx="3108960" cy="3108960"/>
          </a:xfrm>
          <a:prstGeom prst="rect">
            <a:avLst/>
          </a:prstGeom>
          <a:solidFill>
            <a:srgbClr val="FFFFFF"/>
          </a:solidFill>
          <a:ln w="12700">
            <a:solidFill>
              <a:srgbClr val="C2F0DD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4825293" y="2894823"/>
            <a:ext cx="275844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Stack two photos at the top, then spread the rest like a timeline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440627" y="2050543"/>
            <a:ext cx="3108960" cy="731520"/>
          </a:xfrm>
          <a:custGeom>
            <a:avLst/>
            <a:gdLst/>
            <a:ahLst/>
            <a:cxnLst/>
            <a:rect l="l" t="t" r="r" b="b"/>
            <a:pathLst>
              <a:path w="3108960" h="731520">
                <a:moveTo>
                  <a:pt x="0" y="0"/>
                </a:moveTo>
                <a:lnTo>
                  <a:pt x="2743191" y="0"/>
                </a:lnTo>
                <a:lnTo>
                  <a:pt x="3108960" y="365760"/>
                </a:lnTo>
                <a:lnTo>
                  <a:pt x="2743191" y="731520"/>
                </a:lnTo>
                <a:lnTo>
                  <a:pt x="0" y="731520"/>
                </a:lnTo>
                <a:lnTo>
                  <a:pt x="0" y="0"/>
                </a:lnTo>
              </a:path>
            </a:pathLst>
          </a:cu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4440627" y="2050543"/>
            <a:ext cx="3124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Overlapping Layout Idea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054423" y="2437623"/>
            <a:ext cx="3108960" cy="3108960"/>
          </a:xfrm>
          <a:prstGeom prst="rect">
            <a:avLst/>
          </a:prstGeom>
          <a:solidFill>
            <a:srgbClr val="FFFFFF"/>
          </a:solidFill>
          <a:ln w="12700">
            <a:solidFill>
              <a:srgbClr val="C2F0DD"/>
            </a:solidFill>
          </a:ln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1237303" y="2894823"/>
            <a:ext cx="275844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Add 5–7 mini Polaroids (morning, work focus, movement, nourishment, wind-down)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852637" y="2050543"/>
            <a:ext cx="3108960" cy="731520"/>
          </a:xfrm>
          <a:custGeom>
            <a:avLst/>
            <a:gdLst/>
            <a:ahLst/>
            <a:cxnLst/>
            <a:rect l="l" t="t" r="r" b="b"/>
            <a:pathLst>
              <a:path w="3108960" h="731520">
                <a:moveTo>
                  <a:pt x="0" y="0"/>
                </a:moveTo>
                <a:lnTo>
                  <a:pt x="2743191" y="0"/>
                </a:lnTo>
                <a:lnTo>
                  <a:pt x="3108960" y="365760"/>
                </a:lnTo>
                <a:lnTo>
                  <a:pt x="2743191" y="731520"/>
                </a:lnTo>
                <a:lnTo>
                  <a:pt x="0" y="731520"/>
                </a:lnTo>
                <a:lnTo>
                  <a:pt x="0" y="0"/>
                </a:lnTo>
              </a:path>
            </a:pathLst>
          </a:custGeom>
          <a:solidFill>
            <a:srgbClr val="1A6847"/>
          </a:solidFill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852637" y="2050543"/>
            <a:ext cx="3124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marL="0" indent="0">
              <a:lnSpc>
                <a:spcPct val="9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Daily Habits Prompt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1133713" y="6146003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852637" y="722489"/>
            <a:ext cx="10517936" cy="783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3200" dirty="0">
                <a:solidFill>
                  <a:srgbClr val="0D3423"/>
                </a:solidFill>
                <a:latin typeface="Outfit SemiBold" pitchFamily="34" charset="0"/>
                <a:ea typeface="Outfit SemiBold" pitchFamily="34" charset="-122"/>
                <a:cs typeface="Outfit SemiBold" pitchFamily="34" charset="-120"/>
              </a:rPr>
              <a:t>Daily Habits Tracker + Closing Inspiration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SlideSpeak</dc:creator>
  <cp:lastModifiedBy>SlideSpeak</cp:lastModifiedBy>
  <cp:revision>1</cp:revision>
  <dcterms:created xsi:type="dcterms:W3CDTF">2026-07-17T14:09:03Z</dcterms:created>
  <dcterms:modified xsi:type="dcterms:W3CDTF">2026-07-17T14:09:03Z</dcterms:modified>
</cp:coreProperties>
</file>