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fntdata" ContentType="application/x-fontdata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embeddedFontLst>
    <p:embeddedFont>
      <p:font typeface="Figtree" pitchFamily="2" charset="0"/>
      <p:regular r:id="rId18"/>
      <p:bold r:id="rId19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
    <Relationship Id="rId18" Type="http://schemas.openxmlformats.org/officeDocument/2006/relationships/font" Target="fonts/font1.fntdata"/>
    <Relationship Id="rId19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a7f0bebab923a266f47d6674658329259228bde0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3692" y="2299763"/>
            <a:ext cx="755051" cy="760984"/>
          </a:xfrm>
          <a:custGeom>
            <a:avLst/>
            <a:gdLst/>
            <a:ahLst/>
            <a:cxnLst/>
            <a:rect l="l" t="t" r="r" b="b"/>
            <a:pathLst>
              <a:path w="755051" h="760984">
                <a:moveTo>
                  <a:pt x="755051" y="760984"/>
                </a:moveTo>
                <a:lnTo>
                  <a:pt x="755051" y="0"/>
                </a:lnTo>
                <a:cubicBezTo>
                  <a:pt x="338097" y="0"/>
                  <a:pt x="0" y="340753"/>
                  <a:pt x="0" y="760984"/>
                </a:cubicBezTo>
                <a:lnTo>
                  <a:pt x="755051" y="760984"/>
                </a:lnTo>
              </a:path>
            </a:pathLst>
          </a:custGeom>
          <a:solidFill>
            <a:srgbClr val="05C4CE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9922234" y="1362"/>
            <a:ext cx="755055" cy="760984"/>
          </a:xfrm>
          <a:custGeom>
            <a:avLst/>
            <a:gdLst/>
            <a:ahLst/>
            <a:cxnLst/>
            <a:rect l="l" t="t" r="r" b="b"/>
            <a:pathLst>
              <a:path w="755055" h="760984">
                <a:moveTo>
                  <a:pt x="755055" y="0"/>
                </a:moveTo>
                <a:lnTo>
                  <a:pt x="0" y="0"/>
                </a:lnTo>
                <a:cubicBezTo>
                  <a:pt x="0" y="420231"/>
                  <a:pt x="338099" y="760984"/>
                  <a:pt x="755055" y="760984"/>
                </a:cubicBezTo>
                <a:lnTo>
                  <a:pt x="755055" y="0"/>
                </a:lnTo>
              </a:path>
            </a:pathLst>
          </a:custGeom>
          <a:solidFill>
            <a:srgbClr val="4867FF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9154586" y="1362"/>
            <a:ext cx="761349" cy="760984"/>
          </a:xfrm>
          <a:custGeom>
            <a:avLst/>
            <a:gdLst/>
            <a:ahLst/>
            <a:cxnLst/>
            <a:rect l="l" t="t" r="r" b="b"/>
            <a:pathLst>
              <a:path w="761349" h="760984">
                <a:moveTo>
                  <a:pt x="0" y="0"/>
                </a:moveTo>
                <a:lnTo>
                  <a:pt x="0" y="760984"/>
                </a:lnTo>
                <a:cubicBezTo>
                  <a:pt x="420432" y="760984"/>
                  <a:pt x="761349" y="420231"/>
                  <a:pt x="761349" y="0"/>
                </a:cubicBezTo>
                <a:lnTo>
                  <a:pt x="0" y="0"/>
                </a:lnTo>
              </a:path>
            </a:pathLst>
          </a:custGeom>
          <a:solidFill>
            <a:srgbClr val="ED9F13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11426019" y="1536544"/>
            <a:ext cx="768168" cy="757547"/>
          </a:xfrm>
          <a:custGeom>
            <a:avLst/>
            <a:gdLst/>
            <a:ahLst/>
            <a:cxnLst/>
            <a:rect l="l" t="t" r="r" b="b"/>
            <a:pathLst>
              <a:path w="768168" h="757547">
                <a:moveTo>
                  <a:pt x="384084" y="0"/>
                </a:moveTo>
                <a:cubicBezTo>
                  <a:pt x="596206" y="0"/>
                  <a:pt x="768168" y="169584"/>
                  <a:pt x="768168" y="378774"/>
                </a:cubicBezTo>
                <a:cubicBezTo>
                  <a:pt x="768168" y="587963"/>
                  <a:pt x="596214" y="757547"/>
                  <a:pt x="384084" y="757547"/>
                </a:cubicBezTo>
                <a:cubicBezTo>
                  <a:pt x="171962" y="757547"/>
                  <a:pt x="0" y="587963"/>
                  <a:pt x="0" y="378774"/>
                </a:cubicBezTo>
                <a:cubicBezTo>
                  <a:pt x="0" y="169585"/>
                  <a:pt x="171962" y="0"/>
                  <a:pt x="384084" y="0"/>
                </a:cubicBezTo>
              </a:path>
            </a:pathLst>
          </a:custGeom>
          <a:solidFill>
            <a:srgbClr val="3B2675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10672955" y="-450"/>
            <a:ext cx="755054" cy="1521071"/>
          </a:xfrm>
          <a:custGeom>
            <a:avLst/>
            <a:gdLst/>
            <a:ahLst/>
            <a:cxnLst/>
            <a:rect l="l" t="t" r="r" b="b"/>
            <a:pathLst>
              <a:path w="755054" h="1521071">
                <a:moveTo>
                  <a:pt x="0" y="1521071"/>
                </a:moveTo>
                <a:cubicBezTo>
                  <a:pt x="416956" y="1521071"/>
                  <a:pt x="755054" y="1180518"/>
                  <a:pt x="755054" y="760535"/>
                </a:cubicBezTo>
                <a:cubicBezTo>
                  <a:pt x="755054" y="340553"/>
                  <a:pt x="416956" y="0"/>
                  <a:pt x="0" y="0"/>
                </a:cubicBezTo>
                <a:lnTo>
                  <a:pt x="0" y="1521071"/>
                </a:lnTo>
              </a:path>
            </a:pathLst>
          </a:custGeom>
          <a:solidFill>
            <a:srgbClr val="F23342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11433692" y="-153"/>
            <a:ext cx="755051" cy="1521369"/>
          </a:xfrm>
          <a:custGeom>
            <a:avLst/>
            <a:gdLst/>
            <a:ahLst/>
            <a:cxnLst/>
            <a:rect l="l" t="t" r="r" b="b"/>
            <a:pathLst>
              <a:path w="755051" h="1521369">
                <a:moveTo>
                  <a:pt x="755051" y="0"/>
                </a:moveTo>
                <a:cubicBezTo>
                  <a:pt x="338097" y="0"/>
                  <a:pt x="0" y="340619"/>
                  <a:pt x="0" y="760685"/>
                </a:cubicBezTo>
                <a:cubicBezTo>
                  <a:pt x="0" y="1180750"/>
                  <a:pt x="338097" y="1521369"/>
                  <a:pt x="755051" y="1521369"/>
                </a:cubicBezTo>
                <a:lnTo>
                  <a:pt x="755051" y="0"/>
                </a:lnTo>
              </a:path>
            </a:pathLst>
          </a:custGeom>
          <a:solidFill>
            <a:srgbClr val="0B1347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10842472" y="5234927"/>
            <a:ext cx="686427" cy="1157097"/>
          </a:xfrm>
          <a:custGeom>
            <a:avLst/>
            <a:gdLst/>
            <a:ahLst/>
            <a:cxnLst/>
            <a:rect l="l" t="t" r="r" b="b"/>
            <a:pathLst>
              <a:path w="686427" h="1157097">
                <a:moveTo>
                  <a:pt x="33010" y="1157097"/>
                </a:moveTo>
                <a:cubicBezTo>
                  <a:pt x="-102230" y="651272"/>
                  <a:pt x="190333" y="133251"/>
                  <a:pt x="686427" y="0"/>
                </a:cubicBezTo>
              </a:path>
            </a:pathLst>
          </a:custGeom>
          <a:noFill/>
          <a:ln w="82175">
            <a:solidFill>
              <a:srgbClr val="3B2675">
                <a:alpha val="10000"/>
              </a:srgbClr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11388322" y="5781243"/>
            <a:ext cx="724586" cy="872786"/>
          </a:xfrm>
          <a:custGeom>
            <a:avLst/>
            <a:gdLst/>
            <a:ahLst/>
            <a:cxnLst/>
            <a:rect l="l" t="t" r="r" b="b"/>
            <a:pathLst>
              <a:path w="724586" h="872786">
                <a:moveTo>
                  <a:pt x="362293" y="722772"/>
                </a:moveTo>
                <a:cubicBezTo>
                  <a:pt x="562387" y="722772"/>
                  <a:pt x="724586" y="560948"/>
                  <a:pt x="724586" y="361386"/>
                </a:cubicBezTo>
                <a:cubicBezTo>
                  <a:pt x="724586" y="161823"/>
                  <a:pt x="562387" y="0"/>
                  <a:pt x="362293" y="0"/>
                </a:cubicBezTo>
                <a:cubicBezTo>
                  <a:pt x="162199" y="0"/>
                  <a:pt x="0" y="161823"/>
                  <a:pt x="0" y="361386"/>
                </a:cubicBezTo>
                <a:lnTo>
                  <a:pt x="0" y="872786"/>
                </a:lnTo>
              </a:path>
            </a:pathLst>
          </a:custGeom>
          <a:noFill/>
          <a:ln w="81590">
            <a:solidFill>
              <a:srgbClr val="F23342">
                <a:alpha val="10000"/>
              </a:srgbClr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9019982" y="6095204"/>
            <a:ext cx="1829083" cy="669647"/>
          </a:xfrm>
          <a:custGeom>
            <a:avLst/>
            <a:gdLst/>
            <a:ahLst/>
            <a:cxnLst/>
            <a:rect l="l" t="t" r="r" b="b"/>
            <a:pathLst>
              <a:path w="1829083" h="669647">
                <a:moveTo>
                  <a:pt x="0" y="0"/>
                </a:moveTo>
                <a:cubicBezTo>
                  <a:pt x="0" y="369826"/>
                  <a:pt x="296494" y="669647"/>
                  <a:pt x="662238" y="669647"/>
                </a:cubicBezTo>
                <a:lnTo>
                  <a:pt x="1829083" y="669647"/>
                </a:lnTo>
              </a:path>
            </a:pathLst>
          </a:custGeom>
          <a:noFill/>
          <a:ln w="82141">
            <a:solidFill>
              <a:srgbClr val="3B2675">
                <a:alpha val="10000"/>
              </a:srgbClr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9464347" y="5203385"/>
            <a:ext cx="921301" cy="1257553"/>
          </a:xfrm>
          <a:custGeom>
            <a:avLst/>
            <a:gdLst/>
            <a:ahLst/>
            <a:cxnLst/>
            <a:rect l="l" t="t" r="r" b="b"/>
            <a:pathLst>
              <a:path w="921301" h="1257553">
                <a:moveTo>
                  <a:pt x="0" y="796446"/>
                </a:moveTo>
                <a:cubicBezTo>
                  <a:pt x="0" y="1051088"/>
                  <a:pt x="206242" y="1257553"/>
                  <a:pt x="460651" y="1257553"/>
                </a:cubicBezTo>
                <a:lnTo>
                  <a:pt x="460651" y="1257553"/>
                </a:lnTo>
                <a:cubicBezTo>
                  <a:pt x="715040" y="1257553"/>
                  <a:pt x="921301" y="1051088"/>
                  <a:pt x="921301" y="796446"/>
                </a:cubicBezTo>
                <a:lnTo>
                  <a:pt x="921301" y="461094"/>
                </a:lnTo>
                <a:cubicBezTo>
                  <a:pt x="921301" y="206465"/>
                  <a:pt x="715040" y="-13"/>
                  <a:pt x="460651" y="-13"/>
                </a:cubicBezTo>
                <a:lnTo>
                  <a:pt x="460651" y="-13"/>
                </a:lnTo>
                <a:cubicBezTo>
                  <a:pt x="206242" y="-13"/>
                  <a:pt x="0" y="206452"/>
                  <a:pt x="0" y="461094"/>
                </a:cubicBezTo>
                <a:lnTo>
                  <a:pt x="0" y="796446"/>
                </a:lnTo>
              </a:path>
            </a:pathLst>
          </a:custGeom>
          <a:solidFill>
            <a:srgbClr val="DAE1FF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2" name="Text 10"/>
          <p:cNvSpPr/>
          <p:nvPr/>
        </p:nvSpPr>
        <p:spPr>
          <a:xfrm>
            <a:off x="284101" y="84720"/>
            <a:ext cx="1862630" cy="1863197"/>
          </a:xfrm>
          <a:custGeom>
            <a:avLst/>
            <a:gdLst/>
            <a:ahLst/>
            <a:cxnLst/>
            <a:rect l="l" t="t" r="r" b="b"/>
            <a:pathLst>
              <a:path w="1862630" h="1863197">
                <a:moveTo>
                  <a:pt x="1829624" y="674645"/>
                </a:moveTo>
                <a:cubicBezTo>
                  <a:pt x="1964870" y="1180465"/>
                  <a:pt x="1672306" y="1698490"/>
                  <a:pt x="1176214" y="1831746"/>
                </a:cubicBezTo>
                <a:cubicBezTo>
                  <a:pt x="680121" y="1964908"/>
                  <a:pt x="168251" y="1662866"/>
                  <a:pt x="33024" y="1157045"/>
                </a:cubicBezTo>
                <a:cubicBezTo>
                  <a:pt x="-102202" y="651224"/>
                  <a:pt x="190342" y="133218"/>
                  <a:pt x="686435" y="0"/>
                </a:cubicBezTo>
              </a:path>
            </a:pathLst>
          </a:custGeom>
          <a:noFill/>
          <a:ln w="82175">
            <a:solidFill>
              <a:srgbClr val="DCEAF7">
                <a:alpha val="30000"/>
              </a:srgbClr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3" name="Text 11"/>
          <p:cNvSpPr/>
          <p:nvPr/>
        </p:nvSpPr>
        <p:spPr>
          <a:xfrm>
            <a:off x="829956" y="165499"/>
            <a:ext cx="724586" cy="1192101"/>
          </a:xfrm>
          <a:custGeom>
            <a:avLst/>
            <a:gdLst/>
            <a:ahLst/>
            <a:cxnLst/>
            <a:rect l="l" t="t" r="r" b="b"/>
            <a:pathLst>
              <a:path w="724586" h="1192101">
                <a:moveTo>
                  <a:pt x="362293" y="469330"/>
                </a:moveTo>
                <a:cubicBezTo>
                  <a:pt x="162199" y="469330"/>
                  <a:pt x="0" y="631158"/>
                  <a:pt x="0" y="830716"/>
                </a:cubicBezTo>
                <a:cubicBezTo>
                  <a:pt x="0" y="1030273"/>
                  <a:pt x="162199" y="1192101"/>
                  <a:pt x="362293" y="1192101"/>
                </a:cubicBezTo>
                <a:cubicBezTo>
                  <a:pt x="562387" y="1192101"/>
                  <a:pt x="724586" y="1030273"/>
                  <a:pt x="724586" y="830716"/>
                </a:cubicBezTo>
                <a:lnTo>
                  <a:pt x="724586" y="0"/>
                </a:lnTo>
              </a:path>
            </a:pathLst>
          </a:custGeom>
          <a:noFill/>
          <a:ln w="81590">
            <a:solidFill>
              <a:srgbClr val="FBECD0">
                <a:alpha val="30000"/>
              </a:srgbClr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5445" y="3796803"/>
            <a:ext cx="755051" cy="760984"/>
          </a:xfrm>
          <a:custGeom>
            <a:avLst/>
            <a:gdLst/>
            <a:ahLst/>
            <a:cxnLst/>
            <a:rect l="l" t="t" r="r" b="b"/>
            <a:pathLst>
              <a:path w="755051" h="760984">
                <a:moveTo>
                  <a:pt x="0" y="0"/>
                </a:moveTo>
                <a:lnTo>
                  <a:pt x="0" y="760984"/>
                </a:lnTo>
                <a:cubicBezTo>
                  <a:pt x="416954" y="760984"/>
                  <a:pt x="755051" y="420231"/>
                  <a:pt x="755051" y="0"/>
                </a:cubicBezTo>
                <a:lnTo>
                  <a:pt x="0" y="0"/>
                </a:lnTo>
              </a:path>
            </a:pathLst>
          </a:custGeom>
          <a:solidFill>
            <a:srgbClr val="05C4CE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1516899" y="6095204"/>
            <a:ext cx="755055" cy="760984"/>
          </a:xfrm>
          <a:custGeom>
            <a:avLst/>
            <a:gdLst/>
            <a:ahLst/>
            <a:cxnLst/>
            <a:rect l="l" t="t" r="r" b="b"/>
            <a:pathLst>
              <a:path w="755055" h="760984">
                <a:moveTo>
                  <a:pt x="0" y="760984"/>
                </a:moveTo>
                <a:lnTo>
                  <a:pt x="755055" y="760984"/>
                </a:lnTo>
                <a:cubicBezTo>
                  <a:pt x="755055" y="340753"/>
                  <a:pt x="416956" y="0"/>
                  <a:pt x="0" y="0"/>
                </a:cubicBezTo>
                <a:lnTo>
                  <a:pt x="0" y="760984"/>
                </a:lnTo>
              </a:path>
            </a:pathLst>
          </a:custGeom>
          <a:solidFill>
            <a:srgbClr val="4867FF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6" name="Text 14"/>
          <p:cNvSpPr/>
          <p:nvPr/>
        </p:nvSpPr>
        <p:spPr>
          <a:xfrm>
            <a:off x="2278253" y="6095204"/>
            <a:ext cx="761349" cy="760984"/>
          </a:xfrm>
          <a:custGeom>
            <a:avLst/>
            <a:gdLst/>
            <a:ahLst/>
            <a:cxnLst/>
            <a:rect l="l" t="t" r="r" b="b"/>
            <a:pathLst>
              <a:path w="761349" h="760984">
                <a:moveTo>
                  <a:pt x="761349" y="760984"/>
                </a:moveTo>
                <a:lnTo>
                  <a:pt x="761349" y="0"/>
                </a:lnTo>
                <a:cubicBezTo>
                  <a:pt x="340917" y="0"/>
                  <a:pt x="0" y="340753"/>
                  <a:pt x="0" y="760984"/>
                </a:cubicBezTo>
                <a:lnTo>
                  <a:pt x="761349" y="760984"/>
                </a:lnTo>
              </a:path>
            </a:pathLst>
          </a:custGeom>
          <a:solidFill>
            <a:srgbClr val="ED9F13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7" name="Text 15"/>
          <p:cNvSpPr/>
          <p:nvPr/>
        </p:nvSpPr>
        <p:spPr>
          <a:xfrm>
            <a:off x="1" y="4563459"/>
            <a:ext cx="768168" cy="757547"/>
          </a:xfrm>
          <a:custGeom>
            <a:avLst/>
            <a:gdLst/>
            <a:ahLst/>
            <a:cxnLst/>
            <a:rect l="l" t="t" r="r" b="b"/>
            <a:pathLst>
              <a:path w="768168" h="757547">
                <a:moveTo>
                  <a:pt x="384084" y="757547"/>
                </a:moveTo>
                <a:cubicBezTo>
                  <a:pt x="171962" y="757547"/>
                  <a:pt x="0" y="587963"/>
                  <a:pt x="0" y="378773"/>
                </a:cubicBezTo>
                <a:cubicBezTo>
                  <a:pt x="0" y="169584"/>
                  <a:pt x="171954" y="0"/>
                  <a:pt x="384084" y="0"/>
                </a:cubicBezTo>
                <a:cubicBezTo>
                  <a:pt x="596206" y="0"/>
                  <a:pt x="768168" y="169584"/>
                  <a:pt x="768168" y="378773"/>
                </a:cubicBezTo>
                <a:cubicBezTo>
                  <a:pt x="768168" y="587962"/>
                  <a:pt x="596206" y="757547"/>
                  <a:pt x="384084" y="757547"/>
                </a:cubicBezTo>
              </a:path>
            </a:pathLst>
          </a:custGeom>
          <a:solidFill>
            <a:srgbClr val="3B2675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8" name="Text 16"/>
          <p:cNvSpPr/>
          <p:nvPr/>
        </p:nvSpPr>
        <p:spPr>
          <a:xfrm>
            <a:off x="766179" y="5336929"/>
            <a:ext cx="755054" cy="1521071"/>
          </a:xfrm>
          <a:custGeom>
            <a:avLst/>
            <a:gdLst/>
            <a:ahLst/>
            <a:cxnLst/>
            <a:rect l="l" t="t" r="r" b="b"/>
            <a:pathLst>
              <a:path w="755054" h="1521071">
                <a:moveTo>
                  <a:pt x="755054" y="0"/>
                </a:moveTo>
                <a:cubicBezTo>
                  <a:pt x="338098" y="0"/>
                  <a:pt x="0" y="340553"/>
                  <a:pt x="0" y="760536"/>
                </a:cubicBezTo>
                <a:cubicBezTo>
                  <a:pt x="0" y="1180518"/>
                  <a:pt x="338098" y="1521071"/>
                  <a:pt x="755054" y="1521071"/>
                </a:cubicBezTo>
                <a:lnTo>
                  <a:pt x="755054" y="0"/>
                </a:lnTo>
              </a:path>
            </a:pathLst>
          </a:custGeom>
          <a:solidFill>
            <a:srgbClr val="F23342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9" name="Text 17"/>
          <p:cNvSpPr/>
          <p:nvPr/>
        </p:nvSpPr>
        <p:spPr>
          <a:xfrm>
            <a:off x="5445" y="5336334"/>
            <a:ext cx="755051" cy="1521369"/>
          </a:xfrm>
          <a:custGeom>
            <a:avLst/>
            <a:gdLst/>
            <a:ahLst/>
            <a:cxnLst/>
            <a:rect l="l" t="t" r="r" b="b"/>
            <a:pathLst>
              <a:path w="755051" h="1521369">
                <a:moveTo>
                  <a:pt x="0" y="1521369"/>
                </a:moveTo>
                <a:cubicBezTo>
                  <a:pt x="416954" y="1521369"/>
                  <a:pt x="755051" y="1180750"/>
                  <a:pt x="755051" y="760685"/>
                </a:cubicBezTo>
                <a:cubicBezTo>
                  <a:pt x="755051" y="340619"/>
                  <a:pt x="416954" y="0"/>
                  <a:pt x="0" y="0"/>
                </a:cubicBezTo>
                <a:lnTo>
                  <a:pt x="0" y="1521369"/>
                </a:lnTo>
              </a:path>
            </a:pathLst>
          </a:custGeom>
          <a:solidFill>
            <a:srgbClr val="0B1347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0" name="Text 18"/>
          <p:cNvSpPr/>
          <p:nvPr/>
        </p:nvSpPr>
        <p:spPr>
          <a:xfrm>
            <a:off x="5547360" y="817742"/>
            <a:ext cx="10972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1" name="Text 19"/>
          <p:cNvSpPr/>
          <p:nvPr/>
        </p:nvSpPr>
        <p:spPr>
          <a:xfrm>
            <a:off x="1524000" y="3885447"/>
            <a:ext cx="9169400" cy="17413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2000" dirty="0">
                <a:solidFill>
                  <a:srgbClr val="3A3A3A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Aligning Objectives, Creative Execution, and Performance Metrics for Measurable Growth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1524000" y="1054778"/>
            <a:ext cx="9189720" cy="2553577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marL="0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3600" b="1" dirty="0">
                <a:solidFill>
                  <a:srgbClr val="3B2675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Comprehensive Quarterly Marketing Campaign Strategy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3692" y="2299763"/>
            <a:ext cx="755051" cy="760984"/>
          </a:xfrm>
          <a:custGeom>
            <a:avLst/>
            <a:gdLst/>
            <a:ahLst/>
            <a:cxnLst/>
            <a:rect l="l" t="t" r="r" b="b"/>
            <a:pathLst>
              <a:path w="755051" h="760984">
                <a:moveTo>
                  <a:pt x="755051" y="760984"/>
                </a:moveTo>
                <a:lnTo>
                  <a:pt x="755051" y="0"/>
                </a:lnTo>
                <a:cubicBezTo>
                  <a:pt x="338097" y="0"/>
                  <a:pt x="0" y="340753"/>
                  <a:pt x="0" y="760984"/>
                </a:cubicBezTo>
                <a:lnTo>
                  <a:pt x="755051" y="760984"/>
                </a:lnTo>
              </a:path>
            </a:pathLst>
          </a:custGeom>
          <a:solidFill>
            <a:srgbClr val="05C4CE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9922234" y="1362"/>
            <a:ext cx="755055" cy="760984"/>
          </a:xfrm>
          <a:custGeom>
            <a:avLst/>
            <a:gdLst/>
            <a:ahLst/>
            <a:cxnLst/>
            <a:rect l="l" t="t" r="r" b="b"/>
            <a:pathLst>
              <a:path w="755055" h="760984">
                <a:moveTo>
                  <a:pt x="755055" y="0"/>
                </a:moveTo>
                <a:lnTo>
                  <a:pt x="0" y="0"/>
                </a:lnTo>
                <a:cubicBezTo>
                  <a:pt x="0" y="420231"/>
                  <a:pt x="338099" y="760984"/>
                  <a:pt x="755055" y="760984"/>
                </a:cubicBezTo>
                <a:lnTo>
                  <a:pt x="755055" y="0"/>
                </a:lnTo>
              </a:path>
            </a:pathLst>
          </a:custGeom>
          <a:solidFill>
            <a:srgbClr val="4867FF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9154586" y="1362"/>
            <a:ext cx="761349" cy="760984"/>
          </a:xfrm>
          <a:custGeom>
            <a:avLst/>
            <a:gdLst/>
            <a:ahLst/>
            <a:cxnLst/>
            <a:rect l="l" t="t" r="r" b="b"/>
            <a:pathLst>
              <a:path w="761349" h="760984">
                <a:moveTo>
                  <a:pt x="0" y="0"/>
                </a:moveTo>
                <a:lnTo>
                  <a:pt x="0" y="760984"/>
                </a:lnTo>
                <a:cubicBezTo>
                  <a:pt x="420432" y="760984"/>
                  <a:pt x="761349" y="420231"/>
                  <a:pt x="761349" y="0"/>
                </a:cubicBezTo>
                <a:lnTo>
                  <a:pt x="0" y="0"/>
                </a:lnTo>
              </a:path>
            </a:pathLst>
          </a:custGeom>
          <a:solidFill>
            <a:srgbClr val="ED9F13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11426019" y="1536544"/>
            <a:ext cx="768168" cy="757547"/>
          </a:xfrm>
          <a:custGeom>
            <a:avLst/>
            <a:gdLst/>
            <a:ahLst/>
            <a:cxnLst/>
            <a:rect l="l" t="t" r="r" b="b"/>
            <a:pathLst>
              <a:path w="768168" h="757547">
                <a:moveTo>
                  <a:pt x="384084" y="0"/>
                </a:moveTo>
                <a:cubicBezTo>
                  <a:pt x="596206" y="0"/>
                  <a:pt x="768168" y="169584"/>
                  <a:pt x="768168" y="378774"/>
                </a:cubicBezTo>
                <a:cubicBezTo>
                  <a:pt x="768168" y="587963"/>
                  <a:pt x="596214" y="757547"/>
                  <a:pt x="384084" y="757547"/>
                </a:cubicBezTo>
                <a:cubicBezTo>
                  <a:pt x="171962" y="757547"/>
                  <a:pt x="0" y="587963"/>
                  <a:pt x="0" y="378774"/>
                </a:cubicBezTo>
                <a:cubicBezTo>
                  <a:pt x="0" y="169585"/>
                  <a:pt x="171962" y="0"/>
                  <a:pt x="384084" y="0"/>
                </a:cubicBezTo>
              </a:path>
            </a:pathLst>
          </a:custGeom>
          <a:solidFill>
            <a:srgbClr val="3B2675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10672955" y="-450"/>
            <a:ext cx="755054" cy="1521071"/>
          </a:xfrm>
          <a:custGeom>
            <a:avLst/>
            <a:gdLst/>
            <a:ahLst/>
            <a:cxnLst/>
            <a:rect l="l" t="t" r="r" b="b"/>
            <a:pathLst>
              <a:path w="755054" h="1521071">
                <a:moveTo>
                  <a:pt x="0" y="1521071"/>
                </a:moveTo>
                <a:cubicBezTo>
                  <a:pt x="416956" y="1521071"/>
                  <a:pt x="755054" y="1180518"/>
                  <a:pt x="755054" y="760535"/>
                </a:cubicBezTo>
                <a:cubicBezTo>
                  <a:pt x="755054" y="340553"/>
                  <a:pt x="416956" y="0"/>
                  <a:pt x="0" y="0"/>
                </a:cubicBezTo>
                <a:lnTo>
                  <a:pt x="0" y="1521071"/>
                </a:lnTo>
              </a:path>
            </a:pathLst>
          </a:custGeom>
          <a:solidFill>
            <a:srgbClr val="F23342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11433692" y="-153"/>
            <a:ext cx="755051" cy="1521369"/>
          </a:xfrm>
          <a:custGeom>
            <a:avLst/>
            <a:gdLst/>
            <a:ahLst/>
            <a:cxnLst/>
            <a:rect l="l" t="t" r="r" b="b"/>
            <a:pathLst>
              <a:path w="755051" h="1521369">
                <a:moveTo>
                  <a:pt x="755051" y="0"/>
                </a:moveTo>
                <a:cubicBezTo>
                  <a:pt x="338097" y="0"/>
                  <a:pt x="0" y="340619"/>
                  <a:pt x="0" y="760685"/>
                </a:cubicBezTo>
                <a:cubicBezTo>
                  <a:pt x="0" y="1180750"/>
                  <a:pt x="338097" y="1521369"/>
                  <a:pt x="755051" y="1521369"/>
                </a:cubicBezTo>
                <a:lnTo>
                  <a:pt x="755051" y="0"/>
                </a:lnTo>
              </a:path>
            </a:pathLst>
          </a:custGeom>
          <a:solidFill>
            <a:srgbClr val="0B1347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10842472" y="5234927"/>
            <a:ext cx="686427" cy="1157097"/>
          </a:xfrm>
          <a:custGeom>
            <a:avLst/>
            <a:gdLst/>
            <a:ahLst/>
            <a:cxnLst/>
            <a:rect l="l" t="t" r="r" b="b"/>
            <a:pathLst>
              <a:path w="686427" h="1157097">
                <a:moveTo>
                  <a:pt x="33010" y="1157097"/>
                </a:moveTo>
                <a:cubicBezTo>
                  <a:pt x="-102230" y="651272"/>
                  <a:pt x="190333" y="133251"/>
                  <a:pt x="686427" y="0"/>
                </a:cubicBezTo>
              </a:path>
            </a:pathLst>
          </a:custGeom>
          <a:noFill/>
          <a:ln w="82175">
            <a:solidFill>
              <a:srgbClr val="3B2675">
                <a:alpha val="10000"/>
              </a:srgbClr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11388322" y="5781243"/>
            <a:ext cx="724586" cy="872786"/>
          </a:xfrm>
          <a:custGeom>
            <a:avLst/>
            <a:gdLst/>
            <a:ahLst/>
            <a:cxnLst/>
            <a:rect l="l" t="t" r="r" b="b"/>
            <a:pathLst>
              <a:path w="724586" h="872786">
                <a:moveTo>
                  <a:pt x="362293" y="722772"/>
                </a:moveTo>
                <a:cubicBezTo>
                  <a:pt x="562387" y="722772"/>
                  <a:pt x="724586" y="560948"/>
                  <a:pt x="724586" y="361386"/>
                </a:cubicBezTo>
                <a:cubicBezTo>
                  <a:pt x="724586" y="161823"/>
                  <a:pt x="562387" y="0"/>
                  <a:pt x="362293" y="0"/>
                </a:cubicBezTo>
                <a:cubicBezTo>
                  <a:pt x="162199" y="0"/>
                  <a:pt x="0" y="161823"/>
                  <a:pt x="0" y="361386"/>
                </a:cubicBezTo>
                <a:lnTo>
                  <a:pt x="0" y="872786"/>
                </a:lnTo>
              </a:path>
            </a:pathLst>
          </a:custGeom>
          <a:noFill/>
          <a:ln w="81590">
            <a:solidFill>
              <a:srgbClr val="F23342">
                <a:alpha val="10000"/>
              </a:srgbClr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9019982" y="6095204"/>
            <a:ext cx="1829083" cy="669647"/>
          </a:xfrm>
          <a:custGeom>
            <a:avLst/>
            <a:gdLst/>
            <a:ahLst/>
            <a:cxnLst/>
            <a:rect l="l" t="t" r="r" b="b"/>
            <a:pathLst>
              <a:path w="1829083" h="669647">
                <a:moveTo>
                  <a:pt x="0" y="0"/>
                </a:moveTo>
                <a:cubicBezTo>
                  <a:pt x="0" y="369826"/>
                  <a:pt x="296494" y="669647"/>
                  <a:pt x="662238" y="669647"/>
                </a:cubicBezTo>
                <a:lnTo>
                  <a:pt x="1829083" y="669647"/>
                </a:lnTo>
              </a:path>
            </a:pathLst>
          </a:custGeom>
          <a:noFill/>
          <a:ln w="82141">
            <a:solidFill>
              <a:srgbClr val="3B2675">
                <a:alpha val="10000"/>
              </a:srgbClr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9464347" y="5203385"/>
            <a:ext cx="921301" cy="1257553"/>
          </a:xfrm>
          <a:custGeom>
            <a:avLst/>
            <a:gdLst/>
            <a:ahLst/>
            <a:cxnLst/>
            <a:rect l="l" t="t" r="r" b="b"/>
            <a:pathLst>
              <a:path w="921301" h="1257553">
                <a:moveTo>
                  <a:pt x="0" y="796446"/>
                </a:moveTo>
                <a:cubicBezTo>
                  <a:pt x="0" y="1051088"/>
                  <a:pt x="206242" y="1257553"/>
                  <a:pt x="460651" y="1257553"/>
                </a:cubicBezTo>
                <a:lnTo>
                  <a:pt x="460651" y="1257553"/>
                </a:lnTo>
                <a:cubicBezTo>
                  <a:pt x="715040" y="1257553"/>
                  <a:pt x="921301" y="1051088"/>
                  <a:pt x="921301" y="796446"/>
                </a:cubicBezTo>
                <a:lnTo>
                  <a:pt x="921301" y="461094"/>
                </a:lnTo>
                <a:cubicBezTo>
                  <a:pt x="921301" y="206465"/>
                  <a:pt x="715040" y="-13"/>
                  <a:pt x="460651" y="-13"/>
                </a:cubicBezTo>
                <a:lnTo>
                  <a:pt x="460651" y="-13"/>
                </a:lnTo>
                <a:cubicBezTo>
                  <a:pt x="206242" y="-13"/>
                  <a:pt x="0" y="206452"/>
                  <a:pt x="0" y="461094"/>
                </a:cubicBezTo>
                <a:lnTo>
                  <a:pt x="0" y="796446"/>
                </a:lnTo>
              </a:path>
            </a:pathLst>
          </a:custGeom>
          <a:solidFill>
            <a:srgbClr val="DAE1FF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2" name="Text 10"/>
          <p:cNvSpPr/>
          <p:nvPr/>
        </p:nvSpPr>
        <p:spPr>
          <a:xfrm>
            <a:off x="284101" y="84720"/>
            <a:ext cx="1862630" cy="1863197"/>
          </a:xfrm>
          <a:custGeom>
            <a:avLst/>
            <a:gdLst/>
            <a:ahLst/>
            <a:cxnLst/>
            <a:rect l="l" t="t" r="r" b="b"/>
            <a:pathLst>
              <a:path w="1862630" h="1863197">
                <a:moveTo>
                  <a:pt x="1829624" y="674645"/>
                </a:moveTo>
                <a:cubicBezTo>
                  <a:pt x="1964870" y="1180465"/>
                  <a:pt x="1672306" y="1698490"/>
                  <a:pt x="1176214" y="1831746"/>
                </a:cubicBezTo>
                <a:cubicBezTo>
                  <a:pt x="680121" y="1964908"/>
                  <a:pt x="168251" y="1662866"/>
                  <a:pt x="33024" y="1157045"/>
                </a:cubicBezTo>
                <a:cubicBezTo>
                  <a:pt x="-102202" y="651224"/>
                  <a:pt x="190342" y="133218"/>
                  <a:pt x="686435" y="0"/>
                </a:cubicBezTo>
              </a:path>
            </a:pathLst>
          </a:custGeom>
          <a:noFill/>
          <a:ln w="82175">
            <a:solidFill>
              <a:srgbClr val="DCEAF7">
                <a:alpha val="30000"/>
              </a:srgbClr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3" name="Text 11"/>
          <p:cNvSpPr/>
          <p:nvPr/>
        </p:nvSpPr>
        <p:spPr>
          <a:xfrm>
            <a:off x="829956" y="165499"/>
            <a:ext cx="724586" cy="1192101"/>
          </a:xfrm>
          <a:custGeom>
            <a:avLst/>
            <a:gdLst/>
            <a:ahLst/>
            <a:cxnLst/>
            <a:rect l="l" t="t" r="r" b="b"/>
            <a:pathLst>
              <a:path w="724586" h="1192101">
                <a:moveTo>
                  <a:pt x="362293" y="469330"/>
                </a:moveTo>
                <a:cubicBezTo>
                  <a:pt x="162199" y="469330"/>
                  <a:pt x="0" y="631158"/>
                  <a:pt x="0" y="830716"/>
                </a:cubicBezTo>
                <a:cubicBezTo>
                  <a:pt x="0" y="1030273"/>
                  <a:pt x="162199" y="1192101"/>
                  <a:pt x="362293" y="1192101"/>
                </a:cubicBezTo>
                <a:cubicBezTo>
                  <a:pt x="562387" y="1192101"/>
                  <a:pt x="724586" y="1030273"/>
                  <a:pt x="724586" y="830716"/>
                </a:cubicBezTo>
                <a:lnTo>
                  <a:pt x="724586" y="0"/>
                </a:lnTo>
              </a:path>
            </a:pathLst>
          </a:custGeom>
          <a:noFill/>
          <a:ln w="81590">
            <a:solidFill>
              <a:srgbClr val="FBECD0">
                <a:alpha val="30000"/>
              </a:srgbClr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5445" y="3796803"/>
            <a:ext cx="755051" cy="760984"/>
          </a:xfrm>
          <a:custGeom>
            <a:avLst/>
            <a:gdLst/>
            <a:ahLst/>
            <a:cxnLst/>
            <a:rect l="l" t="t" r="r" b="b"/>
            <a:pathLst>
              <a:path w="755051" h="760984">
                <a:moveTo>
                  <a:pt x="0" y="0"/>
                </a:moveTo>
                <a:lnTo>
                  <a:pt x="0" y="760984"/>
                </a:lnTo>
                <a:cubicBezTo>
                  <a:pt x="416954" y="760984"/>
                  <a:pt x="755051" y="420231"/>
                  <a:pt x="755051" y="0"/>
                </a:cubicBezTo>
                <a:lnTo>
                  <a:pt x="0" y="0"/>
                </a:lnTo>
              </a:path>
            </a:pathLst>
          </a:custGeom>
          <a:solidFill>
            <a:srgbClr val="05C4CE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1516899" y="6095204"/>
            <a:ext cx="755055" cy="760984"/>
          </a:xfrm>
          <a:custGeom>
            <a:avLst/>
            <a:gdLst/>
            <a:ahLst/>
            <a:cxnLst/>
            <a:rect l="l" t="t" r="r" b="b"/>
            <a:pathLst>
              <a:path w="755055" h="760984">
                <a:moveTo>
                  <a:pt x="0" y="760984"/>
                </a:moveTo>
                <a:lnTo>
                  <a:pt x="755055" y="760984"/>
                </a:lnTo>
                <a:cubicBezTo>
                  <a:pt x="755055" y="340753"/>
                  <a:pt x="416956" y="0"/>
                  <a:pt x="0" y="0"/>
                </a:cubicBezTo>
                <a:lnTo>
                  <a:pt x="0" y="760984"/>
                </a:lnTo>
              </a:path>
            </a:pathLst>
          </a:custGeom>
          <a:solidFill>
            <a:srgbClr val="4867FF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6" name="Text 14"/>
          <p:cNvSpPr/>
          <p:nvPr/>
        </p:nvSpPr>
        <p:spPr>
          <a:xfrm>
            <a:off x="2278253" y="6095204"/>
            <a:ext cx="761349" cy="760984"/>
          </a:xfrm>
          <a:custGeom>
            <a:avLst/>
            <a:gdLst/>
            <a:ahLst/>
            <a:cxnLst/>
            <a:rect l="l" t="t" r="r" b="b"/>
            <a:pathLst>
              <a:path w="761349" h="760984">
                <a:moveTo>
                  <a:pt x="761349" y="760984"/>
                </a:moveTo>
                <a:lnTo>
                  <a:pt x="761349" y="0"/>
                </a:lnTo>
                <a:cubicBezTo>
                  <a:pt x="340917" y="0"/>
                  <a:pt x="0" y="340753"/>
                  <a:pt x="0" y="760984"/>
                </a:cubicBezTo>
                <a:lnTo>
                  <a:pt x="761349" y="760984"/>
                </a:lnTo>
              </a:path>
            </a:pathLst>
          </a:custGeom>
          <a:solidFill>
            <a:srgbClr val="ED9F13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7" name="Text 15"/>
          <p:cNvSpPr/>
          <p:nvPr/>
        </p:nvSpPr>
        <p:spPr>
          <a:xfrm>
            <a:off x="1" y="4563459"/>
            <a:ext cx="768168" cy="757547"/>
          </a:xfrm>
          <a:custGeom>
            <a:avLst/>
            <a:gdLst/>
            <a:ahLst/>
            <a:cxnLst/>
            <a:rect l="l" t="t" r="r" b="b"/>
            <a:pathLst>
              <a:path w="768168" h="757547">
                <a:moveTo>
                  <a:pt x="384084" y="757547"/>
                </a:moveTo>
                <a:cubicBezTo>
                  <a:pt x="171962" y="757547"/>
                  <a:pt x="0" y="587963"/>
                  <a:pt x="0" y="378773"/>
                </a:cubicBezTo>
                <a:cubicBezTo>
                  <a:pt x="0" y="169584"/>
                  <a:pt x="171954" y="0"/>
                  <a:pt x="384084" y="0"/>
                </a:cubicBezTo>
                <a:cubicBezTo>
                  <a:pt x="596206" y="0"/>
                  <a:pt x="768168" y="169584"/>
                  <a:pt x="768168" y="378773"/>
                </a:cubicBezTo>
                <a:cubicBezTo>
                  <a:pt x="768168" y="587962"/>
                  <a:pt x="596206" y="757547"/>
                  <a:pt x="384084" y="757547"/>
                </a:cubicBezTo>
              </a:path>
            </a:pathLst>
          </a:custGeom>
          <a:solidFill>
            <a:srgbClr val="3B2675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8" name="Text 16"/>
          <p:cNvSpPr/>
          <p:nvPr/>
        </p:nvSpPr>
        <p:spPr>
          <a:xfrm>
            <a:off x="766179" y="5336929"/>
            <a:ext cx="755054" cy="1521071"/>
          </a:xfrm>
          <a:custGeom>
            <a:avLst/>
            <a:gdLst/>
            <a:ahLst/>
            <a:cxnLst/>
            <a:rect l="l" t="t" r="r" b="b"/>
            <a:pathLst>
              <a:path w="755054" h="1521071">
                <a:moveTo>
                  <a:pt x="755054" y="0"/>
                </a:moveTo>
                <a:cubicBezTo>
                  <a:pt x="338098" y="0"/>
                  <a:pt x="0" y="340553"/>
                  <a:pt x="0" y="760536"/>
                </a:cubicBezTo>
                <a:cubicBezTo>
                  <a:pt x="0" y="1180518"/>
                  <a:pt x="338098" y="1521071"/>
                  <a:pt x="755054" y="1521071"/>
                </a:cubicBezTo>
                <a:lnTo>
                  <a:pt x="755054" y="0"/>
                </a:lnTo>
              </a:path>
            </a:pathLst>
          </a:custGeom>
          <a:solidFill>
            <a:srgbClr val="F23342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9" name="Text 17"/>
          <p:cNvSpPr/>
          <p:nvPr/>
        </p:nvSpPr>
        <p:spPr>
          <a:xfrm>
            <a:off x="5445" y="5336334"/>
            <a:ext cx="755051" cy="1521369"/>
          </a:xfrm>
          <a:custGeom>
            <a:avLst/>
            <a:gdLst/>
            <a:ahLst/>
            <a:cxnLst/>
            <a:rect l="l" t="t" r="r" b="b"/>
            <a:pathLst>
              <a:path w="755051" h="1521369">
                <a:moveTo>
                  <a:pt x="0" y="1521369"/>
                </a:moveTo>
                <a:cubicBezTo>
                  <a:pt x="416954" y="1521369"/>
                  <a:pt x="755051" y="1180750"/>
                  <a:pt x="755051" y="760685"/>
                </a:cubicBezTo>
                <a:cubicBezTo>
                  <a:pt x="755051" y="340619"/>
                  <a:pt x="416954" y="0"/>
                  <a:pt x="0" y="0"/>
                </a:cubicBezTo>
                <a:lnTo>
                  <a:pt x="0" y="1521369"/>
                </a:lnTo>
              </a:path>
            </a:pathLst>
          </a:custGeom>
          <a:solidFill>
            <a:srgbClr val="0B1347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0" name="Text 18"/>
          <p:cNvSpPr/>
          <p:nvPr/>
        </p:nvSpPr>
        <p:spPr>
          <a:xfrm>
            <a:off x="761996" y="2149453"/>
            <a:ext cx="3291840" cy="3200400"/>
          </a:xfrm>
          <a:custGeom>
            <a:avLst/>
            <a:gdLst/>
            <a:ahLst/>
            <a:cxnLst/>
            <a:rect l="l" t="t" r="r" b="b"/>
            <a:pathLst>
              <a:path w="3291840" h="3200400">
                <a:moveTo>
                  <a:pt x="215319" y="3200400"/>
                </a:moveTo>
                <a:cubicBezTo>
                  <a:pt x="96385" y="3200400"/>
                  <a:pt x="0" y="3104004"/>
                  <a:pt x="0" y="2985077"/>
                </a:cubicBezTo>
                <a:lnTo>
                  <a:pt x="0" y="215323"/>
                </a:lnTo>
                <a:cubicBezTo>
                  <a:pt x="0" y="96396"/>
                  <a:pt x="96418" y="0"/>
                  <a:pt x="215319" y="0"/>
                </a:cubicBezTo>
                <a:lnTo>
                  <a:pt x="3076521" y="0"/>
                </a:lnTo>
                <a:cubicBezTo>
                  <a:pt x="3195455" y="0"/>
                  <a:pt x="3291840" y="96396"/>
                  <a:pt x="3291840" y="215323"/>
                </a:cubicBezTo>
                <a:lnTo>
                  <a:pt x="3291840" y="2985077"/>
                </a:lnTo>
                <a:cubicBezTo>
                  <a:pt x="3291840" y="3104004"/>
                  <a:pt x="3195422" y="3200400"/>
                  <a:pt x="3076521" y="3200400"/>
                </a:cubicBezTo>
                <a:lnTo>
                  <a:pt x="215319" y="3200400"/>
                </a:lnTo>
              </a:path>
            </a:pathLst>
          </a:custGeom>
          <a:solidFill>
            <a:srgbClr val="DAE1FF">
              <a:alpha val="3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1" name="Text 19"/>
          <p:cNvSpPr/>
          <p:nvPr/>
        </p:nvSpPr>
        <p:spPr>
          <a:xfrm>
            <a:off x="1047746" y="2474888"/>
            <a:ext cx="641351" cy="641351"/>
          </a:xfrm>
          <a:custGeom>
            <a:avLst/>
            <a:gdLst/>
            <a:ahLst/>
            <a:cxnLst/>
            <a:rect l="l" t="t" r="r" b="b"/>
            <a:pathLst>
              <a:path w="641351" h="641351">
                <a:moveTo>
                  <a:pt x="0" y="320676"/>
                </a:moveTo>
                <a:cubicBezTo>
                  <a:pt x="0" y="143573"/>
                  <a:pt x="143573" y="0"/>
                  <a:pt x="320676" y="0"/>
                </a:cubicBezTo>
                <a:cubicBezTo>
                  <a:pt x="497778" y="0"/>
                  <a:pt x="641351" y="143573"/>
                  <a:pt x="641351" y="320676"/>
                </a:cubicBezTo>
                <a:cubicBezTo>
                  <a:pt x="641351" y="497778"/>
                  <a:pt x="497778" y="641351"/>
                  <a:pt x="320676" y="641351"/>
                </a:cubicBezTo>
                <a:cubicBezTo>
                  <a:pt x="143573" y="641351"/>
                  <a:pt x="0" y="497778"/>
                  <a:pt x="0" y="320676"/>
                </a:cubicBezTo>
              </a:path>
            </a:pathLst>
          </a:custGeom>
          <a:solidFill>
            <a:srgbClr val="4867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2" name="Text 20"/>
          <p:cNvSpPr/>
          <p:nvPr/>
        </p:nvSpPr>
        <p:spPr>
          <a:xfrm>
            <a:off x="4450080" y="2149453"/>
            <a:ext cx="3291840" cy="3200400"/>
          </a:xfrm>
          <a:custGeom>
            <a:avLst/>
            <a:gdLst/>
            <a:ahLst/>
            <a:cxnLst/>
            <a:rect l="l" t="t" r="r" b="b"/>
            <a:pathLst>
              <a:path w="3291840" h="3200400">
                <a:moveTo>
                  <a:pt x="215319" y="3200400"/>
                </a:moveTo>
                <a:cubicBezTo>
                  <a:pt x="96385" y="3200400"/>
                  <a:pt x="0" y="3104004"/>
                  <a:pt x="0" y="2985077"/>
                </a:cubicBezTo>
                <a:lnTo>
                  <a:pt x="0" y="215323"/>
                </a:lnTo>
                <a:cubicBezTo>
                  <a:pt x="0" y="96396"/>
                  <a:pt x="96418" y="0"/>
                  <a:pt x="215319" y="0"/>
                </a:cubicBezTo>
                <a:lnTo>
                  <a:pt x="3076521" y="0"/>
                </a:lnTo>
                <a:cubicBezTo>
                  <a:pt x="3195455" y="0"/>
                  <a:pt x="3291840" y="96396"/>
                  <a:pt x="3291840" y="215323"/>
                </a:cubicBezTo>
                <a:lnTo>
                  <a:pt x="3291840" y="2985077"/>
                </a:lnTo>
                <a:cubicBezTo>
                  <a:pt x="3291840" y="3104004"/>
                  <a:pt x="3195422" y="3200400"/>
                  <a:pt x="3076521" y="3200400"/>
                </a:cubicBezTo>
                <a:lnTo>
                  <a:pt x="215319" y="3200400"/>
                </a:lnTo>
              </a:path>
            </a:pathLst>
          </a:custGeom>
          <a:solidFill>
            <a:srgbClr val="DAE1FF">
              <a:alpha val="3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3" name="Text 21"/>
          <p:cNvSpPr/>
          <p:nvPr/>
        </p:nvSpPr>
        <p:spPr>
          <a:xfrm>
            <a:off x="4735830" y="2474888"/>
            <a:ext cx="641351" cy="641351"/>
          </a:xfrm>
          <a:custGeom>
            <a:avLst/>
            <a:gdLst/>
            <a:ahLst/>
            <a:cxnLst/>
            <a:rect l="l" t="t" r="r" b="b"/>
            <a:pathLst>
              <a:path w="641351" h="641351">
                <a:moveTo>
                  <a:pt x="0" y="320676"/>
                </a:moveTo>
                <a:cubicBezTo>
                  <a:pt x="0" y="143573"/>
                  <a:pt x="143573" y="0"/>
                  <a:pt x="320676" y="0"/>
                </a:cubicBezTo>
                <a:cubicBezTo>
                  <a:pt x="497778" y="0"/>
                  <a:pt x="641351" y="143573"/>
                  <a:pt x="641351" y="320676"/>
                </a:cubicBezTo>
                <a:cubicBezTo>
                  <a:pt x="641351" y="497778"/>
                  <a:pt x="497778" y="641351"/>
                  <a:pt x="320676" y="641351"/>
                </a:cubicBezTo>
                <a:cubicBezTo>
                  <a:pt x="143573" y="641351"/>
                  <a:pt x="0" y="497778"/>
                  <a:pt x="0" y="320676"/>
                </a:cubicBezTo>
              </a:path>
            </a:pathLst>
          </a:custGeom>
          <a:solidFill>
            <a:srgbClr val="4867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4" name="Text 22"/>
          <p:cNvSpPr/>
          <p:nvPr/>
        </p:nvSpPr>
        <p:spPr>
          <a:xfrm>
            <a:off x="8077196" y="2149453"/>
            <a:ext cx="3291840" cy="3200400"/>
          </a:xfrm>
          <a:custGeom>
            <a:avLst/>
            <a:gdLst/>
            <a:ahLst/>
            <a:cxnLst/>
            <a:rect l="l" t="t" r="r" b="b"/>
            <a:pathLst>
              <a:path w="3291840" h="3200400">
                <a:moveTo>
                  <a:pt x="215319" y="3200400"/>
                </a:moveTo>
                <a:cubicBezTo>
                  <a:pt x="96385" y="3200400"/>
                  <a:pt x="0" y="3104004"/>
                  <a:pt x="0" y="2985077"/>
                </a:cubicBezTo>
                <a:lnTo>
                  <a:pt x="0" y="215323"/>
                </a:lnTo>
                <a:cubicBezTo>
                  <a:pt x="0" y="96396"/>
                  <a:pt x="96418" y="0"/>
                  <a:pt x="215319" y="0"/>
                </a:cubicBezTo>
                <a:lnTo>
                  <a:pt x="3076521" y="0"/>
                </a:lnTo>
                <a:cubicBezTo>
                  <a:pt x="3195455" y="0"/>
                  <a:pt x="3291840" y="96396"/>
                  <a:pt x="3291840" y="215323"/>
                </a:cubicBezTo>
                <a:lnTo>
                  <a:pt x="3291840" y="2985077"/>
                </a:lnTo>
                <a:cubicBezTo>
                  <a:pt x="3291840" y="3104004"/>
                  <a:pt x="3195422" y="3200400"/>
                  <a:pt x="3076521" y="3200400"/>
                </a:cubicBezTo>
                <a:lnTo>
                  <a:pt x="215319" y="3200400"/>
                </a:lnTo>
              </a:path>
            </a:pathLst>
          </a:custGeom>
          <a:solidFill>
            <a:srgbClr val="DAE1FF">
              <a:alpha val="3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5" name="Text 23"/>
          <p:cNvSpPr/>
          <p:nvPr/>
        </p:nvSpPr>
        <p:spPr>
          <a:xfrm>
            <a:off x="8362946" y="2474888"/>
            <a:ext cx="641351" cy="641351"/>
          </a:xfrm>
          <a:custGeom>
            <a:avLst/>
            <a:gdLst/>
            <a:ahLst/>
            <a:cxnLst/>
            <a:rect l="l" t="t" r="r" b="b"/>
            <a:pathLst>
              <a:path w="641351" h="641351">
                <a:moveTo>
                  <a:pt x="0" y="320676"/>
                </a:moveTo>
                <a:cubicBezTo>
                  <a:pt x="0" y="143573"/>
                  <a:pt x="143573" y="0"/>
                  <a:pt x="320676" y="0"/>
                </a:cubicBezTo>
                <a:cubicBezTo>
                  <a:pt x="497778" y="0"/>
                  <a:pt x="641351" y="143573"/>
                  <a:pt x="641351" y="320676"/>
                </a:cubicBezTo>
                <a:cubicBezTo>
                  <a:pt x="641351" y="497778"/>
                  <a:pt x="497778" y="641351"/>
                  <a:pt x="320676" y="641351"/>
                </a:cubicBezTo>
                <a:cubicBezTo>
                  <a:pt x="143573" y="641351"/>
                  <a:pt x="0" y="497778"/>
                  <a:pt x="0" y="320676"/>
                </a:cubicBezTo>
              </a:path>
            </a:pathLst>
          </a:custGeom>
          <a:solidFill>
            <a:srgbClr val="4867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6" name="Text 24"/>
          <p:cNvSpPr/>
          <p:nvPr/>
        </p:nvSpPr>
        <p:spPr>
          <a:xfrm>
            <a:off x="761996" y="447"/>
            <a:ext cx="106375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2400" b="1" dirty="0">
                <a:solidFill>
                  <a:srgbClr val="00000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Budget Allocation (Spend Like a Pro, Not a Mystery)</a:t>
            </a:r>
            <a:endParaRPr lang="en-US" sz="2400" dirty="0"/>
          </a:p>
        </p:txBody>
      </p:sp>
      <p:sp>
        <p:nvSpPr>
          <p:cNvPr id="27" name="Text 25"/>
          <p:cNvSpPr/>
          <p:nvPr/>
        </p:nvSpPr>
        <p:spPr>
          <a:xfrm>
            <a:off x="1188421" y="2638063"/>
            <a:ext cx="360000" cy="315000"/>
          </a:xfrm>
          <a:custGeom>
            <a:avLst/>
            <a:gdLst/>
            <a:ahLst/>
            <a:cxnLst/>
            <a:rect l="l" t="t" r="r" b="b"/>
            <a:pathLst>
              <a:path w="360000" h="315000">
                <a:moveTo>
                  <a:pt x="61877" y="0"/>
                </a:moveTo>
                <a:cubicBezTo>
                  <a:pt x="27706" y="0"/>
                  <a:pt x="4" y="27704"/>
                  <a:pt x="4" y="61875"/>
                </a:cubicBezTo>
                <a:lnTo>
                  <a:pt x="4" y="253125"/>
                </a:lnTo>
                <a:cubicBezTo>
                  <a:pt x="4" y="287296"/>
                  <a:pt x="27706" y="315000"/>
                  <a:pt x="61880" y="315000"/>
                </a:cubicBezTo>
                <a:lnTo>
                  <a:pt x="298130" y="315000"/>
                </a:lnTo>
                <a:cubicBezTo>
                  <a:pt x="332302" y="315000"/>
                  <a:pt x="360007" y="287296"/>
                  <a:pt x="360007" y="253125"/>
                </a:cubicBezTo>
                <a:lnTo>
                  <a:pt x="360007" y="129374"/>
                </a:lnTo>
                <a:cubicBezTo>
                  <a:pt x="360007" y="95202"/>
                  <a:pt x="332305" y="67498"/>
                  <a:pt x="298134" y="67498"/>
                </a:cubicBezTo>
                <a:lnTo>
                  <a:pt x="84384" y="67498"/>
                </a:lnTo>
                <a:cubicBezTo>
                  <a:pt x="75031" y="67498"/>
                  <a:pt x="67511" y="75020"/>
                  <a:pt x="67511" y="84373"/>
                </a:cubicBezTo>
                <a:cubicBezTo>
                  <a:pt x="67511" y="93725"/>
                  <a:pt x="75035" y="101247"/>
                  <a:pt x="84388" y="101247"/>
                </a:cubicBezTo>
                <a:lnTo>
                  <a:pt x="298138" y="101247"/>
                </a:lnTo>
                <a:cubicBezTo>
                  <a:pt x="313675" y="101247"/>
                  <a:pt x="326264" y="113835"/>
                  <a:pt x="326264" y="129374"/>
                </a:cubicBezTo>
                <a:lnTo>
                  <a:pt x="326264" y="253125"/>
                </a:lnTo>
                <a:cubicBezTo>
                  <a:pt x="326264" y="268664"/>
                  <a:pt x="313679" y="281251"/>
                  <a:pt x="298141" y="281251"/>
                </a:cubicBezTo>
                <a:lnTo>
                  <a:pt x="61891" y="281251"/>
                </a:lnTo>
                <a:cubicBezTo>
                  <a:pt x="46354" y="281251"/>
                  <a:pt x="33768" y="268664"/>
                  <a:pt x="33768" y="253125"/>
                </a:cubicBezTo>
                <a:lnTo>
                  <a:pt x="33768" y="61876"/>
                </a:lnTo>
                <a:cubicBezTo>
                  <a:pt x="33768" y="46337"/>
                  <a:pt x="46354" y="33749"/>
                  <a:pt x="61895" y="33749"/>
                </a:cubicBezTo>
                <a:lnTo>
                  <a:pt x="320645" y="33749"/>
                </a:lnTo>
                <a:cubicBezTo>
                  <a:pt x="329997" y="33749"/>
                  <a:pt x="337521" y="26227"/>
                  <a:pt x="337521" y="16875"/>
                </a:cubicBezTo>
                <a:cubicBezTo>
                  <a:pt x="337521" y="7522"/>
                  <a:pt x="329997" y="0"/>
                  <a:pt x="320648" y="0"/>
                </a:cubicBezTo>
                <a:lnTo>
                  <a:pt x="61877" y="0"/>
                </a:lnTo>
                <a:moveTo>
                  <a:pt x="270000" y="213750"/>
                </a:moveTo>
                <a:cubicBezTo>
                  <a:pt x="282427" y="213750"/>
                  <a:pt x="292500" y="203676"/>
                  <a:pt x="292500" y="191249"/>
                </a:cubicBezTo>
                <a:cubicBezTo>
                  <a:pt x="292500" y="178822"/>
                  <a:pt x="282427" y="168749"/>
                  <a:pt x="270000" y="168749"/>
                </a:cubicBezTo>
                <a:cubicBezTo>
                  <a:pt x="257573" y="168749"/>
                  <a:pt x="247500" y="178822"/>
                  <a:pt x="247500" y="191249"/>
                </a:cubicBezTo>
                <a:cubicBezTo>
                  <a:pt x="247500" y="203676"/>
                  <a:pt x="257573" y="213750"/>
                  <a:pt x="270000" y="213750"/>
                </a:cubicBez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8" name="Text 26"/>
          <p:cNvSpPr/>
          <p:nvPr/>
        </p:nvSpPr>
        <p:spPr>
          <a:xfrm>
            <a:off x="4876505" y="2660563"/>
            <a:ext cx="360000" cy="270000"/>
          </a:xfrm>
          <a:custGeom>
            <a:avLst/>
            <a:gdLst/>
            <a:ahLst/>
            <a:cxnLst/>
            <a:rect l="l" t="t" r="r" b="b"/>
            <a:pathLst>
              <a:path w="360000" h="270000">
                <a:moveTo>
                  <a:pt x="45000" y="33750"/>
                </a:moveTo>
                <a:cubicBezTo>
                  <a:pt x="38812" y="33750"/>
                  <a:pt x="33750" y="38813"/>
                  <a:pt x="33750" y="45001"/>
                </a:cubicBezTo>
                <a:lnTo>
                  <a:pt x="33750" y="60539"/>
                </a:lnTo>
                <a:lnTo>
                  <a:pt x="155038" y="160102"/>
                </a:lnTo>
                <a:cubicBezTo>
                  <a:pt x="169592" y="172055"/>
                  <a:pt x="190476" y="172055"/>
                  <a:pt x="205031" y="160102"/>
                </a:cubicBezTo>
                <a:lnTo>
                  <a:pt x="326250" y="60539"/>
                </a:lnTo>
                <a:lnTo>
                  <a:pt x="326250" y="45001"/>
                </a:lnTo>
                <a:cubicBezTo>
                  <a:pt x="326250" y="38813"/>
                  <a:pt x="321189" y="33750"/>
                  <a:pt x="315000" y="33750"/>
                </a:cubicBezTo>
                <a:lnTo>
                  <a:pt x="45000" y="33750"/>
                </a:lnTo>
                <a:moveTo>
                  <a:pt x="33750" y="104204"/>
                </a:moveTo>
                <a:lnTo>
                  <a:pt x="33750" y="225002"/>
                </a:lnTo>
                <a:cubicBezTo>
                  <a:pt x="33750" y="231190"/>
                  <a:pt x="38812" y="236253"/>
                  <a:pt x="45000" y="236253"/>
                </a:cubicBezTo>
                <a:lnTo>
                  <a:pt x="315000" y="236253"/>
                </a:lnTo>
                <a:cubicBezTo>
                  <a:pt x="321188" y="236253"/>
                  <a:pt x="326250" y="231190"/>
                  <a:pt x="326250" y="225002"/>
                </a:cubicBezTo>
                <a:lnTo>
                  <a:pt x="326250" y="104204"/>
                </a:lnTo>
                <a:lnTo>
                  <a:pt x="226408" y="186189"/>
                </a:lnTo>
                <a:cubicBezTo>
                  <a:pt x="199408" y="208337"/>
                  <a:pt x="160524" y="208337"/>
                  <a:pt x="133596" y="186189"/>
                </a:cubicBezTo>
                <a:lnTo>
                  <a:pt x="33750" y="104204"/>
                </a:lnTo>
                <a:moveTo>
                  <a:pt x="0" y="45001"/>
                </a:moveTo>
                <a:cubicBezTo>
                  <a:pt x="0" y="20180"/>
                  <a:pt x="20178" y="0"/>
                  <a:pt x="45000" y="0"/>
                </a:cubicBezTo>
                <a:lnTo>
                  <a:pt x="315000" y="0"/>
                </a:lnTo>
                <a:cubicBezTo>
                  <a:pt x="339822" y="0"/>
                  <a:pt x="360000" y="20180"/>
                  <a:pt x="360000" y="45001"/>
                </a:cubicBezTo>
                <a:lnTo>
                  <a:pt x="360000" y="225002"/>
                </a:lnTo>
                <a:cubicBezTo>
                  <a:pt x="360000" y="249823"/>
                  <a:pt x="339822" y="270003"/>
                  <a:pt x="315000" y="270003"/>
                </a:cubicBezTo>
                <a:lnTo>
                  <a:pt x="45000" y="270003"/>
                </a:lnTo>
                <a:cubicBezTo>
                  <a:pt x="20178" y="270003"/>
                  <a:pt x="0" y="249823"/>
                  <a:pt x="0" y="225002"/>
                </a:cubicBezTo>
                <a:lnTo>
                  <a:pt x="0" y="45001"/>
                </a:ln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9" name="Text 27"/>
          <p:cNvSpPr/>
          <p:nvPr/>
        </p:nvSpPr>
        <p:spPr>
          <a:xfrm>
            <a:off x="8503621" y="2635563"/>
            <a:ext cx="360000" cy="320000"/>
          </a:xfrm>
          <a:custGeom>
            <a:avLst/>
            <a:gdLst/>
            <a:ahLst/>
            <a:cxnLst/>
            <a:rect l="l" t="t" r="r" b="b"/>
            <a:pathLst>
              <a:path w="360000" h="320000">
                <a:moveTo>
                  <a:pt x="173189" y="30000"/>
                </a:moveTo>
                <a:cubicBezTo>
                  <a:pt x="187564" y="30000"/>
                  <a:pt x="199750" y="39187"/>
                  <a:pt x="204314" y="52000"/>
                </a:cubicBezTo>
                <a:cubicBezTo>
                  <a:pt x="207065" y="59811"/>
                  <a:pt x="215626" y="63875"/>
                  <a:pt x="223441" y="61126"/>
                </a:cubicBezTo>
                <a:cubicBezTo>
                  <a:pt x="231253" y="58378"/>
                  <a:pt x="235318" y="49814"/>
                  <a:pt x="232567" y="42000"/>
                </a:cubicBezTo>
                <a:cubicBezTo>
                  <a:pt x="223942" y="17562"/>
                  <a:pt x="200628" y="0"/>
                  <a:pt x="173192" y="0"/>
                </a:cubicBezTo>
                <a:cubicBezTo>
                  <a:pt x="145753" y="0"/>
                  <a:pt x="122378" y="17562"/>
                  <a:pt x="113756" y="42000"/>
                </a:cubicBezTo>
                <a:cubicBezTo>
                  <a:pt x="111006" y="49811"/>
                  <a:pt x="115070" y="58374"/>
                  <a:pt x="122882" y="61126"/>
                </a:cubicBezTo>
                <a:cubicBezTo>
                  <a:pt x="130694" y="63875"/>
                  <a:pt x="139259" y="59814"/>
                  <a:pt x="142006" y="52000"/>
                </a:cubicBezTo>
                <a:cubicBezTo>
                  <a:pt x="146567" y="39187"/>
                  <a:pt x="158818" y="30000"/>
                  <a:pt x="173192" y="30000"/>
                </a:cubicBezTo>
                <a:lnTo>
                  <a:pt x="173189" y="30000"/>
                </a:lnTo>
                <a:moveTo>
                  <a:pt x="41688" y="123437"/>
                </a:moveTo>
                <a:cubicBezTo>
                  <a:pt x="49126" y="119750"/>
                  <a:pt x="52124" y="110749"/>
                  <a:pt x="48377" y="103312"/>
                </a:cubicBezTo>
                <a:cubicBezTo>
                  <a:pt x="44626" y="95875"/>
                  <a:pt x="35690" y="92874"/>
                  <a:pt x="28253" y="96624"/>
                </a:cubicBezTo>
                <a:lnTo>
                  <a:pt x="25315" y="98061"/>
                </a:lnTo>
                <a:cubicBezTo>
                  <a:pt x="9814" y="105811"/>
                  <a:pt x="4" y="121686"/>
                  <a:pt x="4" y="139123"/>
                </a:cubicBezTo>
                <a:cubicBezTo>
                  <a:pt x="4" y="162499"/>
                  <a:pt x="17503" y="181811"/>
                  <a:pt x="40129" y="184685"/>
                </a:cubicBezTo>
                <a:cubicBezTo>
                  <a:pt x="41504" y="215434"/>
                  <a:pt x="56880" y="242621"/>
                  <a:pt x="80003" y="259997"/>
                </a:cubicBezTo>
                <a:lnTo>
                  <a:pt x="80003" y="289997"/>
                </a:lnTo>
                <a:cubicBezTo>
                  <a:pt x="80003" y="306560"/>
                  <a:pt x="93441" y="319997"/>
                  <a:pt x="110001" y="319997"/>
                </a:cubicBezTo>
                <a:lnTo>
                  <a:pt x="140000" y="319997"/>
                </a:lnTo>
                <a:cubicBezTo>
                  <a:pt x="156564" y="319997"/>
                  <a:pt x="169999" y="306560"/>
                  <a:pt x="169999" y="289997"/>
                </a:cubicBezTo>
                <a:lnTo>
                  <a:pt x="169999" y="279997"/>
                </a:lnTo>
                <a:lnTo>
                  <a:pt x="199998" y="279997"/>
                </a:lnTo>
                <a:lnTo>
                  <a:pt x="199998" y="289997"/>
                </a:lnTo>
                <a:cubicBezTo>
                  <a:pt x="199998" y="306560"/>
                  <a:pt x="213437" y="319997"/>
                  <a:pt x="229997" y="319997"/>
                </a:cubicBezTo>
                <a:lnTo>
                  <a:pt x="259995" y="319997"/>
                </a:lnTo>
                <a:cubicBezTo>
                  <a:pt x="276559" y="319997"/>
                  <a:pt x="289994" y="306560"/>
                  <a:pt x="289994" y="289997"/>
                </a:cubicBezTo>
                <a:lnTo>
                  <a:pt x="289994" y="266621"/>
                </a:lnTo>
                <a:cubicBezTo>
                  <a:pt x="301683" y="259872"/>
                  <a:pt x="311933" y="250746"/>
                  <a:pt x="319993" y="239997"/>
                </a:cubicBezTo>
                <a:lnTo>
                  <a:pt x="339995" y="239997"/>
                </a:lnTo>
                <a:cubicBezTo>
                  <a:pt x="351057" y="239997"/>
                  <a:pt x="359996" y="231059"/>
                  <a:pt x="359996" y="219997"/>
                </a:cubicBezTo>
                <a:lnTo>
                  <a:pt x="359996" y="159997"/>
                </a:lnTo>
                <a:cubicBezTo>
                  <a:pt x="359996" y="148934"/>
                  <a:pt x="351057" y="139997"/>
                  <a:pt x="339995" y="139997"/>
                </a:cubicBezTo>
                <a:lnTo>
                  <a:pt x="331682" y="139997"/>
                </a:lnTo>
                <a:cubicBezTo>
                  <a:pt x="326556" y="128246"/>
                  <a:pt x="319244" y="117683"/>
                  <a:pt x="310309" y="108870"/>
                </a:cubicBezTo>
                <a:lnTo>
                  <a:pt x="317372" y="85869"/>
                </a:lnTo>
                <a:lnTo>
                  <a:pt x="303059" y="81494"/>
                </a:lnTo>
                <a:lnTo>
                  <a:pt x="317372" y="85869"/>
                </a:lnTo>
                <a:cubicBezTo>
                  <a:pt x="321311" y="72995"/>
                  <a:pt x="311684" y="59994"/>
                  <a:pt x="298249" y="59994"/>
                </a:cubicBezTo>
                <a:lnTo>
                  <a:pt x="284997" y="59994"/>
                </a:lnTo>
                <a:cubicBezTo>
                  <a:pt x="265309" y="59994"/>
                  <a:pt x="247374" y="67619"/>
                  <a:pt x="233996" y="79994"/>
                </a:cubicBezTo>
                <a:lnTo>
                  <a:pt x="139997" y="79994"/>
                </a:lnTo>
                <a:cubicBezTo>
                  <a:pt x="93495" y="79994"/>
                  <a:pt x="54371" y="111744"/>
                  <a:pt x="43185" y="154742"/>
                </a:cubicBezTo>
                <a:cubicBezTo>
                  <a:pt x="35687" y="153491"/>
                  <a:pt x="29999" y="146931"/>
                  <a:pt x="29999" y="139056"/>
                </a:cubicBezTo>
                <a:cubicBezTo>
                  <a:pt x="29999" y="133056"/>
                  <a:pt x="33372" y="127555"/>
                  <a:pt x="38811" y="124806"/>
                </a:cubicBezTo>
                <a:lnTo>
                  <a:pt x="41749" y="123370"/>
                </a:lnTo>
                <a:lnTo>
                  <a:pt x="41688" y="123437"/>
                </a:lnTo>
                <a:moveTo>
                  <a:pt x="265000" y="180000"/>
                </a:moveTo>
                <a:cubicBezTo>
                  <a:pt x="273283" y="180000"/>
                  <a:pt x="280001" y="173283"/>
                  <a:pt x="280001" y="165002"/>
                </a:cubicBezTo>
                <a:cubicBezTo>
                  <a:pt x="280001" y="156717"/>
                  <a:pt x="273287" y="150003"/>
                  <a:pt x="265000" y="150003"/>
                </a:cubicBezTo>
                <a:cubicBezTo>
                  <a:pt x="256716" y="150003"/>
                  <a:pt x="249998" y="156720"/>
                  <a:pt x="249998" y="165005"/>
                </a:cubicBezTo>
                <a:cubicBezTo>
                  <a:pt x="249998" y="173290"/>
                  <a:pt x="256712" y="180006"/>
                  <a:pt x="265000" y="180006"/>
                </a:cubicBezTo>
                <a:lnTo>
                  <a:pt x="265000" y="180000"/>
                </a:lnTo>
                <a:moveTo>
                  <a:pt x="251438" y="105002"/>
                </a:moveTo>
                <a:cubicBezTo>
                  <a:pt x="259625" y="95814"/>
                  <a:pt x="271501" y="90064"/>
                  <a:pt x="284688" y="90003"/>
                </a:cubicBezTo>
                <a:lnTo>
                  <a:pt x="278752" y="109254"/>
                </a:lnTo>
                <a:cubicBezTo>
                  <a:pt x="276941" y="115130"/>
                  <a:pt x="278878" y="121504"/>
                  <a:pt x="283691" y="125379"/>
                </a:cubicBezTo>
                <a:cubicBezTo>
                  <a:pt x="294566" y="134067"/>
                  <a:pt x="302692" y="145878"/>
                  <a:pt x="306878" y="159443"/>
                </a:cubicBezTo>
                <a:cubicBezTo>
                  <a:pt x="308815" y="165757"/>
                  <a:pt x="314629" y="170067"/>
                  <a:pt x="321192" y="170067"/>
                </a:cubicBezTo>
                <a:lnTo>
                  <a:pt x="329944" y="170067"/>
                </a:lnTo>
                <a:lnTo>
                  <a:pt x="329944" y="210067"/>
                </a:lnTo>
                <a:lnTo>
                  <a:pt x="312069" y="210067"/>
                </a:lnTo>
                <a:cubicBezTo>
                  <a:pt x="306882" y="210067"/>
                  <a:pt x="302069" y="212755"/>
                  <a:pt x="299383" y="217130"/>
                </a:cubicBezTo>
                <a:cubicBezTo>
                  <a:pt x="292071" y="228816"/>
                  <a:pt x="281444" y="238192"/>
                  <a:pt x="268819" y="243878"/>
                </a:cubicBezTo>
                <a:cubicBezTo>
                  <a:pt x="263444" y="246253"/>
                  <a:pt x="260006" y="251565"/>
                  <a:pt x="260006" y="257504"/>
                </a:cubicBezTo>
                <a:lnTo>
                  <a:pt x="260006" y="290003"/>
                </a:lnTo>
                <a:lnTo>
                  <a:pt x="230007" y="290003"/>
                </a:lnTo>
                <a:lnTo>
                  <a:pt x="230007" y="265005"/>
                </a:lnTo>
                <a:cubicBezTo>
                  <a:pt x="230007" y="256691"/>
                  <a:pt x="223319" y="250006"/>
                  <a:pt x="215006" y="250006"/>
                </a:cubicBezTo>
                <a:lnTo>
                  <a:pt x="155005" y="250006"/>
                </a:lnTo>
                <a:cubicBezTo>
                  <a:pt x="146693" y="250006"/>
                  <a:pt x="140004" y="256694"/>
                  <a:pt x="140004" y="265008"/>
                </a:cubicBezTo>
                <a:lnTo>
                  <a:pt x="140004" y="290009"/>
                </a:lnTo>
                <a:lnTo>
                  <a:pt x="110005" y="290009"/>
                </a:lnTo>
                <a:lnTo>
                  <a:pt x="110005" y="252134"/>
                </a:lnTo>
                <a:cubicBezTo>
                  <a:pt x="110005" y="246947"/>
                  <a:pt x="107316" y="242134"/>
                  <a:pt x="102942" y="239446"/>
                </a:cubicBezTo>
                <a:cubicBezTo>
                  <a:pt x="83131" y="227072"/>
                  <a:pt x="70005" y="205072"/>
                  <a:pt x="70005" y="180070"/>
                </a:cubicBezTo>
                <a:cubicBezTo>
                  <a:pt x="70005" y="141382"/>
                  <a:pt x="101318" y="110070"/>
                  <a:pt x="140004" y="110070"/>
                </a:cubicBezTo>
                <a:lnTo>
                  <a:pt x="240005" y="110070"/>
                </a:lnTo>
                <a:lnTo>
                  <a:pt x="240005" y="110070"/>
                </a:lnTo>
                <a:lnTo>
                  <a:pt x="240253" y="110070"/>
                </a:lnTo>
                <a:cubicBezTo>
                  <a:pt x="244505" y="110070"/>
                  <a:pt x="248627" y="108259"/>
                  <a:pt x="251442" y="105072"/>
                </a:cubicBezTo>
                <a:lnTo>
                  <a:pt x="251438" y="105002"/>
                </a:ln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0" name="Text 28"/>
          <p:cNvSpPr/>
          <p:nvPr/>
        </p:nvSpPr>
        <p:spPr>
          <a:xfrm>
            <a:off x="1047746" y="3272636"/>
            <a:ext cx="2738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Total Budget</a:t>
            </a:r>
            <a:endParaRPr lang="en-US" sz="1400" dirty="0"/>
          </a:p>
        </p:txBody>
      </p:sp>
      <p:sp>
        <p:nvSpPr>
          <p:cNvPr id="31" name="Text 29"/>
          <p:cNvSpPr/>
          <p:nvPr/>
        </p:nvSpPr>
        <p:spPr>
          <a:xfrm>
            <a:off x="1047746" y="4634571"/>
            <a:ext cx="273431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Amount allocated across channels with a clear rationale</a:t>
            </a:r>
            <a:endParaRPr lang="en-US" sz="1100" dirty="0"/>
          </a:p>
        </p:txBody>
      </p:sp>
      <p:sp>
        <p:nvSpPr>
          <p:cNvPr id="32" name="Text 30"/>
          <p:cNvSpPr/>
          <p:nvPr/>
        </p:nvSpPr>
        <p:spPr>
          <a:xfrm>
            <a:off x="1047746" y="3815061"/>
            <a:ext cx="2764909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00000"/>
              </a:lnSpc>
              <a:spcBef>
                <a:spcPts val="798"/>
              </a:spcBef>
              <a:buNone/>
            </a:pPr>
            <a:r>
              <a:rPr lang="en-US" sz="3509" b="1" dirty="0">
                <a:solidFill>
                  <a:srgbClr val="4867FF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Total Budget</a:t>
            </a:r>
            <a:endParaRPr lang="en-US" sz="3509" dirty="0"/>
          </a:p>
        </p:txBody>
      </p:sp>
      <p:sp>
        <p:nvSpPr>
          <p:cNvPr id="33" name="Text 31"/>
          <p:cNvSpPr/>
          <p:nvPr/>
        </p:nvSpPr>
        <p:spPr>
          <a:xfrm>
            <a:off x="4735830" y="3272636"/>
            <a:ext cx="2738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Channel Splits</a:t>
            </a:r>
            <a:endParaRPr lang="en-US" sz="1400" dirty="0"/>
          </a:p>
        </p:txBody>
      </p:sp>
      <p:sp>
        <p:nvSpPr>
          <p:cNvPr id="34" name="Text 32"/>
          <p:cNvSpPr/>
          <p:nvPr/>
        </p:nvSpPr>
        <p:spPr>
          <a:xfrm>
            <a:off x="4735830" y="4634571"/>
            <a:ext cx="273431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Percentages for Social, Email, and PPC based on funnel impact</a:t>
            </a:r>
            <a:endParaRPr lang="en-US" sz="1100" dirty="0"/>
          </a:p>
        </p:txBody>
      </p:sp>
      <p:sp>
        <p:nvSpPr>
          <p:cNvPr id="35" name="Text 33"/>
          <p:cNvSpPr/>
          <p:nvPr/>
        </p:nvSpPr>
        <p:spPr>
          <a:xfrm>
            <a:off x="4735830" y="3815061"/>
            <a:ext cx="2764909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00000"/>
              </a:lnSpc>
              <a:spcBef>
                <a:spcPts val="798"/>
              </a:spcBef>
              <a:buNone/>
            </a:pPr>
            <a:r>
              <a:rPr lang="en-US" sz="3509" b="1" dirty="0">
                <a:solidFill>
                  <a:srgbClr val="4867FF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100%</a:t>
            </a:r>
            <a:endParaRPr lang="en-US" sz="3509" dirty="0"/>
          </a:p>
        </p:txBody>
      </p:sp>
      <p:sp>
        <p:nvSpPr>
          <p:cNvPr id="36" name="Text 34"/>
          <p:cNvSpPr/>
          <p:nvPr/>
        </p:nvSpPr>
        <p:spPr>
          <a:xfrm>
            <a:off x="8362946" y="3272636"/>
            <a:ext cx="2738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Reserve</a:t>
            </a:r>
            <a:endParaRPr lang="en-US" sz="1400" dirty="0"/>
          </a:p>
        </p:txBody>
      </p:sp>
      <p:sp>
        <p:nvSpPr>
          <p:cNvPr id="37" name="Text 35"/>
          <p:cNvSpPr/>
          <p:nvPr/>
        </p:nvSpPr>
        <p:spPr>
          <a:xfrm>
            <a:off x="8362946" y="4634571"/>
            <a:ext cx="273431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Contingency for testing new creatives and fixing what breaks (because it will)</a:t>
            </a:r>
            <a:endParaRPr lang="en-US" sz="1100" dirty="0"/>
          </a:p>
        </p:txBody>
      </p:sp>
      <p:sp>
        <p:nvSpPr>
          <p:cNvPr id="38" name="Text 36"/>
          <p:cNvSpPr/>
          <p:nvPr/>
        </p:nvSpPr>
        <p:spPr>
          <a:xfrm>
            <a:off x="8362946" y="3815061"/>
            <a:ext cx="2764909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00000"/>
              </a:lnSpc>
              <a:spcBef>
                <a:spcPts val="798"/>
              </a:spcBef>
              <a:buNone/>
            </a:pPr>
            <a:r>
              <a:rPr lang="en-US" sz="3509" b="1" dirty="0">
                <a:solidFill>
                  <a:srgbClr val="4867FF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Reserve Fund</a:t>
            </a:r>
            <a:endParaRPr lang="en-US" sz="3509" dirty="0"/>
          </a:p>
        </p:txBody>
      </p:sp>
      <p:sp>
        <p:nvSpPr>
          <p:cNvPr id="39" name="Text 37"/>
          <p:cNvSpPr/>
          <p:nvPr/>
        </p:nvSpPr>
        <p:spPr>
          <a:xfrm>
            <a:off x="10454636" y="6129891"/>
            <a:ext cx="914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0" name="Text 38"/>
          <p:cNvSpPr/>
          <p:nvPr/>
        </p:nvSpPr>
        <p:spPr>
          <a:xfrm>
            <a:off x="999940" y="6495651"/>
            <a:ext cx="6045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A6A6A6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Comprehensive Quarterly Marketing Campaign Strategy</a:t>
            </a:r>
            <a:endParaRPr lang="en-US" sz="800" dirty="0"/>
          </a:p>
        </p:txBody>
      </p:sp>
      <p:sp>
        <p:nvSpPr>
          <p:cNvPr id="41" name="Text 39"/>
          <p:cNvSpPr/>
          <p:nvPr/>
        </p:nvSpPr>
        <p:spPr>
          <a:xfrm>
            <a:off x="761996" y="6508085"/>
            <a:ext cx="193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262626">
                    <a:alpha val="50000"/>
                  </a:srgbClr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10</a:t>
            </a:r>
            <a:endParaRPr lang="en-US" sz="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3692" y="2299763"/>
            <a:ext cx="755051" cy="760984"/>
          </a:xfrm>
          <a:custGeom>
            <a:avLst/>
            <a:gdLst/>
            <a:ahLst/>
            <a:cxnLst/>
            <a:rect l="l" t="t" r="r" b="b"/>
            <a:pathLst>
              <a:path w="755051" h="760984">
                <a:moveTo>
                  <a:pt x="755051" y="760984"/>
                </a:moveTo>
                <a:lnTo>
                  <a:pt x="755051" y="0"/>
                </a:lnTo>
                <a:cubicBezTo>
                  <a:pt x="338097" y="0"/>
                  <a:pt x="0" y="340753"/>
                  <a:pt x="0" y="760984"/>
                </a:cubicBezTo>
                <a:lnTo>
                  <a:pt x="755051" y="760984"/>
                </a:lnTo>
              </a:path>
            </a:pathLst>
          </a:custGeom>
          <a:solidFill>
            <a:srgbClr val="05C4CE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9922234" y="1362"/>
            <a:ext cx="755055" cy="760984"/>
          </a:xfrm>
          <a:custGeom>
            <a:avLst/>
            <a:gdLst/>
            <a:ahLst/>
            <a:cxnLst/>
            <a:rect l="l" t="t" r="r" b="b"/>
            <a:pathLst>
              <a:path w="755055" h="760984">
                <a:moveTo>
                  <a:pt x="755055" y="0"/>
                </a:moveTo>
                <a:lnTo>
                  <a:pt x="0" y="0"/>
                </a:lnTo>
                <a:cubicBezTo>
                  <a:pt x="0" y="420231"/>
                  <a:pt x="338099" y="760984"/>
                  <a:pt x="755055" y="760984"/>
                </a:cubicBezTo>
                <a:lnTo>
                  <a:pt x="755055" y="0"/>
                </a:lnTo>
              </a:path>
            </a:pathLst>
          </a:custGeom>
          <a:solidFill>
            <a:srgbClr val="4867FF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9154586" y="1362"/>
            <a:ext cx="761349" cy="760984"/>
          </a:xfrm>
          <a:custGeom>
            <a:avLst/>
            <a:gdLst/>
            <a:ahLst/>
            <a:cxnLst/>
            <a:rect l="l" t="t" r="r" b="b"/>
            <a:pathLst>
              <a:path w="761349" h="760984">
                <a:moveTo>
                  <a:pt x="0" y="0"/>
                </a:moveTo>
                <a:lnTo>
                  <a:pt x="0" y="760984"/>
                </a:lnTo>
                <a:cubicBezTo>
                  <a:pt x="420432" y="760984"/>
                  <a:pt x="761349" y="420231"/>
                  <a:pt x="761349" y="0"/>
                </a:cubicBezTo>
                <a:lnTo>
                  <a:pt x="0" y="0"/>
                </a:lnTo>
              </a:path>
            </a:pathLst>
          </a:custGeom>
          <a:solidFill>
            <a:srgbClr val="ED9F13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11426019" y="1536544"/>
            <a:ext cx="768168" cy="757547"/>
          </a:xfrm>
          <a:custGeom>
            <a:avLst/>
            <a:gdLst/>
            <a:ahLst/>
            <a:cxnLst/>
            <a:rect l="l" t="t" r="r" b="b"/>
            <a:pathLst>
              <a:path w="768168" h="757547">
                <a:moveTo>
                  <a:pt x="384084" y="0"/>
                </a:moveTo>
                <a:cubicBezTo>
                  <a:pt x="596206" y="0"/>
                  <a:pt x="768168" y="169584"/>
                  <a:pt x="768168" y="378774"/>
                </a:cubicBezTo>
                <a:cubicBezTo>
                  <a:pt x="768168" y="587963"/>
                  <a:pt x="596214" y="757547"/>
                  <a:pt x="384084" y="757547"/>
                </a:cubicBezTo>
                <a:cubicBezTo>
                  <a:pt x="171962" y="757547"/>
                  <a:pt x="0" y="587963"/>
                  <a:pt x="0" y="378774"/>
                </a:cubicBezTo>
                <a:cubicBezTo>
                  <a:pt x="0" y="169585"/>
                  <a:pt x="171962" y="0"/>
                  <a:pt x="384084" y="0"/>
                </a:cubicBezTo>
              </a:path>
            </a:pathLst>
          </a:custGeom>
          <a:solidFill>
            <a:srgbClr val="3B2675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10672955" y="-450"/>
            <a:ext cx="755054" cy="1521071"/>
          </a:xfrm>
          <a:custGeom>
            <a:avLst/>
            <a:gdLst/>
            <a:ahLst/>
            <a:cxnLst/>
            <a:rect l="l" t="t" r="r" b="b"/>
            <a:pathLst>
              <a:path w="755054" h="1521071">
                <a:moveTo>
                  <a:pt x="0" y="1521071"/>
                </a:moveTo>
                <a:cubicBezTo>
                  <a:pt x="416956" y="1521071"/>
                  <a:pt x="755054" y="1180518"/>
                  <a:pt x="755054" y="760535"/>
                </a:cubicBezTo>
                <a:cubicBezTo>
                  <a:pt x="755054" y="340553"/>
                  <a:pt x="416956" y="0"/>
                  <a:pt x="0" y="0"/>
                </a:cubicBezTo>
                <a:lnTo>
                  <a:pt x="0" y="1521071"/>
                </a:lnTo>
              </a:path>
            </a:pathLst>
          </a:custGeom>
          <a:solidFill>
            <a:srgbClr val="F23342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11433692" y="-153"/>
            <a:ext cx="755051" cy="1521369"/>
          </a:xfrm>
          <a:custGeom>
            <a:avLst/>
            <a:gdLst/>
            <a:ahLst/>
            <a:cxnLst/>
            <a:rect l="l" t="t" r="r" b="b"/>
            <a:pathLst>
              <a:path w="755051" h="1521369">
                <a:moveTo>
                  <a:pt x="755051" y="0"/>
                </a:moveTo>
                <a:cubicBezTo>
                  <a:pt x="338097" y="0"/>
                  <a:pt x="0" y="340619"/>
                  <a:pt x="0" y="760685"/>
                </a:cubicBezTo>
                <a:cubicBezTo>
                  <a:pt x="0" y="1180750"/>
                  <a:pt x="338097" y="1521369"/>
                  <a:pt x="755051" y="1521369"/>
                </a:cubicBezTo>
                <a:lnTo>
                  <a:pt x="755051" y="0"/>
                </a:lnTo>
              </a:path>
            </a:pathLst>
          </a:custGeom>
          <a:solidFill>
            <a:srgbClr val="0B1347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10842472" y="5234927"/>
            <a:ext cx="686427" cy="1157097"/>
          </a:xfrm>
          <a:custGeom>
            <a:avLst/>
            <a:gdLst/>
            <a:ahLst/>
            <a:cxnLst/>
            <a:rect l="l" t="t" r="r" b="b"/>
            <a:pathLst>
              <a:path w="686427" h="1157097">
                <a:moveTo>
                  <a:pt x="33010" y="1157097"/>
                </a:moveTo>
                <a:cubicBezTo>
                  <a:pt x="-102230" y="651272"/>
                  <a:pt x="190333" y="133251"/>
                  <a:pt x="686427" y="0"/>
                </a:cubicBezTo>
              </a:path>
            </a:pathLst>
          </a:custGeom>
          <a:noFill/>
          <a:ln w="82175">
            <a:solidFill>
              <a:srgbClr val="3B2675">
                <a:alpha val="10000"/>
              </a:srgbClr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11388322" y="5781243"/>
            <a:ext cx="724586" cy="872786"/>
          </a:xfrm>
          <a:custGeom>
            <a:avLst/>
            <a:gdLst/>
            <a:ahLst/>
            <a:cxnLst/>
            <a:rect l="l" t="t" r="r" b="b"/>
            <a:pathLst>
              <a:path w="724586" h="872786">
                <a:moveTo>
                  <a:pt x="362293" y="722772"/>
                </a:moveTo>
                <a:cubicBezTo>
                  <a:pt x="562387" y="722772"/>
                  <a:pt x="724586" y="560948"/>
                  <a:pt x="724586" y="361386"/>
                </a:cubicBezTo>
                <a:cubicBezTo>
                  <a:pt x="724586" y="161823"/>
                  <a:pt x="562387" y="0"/>
                  <a:pt x="362293" y="0"/>
                </a:cubicBezTo>
                <a:cubicBezTo>
                  <a:pt x="162199" y="0"/>
                  <a:pt x="0" y="161823"/>
                  <a:pt x="0" y="361386"/>
                </a:cubicBezTo>
                <a:lnTo>
                  <a:pt x="0" y="872786"/>
                </a:lnTo>
              </a:path>
            </a:pathLst>
          </a:custGeom>
          <a:noFill/>
          <a:ln w="81590">
            <a:solidFill>
              <a:srgbClr val="F23342">
                <a:alpha val="10000"/>
              </a:srgbClr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9019982" y="6095204"/>
            <a:ext cx="1829083" cy="669647"/>
          </a:xfrm>
          <a:custGeom>
            <a:avLst/>
            <a:gdLst/>
            <a:ahLst/>
            <a:cxnLst/>
            <a:rect l="l" t="t" r="r" b="b"/>
            <a:pathLst>
              <a:path w="1829083" h="669647">
                <a:moveTo>
                  <a:pt x="0" y="0"/>
                </a:moveTo>
                <a:cubicBezTo>
                  <a:pt x="0" y="369826"/>
                  <a:pt x="296494" y="669647"/>
                  <a:pt x="662238" y="669647"/>
                </a:cubicBezTo>
                <a:lnTo>
                  <a:pt x="1829083" y="669647"/>
                </a:lnTo>
              </a:path>
            </a:pathLst>
          </a:custGeom>
          <a:noFill/>
          <a:ln w="82141">
            <a:solidFill>
              <a:srgbClr val="3B2675">
                <a:alpha val="10000"/>
              </a:srgbClr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9464347" y="5203385"/>
            <a:ext cx="921301" cy="1257553"/>
          </a:xfrm>
          <a:custGeom>
            <a:avLst/>
            <a:gdLst/>
            <a:ahLst/>
            <a:cxnLst/>
            <a:rect l="l" t="t" r="r" b="b"/>
            <a:pathLst>
              <a:path w="921301" h="1257553">
                <a:moveTo>
                  <a:pt x="0" y="796446"/>
                </a:moveTo>
                <a:cubicBezTo>
                  <a:pt x="0" y="1051088"/>
                  <a:pt x="206242" y="1257553"/>
                  <a:pt x="460651" y="1257553"/>
                </a:cubicBezTo>
                <a:lnTo>
                  <a:pt x="460651" y="1257553"/>
                </a:lnTo>
                <a:cubicBezTo>
                  <a:pt x="715040" y="1257553"/>
                  <a:pt x="921301" y="1051088"/>
                  <a:pt x="921301" y="796446"/>
                </a:cubicBezTo>
                <a:lnTo>
                  <a:pt x="921301" y="461094"/>
                </a:lnTo>
                <a:cubicBezTo>
                  <a:pt x="921301" y="206465"/>
                  <a:pt x="715040" y="-13"/>
                  <a:pt x="460651" y="-13"/>
                </a:cubicBezTo>
                <a:lnTo>
                  <a:pt x="460651" y="-13"/>
                </a:lnTo>
                <a:cubicBezTo>
                  <a:pt x="206242" y="-13"/>
                  <a:pt x="0" y="206452"/>
                  <a:pt x="0" y="461094"/>
                </a:cubicBezTo>
                <a:lnTo>
                  <a:pt x="0" y="796446"/>
                </a:lnTo>
              </a:path>
            </a:pathLst>
          </a:custGeom>
          <a:solidFill>
            <a:srgbClr val="DAE1FF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2" name="Text 10"/>
          <p:cNvSpPr/>
          <p:nvPr/>
        </p:nvSpPr>
        <p:spPr>
          <a:xfrm>
            <a:off x="284101" y="84720"/>
            <a:ext cx="1862630" cy="1863197"/>
          </a:xfrm>
          <a:custGeom>
            <a:avLst/>
            <a:gdLst/>
            <a:ahLst/>
            <a:cxnLst/>
            <a:rect l="l" t="t" r="r" b="b"/>
            <a:pathLst>
              <a:path w="1862630" h="1863197">
                <a:moveTo>
                  <a:pt x="1829624" y="674645"/>
                </a:moveTo>
                <a:cubicBezTo>
                  <a:pt x="1964870" y="1180465"/>
                  <a:pt x="1672306" y="1698490"/>
                  <a:pt x="1176214" y="1831746"/>
                </a:cubicBezTo>
                <a:cubicBezTo>
                  <a:pt x="680121" y="1964908"/>
                  <a:pt x="168251" y="1662866"/>
                  <a:pt x="33024" y="1157045"/>
                </a:cubicBezTo>
                <a:cubicBezTo>
                  <a:pt x="-102202" y="651224"/>
                  <a:pt x="190342" y="133218"/>
                  <a:pt x="686435" y="0"/>
                </a:cubicBezTo>
              </a:path>
            </a:pathLst>
          </a:custGeom>
          <a:noFill/>
          <a:ln w="82175">
            <a:solidFill>
              <a:srgbClr val="DCEAF7">
                <a:alpha val="30000"/>
              </a:srgbClr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3" name="Text 11"/>
          <p:cNvSpPr/>
          <p:nvPr/>
        </p:nvSpPr>
        <p:spPr>
          <a:xfrm>
            <a:off x="829956" y="165499"/>
            <a:ext cx="724586" cy="1192101"/>
          </a:xfrm>
          <a:custGeom>
            <a:avLst/>
            <a:gdLst/>
            <a:ahLst/>
            <a:cxnLst/>
            <a:rect l="l" t="t" r="r" b="b"/>
            <a:pathLst>
              <a:path w="724586" h="1192101">
                <a:moveTo>
                  <a:pt x="362293" y="469330"/>
                </a:moveTo>
                <a:cubicBezTo>
                  <a:pt x="162199" y="469330"/>
                  <a:pt x="0" y="631158"/>
                  <a:pt x="0" y="830716"/>
                </a:cubicBezTo>
                <a:cubicBezTo>
                  <a:pt x="0" y="1030273"/>
                  <a:pt x="162199" y="1192101"/>
                  <a:pt x="362293" y="1192101"/>
                </a:cubicBezTo>
                <a:cubicBezTo>
                  <a:pt x="562387" y="1192101"/>
                  <a:pt x="724586" y="1030273"/>
                  <a:pt x="724586" y="830716"/>
                </a:cubicBezTo>
                <a:lnTo>
                  <a:pt x="724586" y="0"/>
                </a:lnTo>
              </a:path>
            </a:pathLst>
          </a:custGeom>
          <a:noFill/>
          <a:ln w="81590">
            <a:solidFill>
              <a:srgbClr val="FBECD0">
                <a:alpha val="30000"/>
              </a:srgbClr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5445" y="3796803"/>
            <a:ext cx="755051" cy="760984"/>
          </a:xfrm>
          <a:custGeom>
            <a:avLst/>
            <a:gdLst/>
            <a:ahLst/>
            <a:cxnLst/>
            <a:rect l="l" t="t" r="r" b="b"/>
            <a:pathLst>
              <a:path w="755051" h="760984">
                <a:moveTo>
                  <a:pt x="0" y="0"/>
                </a:moveTo>
                <a:lnTo>
                  <a:pt x="0" y="760984"/>
                </a:lnTo>
                <a:cubicBezTo>
                  <a:pt x="416954" y="760984"/>
                  <a:pt x="755051" y="420231"/>
                  <a:pt x="755051" y="0"/>
                </a:cubicBezTo>
                <a:lnTo>
                  <a:pt x="0" y="0"/>
                </a:lnTo>
              </a:path>
            </a:pathLst>
          </a:custGeom>
          <a:solidFill>
            <a:srgbClr val="05C4CE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1516899" y="6095204"/>
            <a:ext cx="755055" cy="760984"/>
          </a:xfrm>
          <a:custGeom>
            <a:avLst/>
            <a:gdLst/>
            <a:ahLst/>
            <a:cxnLst/>
            <a:rect l="l" t="t" r="r" b="b"/>
            <a:pathLst>
              <a:path w="755055" h="760984">
                <a:moveTo>
                  <a:pt x="0" y="760984"/>
                </a:moveTo>
                <a:lnTo>
                  <a:pt x="755055" y="760984"/>
                </a:lnTo>
                <a:cubicBezTo>
                  <a:pt x="755055" y="340753"/>
                  <a:pt x="416956" y="0"/>
                  <a:pt x="0" y="0"/>
                </a:cubicBezTo>
                <a:lnTo>
                  <a:pt x="0" y="760984"/>
                </a:lnTo>
              </a:path>
            </a:pathLst>
          </a:custGeom>
          <a:solidFill>
            <a:srgbClr val="4867FF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6" name="Text 14"/>
          <p:cNvSpPr/>
          <p:nvPr/>
        </p:nvSpPr>
        <p:spPr>
          <a:xfrm>
            <a:off x="2278253" y="6095204"/>
            <a:ext cx="761349" cy="760984"/>
          </a:xfrm>
          <a:custGeom>
            <a:avLst/>
            <a:gdLst/>
            <a:ahLst/>
            <a:cxnLst/>
            <a:rect l="l" t="t" r="r" b="b"/>
            <a:pathLst>
              <a:path w="761349" h="760984">
                <a:moveTo>
                  <a:pt x="761349" y="760984"/>
                </a:moveTo>
                <a:lnTo>
                  <a:pt x="761349" y="0"/>
                </a:lnTo>
                <a:cubicBezTo>
                  <a:pt x="340917" y="0"/>
                  <a:pt x="0" y="340753"/>
                  <a:pt x="0" y="760984"/>
                </a:cubicBezTo>
                <a:lnTo>
                  <a:pt x="761349" y="760984"/>
                </a:lnTo>
              </a:path>
            </a:pathLst>
          </a:custGeom>
          <a:solidFill>
            <a:srgbClr val="ED9F13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7" name="Text 15"/>
          <p:cNvSpPr/>
          <p:nvPr/>
        </p:nvSpPr>
        <p:spPr>
          <a:xfrm>
            <a:off x="1" y="4563459"/>
            <a:ext cx="768168" cy="757547"/>
          </a:xfrm>
          <a:custGeom>
            <a:avLst/>
            <a:gdLst/>
            <a:ahLst/>
            <a:cxnLst/>
            <a:rect l="l" t="t" r="r" b="b"/>
            <a:pathLst>
              <a:path w="768168" h="757547">
                <a:moveTo>
                  <a:pt x="384084" y="757547"/>
                </a:moveTo>
                <a:cubicBezTo>
                  <a:pt x="171962" y="757547"/>
                  <a:pt x="0" y="587963"/>
                  <a:pt x="0" y="378773"/>
                </a:cubicBezTo>
                <a:cubicBezTo>
                  <a:pt x="0" y="169584"/>
                  <a:pt x="171954" y="0"/>
                  <a:pt x="384084" y="0"/>
                </a:cubicBezTo>
                <a:cubicBezTo>
                  <a:pt x="596206" y="0"/>
                  <a:pt x="768168" y="169584"/>
                  <a:pt x="768168" y="378773"/>
                </a:cubicBezTo>
                <a:cubicBezTo>
                  <a:pt x="768168" y="587962"/>
                  <a:pt x="596206" y="757547"/>
                  <a:pt x="384084" y="757547"/>
                </a:cubicBezTo>
              </a:path>
            </a:pathLst>
          </a:custGeom>
          <a:solidFill>
            <a:srgbClr val="3B2675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8" name="Text 16"/>
          <p:cNvSpPr/>
          <p:nvPr/>
        </p:nvSpPr>
        <p:spPr>
          <a:xfrm>
            <a:off x="766179" y="5336929"/>
            <a:ext cx="755054" cy="1521071"/>
          </a:xfrm>
          <a:custGeom>
            <a:avLst/>
            <a:gdLst/>
            <a:ahLst/>
            <a:cxnLst/>
            <a:rect l="l" t="t" r="r" b="b"/>
            <a:pathLst>
              <a:path w="755054" h="1521071">
                <a:moveTo>
                  <a:pt x="755054" y="0"/>
                </a:moveTo>
                <a:cubicBezTo>
                  <a:pt x="338098" y="0"/>
                  <a:pt x="0" y="340553"/>
                  <a:pt x="0" y="760536"/>
                </a:cubicBezTo>
                <a:cubicBezTo>
                  <a:pt x="0" y="1180518"/>
                  <a:pt x="338098" y="1521071"/>
                  <a:pt x="755054" y="1521071"/>
                </a:cubicBezTo>
                <a:lnTo>
                  <a:pt x="755054" y="0"/>
                </a:lnTo>
              </a:path>
            </a:pathLst>
          </a:custGeom>
          <a:solidFill>
            <a:srgbClr val="F23342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9" name="Text 17"/>
          <p:cNvSpPr/>
          <p:nvPr/>
        </p:nvSpPr>
        <p:spPr>
          <a:xfrm>
            <a:off x="5445" y="5336334"/>
            <a:ext cx="755051" cy="1521369"/>
          </a:xfrm>
          <a:custGeom>
            <a:avLst/>
            <a:gdLst/>
            <a:ahLst/>
            <a:cxnLst/>
            <a:rect l="l" t="t" r="r" b="b"/>
            <a:pathLst>
              <a:path w="755051" h="1521369">
                <a:moveTo>
                  <a:pt x="0" y="1521369"/>
                </a:moveTo>
                <a:cubicBezTo>
                  <a:pt x="416954" y="1521369"/>
                  <a:pt x="755051" y="1180750"/>
                  <a:pt x="755051" y="760685"/>
                </a:cubicBezTo>
                <a:cubicBezTo>
                  <a:pt x="755051" y="340619"/>
                  <a:pt x="416954" y="0"/>
                  <a:pt x="0" y="0"/>
                </a:cubicBezTo>
                <a:lnTo>
                  <a:pt x="0" y="1521369"/>
                </a:lnTo>
              </a:path>
            </a:pathLst>
          </a:custGeom>
          <a:solidFill>
            <a:srgbClr val="0B1347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0" name="Text 18"/>
          <p:cNvSpPr/>
          <p:nvPr/>
        </p:nvSpPr>
        <p:spPr>
          <a:xfrm>
            <a:off x="8571520" y="3526747"/>
            <a:ext cx="3620479" cy="3331255"/>
          </a:xfrm>
          <a:prstGeom prst="rect">
            <a:avLst/>
          </a:prstGeom>
          <a:solidFill>
            <a:srgbClr val="FFFFFF">
              <a:alpha val="96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1" name="Text 19"/>
          <p:cNvSpPr/>
          <p:nvPr/>
        </p:nvSpPr>
        <p:spPr>
          <a:xfrm>
            <a:off x="8571520" y="-1"/>
            <a:ext cx="3620479" cy="3331255"/>
          </a:xfrm>
          <a:prstGeom prst="rect">
            <a:avLst/>
          </a:prstGeom>
          <a:solidFill>
            <a:srgbClr val="FFFFFF">
              <a:alpha val="96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2" name="Text 20"/>
          <p:cNvSpPr/>
          <p:nvPr/>
        </p:nvSpPr>
        <p:spPr>
          <a:xfrm>
            <a:off x="761996" y="447"/>
            <a:ext cx="106375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2400" b="1" dirty="0">
                <a:solidFill>
                  <a:srgbClr val="00000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KPIs &amp; Project Timeline (When We Win, and When We Move)</a:t>
            </a:r>
            <a:endParaRPr lang="en-US" sz="2400" dirty="0"/>
          </a:p>
        </p:txBody>
      </p:sp>
      <p:sp>
        <p:nvSpPr>
          <p:cNvPr id="23" name="Text 21"/>
          <p:cNvSpPr/>
          <p:nvPr/>
        </p:nvSpPr>
        <p:spPr>
          <a:xfrm>
            <a:off x="10454636" y="6129891"/>
            <a:ext cx="914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4" name="Text 22"/>
          <p:cNvSpPr/>
          <p:nvPr/>
        </p:nvSpPr>
        <p:spPr>
          <a:xfrm>
            <a:off x="2195787" y="2649817"/>
            <a:ext cx="9525" cy="267604"/>
          </a:xfrm>
          <a:custGeom>
            <a:avLst/>
            <a:gdLst/>
            <a:ahLst/>
            <a:cxnLst/>
            <a:rect l="l" t="t" r="r" b="b"/>
            <a:pathLst>
              <a:path w="9525" h="267604">
                <a:moveTo>
                  <a:pt x="0" y="267604"/>
                </a:moveTo>
                <a:lnTo>
                  <a:pt x="9525" y="0"/>
                </a:lnTo>
              </a:path>
            </a:pathLst>
          </a:custGeom>
          <a:noFill/>
          <a:ln w="38100">
            <a:solidFill>
              <a:srgbClr val="DAE1FF"/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5" name="Text 23"/>
          <p:cNvSpPr/>
          <p:nvPr/>
        </p:nvSpPr>
        <p:spPr>
          <a:xfrm>
            <a:off x="10005544" y="2649817"/>
            <a:ext cx="9525" cy="267604"/>
          </a:xfrm>
          <a:custGeom>
            <a:avLst/>
            <a:gdLst/>
            <a:ahLst/>
            <a:cxnLst/>
            <a:rect l="l" t="t" r="r" b="b"/>
            <a:pathLst>
              <a:path w="9525" h="267604">
                <a:moveTo>
                  <a:pt x="0" y="267604"/>
                </a:moveTo>
                <a:lnTo>
                  <a:pt x="9525" y="0"/>
                </a:lnTo>
              </a:path>
            </a:pathLst>
          </a:custGeom>
          <a:noFill/>
          <a:ln w="38100">
            <a:solidFill>
              <a:srgbClr val="C5FBFE"/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6" name="Text 24"/>
          <p:cNvSpPr/>
          <p:nvPr/>
        </p:nvSpPr>
        <p:spPr>
          <a:xfrm>
            <a:off x="6096000" y="2657461"/>
            <a:ext cx="9525" cy="267604"/>
          </a:xfrm>
          <a:custGeom>
            <a:avLst/>
            <a:gdLst/>
            <a:ahLst/>
            <a:cxnLst/>
            <a:rect l="l" t="t" r="r" b="b"/>
            <a:pathLst>
              <a:path w="9525" h="267604">
                <a:moveTo>
                  <a:pt x="0" y="267604"/>
                </a:moveTo>
                <a:lnTo>
                  <a:pt x="9525" y="0"/>
                </a:lnTo>
              </a:path>
            </a:pathLst>
          </a:custGeom>
          <a:noFill/>
          <a:ln w="38100">
            <a:solidFill>
              <a:srgbClr val="FCD6D9"/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7" name="Text 25"/>
          <p:cNvSpPr/>
          <p:nvPr/>
        </p:nvSpPr>
        <p:spPr>
          <a:xfrm>
            <a:off x="2506497" y="2360446"/>
            <a:ext cx="7179006" cy="9525"/>
          </a:xfrm>
          <a:custGeom>
            <a:avLst/>
            <a:gdLst/>
            <a:ahLst/>
            <a:cxnLst/>
            <a:rect l="l" t="t" r="r" b="b"/>
            <a:pathLst>
              <a:path w="7179006" h="9525">
                <a:moveTo>
                  <a:pt x="0" y="0"/>
                </a:moveTo>
                <a:lnTo>
                  <a:pt x="7179006" y="9525"/>
                </a:lnTo>
              </a:path>
            </a:pathLst>
          </a:custGeom>
          <a:noFill/>
          <a:ln w="28575">
            <a:solidFill>
              <a:srgbClr val="DAE1FF">
                <a:alpha val="50000"/>
              </a:srgbClr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8" name="Text 26"/>
          <p:cNvSpPr/>
          <p:nvPr/>
        </p:nvSpPr>
        <p:spPr>
          <a:xfrm>
            <a:off x="1866416" y="2040406"/>
            <a:ext cx="640080" cy="640080"/>
          </a:xfrm>
          <a:custGeom>
            <a:avLst/>
            <a:gdLst/>
            <a:ahLst/>
            <a:cxnLst/>
            <a:rect l="l" t="t" r="r" b="b"/>
            <a:pathLst>
              <a:path w="640080" h="640080">
                <a:moveTo>
                  <a:pt x="0" y="320040"/>
                </a:moveTo>
                <a:cubicBezTo>
                  <a:pt x="0" y="143288"/>
                  <a:pt x="143288" y="0"/>
                  <a:pt x="320040" y="0"/>
                </a:cubicBezTo>
                <a:cubicBezTo>
                  <a:pt x="496792" y="0"/>
                  <a:pt x="640080" y="143288"/>
                  <a:pt x="640080" y="320040"/>
                </a:cubicBezTo>
                <a:cubicBezTo>
                  <a:pt x="640080" y="496792"/>
                  <a:pt x="496792" y="640080"/>
                  <a:pt x="320040" y="640080"/>
                </a:cubicBezTo>
                <a:cubicBezTo>
                  <a:pt x="143288" y="640080"/>
                  <a:pt x="0" y="496792"/>
                  <a:pt x="0" y="320040"/>
                </a:cubicBezTo>
              </a:path>
            </a:pathLst>
          </a:custGeom>
          <a:solidFill>
            <a:srgbClr val="4867FF"/>
          </a:solidFill>
          <a:ln w="19050">
            <a:solidFill>
              <a:srgbClr val="DAE1FF"/>
            </a:solidFill>
          </a:ln>
          <a:effectLst>
            <a:outerShdw sx="100000" sy="100000" kx="0" ky="0" algn="bl" rotWithShape="0" blurRad="47625" dist="38100" dir="5400000">
              <a:srgbClr val="000000">
                <a:alpha val="40000"/>
              </a:srgbClr>
            </a:outerShdw>
          </a:effectLst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9" name="Text 27"/>
          <p:cNvSpPr/>
          <p:nvPr/>
        </p:nvSpPr>
        <p:spPr>
          <a:xfrm>
            <a:off x="5775960" y="2040406"/>
            <a:ext cx="640080" cy="640080"/>
          </a:xfrm>
          <a:custGeom>
            <a:avLst/>
            <a:gdLst/>
            <a:ahLst/>
            <a:cxnLst/>
            <a:rect l="l" t="t" r="r" b="b"/>
            <a:pathLst>
              <a:path w="640080" h="640080">
                <a:moveTo>
                  <a:pt x="0" y="320040"/>
                </a:moveTo>
                <a:cubicBezTo>
                  <a:pt x="0" y="143288"/>
                  <a:pt x="143288" y="0"/>
                  <a:pt x="320040" y="0"/>
                </a:cubicBezTo>
                <a:cubicBezTo>
                  <a:pt x="496792" y="0"/>
                  <a:pt x="640080" y="143288"/>
                  <a:pt x="640080" y="320040"/>
                </a:cubicBezTo>
                <a:cubicBezTo>
                  <a:pt x="640080" y="496792"/>
                  <a:pt x="496792" y="640080"/>
                  <a:pt x="320040" y="640080"/>
                </a:cubicBezTo>
                <a:cubicBezTo>
                  <a:pt x="143288" y="640080"/>
                  <a:pt x="0" y="496792"/>
                  <a:pt x="0" y="320040"/>
                </a:cubicBezTo>
              </a:path>
            </a:pathLst>
          </a:custGeom>
          <a:solidFill>
            <a:srgbClr val="F23342"/>
          </a:solidFill>
          <a:ln w="19050">
            <a:solidFill>
              <a:srgbClr val="FCD6D9"/>
            </a:solidFill>
          </a:ln>
          <a:effectLst>
            <a:outerShdw sx="100000" sy="100000" kx="0" ky="0" algn="bl" rotWithShape="0" blurRad="47625" dist="38100" dir="5400000">
              <a:srgbClr val="000000">
                <a:alpha val="40000"/>
              </a:srgbClr>
            </a:outerShdw>
          </a:effectLst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0" name="Text 28"/>
          <p:cNvSpPr/>
          <p:nvPr/>
        </p:nvSpPr>
        <p:spPr>
          <a:xfrm>
            <a:off x="9685504" y="2040406"/>
            <a:ext cx="640080" cy="640080"/>
          </a:xfrm>
          <a:custGeom>
            <a:avLst/>
            <a:gdLst/>
            <a:ahLst/>
            <a:cxnLst/>
            <a:rect l="l" t="t" r="r" b="b"/>
            <a:pathLst>
              <a:path w="640080" h="640080">
                <a:moveTo>
                  <a:pt x="0" y="320040"/>
                </a:moveTo>
                <a:cubicBezTo>
                  <a:pt x="0" y="143288"/>
                  <a:pt x="143288" y="0"/>
                  <a:pt x="320040" y="0"/>
                </a:cubicBezTo>
                <a:cubicBezTo>
                  <a:pt x="496792" y="0"/>
                  <a:pt x="640080" y="143288"/>
                  <a:pt x="640080" y="320040"/>
                </a:cubicBezTo>
                <a:cubicBezTo>
                  <a:pt x="640080" y="496792"/>
                  <a:pt x="496792" y="640080"/>
                  <a:pt x="320040" y="640080"/>
                </a:cubicBezTo>
                <a:cubicBezTo>
                  <a:pt x="143288" y="640080"/>
                  <a:pt x="0" y="496792"/>
                  <a:pt x="0" y="320040"/>
                </a:cubicBezTo>
              </a:path>
            </a:pathLst>
          </a:custGeom>
          <a:solidFill>
            <a:srgbClr val="05C4CE"/>
          </a:solidFill>
          <a:ln w="19050">
            <a:solidFill>
              <a:srgbClr val="C5FBFE"/>
            </a:solidFill>
          </a:ln>
          <a:effectLst>
            <a:outerShdw sx="100000" sy="100000" kx="0" ky="0" algn="bl" rotWithShape="0" blurRad="47625" dist="38100" dir="5400000">
              <a:srgbClr val="000000">
                <a:alpha val="40000"/>
              </a:srgbClr>
            </a:outerShdw>
          </a:effectLst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1" name="Text 29"/>
          <p:cNvSpPr/>
          <p:nvPr/>
        </p:nvSpPr>
        <p:spPr>
          <a:xfrm>
            <a:off x="2122170" y="2770188"/>
            <a:ext cx="147233" cy="147233"/>
          </a:xfrm>
          <a:custGeom>
            <a:avLst/>
            <a:gdLst/>
            <a:ahLst/>
            <a:cxnLst/>
            <a:rect l="l" t="t" r="r" b="b"/>
            <a:pathLst>
              <a:path w="147233" h="147233">
                <a:moveTo>
                  <a:pt x="0" y="73617"/>
                </a:moveTo>
                <a:cubicBezTo>
                  <a:pt x="0" y="32960"/>
                  <a:pt x="32960" y="0"/>
                  <a:pt x="73617" y="0"/>
                </a:cubicBezTo>
                <a:cubicBezTo>
                  <a:pt x="114273" y="0"/>
                  <a:pt x="147233" y="32960"/>
                  <a:pt x="147233" y="73617"/>
                </a:cubicBezTo>
                <a:cubicBezTo>
                  <a:pt x="147233" y="114273"/>
                  <a:pt x="114274" y="147233"/>
                  <a:pt x="73617" y="147233"/>
                </a:cubicBezTo>
                <a:cubicBezTo>
                  <a:pt x="32960" y="147233"/>
                  <a:pt x="0" y="114274"/>
                  <a:pt x="0" y="73617"/>
                </a:cubicBezTo>
              </a:path>
            </a:pathLst>
          </a:custGeom>
          <a:solidFill>
            <a:srgbClr val="4867FF"/>
          </a:solidFill>
          <a:ln w="28575">
            <a:solidFill>
              <a:srgbClr val="DAE1FF"/>
            </a:solidFill>
          </a:ln>
          <a:effectLst>
            <a:outerShdw sx="100000" sy="100000" kx="0" ky="0" algn="bl" rotWithShape="0" blurRad="47625" dist="38100" dir="2700000">
              <a:srgbClr val="000000">
                <a:alpha val="40000"/>
              </a:srgbClr>
            </a:outerShdw>
          </a:effectLst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2" name="Text 30"/>
          <p:cNvSpPr/>
          <p:nvPr/>
        </p:nvSpPr>
        <p:spPr>
          <a:xfrm>
            <a:off x="9931927" y="2770188"/>
            <a:ext cx="147233" cy="147233"/>
          </a:xfrm>
          <a:custGeom>
            <a:avLst/>
            <a:gdLst/>
            <a:ahLst/>
            <a:cxnLst/>
            <a:rect l="l" t="t" r="r" b="b"/>
            <a:pathLst>
              <a:path w="147233" h="147233">
                <a:moveTo>
                  <a:pt x="0" y="73617"/>
                </a:moveTo>
                <a:cubicBezTo>
                  <a:pt x="0" y="32960"/>
                  <a:pt x="32960" y="0"/>
                  <a:pt x="73617" y="0"/>
                </a:cubicBezTo>
                <a:cubicBezTo>
                  <a:pt x="114273" y="0"/>
                  <a:pt x="147233" y="32960"/>
                  <a:pt x="147233" y="73617"/>
                </a:cubicBezTo>
                <a:cubicBezTo>
                  <a:pt x="147233" y="114273"/>
                  <a:pt x="114274" y="147233"/>
                  <a:pt x="73617" y="147233"/>
                </a:cubicBezTo>
                <a:cubicBezTo>
                  <a:pt x="32960" y="147233"/>
                  <a:pt x="0" y="114274"/>
                  <a:pt x="0" y="73617"/>
                </a:cubicBezTo>
              </a:path>
            </a:pathLst>
          </a:custGeom>
          <a:solidFill>
            <a:srgbClr val="05C4CE"/>
          </a:solidFill>
          <a:ln w="28575">
            <a:solidFill>
              <a:srgbClr val="C5FBFE"/>
            </a:solidFill>
          </a:ln>
          <a:effectLst>
            <a:outerShdw sx="100000" sy="100000" kx="0" ky="0" algn="bl" rotWithShape="0" blurRad="47625" dist="38100" dir="2700000">
              <a:srgbClr val="000000">
                <a:alpha val="40000"/>
              </a:srgbClr>
            </a:outerShdw>
          </a:effectLst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3" name="Text 31"/>
          <p:cNvSpPr/>
          <p:nvPr/>
        </p:nvSpPr>
        <p:spPr>
          <a:xfrm>
            <a:off x="6022384" y="2770188"/>
            <a:ext cx="147233" cy="147233"/>
          </a:xfrm>
          <a:custGeom>
            <a:avLst/>
            <a:gdLst/>
            <a:ahLst/>
            <a:cxnLst/>
            <a:rect l="l" t="t" r="r" b="b"/>
            <a:pathLst>
              <a:path w="147233" h="147233">
                <a:moveTo>
                  <a:pt x="0" y="73617"/>
                </a:moveTo>
                <a:cubicBezTo>
                  <a:pt x="0" y="32960"/>
                  <a:pt x="32960" y="0"/>
                  <a:pt x="73617" y="0"/>
                </a:cubicBezTo>
                <a:cubicBezTo>
                  <a:pt x="114273" y="0"/>
                  <a:pt x="147233" y="32960"/>
                  <a:pt x="147233" y="73617"/>
                </a:cubicBezTo>
                <a:cubicBezTo>
                  <a:pt x="147233" y="114273"/>
                  <a:pt x="114274" y="147233"/>
                  <a:pt x="73617" y="147233"/>
                </a:cubicBezTo>
                <a:cubicBezTo>
                  <a:pt x="32960" y="147233"/>
                  <a:pt x="0" y="114274"/>
                  <a:pt x="0" y="73617"/>
                </a:cubicBezTo>
              </a:path>
            </a:pathLst>
          </a:custGeom>
          <a:solidFill>
            <a:srgbClr val="F23342"/>
          </a:solidFill>
          <a:ln w="28575">
            <a:solidFill>
              <a:srgbClr val="FBECD0"/>
            </a:solidFill>
          </a:ln>
          <a:effectLst>
            <a:outerShdw sx="100000" sy="100000" kx="0" ky="0" algn="bl" rotWithShape="0" blurRad="47625" dist="38100" dir="2700000">
              <a:srgbClr val="000000">
                <a:alpha val="40000"/>
              </a:srgbClr>
            </a:outerShdw>
          </a:effectLst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4" name="Text 32"/>
          <p:cNvSpPr/>
          <p:nvPr/>
        </p:nvSpPr>
        <p:spPr>
          <a:xfrm>
            <a:off x="9868384" y="2240431"/>
            <a:ext cx="274320" cy="240030"/>
          </a:xfrm>
          <a:custGeom>
            <a:avLst/>
            <a:gdLst/>
            <a:ahLst/>
            <a:cxnLst/>
            <a:rect l="l" t="t" r="r" b="b"/>
            <a:pathLst>
              <a:path w="274320" h="240030">
                <a:moveTo>
                  <a:pt x="12860" y="0"/>
                </a:moveTo>
                <a:cubicBezTo>
                  <a:pt x="19987" y="0"/>
                  <a:pt x="25720" y="5732"/>
                  <a:pt x="25720" y="12858"/>
                </a:cubicBezTo>
                <a:lnTo>
                  <a:pt x="25720" y="201452"/>
                </a:lnTo>
                <a:cubicBezTo>
                  <a:pt x="25720" y="208579"/>
                  <a:pt x="31453" y="214311"/>
                  <a:pt x="38580" y="214311"/>
                </a:cubicBezTo>
                <a:lnTo>
                  <a:pt x="261465" y="214311"/>
                </a:lnTo>
                <a:cubicBezTo>
                  <a:pt x="268592" y="214311"/>
                  <a:pt x="274325" y="220043"/>
                  <a:pt x="274325" y="227169"/>
                </a:cubicBezTo>
                <a:cubicBezTo>
                  <a:pt x="274325" y="234296"/>
                  <a:pt x="268592" y="240027"/>
                  <a:pt x="261468" y="240027"/>
                </a:cubicBezTo>
                <a:lnTo>
                  <a:pt x="38583" y="240027"/>
                </a:lnTo>
                <a:cubicBezTo>
                  <a:pt x="17260" y="240027"/>
                  <a:pt x="8" y="222774"/>
                  <a:pt x="8" y="201452"/>
                </a:cubicBezTo>
                <a:lnTo>
                  <a:pt x="8" y="12858"/>
                </a:lnTo>
                <a:cubicBezTo>
                  <a:pt x="8" y="5732"/>
                  <a:pt x="5741" y="0"/>
                  <a:pt x="12868" y="0"/>
                </a:cubicBezTo>
                <a:lnTo>
                  <a:pt x="12860" y="0"/>
                </a:lnTo>
              </a:path>
              <a:path w="274320" h="240030">
                <a:moveTo>
                  <a:pt x="90013" y="102870"/>
                </a:moveTo>
                <a:cubicBezTo>
                  <a:pt x="97139" y="102870"/>
                  <a:pt x="102873" y="108602"/>
                  <a:pt x="102873" y="115728"/>
                </a:cubicBezTo>
                <a:lnTo>
                  <a:pt x="102873" y="158590"/>
                </a:lnTo>
                <a:cubicBezTo>
                  <a:pt x="102873" y="165717"/>
                  <a:pt x="97139" y="171448"/>
                  <a:pt x="90015" y="171448"/>
                </a:cubicBezTo>
                <a:cubicBezTo>
                  <a:pt x="82888" y="171448"/>
                  <a:pt x="77158" y="165717"/>
                  <a:pt x="77158" y="158590"/>
                </a:cubicBezTo>
                <a:lnTo>
                  <a:pt x="77158" y="115728"/>
                </a:lnTo>
                <a:cubicBezTo>
                  <a:pt x="77158" y="108601"/>
                  <a:pt x="82891" y="102870"/>
                  <a:pt x="90018" y="102870"/>
                </a:cubicBezTo>
                <a:lnTo>
                  <a:pt x="90013" y="102870"/>
                </a:lnTo>
              </a:path>
              <a:path w="274320" h="240030">
                <a:moveTo>
                  <a:pt x="154305" y="64294"/>
                </a:moveTo>
                <a:lnTo>
                  <a:pt x="154305" y="158593"/>
                </a:lnTo>
                <a:cubicBezTo>
                  <a:pt x="154305" y="165719"/>
                  <a:pt x="148572" y="171451"/>
                  <a:pt x="141448" y="171451"/>
                </a:cubicBezTo>
                <a:cubicBezTo>
                  <a:pt x="134321" y="171451"/>
                  <a:pt x="128590" y="165719"/>
                  <a:pt x="128590" y="158593"/>
                </a:cubicBezTo>
                <a:lnTo>
                  <a:pt x="128590" y="64294"/>
                </a:lnTo>
                <a:cubicBezTo>
                  <a:pt x="128590" y="57168"/>
                  <a:pt x="134323" y="51436"/>
                  <a:pt x="141450" y="51436"/>
                </a:cubicBezTo>
                <a:cubicBezTo>
                  <a:pt x="148577" y="51436"/>
                  <a:pt x="154310" y="57168"/>
                  <a:pt x="154310" y="64294"/>
                </a:cubicBezTo>
                <a:lnTo>
                  <a:pt x="154305" y="64294"/>
                </a:lnTo>
              </a:path>
              <a:path w="274320" h="240030">
                <a:moveTo>
                  <a:pt x="192883" y="85724"/>
                </a:moveTo>
                <a:cubicBezTo>
                  <a:pt x="200009" y="85724"/>
                  <a:pt x="205743" y="91456"/>
                  <a:pt x="205743" y="98583"/>
                </a:cubicBezTo>
                <a:lnTo>
                  <a:pt x="205743" y="158590"/>
                </a:lnTo>
                <a:cubicBezTo>
                  <a:pt x="205743" y="165717"/>
                  <a:pt x="200009" y="171449"/>
                  <a:pt x="192885" y="171449"/>
                </a:cubicBezTo>
                <a:cubicBezTo>
                  <a:pt x="185758" y="171449"/>
                  <a:pt x="180028" y="165717"/>
                  <a:pt x="180028" y="158590"/>
                </a:cubicBezTo>
                <a:lnTo>
                  <a:pt x="180028" y="98583"/>
                </a:lnTo>
                <a:cubicBezTo>
                  <a:pt x="180028" y="91456"/>
                  <a:pt x="185761" y="85724"/>
                  <a:pt x="192888" y="85724"/>
                </a:cubicBezTo>
                <a:lnTo>
                  <a:pt x="192883" y="85724"/>
                </a:lnTo>
              </a:path>
              <a:path w="274320" h="240030">
                <a:moveTo>
                  <a:pt x="257175" y="30004"/>
                </a:moveTo>
                <a:lnTo>
                  <a:pt x="257175" y="158590"/>
                </a:lnTo>
                <a:cubicBezTo>
                  <a:pt x="257175" y="165717"/>
                  <a:pt x="251442" y="171449"/>
                  <a:pt x="244318" y="171449"/>
                </a:cubicBezTo>
                <a:cubicBezTo>
                  <a:pt x="237191" y="171449"/>
                  <a:pt x="231460" y="165717"/>
                  <a:pt x="231460" y="158590"/>
                </a:cubicBezTo>
                <a:lnTo>
                  <a:pt x="231460" y="30004"/>
                </a:lnTo>
                <a:cubicBezTo>
                  <a:pt x="231460" y="22877"/>
                  <a:pt x="237193" y="17145"/>
                  <a:pt x="244320" y="17145"/>
                </a:cubicBezTo>
                <a:cubicBezTo>
                  <a:pt x="251447" y="17145"/>
                  <a:pt x="257180" y="22877"/>
                  <a:pt x="257180" y="30004"/>
                </a:cubicBezTo>
                <a:lnTo>
                  <a:pt x="257175" y="30004"/>
                </a:ln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5" name="Text 33"/>
          <p:cNvSpPr/>
          <p:nvPr/>
        </p:nvSpPr>
        <p:spPr>
          <a:xfrm>
            <a:off x="5958894" y="2223286"/>
            <a:ext cx="274213" cy="274320"/>
          </a:xfrm>
          <a:custGeom>
            <a:avLst/>
            <a:gdLst/>
            <a:ahLst/>
            <a:cxnLst/>
            <a:rect l="l" t="t" r="r" b="b"/>
            <a:pathLst>
              <a:path w="274213" h="274320">
                <a:moveTo>
                  <a:pt x="197255" y="141930"/>
                </a:moveTo>
                <a:cubicBezTo>
                  <a:pt x="173420" y="158052"/>
                  <a:pt x="127997" y="178462"/>
                  <a:pt x="103145" y="189067"/>
                </a:cubicBezTo>
                <a:lnTo>
                  <a:pt x="84397" y="170320"/>
                </a:lnTo>
                <a:cubicBezTo>
                  <a:pt x="95325" y="145628"/>
                  <a:pt x="116107" y="100686"/>
                  <a:pt x="132228" y="76906"/>
                </a:cubicBezTo>
                <a:cubicBezTo>
                  <a:pt x="165545" y="27841"/>
                  <a:pt x="213376" y="22379"/>
                  <a:pt x="247282" y="26930"/>
                </a:cubicBezTo>
                <a:cubicBezTo>
                  <a:pt x="251834" y="60836"/>
                  <a:pt x="246372" y="108669"/>
                  <a:pt x="197307" y="141931"/>
                </a:cubicBezTo>
                <a:lnTo>
                  <a:pt x="197255" y="141930"/>
                </a:lnTo>
                <a:moveTo>
                  <a:pt x="63453" y="154250"/>
                </a:moveTo>
                <a:cubicBezTo>
                  <a:pt x="61525" y="158535"/>
                  <a:pt x="59811" y="162392"/>
                  <a:pt x="58418" y="165607"/>
                </a:cubicBezTo>
                <a:cubicBezTo>
                  <a:pt x="55632" y="171982"/>
                  <a:pt x="57080" y="179372"/>
                  <a:pt x="62008" y="184302"/>
                </a:cubicBezTo>
                <a:lnTo>
                  <a:pt x="89166" y="211460"/>
                </a:lnTo>
                <a:cubicBezTo>
                  <a:pt x="94041" y="216334"/>
                  <a:pt x="101324" y="217835"/>
                  <a:pt x="107645" y="215155"/>
                </a:cubicBezTo>
                <a:cubicBezTo>
                  <a:pt x="111128" y="213709"/>
                  <a:pt x="115304" y="211940"/>
                  <a:pt x="119965" y="209904"/>
                </a:cubicBezTo>
                <a:lnTo>
                  <a:pt x="119965" y="261432"/>
                </a:lnTo>
                <a:cubicBezTo>
                  <a:pt x="119965" y="266038"/>
                  <a:pt x="122431" y="270323"/>
                  <a:pt x="126448" y="272628"/>
                </a:cubicBezTo>
                <a:cubicBezTo>
                  <a:pt x="130465" y="274932"/>
                  <a:pt x="135393" y="274877"/>
                  <a:pt x="139358" y="272521"/>
                </a:cubicBezTo>
                <a:lnTo>
                  <a:pt x="186761" y="244400"/>
                </a:lnTo>
                <a:cubicBezTo>
                  <a:pt x="198492" y="237438"/>
                  <a:pt x="205668" y="224849"/>
                  <a:pt x="205668" y="211243"/>
                </a:cubicBezTo>
                <a:lnTo>
                  <a:pt x="205668" y="167267"/>
                </a:lnTo>
                <a:cubicBezTo>
                  <a:pt x="207809" y="165928"/>
                  <a:pt x="209792" y="164641"/>
                  <a:pt x="211720" y="163358"/>
                </a:cubicBezTo>
                <a:cubicBezTo>
                  <a:pt x="276426" y="119381"/>
                  <a:pt x="278567" y="54036"/>
                  <a:pt x="271388" y="15041"/>
                </a:cubicBezTo>
                <a:cubicBezTo>
                  <a:pt x="270264" y="8828"/>
                  <a:pt x="265389" y="4008"/>
                  <a:pt x="259175" y="2828"/>
                </a:cubicBezTo>
                <a:cubicBezTo>
                  <a:pt x="220182" y="-4348"/>
                  <a:pt x="154834" y="-2206"/>
                  <a:pt x="110966" y="62498"/>
                </a:cubicBezTo>
                <a:cubicBezTo>
                  <a:pt x="109680" y="64427"/>
                  <a:pt x="108341" y="66407"/>
                  <a:pt x="107055" y="68550"/>
                </a:cubicBezTo>
                <a:lnTo>
                  <a:pt x="63080" y="68550"/>
                </a:lnTo>
                <a:cubicBezTo>
                  <a:pt x="49473" y="68550"/>
                  <a:pt x="36835" y="75726"/>
                  <a:pt x="29925" y="87459"/>
                </a:cubicBezTo>
                <a:lnTo>
                  <a:pt x="1804" y="134861"/>
                </a:lnTo>
                <a:cubicBezTo>
                  <a:pt x="-551" y="138825"/>
                  <a:pt x="-606" y="143752"/>
                  <a:pt x="1697" y="147771"/>
                </a:cubicBezTo>
                <a:cubicBezTo>
                  <a:pt x="4001" y="151787"/>
                  <a:pt x="8232" y="154253"/>
                  <a:pt x="12839" y="154253"/>
                </a:cubicBezTo>
                <a:lnTo>
                  <a:pt x="63453" y="154250"/>
                </a:lnTo>
                <a:moveTo>
                  <a:pt x="218520" y="77120"/>
                </a:moveTo>
                <a:cubicBezTo>
                  <a:pt x="218520" y="65285"/>
                  <a:pt x="208928" y="55695"/>
                  <a:pt x="197096" y="55695"/>
                </a:cubicBezTo>
                <a:cubicBezTo>
                  <a:pt x="185264" y="55695"/>
                  <a:pt x="175672" y="65288"/>
                  <a:pt x="175672" y="77120"/>
                </a:cubicBezTo>
                <a:cubicBezTo>
                  <a:pt x="175672" y="88954"/>
                  <a:pt x="185264" y="98544"/>
                  <a:pt x="197096" y="98544"/>
                </a:cubicBezTo>
                <a:cubicBezTo>
                  <a:pt x="208928" y="98544"/>
                  <a:pt x="218520" y="88951"/>
                  <a:pt x="218520" y="77120"/>
                </a:cubicBez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6" name="Text 34"/>
          <p:cNvSpPr/>
          <p:nvPr/>
        </p:nvSpPr>
        <p:spPr>
          <a:xfrm>
            <a:off x="2066441" y="2223286"/>
            <a:ext cx="240030" cy="274320"/>
          </a:xfrm>
          <a:custGeom>
            <a:avLst/>
            <a:gdLst/>
            <a:ahLst/>
            <a:cxnLst/>
            <a:rect l="l" t="t" r="r" b="b"/>
            <a:pathLst>
              <a:path w="240030" h="274320">
                <a:moveTo>
                  <a:pt x="81440" y="12860"/>
                </a:moveTo>
                <a:cubicBezTo>
                  <a:pt x="81440" y="5733"/>
                  <a:pt x="75708" y="3"/>
                  <a:pt x="68581" y="3"/>
                </a:cubicBezTo>
                <a:cubicBezTo>
                  <a:pt x="61455" y="3"/>
                  <a:pt x="55723" y="5736"/>
                  <a:pt x="55723" y="12863"/>
                </a:cubicBezTo>
                <a:lnTo>
                  <a:pt x="55723" y="34295"/>
                </a:lnTo>
                <a:lnTo>
                  <a:pt x="34291" y="34295"/>
                </a:lnTo>
                <a:cubicBezTo>
                  <a:pt x="15379" y="34295"/>
                  <a:pt x="0" y="49671"/>
                  <a:pt x="0" y="68585"/>
                </a:cubicBezTo>
                <a:lnTo>
                  <a:pt x="0" y="77158"/>
                </a:lnTo>
                <a:lnTo>
                  <a:pt x="0" y="102875"/>
                </a:lnTo>
                <a:lnTo>
                  <a:pt x="0" y="240035"/>
                </a:lnTo>
                <a:cubicBezTo>
                  <a:pt x="0" y="258950"/>
                  <a:pt x="15376" y="274325"/>
                  <a:pt x="34291" y="274325"/>
                </a:cubicBezTo>
                <a:lnTo>
                  <a:pt x="205742" y="274325"/>
                </a:lnTo>
                <a:cubicBezTo>
                  <a:pt x="224654" y="274325"/>
                  <a:pt x="240032" y="258950"/>
                  <a:pt x="240032" y="240035"/>
                </a:cubicBezTo>
                <a:lnTo>
                  <a:pt x="240032" y="102875"/>
                </a:lnTo>
                <a:lnTo>
                  <a:pt x="240032" y="77158"/>
                </a:lnTo>
                <a:lnTo>
                  <a:pt x="240032" y="68585"/>
                </a:lnTo>
                <a:cubicBezTo>
                  <a:pt x="240032" y="49671"/>
                  <a:pt x="224656" y="34295"/>
                  <a:pt x="205742" y="34295"/>
                </a:cubicBezTo>
                <a:lnTo>
                  <a:pt x="184310" y="34295"/>
                </a:lnTo>
                <a:lnTo>
                  <a:pt x="184310" y="12865"/>
                </a:lnTo>
                <a:cubicBezTo>
                  <a:pt x="184310" y="5739"/>
                  <a:pt x="178578" y="8"/>
                  <a:pt x="171451" y="8"/>
                </a:cubicBezTo>
                <a:cubicBezTo>
                  <a:pt x="164325" y="8"/>
                  <a:pt x="158593" y="5741"/>
                  <a:pt x="158593" y="12868"/>
                </a:cubicBezTo>
                <a:lnTo>
                  <a:pt x="158593" y="34301"/>
                </a:lnTo>
                <a:lnTo>
                  <a:pt x="81440" y="34301"/>
                </a:lnTo>
                <a:lnTo>
                  <a:pt x="81440" y="12860"/>
                </a:lnTo>
                <a:moveTo>
                  <a:pt x="25717" y="102870"/>
                </a:moveTo>
                <a:lnTo>
                  <a:pt x="214311" y="102870"/>
                </a:lnTo>
                <a:lnTo>
                  <a:pt x="214311" y="240030"/>
                </a:lnTo>
                <a:cubicBezTo>
                  <a:pt x="214311" y="244746"/>
                  <a:pt x="210454" y="248603"/>
                  <a:pt x="205739" y="248603"/>
                </a:cubicBezTo>
                <a:lnTo>
                  <a:pt x="34288" y="248603"/>
                </a:lnTo>
                <a:cubicBezTo>
                  <a:pt x="29574" y="248603"/>
                  <a:pt x="25717" y="244746"/>
                  <a:pt x="25717" y="240030"/>
                </a:cubicBezTo>
                <a:lnTo>
                  <a:pt x="25717" y="102870"/>
                </a:ln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7" name="Text 35"/>
          <p:cNvSpPr/>
          <p:nvPr/>
        </p:nvSpPr>
        <p:spPr>
          <a:xfrm>
            <a:off x="999940" y="6495651"/>
            <a:ext cx="6045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A6A6A6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Comprehensive Quarterly Marketing Campaign Strategy</a:t>
            </a:r>
            <a:endParaRPr lang="en-US" sz="800" dirty="0"/>
          </a:p>
        </p:txBody>
      </p:sp>
      <p:sp>
        <p:nvSpPr>
          <p:cNvPr id="38" name="Text 36"/>
          <p:cNvSpPr/>
          <p:nvPr/>
        </p:nvSpPr>
        <p:spPr>
          <a:xfrm>
            <a:off x="761996" y="6508085"/>
            <a:ext cx="193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262626">
                    <a:alpha val="50000"/>
                  </a:srgbClr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11</a:t>
            </a:r>
            <a:endParaRPr lang="en-US" sz="800" dirty="0"/>
          </a:p>
        </p:txBody>
      </p:sp>
      <p:sp>
        <p:nvSpPr>
          <p:cNvPr id="39" name="Text 37"/>
          <p:cNvSpPr/>
          <p:nvPr/>
        </p:nvSpPr>
        <p:spPr>
          <a:xfrm>
            <a:off x="4823692" y="3704712"/>
            <a:ext cx="25781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Channel launch</a:t>
            </a:r>
            <a:endParaRPr lang="en-US" sz="1400" dirty="0"/>
          </a:p>
        </p:txBody>
      </p:sp>
      <p:sp>
        <p:nvSpPr>
          <p:cNvPr id="40" name="Text 38"/>
          <p:cNvSpPr/>
          <p:nvPr/>
        </p:nvSpPr>
        <p:spPr>
          <a:xfrm>
            <a:off x="4823692" y="3150924"/>
            <a:ext cx="2580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90000"/>
              </a:lnSpc>
              <a:buNone/>
            </a:pPr>
            <a:r>
              <a:rPr lang="en-US" sz="1600" b="1" dirty="0">
                <a:solidFill>
                  <a:srgbClr val="00000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Channel Activation</a:t>
            </a:r>
            <a:endParaRPr lang="en-US" sz="1600" dirty="0"/>
          </a:p>
        </p:txBody>
      </p:sp>
      <p:sp>
        <p:nvSpPr>
          <p:cNvPr id="41" name="Text 39"/>
          <p:cNvSpPr/>
          <p:nvPr/>
        </p:nvSpPr>
        <p:spPr>
          <a:xfrm>
            <a:off x="8733237" y="3724171"/>
            <a:ext cx="25781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Optimization sprints</a:t>
            </a:r>
            <a:endParaRPr lang="en-US" sz="1400" dirty="0"/>
          </a:p>
          <a:p>
            <a:pPr algn="ctr" marL="0" indent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Weekly performance check-ins</a:t>
            </a:r>
            <a:endParaRPr lang="en-US" sz="1400" dirty="0"/>
          </a:p>
        </p:txBody>
      </p:sp>
      <p:sp>
        <p:nvSpPr>
          <p:cNvPr id="42" name="Text 40"/>
          <p:cNvSpPr/>
          <p:nvPr/>
        </p:nvSpPr>
        <p:spPr>
          <a:xfrm>
            <a:off x="8733237" y="3150924"/>
            <a:ext cx="2580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90000"/>
              </a:lnSpc>
              <a:buNone/>
            </a:pPr>
            <a:r>
              <a:rPr lang="en-US" sz="1600" b="1" dirty="0">
                <a:solidFill>
                  <a:srgbClr val="00000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Optimization and Reporting</a:t>
            </a:r>
            <a:endParaRPr lang="en-US" sz="1600" dirty="0"/>
          </a:p>
        </p:txBody>
      </p:sp>
      <p:sp>
        <p:nvSpPr>
          <p:cNvPr id="43" name="Text 41"/>
          <p:cNvSpPr/>
          <p:nvPr/>
        </p:nvSpPr>
        <p:spPr>
          <a:xfrm>
            <a:off x="923482" y="3150924"/>
            <a:ext cx="2580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90000"/>
              </a:lnSpc>
              <a:buNone/>
            </a:pPr>
            <a:r>
              <a:rPr lang="en-US" sz="1600" b="1" dirty="0">
                <a:solidFill>
                  <a:srgbClr val="00000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Pre-launch Phases</a:t>
            </a:r>
            <a:endParaRPr lang="en-US" sz="1600" dirty="0"/>
          </a:p>
        </p:txBody>
      </p:sp>
      <p:sp>
        <p:nvSpPr>
          <p:cNvPr id="44" name="Text 42"/>
          <p:cNvSpPr/>
          <p:nvPr/>
        </p:nvSpPr>
        <p:spPr>
          <a:xfrm>
            <a:off x="923482" y="3704712"/>
            <a:ext cx="25781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Pre-launch setup</a:t>
            </a:r>
            <a:endParaRPr lang="en-US" sz="1400" dirty="0"/>
          </a:p>
          <a:p>
            <a:pPr algn="ctr" marL="0" indent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Creative production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3692" y="2299763"/>
            <a:ext cx="755051" cy="760984"/>
          </a:xfrm>
          <a:custGeom>
            <a:avLst/>
            <a:gdLst/>
            <a:ahLst/>
            <a:cxnLst/>
            <a:rect l="l" t="t" r="r" b="b"/>
            <a:pathLst>
              <a:path w="755051" h="760984">
                <a:moveTo>
                  <a:pt x="755051" y="760984"/>
                </a:moveTo>
                <a:lnTo>
                  <a:pt x="755051" y="0"/>
                </a:lnTo>
                <a:cubicBezTo>
                  <a:pt x="338097" y="0"/>
                  <a:pt x="0" y="340753"/>
                  <a:pt x="0" y="760984"/>
                </a:cubicBezTo>
                <a:lnTo>
                  <a:pt x="755051" y="760984"/>
                </a:lnTo>
              </a:path>
            </a:pathLst>
          </a:custGeom>
          <a:solidFill>
            <a:srgbClr val="05C4CE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9922234" y="1362"/>
            <a:ext cx="755055" cy="760984"/>
          </a:xfrm>
          <a:custGeom>
            <a:avLst/>
            <a:gdLst/>
            <a:ahLst/>
            <a:cxnLst/>
            <a:rect l="l" t="t" r="r" b="b"/>
            <a:pathLst>
              <a:path w="755055" h="760984">
                <a:moveTo>
                  <a:pt x="755055" y="0"/>
                </a:moveTo>
                <a:lnTo>
                  <a:pt x="0" y="0"/>
                </a:lnTo>
                <a:cubicBezTo>
                  <a:pt x="0" y="420231"/>
                  <a:pt x="338099" y="760984"/>
                  <a:pt x="755055" y="760984"/>
                </a:cubicBezTo>
                <a:lnTo>
                  <a:pt x="755055" y="0"/>
                </a:lnTo>
              </a:path>
            </a:pathLst>
          </a:custGeom>
          <a:solidFill>
            <a:srgbClr val="4867FF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9154586" y="1362"/>
            <a:ext cx="761349" cy="760984"/>
          </a:xfrm>
          <a:custGeom>
            <a:avLst/>
            <a:gdLst/>
            <a:ahLst/>
            <a:cxnLst/>
            <a:rect l="l" t="t" r="r" b="b"/>
            <a:pathLst>
              <a:path w="761349" h="760984">
                <a:moveTo>
                  <a:pt x="0" y="0"/>
                </a:moveTo>
                <a:lnTo>
                  <a:pt x="0" y="760984"/>
                </a:lnTo>
                <a:cubicBezTo>
                  <a:pt x="420432" y="760984"/>
                  <a:pt x="761349" y="420231"/>
                  <a:pt x="761349" y="0"/>
                </a:cubicBezTo>
                <a:lnTo>
                  <a:pt x="0" y="0"/>
                </a:lnTo>
              </a:path>
            </a:pathLst>
          </a:custGeom>
          <a:solidFill>
            <a:srgbClr val="ED9F13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11426019" y="1536544"/>
            <a:ext cx="768168" cy="757547"/>
          </a:xfrm>
          <a:custGeom>
            <a:avLst/>
            <a:gdLst/>
            <a:ahLst/>
            <a:cxnLst/>
            <a:rect l="l" t="t" r="r" b="b"/>
            <a:pathLst>
              <a:path w="768168" h="757547">
                <a:moveTo>
                  <a:pt x="384084" y="0"/>
                </a:moveTo>
                <a:cubicBezTo>
                  <a:pt x="596206" y="0"/>
                  <a:pt x="768168" y="169584"/>
                  <a:pt x="768168" y="378774"/>
                </a:cubicBezTo>
                <a:cubicBezTo>
                  <a:pt x="768168" y="587963"/>
                  <a:pt x="596214" y="757547"/>
                  <a:pt x="384084" y="757547"/>
                </a:cubicBezTo>
                <a:cubicBezTo>
                  <a:pt x="171962" y="757547"/>
                  <a:pt x="0" y="587963"/>
                  <a:pt x="0" y="378774"/>
                </a:cubicBezTo>
                <a:cubicBezTo>
                  <a:pt x="0" y="169585"/>
                  <a:pt x="171962" y="0"/>
                  <a:pt x="384084" y="0"/>
                </a:cubicBezTo>
              </a:path>
            </a:pathLst>
          </a:custGeom>
          <a:solidFill>
            <a:srgbClr val="3B2675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10672955" y="-450"/>
            <a:ext cx="755054" cy="1521071"/>
          </a:xfrm>
          <a:custGeom>
            <a:avLst/>
            <a:gdLst/>
            <a:ahLst/>
            <a:cxnLst/>
            <a:rect l="l" t="t" r="r" b="b"/>
            <a:pathLst>
              <a:path w="755054" h="1521071">
                <a:moveTo>
                  <a:pt x="0" y="1521071"/>
                </a:moveTo>
                <a:cubicBezTo>
                  <a:pt x="416956" y="1521071"/>
                  <a:pt x="755054" y="1180518"/>
                  <a:pt x="755054" y="760535"/>
                </a:cubicBezTo>
                <a:cubicBezTo>
                  <a:pt x="755054" y="340553"/>
                  <a:pt x="416956" y="0"/>
                  <a:pt x="0" y="0"/>
                </a:cubicBezTo>
                <a:lnTo>
                  <a:pt x="0" y="1521071"/>
                </a:lnTo>
              </a:path>
            </a:pathLst>
          </a:custGeom>
          <a:solidFill>
            <a:srgbClr val="F23342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11433692" y="-153"/>
            <a:ext cx="755051" cy="1521369"/>
          </a:xfrm>
          <a:custGeom>
            <a:avLst/>
            <a:gdLst/>
            <a:ahLst/>
            <a:cxnLst/>
            <a:rect l="l" t="t" r="r" b="b"/>
            <a:pathLst>
              <a:path w="755051" h="1521369">
                <a:moveTo>
                  <a:pt x="755051" y="0"/>
                </a:moveTo>
                <a:cubicBezTo>
                  <a:pt x="338097" y="0"/>
                  <a:pt x="0" y="340619"/>
                  <a:pt x="0" y="760685"/>
                </a:cubicBezTo>
                <a:cubicBezTo>
                  <a:pt x="0" y="1180750"/>
                  <a:pt x="338097" y="1521369"/>
                  <a:pt x="755051" y="1521369"/>
                </a:cubicBezTo>
                <a:lnTo>
                  <a:pt x="755051" y="0"/>
                </a:lnTo>
              </a:path>
            </a:pathLst>
          </a:custGeom>
          <a:solidFill>
            <a:srgbClr val="0B1347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10842472" y="5234927"/>
            <a:ext cx="686427" cy="1157097"/>
          </a:xfrm>
          <a:custGeom>
            <a:avLst/>
            <a:gdLst/>
            <a:ahLst/>
            <a:cxnLst/>
            <a:rect l="l" t="t" r="r" b="b"/>
            <a:pathLst>
              <a:path w="686427" h="1157097">
                <a:moveTo>
                  <a:pt x="33010" y="1157097"/>
                </a:moveTo>
                <a:cubicBezTo>
                  <a:pt x="-102230" y="651272"/>
                  <a:pt x="190333" y="133251"/>
                  <a:pt x="686427" y="0"/>
                </a:cubicBezTo>
              </a:path>
            </a:pathLst>
          </a:custGeom>
          <a:noFill/>
          <a:ln w="82175">
            <a:solidFill>
              <a:srgbClr val="3B2675">
                <a:alpha val="10000"/>
              </a:srgbClr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11388322" y="5781243"/>
            <a:ext cx="724586" cy="872786"/>
          </a:xfrm>
          <a:custGeom>
            <a:avLst/>
            <a:gdLst/>
            <a:ahLst/>
            <a:cxnLst/>
            <a:rect l="l" t="t" r="r" b="b"/>
            <a:pathLst>
              <a:path w="724586" h="872786">
                <a:moveTo>
                  <a:pt x="362293" y="722772"/>
                </a:moveTo>
                <a:cubicBezTo>
                  <a:pt x="562387" y="722772"/>
                  <a:pt x="724586" y="560948"/>
                  <a:pt x="724586" y="361386"/>
                </a:cubicBezTo>
                <a:cubicBezTo>
                  <a:pt x="724586" y="161823"/>
                  <a:pt x="562387" y="0"/>
                  <a:pt x="362293" y="0"/>
                </a:cubicBezTo>
                <a:cubicBezTo>
                  <a:pt x="162199" y="0"/>
                  <a:pt x="0" y="161823"/>
                  <a:pt x="0" y="361386"/>
                </a:cubicBezTo>
                <a:lnTo>
                  <a:pt x="0" y="872786"/>
                </a:lnTo>
              </a:path>
            </a:pathLst>
          </a:custGeom>
          <a:noFill/>
          <a:ln w="81590">
            <a:solidFill>
              <a:srgbClr val="F23342">
                <a:alpha val="10000"/>
              </a:srgbClr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9019982" y="6095204"/>
            <a:ext cx="1829083" cy="669647"/>
          </a:xfrm>
          <a:custGeom>
            <a:avLst/>
            <a:gdLst/>
            <a:ahLst/>
            <a:cxnLst/>
            <a:rect l="l" t="t" r="r" b="b"/>
            <a:pathLst>
              <a:path w="1829083" h="669647">
                <a:moveTo>
                  <a:pt x="0" y="0"/>
                </a:moveTo>
                <a:cubicBezTo>
                  <a:pt x="0" y="369826"/>
                  <a:pt x="296494" y="669647"/>
                  <a:pt x="662238" y="669647"/>
                </a:cubicBezTo>
                <a:lnTo>
                  <a:pt x="1829083" y="669647"/>
                </a:lnTo>
              </a:path>
            </a:pathLst>
          </a:custGeom>
          <a:noFill/>
          <a:ln w="82141">
            <a:solidFill>
              <a:srgbClr val="3B2675">
                <a:alpha val="10000"/>
              </a:srgbClr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9464347" y="5203385"/>
            <a:ext cx="921301" cy="1257553"/>
          </a:xfrm>
          <a:custGeom>
            <a:avLst/>
            <a:gdLst/>
            <a:ahLst/>
            <a:cxnLst/>
            <a:rect l="l" t="t" r="r" b="b"/>
            <a:pathLst>
              <a:path w="921301" h="1257553">
                <a:moveTo>
                  <a:pt x="0" y="796446"/>
                </a:moveTo>
                <a:cubicBezTo>
                  <a:pt x="0" y="1051088"/>
                  <a:pt x="206242" y="1257553"/>
                  <a:pt x="460651" y="1257553"/>
                </a:cubicBezTo>
                <a:lnTo>
                  <a:pt x="460651" y="1257553"/>
                </a:lnTo>
                <a:cubicBezTo>
                  <a:pt x="715040" y="1257553"/>
                  <a:pt x="921301" y="1051088"/>
                  <a:pt x="921301" y="796446"/>
                </a:cubicBezTo>
                <a:lnTo>
                  <a:pt x="921301" y="461094"/>
                </a:lnTo>
                <a:cubicBezTo>
                  <a:pt x="921301" y="206465"/>
                  <a:pt x="715040" y="-13"/>
                  <a:pt x="460651" y="-13"/>
                </a:cubicBezTo>
                <a:lnTo>
                  <a:pt x="460651" y="-13"/>
                </a:lnTo>
                <a:cubicBezTo>
                  <a:pt x="206242" y="-13"/>
                  <a:pt x="0" y="206452"/>
                  <a:pt x="0" y="461094"/>
                </a:cubicBezTo>
                <a:lnTo>
                  <a:pt x="0" y="796446"/>
                </a:lnTo>
              </a:path>
            </a:pathLst>
          </a:custGeom>
          <a:solidFill>
            <a:srgbClr val="DAE1FF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2" name="Text 10"/>
          <p:cNvSpPr/>
          <p:nvPr/>
        </p:nvSpPr>
        <p:spPr>
          <a:xfrm>
            <a:off x="284101" y="84720"/>
            <a:ext cx="1862630" cy="1863197"/>
          </a:xfrm>
          <a:custGeom>
            <a:avLst/>
            <a:gdLst/>
            <a:ahLst/>
            <a:cxnLst/>
            <a:rect l="l" t="t" r="r" b="b"/>
            <a:pathLst>
              <a:path w="1862630" h="1863197">
                <a:moveTo>
                  <a:pt x="1829624" y="674645"/>
                </a:moveTo>
                <a:cubicBezTo>
                  <a:pt x="1964870" y="1180465"/>
                  <a:pt x="1672306" y="1698490"/>
                  <a:pt x="1176214" y="1831746"/>
                </a:cubicBezTo>
                <a:cubicBezTo>
                  <a:pt x="680121" y="1964908"/>
                  <a:pt x="168251" y="1662866"/>
                  <a:pt x="33024" y="1157045"/>
                </a:cubicBezTo>
                <a:cubicBezTo>
                  <a:pt x="-102202" y="651224"/>
                  <a:pt x="190342" y="133218"/>
                  <a:pt x="686435" y="0"/>
                </a:cubicBezTo>
              </a:path>
            </a:pathLst>
          </a:custGeom>
          <a:noFill/>
          <a:ln w="82175">
            <a:solidFill>
              <a:srgbClr val="DCEAF7">
                <a:alpha val="30000"/>
              </a:srgbClr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3" name="Text 11"/>
          <p:cNvSpPr/>
          <p:nvPr/>
        </p:nvSpPr>
        <p:spPr>
          <a:xfrm>
            <a:off x="829956" y="165499"/>
            <a:ext cx="724586" cy="1192101"/>
          </a:xfrm>
          <a:custGeom>
            <a:avLst/>
            <a:gdLst/>
            <a:ahLst/>
            <a:cxnLst/>
            <a:rect l="l" t="t" r="r" b="b"/>
            <a:pathLst>
              <a:path w="724586" h="1192101">
                <a:moveTo>
                  <a:pt x="362293" y="469330"/>
                </a:moveTo>
                <a:cubicBezTo>
                  <a:pt x="162199" y="469330"/>
                  <a:pt x="0" y="631158"/>
                  <a:pt x="0" y="830716"/>
                </a:cubicBezTo>
                <a:cubicBezTo>
                  <a:pt x="0" y="1030273"/>
                  <a:pt x="162199" y="1192101"/>
                  <a:pt x="362293" y="1192101"/>
                </a:cubicBezTo>
                <a:cubicBezTo>
                  <a:pt x="562387" y="1192101"/>
                  <a:pt x="724586" y="1030273"/>
                  <a:pt x="724586" y="830716"/>
                </a:cubicBezTo>
                <a:lnTo>
                  <a:pt x="724586" y="0"/>
                </a:lnTo>
              </a:path>
            </a:pathLst>
          </a:custGeom>
          <a:noFill/>
          <a:ln w="81590">
            <a:solidFill>
              <a:srgbClr val="FBECD0">
                <a:alpha val="30000"/>
              </a:srgbClr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5445" y="3796803"/>
            <a:ext cx="755051" cy="760984"/>
          </a:xfrm>
          <a:custGeom>
            <a:avLst/>
            <a:gdLst/>
            <a:ahLst/>
            <a:cxnLst/>
            <a:rect l="l" t="t" r="r" b="b"/>
            <a:pathLst>
              <a:path w="755051" h="760984">
                <a:moveTo>
                  <a:pt x="0" y="0"/>
                </a:moveTo>
                <a:lnTo>
                  <a:pt x="0" y="760984"/>
                </a:lnTo>
                <a:cubicBezTo>
                  <a:pt x="416954" y="760984"/>
                  <a:pt x="755051" y="420231"/>
                  <a:pt x="755051" y="0"/>
                </a:cubicBezTo>
                <a:lnTo>
                  <a:pt x="0" y="0"/>
                </a:lnTo>
              </a:path>
            </a:pathLst>
          </a:custGeom>
          <a:solidFill>
            <a:srgbClr val="05C4CE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1516899" y="6095204"/>
            <a:ext cx="755055" cy="760984"/>
          </a:xfrm>
          <a:custGeom>
            <a:avLst/>
            <a:gdLst/>
            <a:ahLst/>
            <a:cxnLst/>
            <a:rect l="l" t="t" r="r" b="b"/>
            <a:pathLst>
              <a:path w="755055" h="760984">
                <a:moveTo>
                  <a:pt x="0" y="760984"/>
                </a:moveTo>
                <a:lnTo>
                  <a:pt x="755055" y="760984"/>
                </a:lnTo>
                <a:cubicBezTo>
                  <a:pt x="755055" y="340753"/>
                  <a:pt x="416956" y="0"/>
                  <a:pt x="0" y="0"/>
                </a:cubicBezTo>
                <a:lnTo>
                  <a:pt x="0" y="760984"/>
                </a:lnTo>
              </a:path>
            </a:pathLst>
          </a:custGeom>
          <a:solidFill>
            <a:srgbClr val="4867FF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6" name="Text 14"/>
          <p:cNvSpPr/>
          <p:nvPr/>
        </p:nvSpPr>
        <p:spPr>
          <a:xfrm>
            <a:off x="2278253" y="6095204"/>
            <a:ext cx="761349" cy="760984"/>
          </a:xfrm>
          <a:custGeom>
            <a:avLst/>
            <a:gdLst/>
            <a:ahLst/>
            <a:cxnLst/>
            <a:rect l="l" t="t" r="r" b="b"/>
            <a:pathLst>
              <a:path w="761349" h="760984">
                <a:moveTo>
                  <a:pt x="761349" y="760984"/>
                </a:moveTo>
                <a:lnTo>
                  <a:pt x="761349" y="0"/>
                </a:lnTo>
                <a:cubicBezTo>
                  <a:pt x="340917" y="0"/>
                  <a:pt x="0" y="340753"/>
                  <a:pt x="0" y="760984"/>
                </a:cubicBezTo>
                <a:lnTo>
                  <a:pt x="761349" y="760984"/>
                </a:lnTo>
              </a:path>
            </a:pathLst>
          </a:custGeom>
          <a:solidFill>
            <a:srgbClr val="ED9F13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7" name="Text 15"/>
          <p:cNvSpPr/>
          <p:nvPr/>
        </p:nvSpPr>
        <p:spPr>
          <a:xfrm>
            <a:off x="1" y="4563459"/>
            <a:ext cx="768168" cy="757547"/>
          </a:xfrm>
          <a:custGeom>
            <a:avLst/>
            <a:gdLst/>
            <a:ahLst/>
            <a:cxnLst/>
            <a:rect l="l" t="t" r="r" b="b"/>
            <a:pathLst>
              <a:path w="768168" h="757547">
                <a:moveTo>
                  <a:pt x="384084" y="757547"/>
                </a:moveTo>
                <a:cubicBezTo>
                  <a:pt x="171962" y="757547"/>
                  <a:pt x="0" y="587963"/>
                  <a:pt x="0" y="378773"/>
                </a:cubicBezTo>
                <a:cubicBezTo>
                  <a:pt x="0" y="169584"/>
                  <a:pt x="171954" y="0"/>
                  <a:pt x="384084" y="0"/>
                </a:cubicBezTo>
                <a:cubicBezTo>
                  <a:pt x="596206" y="0"/>
                  <a:pt x="768168" y="169584"/>
                  <a:pt x="768168" y="378773"/>
                </a:cubicBezTo>
                <a:cubicBezTo>
                  <a:pt x="768168" y="587962"/>
                  <a:pt x="596206" y="757547"/>
                  <a:pt x="384084" y="757547"/>
                </a:cubicBezTo>
              </a:path>
            </a:pathLst>
          </a:custGeom>
          <a:solidFill>
            <a:srgbClr val="3B2675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8" name="Text 16"/>
          <p:cNvSpPr/>
          <p:nvPr/>
        </p:nvSpPr>
        <p:spPr>
          <a:xfrm>
            <a:off x="766179" y="5336929"/>
            <a:ext cx="755054" cy="1521071"/>
          </a:xfrm>
          <a:custGeom>
            <a:avLst/>
            <a:gdLst/>
            <a:ahLst/>
            <a:cxnLst/>
            <a:rect l="l" t="t" r="r" b="b"/>
            <a:pathLst>
              <a:path w="755054" h="1521071">
                <a:moveTo>
                  <a:pt x="755054" y="0"/>
                </a:moveTo>
                <a:cubicBezTo>
                  <a:pt x="338098" y="0"/>
                  <a:pt x="0" y="340553"/>
                  <a:pt x="0" y="760536"/>
                </a:cubicBezTo>
                <a:cubicBezTo>
                  <a:pt x="0" y="1180518"/>
                  <a:pt x="338098" y="1521071"/>
                  <a:pt x="755054" y="1521071"/>
                </a:cubicBezTo>
                <a:lnTo>
                  <a:pt x="755054" y="0"/>
                </a:lnTo>
              </a:path>
            </a:pathLst>
          </a:custGeom>
          <a:solidFill>
            <a:srgbClr val="F23342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9" name="Text 17"/>
          <p:cNvSpPr/>
          <p:nvPr/>
        </p:nvSpPr>
        <p:spPr>
          <a:xfrm>
            <a:off x="5445" y="5336334"/>
            <a:ext cx="755051" cy="1521369"/>
          </a:xfrm>
          <a:custGeom>
            <a:avLst/>
            <a:gdLst/>
            <a:ahLst/>
            <a:cxnLst/>
            <a:rect l="l" t="t" r="r" b="b"/>
            <a:pathLst>
              <a:path w="755051" h="1521369">
                <a:moveTo>
                  <a:pt x="0" y="1521369"/>
                </a:moveTo>
                <a:cubicBezTo>
                  <a:pt x="416954" y="1521369"/>
                  <a:pt x="755051" y="1180750"/>
                  <a:pt x="755051" y="760685"/>
                </a:cubicBezTo>
                <a:cubicBezTo>
                  <a:pt x="755051" y="340619"/>
                  <a:pt x="416954" y="0"/>
                  <a:pt x="0" y="0"/>
                </a:cubicBezTo>
                <a:lnTo>
                  <a:pt x="0" y="1521369"/>
                </a:lnTo>
              </a:path>
            </a:pathLst>
          </a:custGeom>
          <a:solidFill>
            <a:srgbClr val="0B1347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0" name="Text 18"/>
          <p:cNvSpPr/>
          <p:nvPr/>
        </p:nvSpPr>
        <p:spPr>
          <a:xfrm>
            <a:off x="1" y="3797252"/>
            <a:ext cx="3050241" cy="3060302"/>
          </a:xfrm>
          <a:prstGeom prst="rect">
            <a:avLst/>
          </a:prstGeom>
          <a:blipFill>
            <a:blip r:embed="rId1">
              <a:alphaModFix amt="10000"/>
            </a:blip>
            <a:srcRect l="0" t="0" r="0" b="0"/>
            <a:stretch>
              <a:fillRect l="0" t="0" r="0" b="0"/>
            </a:stretch>
          </a:blip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1" name="Text 19"/>
          <p:cNvSpPr/>
          <p:nvPr/>
        </p:nvSpPr>
        <p:spPr>
          <a:xfrm>
            <a:off x="10812203" y="1530443"/>
            <a:ext cx="570060" cy="4663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30000"/>
              </a:lnSpc>
              <a:spcBef>
                <a:spcPts val="1000"/>
              </a:spcBef>
              <a:buNone/>
            </a:pPr>
            <a:r>
              <a:rPr lang="en-US" sz="1800" dirty="0">
                <a:solidFill>
                  <a:srgbClr val="00000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03</a:t>
            </a:r>
            <a:endParaRPr lang="en-US" sz="1800" dirty="0"/>
          </a:p>
          <a:p>
            <a:pPr algn="l" marL="0" indent="0">
              <a:lnSpc>
                <a:spcPct val="130000"/>
              </a:lnSpc>
              <a:spcBef>
                <a:spcPts val="1000"/>
              </a:spcBef>
              <a:buNone/>
            </a:pPr>
            <a:r>
              <a:rPr lang="en-US" sz="1800" dirty="0">
                <a:solidFill>
                  <a:srgbClr val="00000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04</a:t>
            </a:r>
            <a:endParaRPr lang="en-US" sz="1800" dirty="0"/>
          </a:p>
          <a:p>
            <a:pPr algn="l" marL="0" indent="0">
              <a:lnSpc>
                <a:spcPct val="130000"/>
              </a:lnSpc>
              <a:spcBef>
                <a:spcPts val="1000"/>
              </a:spcBef>
              <a:buNone/>
            </a:pPr>
            <a:r>
              <a:rPr lang="en-US" sz="1800" dirty="0">
                <a:solidFill>
                  <a:srgbClr val="00000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05</a:t>
            </a:r>
            <a:endParaRPr lang="en-US" sz="1800" dirty="0"/>
          </a:p>
          <a:p>
            <a:pPr algn="l" marL="0" indent="0">
              <a:lnSpc>
                <a:spcPct val="130000"/>
              </a:lnSpc>
              <a:spcBef>
                <a:spcPts val="1000"/>
              </a:spcBef>
              <a:buNone/>
            </a:pPr>
            <a:r>
              <a:rPr lang="en-US" sz="1800" dirty="0">
                <a:solidFill>
                  <a:srgbClr val="00000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06</a:t>
            </a:r>
            <a:endParaRPr lang="en-US" sz="1800" dirty="0"/>
          </a:p>
          <a:p>
            <a:pPr algn="l" marL="0" indent="0">
              <a:lnSpc>
                <a:spcPct val="130000"/>
              </a:lnSpc>
              <a:spcBef>
                <a:spcPts val="1000"/>
              </a:spcBef>
              <a:buNone/>
            </a:pPr>
            <a:r>
              <a:rPr lang="en-US" sz="1800" dirty="0">
                <a:solidFill>
                  <a:srgbClr val="00000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07</a:t>
            </a:r>
            <a:endParaRPr lang="en-US" sz="1800" dirty="0"/>
          </a:p>
          <a:p>
            <a:pPr algn="l" marL="0" indent="0">
              <a:lnSpc>
                <a:spcPct val="130000"/>
              </a:lnSpc>
              <a:spcBef>
                <a:spcPts val="1000"/>
              </a:spcBef>
              <a:buNone/>
            </a:pPr>
            <a:r>
              <a:rPr lang="en-US" sz="1800" dirty="0">
                <a:solidFill>
                  <a:srgbClr val="00000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08</a:t>
            </a:r>
            <a:endParaRPr lang="en-US" sz="1800" dirty="0"/>
          </a:p>
          <a:p>
            <a:pPr algn="l" marL="0" indent="0">
              <a:lnSpc>
                <a:spcPct val="130000"/>
              </a:lnSpc>
              <a:spcBef>
                <a:spcPts val="1000"/>
              </a:spcBef>
              <a:buNone/>
            </a:pPr>
            <a:r>
              <a:rPr lang="en-US" sz="1800" dirty="0">
                <a:solidFill>
                  <a:srgbClr val="00000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09</a:t>
            </a:r>
            <a:endParaRPr lang="en-US" sz="1800" dirty="0"/>
          </a:p>
          <a:p>
            <a:pPr algn="l" marL="0" indent="0">
              <a:lnSpc>
                <a:spcPct val="130000"/>
              </a:lnSpc>
              <a:spcBef>
                <a:spcPts val="1000"/>
              </a:spcBef>
              <a:buNone/>
            </a:pPr>
            <a:r>
              <a:rPr lang="en-US" sz="1800" dirty="0">
                <a:solidFill>
                  <a:srgbClr val="00000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10</a:t>
            </a:r>
            <a:endParaRPr lang="en-US" sz="1800" dirty="0"/>
          </a:p>
          <a:p>
            <a:pPr algn="l" marL="0" indent="0">
              <a:lnSpc>
                <a:spcPct val="130000"/>
              </a:lnSpc>
              <a:spcBef>
                <a:spcPts val="1000"/>
              </a:spcBef>
              <a:buNone/>
            </a:pPr>
            <a:r>
              <a:rPr lang="en-US" sz="1800" dirty="0">
                <a:solidFill>
                  <a:srgbClr val="00000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11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759585" y="1530443"/>
            <a:ext cx="9717911" cy="4663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30000"/>
              </a:lnSpc>
              <a:spcBef>
                <a:spcPts val="1000"/>
              </a:spcBef>
              <a:buNone/>
            </a:pPr>
            <a:r>
              <a:rPr lang="en-US" sz="1800" dirty="0">
                <a:solidFill>
                  <a:srgbClr val="00000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Quarterly Plan Pitch: Let’s Make It Go Brrr</a:t>
            </a:r>
            <a:endParaRPr lang="en-US" sz="1800" dirty="0"/>
          </a:p>
          <a:p>
            <a:pPr algn="l" marL="0" indent="0">
              <a:lnSpc>
                <a:spcPct val="130000"/>
              </a:lnSpc>
              <a:spcBef>
                <a:spcPts val="1000"/>
              </a:spcBef>
              <a:buNone/>
            </a:pPr>
            <a:r>
              <a:rPr lang="en-US" sz="1800" dirty="0">
                <a:solidFill>
                  <a:srgbClr val="00000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Campaign Objective (What We’re Trying to Win)</a:t>
            </a:r>
            <a:endParaRPr lang="en-US" sz="1800" dirty="0"/>
          </a:p>
          <a:p>
            <a:pPr algn="l" marL="0" indent="0">
              <a:lnSpc>
                <a:spcPct val="130000"/>
              </a:lnSpc>
              <a:spcBef>
                <a:spcPts val="1000"/>
              </a:spcBef>
              <a:buNone/>
            </a:pPr>
            <a:r>
              <a:rPr lang="en-US" sz="1800" dirty="0">
                <a:solidFill>
                  <a:srgbClr val="00000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Target Audience &amp; Personas (Who We’re Teasing)</a:t>
            </a:r>
            <a:endParaRPr lang="en-US" sz="1800" dirty="0"/>
          </a:p>
          <a:p>
            <a:pPr algn="l" marL="0" indent="0">
              <a:lnSpc>
                <a:spcPct val="130000"/>
              </a:lnSpc>
              <a:spcBef>
                <a:spcPts val="1000"/>
              </a:spcBef>
              <a:buNone/>
            </a:pPr>
            <a:r>
              <a:rPr lang="en-US" sz="1800" dirty="0">
                <a:solidFill>
                  <a:srgbClr val="00000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Competitive Analysis (Their Playbook, Our Plot Twis…</a:t>
            </a:r>
            <a:endParaRPr lang="en-US" sz="1800" dirty="0"/>
          </a:p>
          <a:p>
            <a:pPr algn="l" marL="0" indent="0">
              <a:lnSpc>
                <a:spcPct val="130000"/>
              </a:lnSpc>
              <a:spcBef>
                <a:spcPts val="1000"/>
              </a:spcBef>
              <a:buNone/>
            </a:pPr>
            <a:r>
              <a:rPr lang="en-US" sz="1800" dirty="0">
                <a:solidFill>
                  <a:srgbClr val="00000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Big Creative Idea (The One-Liner That Slaps)</a:t>
            </a:r>
            <a:endParaRPr lang="en-US" sz="1800" dirty="0"/>
          </a:p>
          <a:p>
            <a:pPr algn="l" marL="0" indent="0">
              <a:lnSpc>
                <a:spcPct val="130000"/>
              </a:lnSpc>
              <a:spcBef>
                <a:spcPts val="1000"/>
              </a:spcBef>
              <a:buNone/>
            </a:pPr>
            <a:r>
              <a:rPr lang="en-US" sz="1800" dirty="0">
                <a:solidFill>
                  <a:srgbClr val="00000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Multi-Channel Execution Plan (Social, Email, PPC)</a:t>
            </a:r>
            <a:endParaRPr lang="en-US" sz="1800" dirty="0"/>
          </a:p>
          <a:p>
            <a:pPr algn="l" marL="0" indent="0">
              <a:lnSpc>
                <a:spcPct val="130000"/>
              </a:lnSpc>
              <a:spcBef>
                <a:spcPts val="1000"/>
              </a:spcBef>
              <a:buNone/>
            </a:pPr>
            <a:r>
              <a:rPr lang="en-US" sz="1800" dirty="0">
                <a:solidFill>
                  <a:srgbClr val="00000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Content Strategy (What We Make, Why It Works)</a:t>
            </a:r>
            <a:endParaRPr lang="en-US" sz="1800" dirty="0"/>
          </a:p>
          <a:p>
            <a:pPr algn="l" marL="0" indent="0">
              <a:lnSpc>
                <a:spcPct val="130000"/>
              </a:lnSpc>
              <a:spcBef>
                <a:spcPts val="1000"/>
              </a:spcBef>
              <a:buNone/>
            </a:pPr>
            <a:r>
              <a:rPr lang="en-US" sz="1800" dirty="0">
                <a:solidFill>
                  <a:srgbClr val="00000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Budget Allocation (Spend Like a Pro, Not a Mystery)</a:t>
            </a:r>
            <a:endParaRPr lang="en-US" sz="1800" dirty="0"/>
          </a:p>
          <a:p>
            <a:pPr algn="l" marL="0" indent="0">
              <a:lnSpc>
                <a:spcPct val="130000"/>
              </a:lnSpc>
              <a:spcBef>
                <a:spcPts val="1000"/>
              </a:spcBef>
              <a:buNone/>
            </a:pPr>
            <a:r>
              <a:rPr lang="en-US" sz="1800" dirty="0">
                <a:solidFill>
                  <a:srgbClr val="00000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KPIs &amp; Project Timeline (When We Win, and When We M…</a:t>
            </a:r>
            <a:endParaRPr lang="en-US" sz="1800" dirty="0"/>
          </a:p>
        </p:txBody>
      </p:sp>
      <p:sp>
        <p:nvSpPr>
          <p:cNvPr id="23" name="Text 21"/>
          <p:cNvSpPr/>
          <p:nvPr/>
        </p:nvSpPr>
        <p:spPr>
          <a:xfrm>
            <a:off x="761989" y="656471"/>
            <a:ext cx="10627893" cy="6724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30000"/>
              </a:lnSpc>
              <a:spcBef>
                <a:spcPts val="1000"/>
              </a:spcBef>
              <a:buNone/>
            </a:pPr>
            <a:r>
              <a:rPr lang="en-US" sz="2400" b="1" dirty="0">
                <a:solidFill>
                  <a:srgbClr val="00000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Table of Contents</a:t>
            </a:r>
            <a:endParaRPr lang="en-US" sz="2400" dirty="0"/>
          </a:p>
        </p:txBody>
      </p:sp>
      <p:sp>
        <p:nvSpPr>
          <p:cNvPr id="24" name="Text 22"/>
          <p:cNvSpPr/>
          <p:nvPr/>
        </p:nvSpPr>
        <p:spPr>
          <a:xfrm>
            <a:off x="759585" y="6508085"/>
            <a:ext cx="193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262626">
                    <a:alpha val="50000"/>
                  </a:srgbClr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2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3692" y="2299763"/>
            <a:ext cx="755051" cy="760984"/>
          </a:xfrm>
          <a:custGeom>
            <a:avLst/>
            <a:gdLst/>
            <a:ahLst/>
            <a:cxnLst/>
            <a:rect l="l" t="t" r="r" b="b"/>
            <a:pathLst>
              <a:path w="755051" h="760984">
                <a:moveTo>
                  <a:pt x="755051" y="760984"/>
                </a:moveTo>
                <a:lnTo>
                  <a:pt x="755051" y="0"/>
                </a:lnTo>
                <a:cubicBezTo>
                  <a:pt x="338097" y="0"/>
                  <a:pt x="0" y="340753"/>
                  <a:pt x="0" y="760984"/>
                </a:cubicBezTo>
                <a:lnTo>
                  <a:pt x="755051" y="760984"/>
                </a:lnTo>
              </a:path>
            </a:pathLst>
          </a:custGeom>
          <a:solidFill>
            <a:srgbClr val="05C4CE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9922234" y="1362"/>
            <a:ext cx="755055" cy="760984"/>
          </a:xfrm>
          <a:custGeom>
            <a:avLst/>
            <a:gdLst/>
            <a:ahLst/>
            <a:cxnLst/>
            <a:rect l="l" t="t" r="r" b="b"/>
            <a:pathLst>
              <a:path w="755055" h="760984">
                <a:moveTo>
                  <a:pt x="755055" y="0"/>
                </a:moveTo>
                <a:lnTo>
                  <a:pt x="0" y="0"/>
                </a:lnTo>
                <a:cubicBezTo>
                  <a:pt x="0" y="420231"/>
                  <a:pt x="338099" y="760984"/>
                  <a:pt x="755055" y="760984"/>
                </a:cubicBezTo>
                <a:lnTo>
                  <a:pt x="755055" y="0"/>
                </a:lnTo>
              </a:path>
            </a:pathLst>
          </a:custGeom>
          <a:solidFill>
            <a:srgbClr val="4867FF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9154586" y="1362"/>
            <a:ext cx="761349" cy="760984"/>
          </a:xfrm>
          <a:custGeom>
            <a:avLst/>
            <a:gdLst/>
            <a:ahLst/>
            <a:cxnLst/>
            <a:rect l="l" t="t" r="r" b="b"/>
            <a:pathLst>
              <a:path w="761349" h="760984">
                <a:moveTo>
                  <a:pt x="0" y="0"/>
                </a:moveTo>
                <a:lnTo>
                  <a:pt x="0" y="760984"/>
                </a:lnTo>
                <a:cubicBezTo>
                  <a:pt x="420432" y="760984"/>
                  <a:pt x="761349" y="420231"/>
                  <a:pt x="761349" y="0"/>
                </a:cubicBezTo>
                <a:lnTo>
                  <a:pt x="0" y="0"/>
                </a:lnTo>
              </a:path>
            </a:pathLst>
          </a:custGeom>
          <a:solidFill>
            <a:srgbClr val="ED9F13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11426019" y="1536544"/>
            <a:ext cx="768168" cy="757547"/>
          </a:xfrm>
          <a:custGeom>
            <a:avLst/>
            <a:gdLst/>
            <a:ahLst/>
            <a:cxnLst/>
            <a:rect l="l" t="t" r="r" b="b"/>
            <a:pathLst>
              <a:path w="768168" h="757547">
                <a:moveTo>
                  <a:pt x="384084" y="0"/>
                </a:moveTo>
                <a:cubicBezTo>
                  <a:pt x="596206" y="0"/>
                  <a:pt x="768168" y="169584"/>
                  <a:pt x="768168" y="378774"/>
                </a:cubicBezTo>
                <a:cubicBezTo>
                  <a:pt x="768168" y="587963"/>
                  <a:pt x="596214" y="757547"/>
                  <a:pt x="384084" y="757547"/>
                </a:cubicBezTo>
                <a:cubicBezTo>
                  <a:pt x="171962" y="757547"/>
                  <a:pt x="0" y="587963"/>
                  <a:pt x="0" y="378774"/>
                </a:cubicBezTo>
                <a:cubicBezTo>
                  <a:pt x="0" y="169585"/>
                  <a:pt x="171962" y="0"/>
                  <a:pt x="384084" y="0"/>
                </a:cubicBezTo>
              </a:path>
            </a:pathLst>
          </a:custGeom>
          <a:solidFill>
            <a:srgbClr val="3B2675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10672955" y="-450"/>
            <a:ext cx="755054" cy="1521071"/>
          </a:xfrm>
          <a:custGeom>
            <a:avLst/>
            <a:gdLst/>
            <a:ahLst/>
            <a:cxnLst/>
            <a:rect l="l" t="t" r="r" b="b"/>
            <a:pathLst>
              <a:path w="755054" h="1521071">
                <a:moveTo>
                  <a:pt x="0" y="1521071"/>
                </a:moveTo>
                <a:cubicBezTo>
                  <a:pt x="416956" y="1521071"/>
                  <a:pt x="755054" y="1180518"/>
                  <a:pt x="755054" y="760535"/>
                </a:cubicBezTo>
                <a:cubicBezTo>
                  <a:pt x="755054" y="340553"/>
                  <a:pt x="416956" y="0"/>
                  <a:pt x="0" y="0"/>
                </a:cubicBezTo>
                <a:lnTo>
                  <a:pt x="0" y="1521071"/>
                </a:lnTo>
              </a:path>
            </a:pathLst>
          </a:custGeom>
          <a:solidFill>
            <a:srgbClr val="F23342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11433692" y="-153"/>
            <a:ext cx="755051" cy="1521369"/>
          </a:xfrm>
          <a:custGeom>
            <a:avLst/>
            <a:gdLst/>
            <a:ahLst/>
            <a:cxnLst/>
            <a:rect l="l" t="t" r="r" b="b"/>
            <a:pathLst>
              <a:path w="755051" h="1521369">
                <a:moveTo>
                  <a:pt x="755051" y="0"/>
                </a:moveTo>
                <a:cubicBezTo>
                  <a:pt x="338097" y="0"/>
                  <a:pt x="0" y="340619"/>
                  <a:pt x="0" y="760685"/>
                </a:cubicBezTo>
                <a:cubicBezTo>
                  <a:pt x="0" y="1180750"/>
                  <a:pt x="338097" y="1521369"/>
                  <a:pt x="755051" y="1521369"/>
                </a:cubicBezTo>
                <a:lnTo>
                  <a:pt x="755051" y="0"/>
                </a:lnTo>
              </a:path>
            </a:pathLst>
          </a:custGeom>
          <a:solidFill>
            <a:srgbClr val="0B1347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10842472" y="5234927"/>
            <a:ext cx="686427" cy="1157097"/>
          </a:xfrm>
          <a:custGeom>
            <a:avLst/>
            <a:gdLst/>
            <a:ahLst/>
            <a:cxnLst/>
            <a:rect l="l" t="t" r="r" b="b"/>
            <a:pathLst>
              <a:path w="686427" h="1157097">
                <a:moveTo>
                  <a:pt x="33010" y="1157097"/>
                </a:moveTo>
                <a:cubicBezTo>
                  <a:pt x="-102230" y="651272"/>
                  <a:pt x="190333" y="133251"/>
                  <a:pt x="686427" y="0"/>
                </a:cubicBezTo>
              </a:path>
            </a:pathLst>
          </a:custGeom>
          <a:noFill/>
          <a:ln w="82175">
            <a:solidFill>
              <a:srgbClr val="3B2675">
                <a:alpha val="10000"/>
              </a:srgbClr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11388322" y="5781243"/>
            <a:ext cx="724586" cy="872786"/>
          </a:xfrm>
          <a:custGeom>
            <a:avLst/>
            <a:gdLst/>
            <a:ahLst/>
            <a:cxnLst/>
            <a:rect l="l" t="t" r="r" b="b"/>
            <a:pathLst>
              <a:path w="724586" h="872786">
                <a:moveTo>
                  <a:pt x="362293" y="722772"/>
                </a:moveTo>
                <a:cubicBezTo>
                  <a:pt x="562387" y="722772"/>
                  <a:pt x="724586" y="560948"/>
                  <a:pt x="724586" y="361386"/>
                </a:cubicBezTo>
                <a:cubicBezTo>
                  <a:pt x="724586" y="161823"/>
                  <a:pt x="562387" y="0"/>
                  <a:pt x="362293" y="0"/>
                </a:cubicBezTo>
                <a:cubicBezTo>
                  <a:pt x="162199" y="0"/>
                  <a:pt x="0" y="161823"/>
                  <a:pt x="0" y="361386"/>
                </a:cubicBezTo>
                <a:lnTo>
                  <a:pt x="0" y="872786"/>
                </a:lnTo>
              </a:path>
            </a:pathLst>
          </a:custGeom>
          <a:noFill/>
          <a:ln w="81590">
            <a:solidFill>
              <a:srgbClr val="F23342">
                <a:alpha val="10000"/>
              </a:srgbClr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9019982" y="6095204"/>
            <a:ext cx="1829083" cy="669647"/>
          </a:xfrm>
          <a:custGeom>
            <a:avLst/>
            <a:gdLst/>
            <a:ahLst/>
            <a:cxnLst/>
            <a:rect l="l" t="t" r="r" b="b"/>
            <a:pathLst>
              <a:path w="1829083" h="669647">
                <a:moveTo>
                  <a:pt x="0" y="0"/>
                </a:moveTo>
                <a:cubicBezTo>
                  <a:pt x="0" y="369826"/>
                  <a:pt x="296494" y="669647"/>
                  <a:pt x="662238" y="669647"/>
                </a:cubicBezTo>
                <a:lnTo>
                  <a:pt x="1829083" y="669647"/>
                </a:lnTo>
              </a:path>
            </a:pathLst>
          </a:custGeom>
          <a:noFill/>
          <a:ln w="82141">
            <a:solidFill>
              <a:srgbClr val="3B2675">
                <a:alpha val="10000"/>
              </a:srgbClr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9464347" y="5203385"/>
            <a:ext cx="921301" cy="1257553"/>
          </a:xfrm>
          <a:custGeom>
            <a:avLst/>
            <a:gdLst/>
            <a:ahLst/>
            <a:cxnLst/>
            <a:rect l="l" t="t" r="r" b="b"/>
            <a:pathLst>
              <a:path w="921301" h="1257553">
                <a:moveTo>
                  <a:pt x="0" y="796446"/>
                </a:moveTo>
                <a:cubicBezTo>
                  <a:pt x="0" y="1051088"/>
                  <a:pt x="206242" y="1257553"/>
                  <a:pt x="460651" y="1257553"/>
                </a:cubicBezTo>
                <a:lnTo>
                  <a:pt x="460651" y="1257553"/>
                </a:lnTo>
                <a:cubicBezTo>
                  <a:pt x="715040" y="1257553"/>
                  <a:pt x="921301" y="1051088"/>
                  <a:pt x="921301" y="796446"/>
                </a:cubicBezTo>
                <a:lnTo>
                  <a:pt x="921301" y="461094"/>
                </a:lnTo>
                <a:cubicBezTo>
                  <a:pt x="921301" y="206465"/>
                  <a:pt x="715040" y="-13"/>
                  <a:pt x="460651" y="-13"/>
                </a:cubicBezTo>
                <a:lnTo>
                  <a:pt x="460651" y="-13"/>
                </a:lnTo>
                <a:cubicBezTo>
                  <a:pt x="206242" y="-13"/>
                  <a:pt x="0" y="206452"/>
                  <a:pt x="0" y="461094"/>
                </a:cubicBezTo>
                <a:lnTo>
                  <a:pt x="0" y="796446"/>
                </a:lnTo>
              </a:path>
            </a:pathLst>
          </a:custGeom>
          <a:solidFill>
            <a:srgbClr val="DAE1FF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2" name="Text 10"/>
          <p:cNvSpPr/>
          <p:nvPr/>
        </p:nvSpPr>
        <p:spPr>
          <a:xfrm>
            <a:off x="284101" y="84720"/>
            <a:ext cx="1862630" cy="1863197"/>
          </a:xfrm>
          <a:custGeom>
            <a:avLst/>
            <a:gdLst/>
            <a:ahLst/>
            <a:cxnLst/>
            <a:rect l="l" t="t" r="r" b="b"/>
            <a:pathLst>
              <a:path w="1862630" h="1863197">
                <a:moveTo>
                  <a:pt x="1829624" y="674645"/>
                </a:moveTo>
                <a:cubicBezTo>
                  <a:pt x="1964870" y="1180465"/>
                  <a:pt x="1672306" y="1698490"/>
                  <a:pt x="1176214" y="1831746"/>
                </a:cubicBezTo>
                <a:cubicBezTo>
                  <a:pt x="680121" y="1964908"/>
                  <a:pt x="168251" y="1662866"/>
                  <a:pt x="33024" y="1157045"/>
                </a:cubicBezTo>
                <a:cubicBezTo>
                  <a:pt x="-102202" y="651224"/>
                  <a:pt x="190342" y="133218"/>
                  <a:pt x="686435" y="0"/>
                </a:cubicBezTo>
              </a:path>
            </a:pathLst>
          </a:custGeom>
          <a:noFill/>
          <a:ln w="82175">
            <a:solidFill>
              <a:srgbClr val="DCEAF7">
                <a:alpha val="30000"/>
              </a:srgbClr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3" name="Text 11"/>
          <p:cNvSpPr/>
          <p:nvPr/>
        </p:nvSpPr>
        <p:spPr>
          <a:xfrm>
            <a:off x="829956" y="165499"/>
            <a:ext cx="724586" cy="1192101"/>
          </a:xfrm>
          <a:custGeom>
            <a:avLst/>
            <a:gdLst/>
            <a:ahLst/>
            <a:cxnLst/>
            <a:rect l="l" t="t" r="r" b="b"/>
            <a:pathLst>
              <a:path w="724586" h="1192101">
                <a:moveTo>
                  <a:pt x="362293" y="469330"/>
                </a:moveTo>
                <a:cubicBezTo>
                  <a:pt x="162199" y="469330"/>
                  <a:pt x="0" y="631158"/>
                  <a:pt x="0" y="830716"/>
                </a:cubicBezTo>
                <a:cubicBezTo>
                  <a:pt x="0" y="1030273"/>
                  <a:pt x="162199" y="1192101"/>
                  <a:pt x="362293" y="1192101"/>
                </a:cubicBezTo>
                <a:cubicBezTo>
                  <a:pt x="562387" y="1192101"/>
                  <a:pt x="724586" y="1030273"/>
                  <a:pt x="724586" y="830716"/>
                </a:cubicBezTo>
                <a:lnTo>
                  <a:pt x="724586" y="0"/>
                </a:lnTo>
              </a:path>
            </a:pathLst>
          </a:custGeom>
          <a:noFill/>
          <a:ln w="81590">
            <a:solidFill>
              <a:srgbClr val="FBECD0">
                <a:alpha val="30000"/>
              </a:srgbClr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5445" y="3796803"/>
            <a:ext cx="755051" cy="760984"/>
          </a:xfrm>
          <a:custGeom>
            <a:avLst/>
            <a:gdLst/>
            <a:ahLst/>
            <a:cxnLst/>
            <a:rect l="l" t="t" r="r" b="b"/>
            <a:pathLst>
              <a:path w="755051" h="760984">
                <a:moveTo>
                  <a:pt x="0" y="0"/>
                </a:moveTo>
                <a:lnTo>
                  <a:pt x="0" y="760984"/>
                </a:lnTo>
                <a:cubicBezTo>
                  <a:pt x="416954" y="760984"/>
                  <a:pt x="755051" y="420231"/>
                  <a:pt x="755051" y="0"/>
                </a:cubicBezTo>
                <a:lnTo>
                  <a:pt x="0" y="0"/>
                </a:lnTo>
              </a:path>
            </a:pathLst>
          </a:custGeom>
          <a:solidFill>
            <a:srgbClr val="05C4CE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1516899" y="6095204"/>
            <a:ext cx="755055" cy="760984"/>
          </a:xfrm>
          <a:custGeom>
            <a:avLst/>
            <a:gdLst/>
            <a:ahLst/>
            <a:cxnLst/>
            <a:rect l="l" t="t" r="r" b="b"/>
            <a:pathLst>
              <a:path w="755055" h="760984">
                <a:moveTo>
                  <a:pt x="0" y="760984"/>
                </a:moveTo>
                <a:lnTo>
                  <a:pt x="755055" y="760984"/>
                </a:lnTo>
                <a:cubicBezTo>
                  <a:pt x="755055" y="340753"/>
                  <a:pt x="416956" y="0"/>
                  <a:pt x="0" y="0"/>
                </a:cubicBezTo>
                <a:lnTo>
                  <a:pt x="0" y="760984"/>
                </a:lnTo>
              </a:path>
            </a:pathLst>
          </a:custGeom>
          <a:solidFill>
            <a:srgbClr val="4867FF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6" name="Text 14"/>
          <p:cNvSpPr/>
          <p:nvPr/>
        </p:nvSpPr>
        <p:spPr>
          <a:xfrm>
            <a:off x="2278253" y="6095204"/>
            <a:ext cx="761349" cy="760984"/>
          </a:xfrm>
          <a:custGeom>
            <a:avLst/>
            <a:gdLst/>
            <a:ahLst/>
            <a:cxnLst/>
            <a:rect l="l" t="t" r="r" b="b"/>
            <a:pathLst>
              <a:path w="761349" h="760984">
                <a:moveTo>
                  <a:pt x="761349" y="760984"/>
                </a:moveTo>
                <a:lnTo>
                  <a:pt x="761349" y="0"/>
                </a:lnTo>
                <a:cubicBezTo>
                  <a:pt x="340917" y="0"/>
                  <a:pt x="0" y="340753"/>
                  <a:pt x="0" y="760984"/>
                </a:cubicBezTo>
                <a:lnTo>
                  <a:pt x="761349" y="760984"/>
                </a:lnTo>
              </a:path>
            </a:pathLst>
          </a:custGeom>
          <a:solidFill>
            <a:srgbClr val="ED9F13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7" name="Text 15"/>
          <p:cNvSpPr/>
          <p:nvPr/>
        </p:nvSpPr>
        <p:spPr>
          <a:xfrm>
            <a:off x="1" y="4563459"/>
            <a:ext cx="768168" cy="757547"/>
          </a:xfrm>
          <a:custGeom>
            <a:avLst/>
            <a:gdLst/>
            <a:ahLst/>
            <a:cxnLst/>
            <a:rect l="l" t="t" r="r" b="b"/>
            <a:pathLst>
              <a:path w="768168" h="757547">
                <a:moveTo>
                  <a:pt x="384084" y="757547"/>
                </a:moveTo>
                <a:cubicBezTo>
                  <a:pt x="171962" y="757547"/>
                  <a:pt x="0" y="587963"/>
                  <a:pt x="0" y="378773"/>
                </a:cubicBezTo>
                <a:cubicBezTo>
                  <a:pt x="0" y="169584"/>
                  <a:pt x="171954" y="0"/>
                  <a:pt x="384084" y="0"/>
                </a:cubicBezTo>
                <a:cubicBezTo>
                  <a:pt x="596206" y="0"/>
                  <a:pt x="768168" y="169584"/>
                  <a:pt x="768168" y="378773"/>
                </a:cubicBezTo>
                <a:cubicBezTo>
                  <a:pt x="768168" y="587962"/>
                  <a:pt x="596206" y="757547"/>
                  <a:pt x="384084" y="757547"/>
                </a:cubicBezTo>
              </a:path>
            </a:pathLst>
          </a:custGeom>
          <a:solidFill>
            <a:srgbClr val="3B2675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8" name="Text 16"/>
          <p:cNvSpPr/>
          <p:nvPr/>
        </p:nvSpPr>
        <p:spPr>
          <a:xfrm>
            <a:off x="766179" y="5336929"/>
            <a:ext cx="755054" cy="1521071"/>
          </a:xfrm>
          <a:custGeom>
            <a:avLst/>
            <a:gdLst/>
            <a:ahLst/>
            <a:cxnLst/>
            <a:rect l="l" t="t" r="r" b="b"/>
            <a:pathLst>
              <a:path w="755054" h="1521071">
                <a:moveTo>
                  <a:pt x="755054" y="0"/>
                </a:moveTo>
                <a:cubicBezTo>
                  <a:pt x="338098" y="0"/>
                  <a:pt x="0" y="340553"/>
                  <a:pt x="0" y="760536"/>
                </a:cubicBezTo>
                <a:cubicBezTo>
                  <a:pt x="0" y="1180518"/>
                  <a:pt x="338098" y="1521071"/>
                  <a:pt x="755054" y="1521071"/>
                </a:cubicBezTo>
                <a:lnTo>
                  <a:pt x="755054" y="0"/>
                </a:lnTo>
              </a:path>
            </a:pathLst>
          </a:custGeom>
          <a:solidFill>
            <a:srgbClr val="F23342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9" name="Text 17"/>
          <p:cNvSpPr/>
          <p:nvPr/>
        </p:nvSpPr>
        <p:spPr>
          <a:xfrm>
            <a:off x="5445" y="5336334"/>
            <a:ext cx="755051" cy="1521369"/>
          </a:xfrm>
          <a:custGeom>
            <a:avLst/>
            <a:gdLst/>
            <a:ahLst/>
            <a:cxnLst/>
            <a:rect l="l" t="t" r="r" b="b"/>
            <a:pathLst>
              <a:path w="755051" h="1521369">
                <a:moveTo>
                  <a:pt x="0" y="1521369"/>
                </a:moveTo>
                <a:cubicBezTo>
                  <a:pt x="416954" y="1521369"/>
                  <a:pt x="755051" y="1180750"/>
                  <a:pt x="755051" y="760685"/>
                </a:cubicBezTo>
                <a:cubicBezTo>
                  <a:pt x="755051" y="340619"/>
                  <a:pt x="416954" y="0"/>
                  <a:pt x="0" y="0"/>
                </a:cubicBezTo>
                <a:lnTo>
                  <a:pt x="0" y="1521369"/>
                </a:lnTo>
              </a:path>
            </a:pathLst>
          </a:custGeom>
          <a:solidFill>
            <a:srgbClr val="0B1347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0" name="Text 18"/>
          <p:cNvSpPr/>
          <p:nvPr/>
        </p:nvSpPr>
        <p:spPr>
          <a:xfrm>
            <a:off x="761996" y="447"/>
            <a:ext cx="106375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2400" b="1" dirty="0">
                <a:solidFill>
                  <a:srgbClr val="00000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Quarterly Plan Pitch: Let’s Make It Go Brrr</a:t>
            </a:r>
            <a:endParaRPr lang="en-US" sz="2400" dirty="0"/>
          </a:p>
        </p:txBody>
      </p:sp>
      <p:sp>
        <p:nvSpPr>
          <p:cNvPr id="21" name="Text 19"/>
          <p:cNvSpPr/>
          <p:nvPr/>
        </p:nvSpPr>
        <p:spPr>
          <a:xfrm>
            <a:off x="7532057" y="2732504"/>
            <a:ext cx="3032760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en-US" sz="1200" dirty="0">
                <a:solidFill>
                  <a:srgbClr val="00000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A clear plan you can defend in a meeting without crying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7532057" y="2146467"/>
            <a:ext cx="30403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Promise to the Audience</a:t>
            </a:r>
            <a:endParaRPr lang="en-US" sz="1800" dirty="0"/>
          </a:p>
        </p:txBody>
      </p:sp>
      <p:sp>
        <p:nvSpPr>
          <p:cNvPr id="23" name="Text 21"/>
          <p:cNvSpPr/>
          <p:nvPr/>
        </p:nvSpPr>
        <p:spPr>
          <a:xfrm>
            <a:off x="7574423" y="1638533"/>
            <a:ext cx="226314" cy="301752"/>
          </a:xfrm>
          <a:custGeom>
            <a:avLst/>
            <a:gdLst/>
            <a:ahLst/>
            <a:cxnLst/>
            <a:rect l="l" t="t" r="r" b="b"/>
            <a:pathLst>
              <a:path w="226314" h="301752">
                <a:moveTo>
                  <a:pt x="165021" y="37719"/>
                </a:moveTo>
                <a:lnTo>
                  <a:pt x="188597" y="37719"/>
                </a:lnTo>
                <a:cubicBezTo>
                  <a:pt x="209402" y="37719"/>
                  <a:pt x="226316" y="54632"/>
                  <a:pt x="226316" y="75438"/>
                </a:cubicBezTo>
                <a:lnTo>
                  <a:pt x="226316" y="264033"/>
                </a:lnTo>
                <a:cubicBezTo>
                  <a:pt x="226316" y="284839"/>
                  <a:pt x="209402" y="301752"/>
                  <a:pt x="188597" y="301752"/>
                </a:cubicBezTo>
                <a:lnTo>
                  <a:pt x="37720" y="301752"/>
                </a:lnTo>
                <a:cubicBezTo>
                  <a:pt x="16915" y="301752"/>
                  <a:pt x="0" y="284839"/>
                  <a:pt x="0" y="264033"/>
                </a:cubicBezTo>
                <a:lnTo>
                  <a:pt x="0" y="75438"/>
                </a:lnTo>
                <a:cubicBezTo>
                  <a:pt x="0" y="54632"/>
                  <a:pt x="16915" y="37719"/>
                  <a:pt x="37720" y="37719"/>
                </a:cubicBezTo>
                <a:lnTo>
                  <a:pt x="61295" y="37719"/>
                </a:lnTo>
                <a:lnTo>
                  <a:pt x="66953" y="37719"/>
                </a:lnTo>
                <a:cubicBezTo>
                  <a:pt x="71314" y="16207"/>
                  <a:pt x="90351" y="0"/>
                  <a:pt x="113159" y="0"/>
                </a:cubicBezTo>
                <a:cubicBezTo>
                  <a:pt x="135967" y="0"/>
                  <a:pt x="155005" y="16207"/>
                  <a:pt x="159366" y="37719"/>
                </a:cubicBezTo>
                <a:lnTo>
                  <a:pt x="165021" y="37719"/>
                </a:lnTo>
                <a:moveTo>
                  <a:pt x="37720" y="66008"/>
                </a:moveTo>
                <a:cubicBezTo>
                  <a:pt x="32533" y="66008"/>
                  <a:pt x="28289" y="70251"/>
                  <a:pt x="28289" y="75438"/>
                </a:cubicBezTo>
                <a:lnTo>
                  <a:pt x="28289" y="264033"/>
                </a:lnTo>
                <a:cubicBezTo>
                  <a:pt x="28289" y="269220"/>
                  <a:pt x="32533" y="273463"/>
                  <a:pt x="37720" y="273463"/>
                </a:cubicBezTo>
                <a:lnTo>
                  <a:pt x="188597" y="273463"/>
                </a:lnTo>
                <a:cubicBezTo>
                  <a:pt x="193784" y="273463"/>
                  <a:pt x="198027" y="269220"/>
                  <a:pt x="198027" y="264033"/>
                </a:cubicBezTo>
                <a:lnTo>
                  <a:pt x="198027" y="75438"/>
                </a:lnTo>
                <a:cubicBezTo>
                  <a:pt x="198027" y="70251"/>
                  <a:pt x="193784" y="66008"/>
                  <a:pt x="188597" y="66008"/>
                </a:cubicBezTo>
                <a:lnTo>
                  <a:pt x="179166" y="66008"/>
                </a:lnTo>
                <a:lnTo>
                  <a:pt x="179166" y="80154"/>
                </a:lnTo>
                <a:cubicBezTo>
                  <a:pt x="179166" y="87994"/>
                  <a:pt x="172861" y="94301"/>
                  <a:pt x="165021" y="94301"/>
                </a:cubicBezTo>
                <a:lnTo>
                  <a:pt x="113157" y="94301"/>
                </a:lnTo>
                <a:lnTo>
                  <a:pt x="61293" y="94301"/>
                </a:lnTo>
                <a:cubicBezTo>
                  <a:pt x="53453" y="94301"/>
                  <a:pt x="47148" y="87994"/>
                  <a:pt x="47148" y="80157"/>
                </a:cubicBezTo>
                <a:lnTo>
                  <a:pt x="47148" y="66014"/>
                </a:lnTo>
                <a:lnTo>
                  <a:pt x="37720" y="66008"/>
                </a:lnTo>
                <a:moveTo>
                  <a:pt x="113157" y="61295"/>
                </a:moveTo>
                <a:cubicBezTo>
                  <a:pt x="120969" y="61295"/>
                  <a:pt x="127302" y="54961"/>
                  <a:pt x="127302" y="47152"/>
                </a:cubicBezTo>
                <a:cubicBezTo>
                  <a:pt x="127302" y="39339"/>
                  <a:pt x="120969" y="33009"/>
                  <a:pt x="113157" y="33009"/>
                </a:cubicBezTo>
                <a:cubicBezTo>
                  <a:pt x="105345" y="33009"/>
                  <a:pt x="99012" y="39342"/>
                  <a:pt x="99012" y="47155"/>
                </a:cubicBezTo>
                <a:cubicBezTo>
                  <a:pt x="99012" y="54967"/>
                  <a:pt x="105345" y="61301"/>
                  <a:pt x="113157" y="61301"/>
                </a:cubicBezTo>
                <a:lnTo>
                  <a:pt x="113157" y="61295"/>
                </a:lnTo>
              </a:path>
            </a:pathLst>
          </a:custGeom>
          <a:solidFill>
            <a:srgbClr val="4867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4" name="Text 22"/>
          <p:cNvSpPr/>
          <p:nvPr/>
        </p:nvSpPr>
        <p:spPr>
          <a:xfrm>
            <a:off x="4146227" y="2732504"/>
            <a:ext cx="3032760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en-US" sz="1200" dirty="0">
                <a:solidFill>
                  <a:srgbClr val="00000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Align on objectives, audience, creative, channels, budget, and success metrics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4146227" y="2146467"/>
            <a:ext cx="30403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Objective of the Pitch</a:t>
            </a:r>
            <a:endParaRPr lang="en-US" sz="1800" dirty="0"/>
          </a:p>
        </p:txBody>
      </p:sp>
      <p:sp>
        <p:nvSpPr>
          <p:cNvPr id="26" name="Text 24"/>
          <p:cNvSpPr/>
          <p:nvPr/>
        </p:nvSpPr>
        <p:spPr>
          <a:xfrm>
            <a:off x="4169733" y="1638533"/>
            <a:ext cx="264033" cy="301752"/>
          </a:xfrm>
          <a:custGeom>
            <a:avLst/>
            <a:gdLst/>
            <a:ahLst/>
            <a:cxnLst/>
            <a:rect l="l" t="t" r="r" b="b"/>
            <a:pathLst>
              <a:path w="264033" h="301752">
                <a:moveTo>
                  <a:pt x="28288" y="14146"/>
                </a:moveTo>
                <a:cubicBezTo>
                  <a:pt x="28288" y="6307"/>
                  <a:pt x="21983" y="3"/>
                  <a:pt x="14144" y="3"/>
                </a:cubicBezTo>
                <a:cubicBezTo>
                  <a:pt x="6305" y="3"/>
                  <a:pt x="0" y="6310"/>
                  <a:pt x="0" y="14149"/>
                </a:cubicBezTo>
                <a:lnTo>
                  <a:pt x="0" y="37725"/>
                </a:lnTo>
                <a:lnTo>
                  <a:pt x="0" y="206576"/>
                </a:lnTo>
                <a:lnTo>
                  <a:pt x="0" y="235750"/>
                </a:lnTo>
                <a:lnTo>
                  <a:pt x="0" y="287615"/>
                </a:lnTo>
                <a:cubicBezTo>
                  <a:pt x="0" y="295455"/>
                  <a:pt x="6305" y="301761"/>
                  <a:pt x="14144" y="301761"/>
                </a:cubicBezTo>
                <a:cubicBezTo>
                  <a:pt x="21983" y="301761"/>
                  <a:pt x="28288" y="295455"/>
                  <a:pt x="28288" y="287618"/>
                </a:cubicBezTo>
                <a:lnTo>
                  <a:pt x="28288" y="228683"/>
                </a:lnTo>
                <a:lnTo>
                  <a:pt x="75614" y="216836"/>
                </a:lnTo>
                <a:cubicBezTo>
                  <a:pt x="99836" y="210765"/>
                  <a:pt x="125474" y="213595"/>
                  <a:pt x="147811" y="224733"/>
                </a:cubicBezTo>
                <a:cubicBezTo>
                  <a:pt x="173860" y="237757"/>
                  <a:pt x="204095" y="239350"/>
                  <a:pt x="231322" y="229093"/>
                </a:cubicBezTo>
                <a:lnTo>
                  <a:pt x="251774" y="221432"/>
                </a:lnTo>
                <a:cubicBezTo>
                  <a:pt x="259140" y="218662"/>
                  <a:pt x="264033" y="211649"/>
                  <a:pt x="264033" y="203752"/>
                </a:cubicBezTo>
                <a:lnTo>
                  <a:pt x="264033" y="38908"/>
                </a:lnTo>
                <a:cubicBezTo>
                  <a:pt x="264033" y="25353"/>
                  <a:pt x="249770" y="16512"/>
                  <a:pt x="237630" y="22583"/>
                </a:cubicBezTo>
                <a:lnTo>
                  <a:pt x="231971" y="25411"/>
                </a:lnTo>
                <a:cubicBezTo>
                  <a:pt x="204684" y="39083"/>
                  <a:pt x="172564" y="39083"/>
                  <a:pt x="145276" y="25411"/>
                </a:cubicBezTo>
                <a:cubicBezTo>
                  <a:pt x="124589" y="15036"/>
                  <a:pt x="100839" y="12444"/>
                  <a:pt x="78384" y="18045"/>
                </a:cubicBezTo>
                <a:lnTo>
                  <a:pt x="28288" y="30658"/>
                </a:lnTo>
                <a:lnTo>
                  <a:pt x="28288" y="14146"/>
                </a:lnTo>
                <a:moveTo>
                  <a:pt x="28288" y="59819"/>
                </a:moveTo>
                <a:lnTo>
                  <a:pt x="85219" y="45556"/>
                </a:lnTo>
                <a:cubicBezTo>
                  <a:pt x="101133" y="41606"/>
                  <a:pt x="117928" y="43434"/>
                  <a:pt x="132603" y="50743"/>
                </a:cubicBezTo>
                <a:cubicBezTo>
                  <a:pt x="164957" y="66892"/>
                  <a:pt x="202561" y="68247"/>
                  <a:pt x="235742" y="54750"/>
                </a:cubicBezTo>
                <a:lnTo>
                  <a:pt x="235742" y="197258"/>
                </a:lnTo>
                <a:lnTo>
                  <a:pt x="221363" y="202620"/>
                </a:lnTo>
                <a:cubicBezTo>
                  <a:pt x="201502" y="210046"/>
                  <a:pt x="179400" y="208927"/>
                  <a:pt x="160424" y="199437"/>
                </a:cubicBezTo>
                <a:cubicBezTo>
                  <a:pt x="132016" y="185233"/>
                  <a:pt x="99543" y="181697"/>
                  <a:pt x="68720" y="189358"/>
                </a:cubicBezTo>
                <a:lnTo>
                  <a:pt x="28288" y="199494"/>
                </a:lnTo>
                <a:lnTo>
                  <a:pt x="28288" y="59819"/>
                </a:lnTo>
              </a:path>
            </a:pathLst>
          </a:custGeom>
          <a:solidFill>
            <a:srgbClr val="4867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7" name="Text 25"/>
          <p:cNvSpPr/>
          <p:nvPr/>
        </p:nvSpPr>
        <p:spPr>
          <a:xfrm>
            <a:off x="760397" y="2732504"/>
            <a:ext cx="3032760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en-US" sz="1200" dirty="0">
                <a:solidFill>
                  <a:srgbClr val="00000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Creative Director pitching a campaign strategy (with snacks optional)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760397" y="2146467"/>
            <a:ext cx="30403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Role of the Presenter</a:t>
            </a:r>
            <a:endParaRPr lang="en-US" sz="1800" dirty="0"/>
          </a:p>
        </p:txBody>
      </p:sp>
      <p:sp>
        <p:nvSpPr>
          <p:cNvPr id="29" name="Text 27"/>
          <p:cNvSpPr/>
          <p:nvPr/>
        </p:nvSpPr>
        <p:spPr>
          <a:xfrm>
            <a:off x="760397" y="1655284"/>
            <a:ext cx="301752" cy="268250"/>
          </a:xfrm>
          <a:custGeom>
            <a:avLst/>
            <a:gdLst/>
            <a:ahLst/>
            <a:cxnLst/>
            <a:rect l="l" t="t" r="r" b="b"/>
            <a:pathLst>
              <a:path w="301752" h="268250">
                <a:moveTo>
                  <a:pt x="12574" y="0"/>
                </a:moveTo>
                <a:cubicBezTo>
                  <a:pt x="5607" y="0"/>
                  <a:pt x="0" y="5606"/>
                  <a:pt x="0" y="12573"/>
                </a:cubicBezTo>
                <a:cubicBezTo>
                  <a:pt x="0" y="19539"/>
                  <a:pt x="5607" y="25146"/>
                  <a:pt x="12574" y="25146"/>
                </a:cubicBezTo>
                <a:lnTo>
                  <a:pt x="289181" y="25146"/>
                </a:lnTo>
                <a:cubicBezTo>
                  <a:pt x="296149" y="25146"/>
                  <a:pt x="301755" y="19539"/>
                  <a:pt x="301755" y="12573"/>
                </a:cubicBezTo>
                <a:cubicBezTo>
                  <a:pt x="301755" y="5606"/>
                  <a:pt x="296149" y="0"/>
                  <a:pt x="289181" y="0"/>
                </a:cubicBezTo>
                <a:lnTo>
                  <a:pt x="12574" y="0"/>
                </a:lnTo>
                <a:moveTo>
                  <a:pt x="16765" y="41909"/>
                </a:moveTo>
                <a:lnTo>
                  <a:pt x="16765" y="155065"/>
                </a:lnTo>
                <a:cubicBezTo>
                  <a:pt x="16765" y="171254"/>
                  <a:pt x="29916" y="184401"/>
                  <a:pt x="46102" y="184401"/>
                </a:cubicBezTo>
                <a:lnTo>
                  <a:pt x="138305" y="184401"/>
                </a:lnTo>
                <a:lnTo>
                  <a:pt x="138305" y="208551"/>
                </a:lnTo>
                <a:lnTo>
                  <a:pt x="100061" y="246793"/>
                </a:lnTo>
                <a:cubicBezTo>
                  <a:pt x="95136" y="251718"/>
                  <a:pt x="95136" y="259680"/>
                  <a:pt x="100061" y="264551"/>
                </a:cubicBezTo>
                <a:cubicBezTo>
                  <a:pt x="104986" y="269422"/>
                  <a:pt x="112949" y="269476"/>
                  <a:pt x="117819" y="264551"/>
                </a:cubicBezTo>
                <a:lnTo>
                  <a:pt x="150822" y="231548"/>
                </a:lnTo>
                <a:lnTo>
                  <a:pt x="183827" y="264551"/>
                </a:lnTo>
                <a:cubicBezTo>
                  <a:pt x="188752" y="269476"/>
                  <a:pt x="196715" y="269476"/>
                  <a:pt x="201585" y="264551"/>
                </a:cubicBezTo>
                <a:cubicBezTo>
                  <a:pt x="206459" y="259626"/>
                  <a:pt x="206510" y="251664"/>
                  <a:pt x="201585" y="246793"/>
                </a:cubicBezTo>
                <a:lnTo>
                  <a:pt x="163341" y="208551"/>
                </a:lnTo>
                <a:lnTo>
                  <a:pt x="163341" y="184401"/>
                </a:lnTo>
                <a:lnTo>
                  <a:pt x="255545" y="184401"/>
                </a:lnTo>
                <a:cubicBezTo>
                  <a:pt x="271734" y="184401"/>
                  <a:pt x="284881" y="171251"/>
                  <a:pt x="284881" y="155065"/>
                </a:cubicBezTo>
                <a:lnTo>
                  <a:pt x="284881" y="41909"/>
                </a:lnTo>
                <a:lnTo>
                  <a:pt x="259736" y="41909"/>
                </a:lnTo>
                <a:lnTo>
                  <a:pt x="259736" y="155065"/>
                </a:lnTo>
                <a:cubicBezTo>
                  <a:pt x="259736" y="157369"/>
                  <a:pt x="257850" y="159255"/>
                  <a:pt x="255545" y="159255"/>
                </a:cubicBezTo>
                <a:lnTo>
                  <a:pt x="150770" y="159255"/>
                </a:lnTo>
                <a:lnTo>
                  <a:pt x="46102" y="159255"/>
                </a:lnTo>
                <a:cubicBezTo>
                  <a:pt x="43796" y="159255"/>
                  <a:pt x="41910" y="157369"/>
                  <a:pt x="41910" y="155065"/>
                </a:cubicBezTo>
                <a:lnTo>
                  <a:pt x="41910" y="41909"/>
                </a:lnTo>
                <a:lnTo>
                  <a:pt x="16765" y="41909"/>
                </a:lnTo>
              </a:path>
            </a:pathLst>
          </a:custGeom>
          <a:solidFill>
            <a:srgbClr val="4867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0" name="Text 28"/>
          <p:cNvSpPr/>
          <p:nvPr/>
        </p:nvSpPr>
        <p:spPr>
          <a:xfrm>
            <a:off x="10454636" y="6129891"/>
            <a:ext cx="914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1" name="Text 29"/>
          <p:cNvSpPr/>
          <p:nvPr/>
        </p:nvSpPr>
        <p:spPr>
          <a:xfrm>
            <a:off x="999940" y="6495651"/>
            <a:ext cx="6045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A6A6A6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Comprehensive Quarterly Marketing Campaign Strategy</a:t>
            </a:r>
            <a:endParaRPr lang="en-US" sz="800" dirty="0"/>
          </a:p>
        </p:txBody>
      </p:sp>
      <p:sp>
        <p:nvSpPr>
          <p:cNvPr id="32" name="Text 30"/>
          <p:cNvSpPr/>
          <p:nvPr/>
        </p:nvSpPr>
        <p:spPr>
          <a:xfrm>
            <a:off x="761996" y="6508085"/>
            <a:ext cx="193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262626">
                    <a:alpha val="50000"/>
                  </a:srgbClr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3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3692" y="2299763"/>
            <a:ext cx="755051" cy="760984"/>
          </a:xfrm>
          <a:custGeom>
            <a:avLst/>
            <a:gdLst/>
            <a:ahLst/>
            <a:cxnLst/>
            <a:rect l="l" t="t" r="r" b="b"/>
            <a:pathLst>
              <a:path w="755051" h="760984">
                <a:moveTo>
                  <a:pt x="755051" y="760984"/>
                </a:moveTo>
                <a:lnTo>
                  <a:pt x="755051" y="0"/>
                </a:lnTo>
                <a:cubicBezTo>
                  <a:pt x="338097" y="0"/>
                  <a:pt x="0" y="340753"/>
                  <a:pt x="0" y="760984"/>
                </a:cubicBezTo>
                <a:lnTo>
                  <a:pt x="755051" y="760984"/>
                </a:lnTo>
              </a:path>
            </a:pathLst>
          </a:custGeom>
          <a:solidFill>
            <a:srgbClr val="05C4CE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9922234" y="1362"/>
            <a:ext cx="755055" cy="760984"/>
          </a:xfrm>
          <a:custGeom>
            <a:avLst/>
            <a:gdLst/>
            <a:ahLst/>
            <a:cxnLst/>
            <a:rect l="l" t="t" r="r" b="b"/>
            <a:pathLst>
              <a:path w="755055" h="760984">
                <a:moveTo>
                  <a:pt x="755055" y="0"/>
                </a:moveTo>
                <a:lnTo>
                  <a:pt x="0" y="0"/>
                </a:lnTo>
                <a:cubicBezTo>
                  <a:pt x="0" y="420231"/>
                  <a:pt x="338099" y="760984"/>
                  <a:pt x="755055" y="760984"/>
                </a:cubicBezTo>
                <a:lnTo>
                  <a:pt x="755055" y="0"/>
                </a:lnTo>
              </a:path>
            </a:pathLst>
          </a:custGeom>
          <a:solidFill>
            <a:srgbClr val="4867FF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9154586" y="1362"/>
            <a:ext cx="761349" cy="760984"/>
          </a:xfrm>
          <a:custGeom>
            <a:avLst/>
            <a:gdLst/>
            <a:ahLst/>
            <a:cxnLst/>
            <a:rect l="l" t="t" r="r" b="b"/>
            <a:pathLst>
              <a:path w="761349" h="760984">
                <a:moveTo>
                  <a:pt x="0" y="0"/>
                </a:moveTo>
                <a:lnTo>
                  <a:pt x="0" y="760984"/>
                </a:lnTo>
                <a:cubicBezTo>
                  <a:pt x="420432" y="760984"/>
                  <a:pt x="761349" y="420231"/>
                  <a:pt x="761349" y="0"/>
                </a:cubicBezTo>
                <a:lnTo>
                  <a:pt x="0" y="0"/>
                </a:lnTo>
              </a:path>
            </a:pathLst>
          </a:custGeom>
          <a:solidFill>
            <a:srgbClr val="ED9F13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11426019" y="1536544"/>
            <a:ext cx="768168" cy="757547"/>
          </a:xfrm>
          <a:custGeom>
            <a:avLst/>
            <a:gdLst/>
            <a:ahLst/>
            <a:cxnLst/>
            <a:rect l="l" t="t" r="r" b="b"/>
            <a:pathLst>
              <a:path w="768168" h="757547">
                <a:moveTo>
                  <a:pt x="384084" y="0"/>
                </a:moveTo>
                <a:cubicBezTo>
                  <a:pt x="596206" y="0"/>
                  <a:pt x="768168" y="169584"/>
                  <a:pt x="768168" y="378774"/>
                </a:cubicBezTo>
                <a:cubicBezTo>
                  <a:pt x="768168" y="587963"/>
                  <a:pt x="596214" y="757547"/>
                  <a:pt x="384084" y="757547"/>
                </a:cubicBezTo>
                <a:cubicBezTo>
                  <a:pt x="171962" y="757547"/>
                  <a:pt x="0" y="587963"/>
                  <a:pt x="0" y="378774"/>
                </a:cubicBezTo>
                <a:cubicBezTo>
                  <a:pt x="0" y="169585"/>
                  <a:pt x="171962" y="0"/>
                  <a:pt x="384084" y="0"/>
                </a:cubicBezTo>
              </a:path>
            </a:pathLst>
          </a:custGeom>
          <a:solidFill>
            <a:srgbClr val="3B2675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10672955" y="-450"/>
            <a:ext cx="755054" cy="1521071"/>
          </a:xfrm>
          <a:custGeom>
            <a:avLst/>
            <a:gdLst/>
            <a:ahLst/>
            <a:cxnLst/>
            <a:rect l="l" t="t" r="r" b="b"/>
            <a:pathLst>
              <a:path w="755054" h="1521071">
                <a:moveTo>
                  <a:pt x="0" y="1521071"/>
                </a:moveTo>
                <a:cubicBezTo>
                  <a:pt x="416956" y="1521071"/>
                  <a:pt x="755054" y="1180518"/>
                  <a:pt x="755054" y="760535"/>
                </a:cubicBezTo>
                <a:cubicBezTo>
                  <a:pt x="755054" y="340553"/>
                  <a:pt x="416956" y="0"/>
                  <a:pt x="0" y="0"/>
                </a:cubicBezTo>
                <a:lnTo>
                  <a:pt x="0" y="1521071"/>
                </a:lnTo>
              </a:path>
            </a:pathLst>
          </a:custGeom>
          <a:solidFill>
            <a:srgbClr val="F23342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11433692" y="-153"/>
            <a:ext cx="755051" cy="1521369"/>
          </a:xfrm>
          <a:custGeom>
            <a:avLst/>
            <a:gdLst/>
            <a:ahLst/>
            <a:cxnLst/>
            <a:rect l="l" t="t" r="r" b="b"/>
            <a:pathLst>
              <a:path w="755051" h="1521369">
                <a:moveTo>
                  <a:pt x="755051" y="0"/>
                </a:moveTo>
                <a:cubicBezTo>
                  <a:pt x="338097" y="0"/>
                  <a:pt x="0" y="340619"/>
                  <a:pt x="0" y="760685"/>
                </a:cubicBezTo>
                <a:cubicBezTo>
                  <a:pt x="0" y="1180750"/>
                  <a:pt x="338097" y="1521369"/>
                  <a:pt x="755051" y="1521369"/>
                </a:cubicBezTo>
                <a:lnTo>
                  <a:pt x="755051" y="0"/>
                </a:lnTo>
              </a:path>
            </a:pathLst>
          </a:custGeom>
          <a:solidFill>
            <a:srgbClr val="0B1347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10842472" y="5234927"/>
            <a:ext cx="686427" cy="1157097"/>
          </a:xfrm>
          <a:custGeom>
            <a:avLst/>
            <a:gdLst/>
            <a:ahLst/>
            <a:cxnLst/>
            <a:rect l="l" t="t" r="r" b="b"/>
            <a:pathLst>
              <a:path w="686427" h="1157097">
                <a:moveTo>
                  <a:pt x="33010" y="1157097"/>
                </a:moveTo>
                <a:cubicBezTo>
                  <a:pt x="-102230" y="651272"/>
                  <a:pt x="190333" y="133251"/>
                  <a:pt x="686427" y="0"/>
                </a:cubicBezTo>
              </a:path>
            </a:pathLst>
          </a:custGeom>
          <a:noFill/>
          <a:ln w="82175">
            <a:solidFill>
              <a:srgbClr val="3B2675">
                <a:alpha val="10000"/>
              </a:srgbClr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11388322" y="5781243"/>
            <a:ext cx="724586" cy="872786"/>
          </a:xfrm>
          <a:custGeom>
            <a:avLst/>
            <a:gdLst/>
            <a:ahLst/>
            <a:cxnLst/>
            <a:rect l="l" t="t" r="r" b="b"/>
            <a:pathLst>
              <a:path w="724586" h="872786">
                <a:moveTo>
                  <a:pt x="362293" y="722772"/>
                </a:moveTo>
                <a:cubicBezTo>
                  <a:pt x="562387" y="722772"/>
                  <a:pt x="724586" y="560948"/>
                  <a:pt x="724586" y="361386"/>
                </a:cubicBezTo>
                <a:cubicBezTo>
                  <a:pt x="724586" y="161823"/>
                  <a:pt x="562387" y="0"/>
                  <a:pt x="362293" y="0"/>
                </a:cubicBezTo>
                <a:cubicBezTo>
                  <a:pt x="162199" y="0"/>
                  <a:pt x="0" y="161823"/>
                  <a:pt x="0" y="361386"/>
                </a:cubicBezTo>
                <a:lnTo>
                  <a:pt x="0" y="872786"/>
                </a:lnTo>
              </a:path>
            </a:pathLst>
          </a:custGeom>
          <a:noFill/>
          <a:ln w="81590">
            <a:solidFill>
              <a:srgbClr val="F23342">
                <a:alpha val="10000"/>
              </a:srgbClr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9019982" y="6095204"/>
            <a:ext cx="1829083" cy="669647"/>
          </a:xfrm>
          <a:custGeom>
            <a:avLst/>
            <a:gdLst/>
            <a:ahLst/>
            <a:cxnLst/>
            <a:rect l="l" t="t" r="r" b="b"/>
            <a:pathLst>
              <a:path w="1829083" h="669647">
                <a:moveTo>
                  <a:pt x="0" y="0"/>
                </a:moveTo>
                <a:cubicBezTo>
                  <a:pt x="0" y="369826"/>
                  <a:pt x="296494" y="669647"/>
                  <a:pt x="662238" y="669647"/>
                </a:cubicBezTo>
                <a:lnTo>
                  <a:pt x="1829083" y="669647"/>
                </a:lnTo>
              </a:path>
            </a:pathLst>
          </a:custGeom>
          <a:noFill/>
          <a:ln w="82141">
            <a:solidFill>
              <a:srgbClr val="3B2675">
                <a:alpha val="10000"/>
              </a:srgbClr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9464347" y="5203385"/>
            <a:ext cx="921301" cy="1257553"/>
          </a:xfrm>
          <a:custGeom>
            <a:avLst/>
            <a:gdLst/>
            <a:ahLst/>
            <a:cxnLst/>
            <a:rect l="l" t="t" r="r" b="b"/>
            <a:pathLst>
              <a:path w="921301" h="1257553">
                <a:moveTo>
                  <a:pt x="0" y="796446"/>
                </a:moveTo>
                <a:cubicBezTo>
                  <a:pt x="0" y="1051088"/>
                  <a:pt x="206242" y="1257553"/>
                  <a:pt x="460651" y="1257553"/>
                </a:cubicBezTo>
                <a:lnTo>
                  <a:pt x="460651" y="1257553"/>
                </a:lnTo>
                <a:cubicBezTo>
                  <a:pt x="715040" y="1257553"/>
                  <a:pt x="921301" y="1051088"/>
                  <a:pt x="921301" y="796446"/>
                </a:cubicBezTo>
                <a:lnTo>
                  <a:pt x="921301" y="461094"/>
                </a:lnTo>
                <a:cubicBezTo>
                  <a:pt x="921301" y="206465"/>
                  <a:pt x="715040" y="-13"/>
                  <a:pt x="460651" y="-13"/>
                </a:cubicBezTo>
                <a:lnTo>
                  <a:pt x="460651" y="-13"/>
                </a:lnTo>
                <a:cubicBezTo>
                  <a:pt x="206242" y="-13"/>
                  <a:pt x="0" y="206452"/>
                  <a:pt x="0" y="461094"/>
                </a:cubicBezTo>
                <a:lnTo>
                  <a:pt x="0" y="796446"/>
                </a:lnTo>
              </a:path>
            </a:pathLst>
          </a:custGeom>
          <a:solidFill>
            <a:srgbClr val="DAE1FF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2" name="Text 10"/>
          <p:cNvSpPr/>
          <p:nvPr/>
        </p:nvSpPr>
        <p:spPr>
          <a:xfrm>
            <a:off x="284101" y="84720"/>
            <a:ext cx="1862630" cy="1863197"/>
          </a:xfrm>
          <a:custGeom>
            <a:avLst/>
            <a:gdLst/>
            <a:ahLst/>
            <a:cxnLst/>
            <a:rect l="l" t="t" r="r" b="b"/>
            <a:pathLst>
              <a:path w="1862630" h="1863197">
                <a:moveTo>
                  <a:pt x="1829624" y="674645"/>
                </a:moveTo>
                <a:cubicBezTo>
                  <a:pt x="1964870" y="1180465"/>
                  <a:pt x="1672306" y="1698490"/>
                  <a:pt x="1176214" y="1831746"/>
                </a:cubicBezTo>
                <a:cubicBezTo>
                  <a:pt x="680121" y="1964908"/>
                  <a:pt x="168251" y="1662866"/>
                  <a:pt x="33024" y="1157045"/>
                </a:cubicBezTo>
                <a:cubicBezTo>
                  <a:pt x="-102202" y="651224"/>
                  <a:pt x="190342" y="133218"/>
                  <a:pt x="686435" y="0"/>
                </a:cubicBezTo>
              </a:path>
            </a:pathLst>
          </a:custGeom>
          <a:noFill/>
          <a:ln w="82175">
            <a:solidFill>
              <a:srgbClr val="DCEAF7">
                <a:alpha val="30000"/>
              </a:srgbClr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3" name="Text 11"/>
          <p:cNvSpPr/>
          <p:nvPr/>
        </p:nvSpPr>
        <p:spPr>
          <a:xfrm>
            <a:off x="829956" y="165499"/>
            <a:ext cx="724586" cy="1192101"/>
          </a:xfrm>
          <a:custGeom>
            <a:avLst/>
            <a:gdLst/>
            <a:ahLst/>
            <a:cxnLst/>
            <a:rect l="l" t="t" r="r" b="b"/>
            <a:pathLst>
              <a:path w="724586" h="1192101">
                <a:moveTo>
                  <a:pt x="362293" y="469330"/>
                </a:moveTo>
                <a:cubicBezTo>
                  <a:pt x="162199" y="469330"/>
                  <a:pt x="0" y="631158"/>
                  <a:pt x="0" y="830716"/>
                </a:cubicBezTo>
                <a:cubicBezTo>
                  <a:pt x="0" y="1030273"/>
                  <a:pt x="162199" y="1192101"/>
                  <a:pt x="362293" y="1192101"/>
                </a:cubicBezTo>
                <a:cubicBezTo>
                  <a:pt x="562387" y="1192101"/>
                  <a:pt x="724586" y="1030273"/>
                  <a:pt x="724586" y="830716"/>
                </a:cubicBezTo>
                <a:lnTo>
                  <a:pt x="724586" y="0"/>
                </a:lnTo>
              </a:path>
            </a:pathLst>
          </a:custGeom>
          <a:noFill/>
          <a:ln w="81590">
            <a:solidFill>
              <a:srgbClr val="FBECD0">
                <a:alpha val="30000"/>
              </a:srgbClr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5445" y="3796803"/>
            <a:ext cx="755051" cy="760984"/>
          </a:xfrm>
          <a:custGeom>
            <a:avLst/>
            <a:gdLst/>
            <a:ahLst/>
            <a:cxnLst/>
            <a:rect l="l" t="t" r="r" b="b"/>
            <a:pathLst>
              <a:path w="755051" h="760984">
                <a:moveTo>
                  <a:pt x="0" y="0"/>
                </a:moveTo>
                <a:lnTo>
                  <a:pt x="0" y="760984"/>
                </a:lnTo>
                <a:cubicBezTo>
                  <a:pt x="416954" y="760984"/>
                  <a:pt x="755051" y="420231"/>
                  <a:pt x="755051" y="0"/>
                </a:cubicBezTo>
                <a:lnTo>
                  <a:pt x="0" y="0"/>
                </a:lnTo>
              </a:path>
            </a:pathLst>
          </a:custGeom>
          <a:solidFill>
            <a:srgbClr val="05C4CE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1516899" y="6095204"/>
            <a:ext cx="755055" cy="760984"/>
          </a:xfrm>
          <a:custGeom>
            <a:avLst/>
            <a:gdLst/>
            <a:ahLst/>
            <a:cxnLst/>
            <a:rect l="l" t="t" r="r" b="b"/>
            <a:pathLst>
              <a:path w="755055" h="760984">
                <a:moveTo>
                  <a:pt x="0" y="760984"/>
                </a:moveTo>
                <a:lnTo>
                  <a:pt x="755055" y="760984"/>
                </a:lnTo>
                <a:cubicBezTo>
                  <a:pt x="755055" y="340753"/>
                  <a:pt x="416956" y="0"/>
                  <a:pt x="0" y="0"/>
                </a:cubicBezTo>
                <a:lnTo>
                  <a:pt x="0" y="760984"/>
                </a:lnTo>
              </a:path>
            </a:pathLst>
          </a:custGeom>
          <a:solidFill>
            <a:srgbClr val="4867FF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6" name="Text 14"/>
          <p:cNvSpPr/>
          <p:nvPr/>
        </p:nvSpPr>
        <p:spPr>
          <a:xfrm>
            <a:off x="2278253" y="6095204"/>
            <a:ext cx="761349" cy="760984"/>
          </a:xfrm>
          <a:custGeom>
            <a:avLst/>
            <a:gdLst/>
            <a:ahLst/>
            <a:cxnLst/>
            <a:rect l="l" t="t" r="r" b="b"/>
            <a:pathLst>
              <a:path w="761349" h="760984">
                <a:moveTo>
                  <a:pt x="761349" y="760984"/>
                </a:moveTo>
                <a:lnTo>
                  <a:pt x="761349" y="0"/>
                </a:lnTo>
                <a:cubicBezTo>
                  <a:pt x="340917" y="0"/>
                  <a:pt x="0" y="340753"/>
                  <a:pt x="0" y="760984"/>
                </a:cubicBezTo>
                <a:lnTo>
                  <a:pt x="761349" y="760984"/>
                </a:lnTo>
              </a:path>
            </a:pathLst>
          </a:custGeom>
          <a:solidFill>
            <a:srgbClr val="ED9F13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7" name="Text 15"/>
          <p:cNvSpPr/>
          <p:nvPr/>
        </p:nvSpPr>
        <p:spPr>
          <a:xfrm>
            <a:off x="1" y="4563459"/>
            <a:ext cx="768168" cy="757547"/>
          </a:xfrm>
          <a:custGeom>
            <a:avLst/>
            <a:gdLst/>
            <a:ahLst/>
            <a:cxnLst/>
            <a:rect l="l" t="t" r="r" b="b"/>
            <a:pathLst>
              <a:path w="768168" h="757547">
                <a:moveTo>
                  <a:pt x="384084" y="757547"/>
                </a:moveTo>
                <a:cubicBezTo>
                  <a:pt x="171962" y="757547"/>
                  <a:pt x="0" y="587963"/>
                  <a:pt x="0" y="378773"/>
                </a:cubicBezTo>
                <a:cubicBezTo>
                  <a:pt x="0" y="169584"/>
                  <a:pt x="171954" y="0"/>
                  <a:pt x="384084" y="0"/>
                </a:cubicBezTo>
                <a:cubicBezTo>
                  <a:pt x="596206" y="0"/>
                  <a:pt x="768168" y="169584"/>
                  <a:pt x="768168" y="378773"/>
                </a:cubicBezTo>
                <a:cubicBezTo>
                  <a:pt x="768168" y="587962"/>
                  <a:pt x="596206" y="757547"/>
                  <a:pt x="384084" y="757547"/>
                </a:cubicBezTo>
              </a:path>
            </a:pathLst>
          </a:custGeom>
          <a:solidFill>
            <a:srgbClr val="3B2675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8" name="Text 16"/>
          <p:cNvSpPr/>
          <p:nvPr/>
        </p:nvSpPr>
        <p:spPr>
          <a:xfrm>
            <a:off x="766179" y="5336929"/>
            <a:ext cx="755054" cy="1521071"/>
          </a:xfrm>
          <a:custGeom>
            <a:avLst/>
            <a:gdLst/>
            <a:ahLst/>
            <a:cxnLst/>
            <a:rect l="l" t="t" r="r" b="b"/>
            <a:pathLst>
              <a:path w="755054" h="1521071">
                <a:moveTo>
                  <a:pt x="755054" y="0"/>
                </a:moveTo>
                <a:cubicBezTo>
                  <a:pt x="338098" y="0"/>
                  <a:pt x="0" y="340553"/>
                  <a:pt x="0" y="760536"/>
                </a:cubicBezTo>
                <a:cubicBezTo>
                  <a:pt x="0" y="1180518"/>
                  <a:pt x="338098" y="1521071"/>
                  <a:pt x="755054" y="1521071"/>
                </a:cubicBezTo>
                <a:lnTo>
                  <a:pt x="755054" y="0"/>
                </a:lnTo>
              </a:path>
            </a:pathLst>
          </a:custGeom>
          <a:solidFill>
            <a:srgbClr val="F23342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9" name="Text 17"/>
          <p:cNvSpPr/>
          <p:nvPr/>
        </p:nvSpPr>
        <p:spPr>
          <a:xfrm>
            <a:off x="5445" y="5336334"/>
            <a:ext cx="755051" cy="1521369"/>
          </a:xfrm>
          <a:custGeom>
            <a:avLst/>
            <a:gdLst/>
            <a:ahLst/>
            <a:cxnLst/>
            <a:rect l="l" t="t" r="r" b="b"/>
            <a:pathLst>
              <a:path w="755051" h="1521369">
                <a:moveTo>
                  <a:pt x="0" y="1521369"/>
                </a:moveTo>
                <a:cubicBezTo>
                  <a:pt x="416954" y="1521369"/>
                  <a:pt x="755051" y="1180750"/>
                  <a:pt x="755051" y="760685"/>
                </a:cubicBezTo>
                <a:cubicBezTo>
                  <a:pt x="755051" y="340619"/>
                  <a:pt x="416954" y="0"/>
                  <a:pt x="0" y="0"/>
                </a:cubicBezTo>
                <a:lnTo>
                  <a:pt x="0" y="1521369"/>
                </a:lnTo>
              </a:path>
            </a:pathLst>
          </a:custGeom>
          <a:solidFill>
            <a:srgbClr val="0B1347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0" name="Text 18"/>
          <p:cNvSpPr/>
          <p:nvPr/>
        </p:nvSpPr>
        <p:spPr>
          <a:xfrm>
            <a:off x="761996" y="447"/>
            <a:ext cx="106375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2400" b="1" dirty="0">
                <a:solidFill>
                  <a:srgbClr val="00000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Campaign Objective (What We’re Trying to Win)</a:t>
            </a:r>
            <a:endParaRPr lang="en-US" sz="2400" dirty="0"/>
          </a:p>
        </p:txBody>
      </p:sp>
      <p:sp>
        <p:nvSpPr>
          <p:cNvPr id="21" name="Text 19"/>
          <p:cNvSpPr/>
          <p:nvPr/>
        </p:nvSpPr>
        <p:spPr>
          <a:xfrm>
            <a:off x="10454636" y="6129891"/>
            <a:ext cx="914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2" name="Text 20"/>
          <p:cNvSpPr/>
          <p:nvPr/>
        </p:nvSpPr>
        <p:spPr>
          <a:xfrm>
            <a:off x="2057400" y="1530235"/>
            <a:ext cx="640080" cy="640080"/>
          </a:xfrm>
          <a:custGeom>
            <a:avLst/>
            <a:gdLst/>
            <a:ahLst/>
            <a:cxnLst/>
            <a:rect l="l" t="t" r="r" b="b"/>
            <a:pathLst>
              <a:path w="640080" h="640080">
                <a:moveTo>
                  <a:pt x="0" y="320040"/>
                </a:moveTo>
                <a:cubicBezTo>
                  <a:pt x="0" y="143288"/>
                  <a:pt x="143288" y="0"/>
                  <a:pt x="320040" y="0"/>
                </a:cubicBezTo>
                <a:cubicBezTo>
                  <a:pt x="496792" y="0"/>
                  <a:pt x="640080" y="143288"/>
                  <a:pt x="640080" y="320040"/>
                </a:cubicBezTo>
                <a:cubicBezTo>
                  <a:pt x="640080" y="496792"/>
                  <a:pt x="496792" y="640080"/>
                  <a:pt x="320040" y="640080"/>
                </a:cubicBezTo>
                <a:cubicBezTo>
                  <a:pt x="143288" y="640080"/>
                  <a:pt x="0" y="496792"/>
                  <a:pt x="0" y="320040"/>
                </a:cubicBezTo>
              </a:path>
            </a:pathLst>
          </a:custGeom>
          <a:solidFill>
            <a:srgbClr val="4867FF">
              <a:alpha val="5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3" name="Text 21"/>
          <p:cNvSpPr/>
          <p:nvPr/>
        </p:nvSpPr>
        <p:spPr>
          <a:xfrm>
            <a:off x="5774707" y="1530235"/>
            <a:ext cx="640080" cy="640080"/>
          </a:xfrm>
          <a:custGeom>
            <a:avLst/>
            <a:gdLst/>
            <a:ahLst/>
            <a:cxnLst/>
            <a:rect l="l" t="t" r="r" b="b"/>
            <a:pathLst>
              <a:path w="640080" h="640080">
                <a:moveTo>
                  <a:pt x="0" y="320040"/>
                </a:moveTo>
                <a:cubicBezTo>
                  <a:pt x="0" y="143288"/>
                  <a:pt x="143288" y="0"/>
                  <a:pt x="320040" y="0"/>
                </a:cubicBezTo>
                <a:cubicBezTo>
                  <a:pt x="496792" y="0"/>
                  <a:pt x="640080" y="143288"/>
                  <a:pt x="640080" y="320040"/>
                </a:cubicBezTo>
                <a:cubicBezTo>
                  <a:pt x="640080" y="496792"/>
                  <a:pt x="496792" y="640080"/>
                  <a:pt x="320040" y="640080"/>
                </a:cubicBezTo>
                <a:cubicBezTo>
                  <a:pt x="143288" y="640080"/>
                  <a:pt x="0" y="496792"/>
                  <a:pt x="0" y="320040"/>
                </a:cubicBezTo>
              </a:path>
            </a:pathLst>
          </a:custGeom>
          <a:solidFill>
            <a:srgbClr val="4867FF">
              <a:alpha val="5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4" name="Text 22"/>
          <p:cNvSpPr/>
          <p:nvPr/>
        </p:nvSpPr>
        <p:spPr>
          <a:xfrm>
            <a:off x="9494520" y="1530235"/>
            <a:ext cx="640080" cy="640080"/>
          </a:xfrm>
          <a:custGeom>
            <a:avLst/>
            <a:gdLst/>
            <a:ahLst/>
            <a:cxnLst/>
            <a:rect l="l" t="t" r="r" b="b"/>
            <a:pathLst>
              <a:path w="640080" h="640080">
                <a:moveTo>
                  <a:pt x="0" y="320040"/>
                </a:moveTo>
                <a:cubicBezTo>
                  <a:pt x="0" y="143288"/>
                  <a:pt x="143288" y="0"/>
                  <a:pt x="320040" y="0"/>
                </a:cubicBezTo>
                <a:cubicBezTo>
                  <a:pt x="496792" y="0"/>
                  <a:pt x="640080" y="143288"/>
                  <a:pt x="640080" y="320040"/>
                </a:cubicBezTo>
                <a:cubicBezTo>
                  <a:pt x="640080" y="496792"/>
                  <a:pt x="496792" y="640080"/>
                  <a:pt x="320040" y="640080"/>
                </a:cubicBezTo>
                <a:cubicBezTo>
                  <a:pt x="143288" y="640080"/>
                  <a:pt x="0" y="496792"/>
                  <a:pt x="0" y="320040"/>
                </a:cubicBezTo>
              </a:path>
            </a:pathLst>
          </a:custGeom>
          <a:solidFill>
            <a:srgbClr val="4867FF">
              <a:alpha val="5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5" name="Text 23"/>
          <p:cNvSpPr/>
          <p:nvPr/>
        </p:nvSpPr>
        <p:spPr>
          <a:xfrm>
            <a:off x="8305800" y="3066109"/>
            <a:ext cx="3034030" cy="2834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100000"/>
              </a:lnSpc>
              <a:spcBef>
                <a:spcPts val="1200"/>
              </a:spcBef>
              <a:buNone/>
            </a:pPr>
            <a:r>
              <a:rPr lang="en-US" sz="1300" dirty="0">
                <a:solidFill>
                  <a:srgbClr val="00000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The outcome we’ll track with KPIs, not vibes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8305800" y="2386835"/>
            <a:ext cx="30403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9000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Success definition</a:t>
            </a:r>
            <a:endParaRPr lang="en-US" sz="1800" dirty="0"/>
          </a:p>
        </p:txBody>
      </p:sp>
      <p:sp>
        <p:nvSpPr>
          <p:cNvPr id="27" name="Text 25"/>
          <p:cNvSpPr/>
          <p:nvPr/>
        </p:nvSpPr>
        <p:spPr>
          <a:xfrm>
            <a:off x="4585987" y="3066109"/>
            <a:ext cx="3034030" cy="2834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100000"/>
              </a:lnSpc>
              <a:spcBef>
                <a:spcPts val="1200"/>
              </a:spcBef>
              <a:buNone/>
            </a:pPr>
            <a:r>
              <a:rPr lang="en-US" sz="1300" dirty="0">
                <a:solidFill>
                  <a:srgbClr val="00000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Improve brand momentum and conversion quality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4585987" y="2386835"/>
            <a:ext cx="30403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9000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Secondary objective</a:t>
            </a:r>
            <a:endParaRPr lang="en-US" sz="1800" dirty="0"/>
          </a:p>
        </p:txBody>
      </p:sp>
      <p:sp>
        <p:nvSpPr>
          <p:cNvPr id="29" name="Text 27"/>
          <p:cNvSpPr/>
          <p:nvPr/>
        </p:nvSpPr>
        <p:spPr>
          <a:xfrm>
            <a:off x="868680" y="3066109"/>
            <a:ext cx="3034030" cy="2834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100000"/>
              </a:lnSpc>
              <a:spcBef>
                <a:spcPts val="1200"/>
              </a:spcBef>
              <a:buNone/>
            </a:pPr>
            <a:r>
              <a:rPr lang="en-US" sz="1300" dirty="0">
                <a:solidFill>
                  <a:srgbClr val="00000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Drive measurable growth (awareness, leads, or sales—pick your weapon)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868680" y="2386835"/>
            <a:ext cx="30403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9000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Primary objective</a:t>
            </a:r>
            <a:endParaRPr lang="en-US" sz="1800" dirty="0"/>
          </a:p>
        </p:txBody>
      </p:sp>
      <p:sp>
        <p:nvSpPr>
          <p:cNvPr id="31" name="Text 29"/>
          <p:cNvSpPr/>
          <p:nvPr/>
        </p:nvSpPr>
        <p:spPr>
          <a:xfrm>
            <a:off x="9677400" y="1713115"/>
            <a:ext cx="274320" cy="274320"/>
          </a:xfrm>
          <a:custGeom>
            <a:avLst/>
            <a:gdLst/>
            <a:ahLst/>
            <a:cxnLst/>
            <a:rect l="l" t="t" r="r" b="b"/>
            <a:pathLst>
              <a:path w="274320" h="274320">
                <a:moveTo>
                  <a:pt x="146956" y="29391"/>
                </a:moveTo>
                <a:lnTo>
                  <a:pt x="146956" y="244927"/>
                </a:lnTo>
                <a:lnTo>
                  <a:pt x="127361" y="244927"/>
                </a:lnTo>
                <a:lnTo>
                  <a:pt x="127361" y="29391"/>
                </a:lnTo>
                <a:lnTo>
                  <a:pt x="146956" y="29391"/>
                </a:lnTo>
                <a:moveTo>
                  <a:pt x="127364" y="0"/>
                </a:moveTo>
                <a:cubicBezTo>
                  <a:pt x="111138" y="0"/>
                  <a:pt x="97973" y="13165"/>
                  <a:pt x="97973" y="29391"/>
                </a:cubicBezTo>
                <a:lnTo>
                  <a:pt x="97973" y="244927"/>
                </a:lnTo>
                <a:cubicBezTo>
                  <a:pt x="97973" y="261153"/>
                  <a:pt x="111138" y="274317"/>
                  <a:pt x="127364" y="274317"/>
                </a:cubicBezTo>
                <a:lnTo>
                  <a:pt x="146959" y="274317"/>
                </a:lnTo>
                <a:cubicBezTo>
                  <a:pt x="163185" y="274317"/>
                  <a:pt x="176349" y="261153"/>
                  <a:pt x="176349" y="244927"/>
                </a:cubicBezTo>
                <a:lnTo>
                  <a:pt x="176349" y="29391"/>
                </a:lnTo>
                <a:cubicBezTo>
                  <a:pt x="176349" y="13165"/>
                  <a:pt x="163185" y="0"/>
                  <a:pt x="146959" y="0"/>
                </a:cubicBezTo>
                <a:lnTo>
                  <a:pt x="127364" y="0"/>
                </a:lnTo>
                <a:moveTo>
                  <a:pt x="48985" y="146956"/>
                </a:moveTo>
                <a:lnTo>
                  <a:pt x="48985" y="244927"/>
                </a:lnTo>
                <a:lnTo>
                  <a:pt x="29391" y="244927"/>
                </a:lnTo>
                <a:lnTo>
                  <a:pt x="29391" y="146956"/>
                </a:lnTo>
                <a:lnTo>
                  <a:pt x="48985" y="146956"/>
                </a:lnTo>
                <a:moveTo>
                  <a:pt x="29391" y="117565"/>
                </a:moveTo>
                <a:cubicBezTo>
                  <a:pt x="13165" y="117565"/>
                  <a:pt x="0" y="130730"/>
                  <a:pt x="0" y="146956"/>
                </a:cubicBezTo>
                <a:lnTo>
                  <a:pt x="0" y="244927"/>
                </a:lnTo>
                <a:cubicBezTo>
                  <a:pt x="0" y="261153"/>
                  <a:pt x="13165" y="274317"/>
                  <a:pt x="29391" y="274317"/>
                </a:cubicBezTo>
                <a:lnTo>
                  <a:pt x="48985" y="274317"/>
                </a:lnTo>
                <a:cubicBezTo>
                  <a:pt x="65211" y="274317"/>
                  <a:pt x="78376" y="261153"/>
                  <a:pt x="78376" y="244927"/>
                </a:cubicBezTo>
                <a:lnTo>
                  <a:pt x="78376" y="146956"/>
                </a:lnTo>
                <a:cubicBezTo>
                  <a:pt x="78376" y="130730"/>
                  <a:pt x="65211" y="117565"/>
                  <a:pt x="48985" y="117565"/>
                </a:cubicBezTo>
                <a:lnTo>
                  <a:pt x="29391" y="117565"/>
                </a:lnTo>
                <a:moveTo>
                  <a:pt x="225335" y="68580"/>
                </a:moveTo>
                <a:lnTo>
                  <a:pt x="244929" y="68580"/>
                </a:lnTo>
                <a:lnTo>
                  <a:pt x="244929" y="244929"/>
                </a:lnTo>
                <a:lnTo>
                  <a:pt x="225335" y="244929"/>
                </a:lnTo>
                <a:lnTo>
                  <a:pt x="225335" y="68580"/>
                </a:lnTo>
                <a:moveTo>
                  <a:pt x="195944" y="68580"/>
                </a:moveTo>
                <a:lnTo>
                  <a:pt x="195944" y="244929"/>
                </a:lnTo>
                <a:cubicBezTo>
                  <a:pt x="195944" y="261155"/>
                  <a:pt x="209109" y="274320"/>
                  <a:pt x="225335" y="274320"/>
                </a:cubicBezTo>
                <a:lnTo>
                  <a:pt x="244929" y="274320"/>
                </a:lnTo>
                <a:cubicBezTo>
                  <a:pt x="261155" y="274320"/>
                  <a:pt x="274320" y="261155"/>
                  <a:pt x="274320" y="244929"/>
                </a:cubicBezTo>
                <a:lnTo>
                  <a:pt x="274320" y="68580"/>
                </a:lnTo>
                <a:cubicBezTo>
                  <a:pt x="274320" y="52354"/>
                  <a:pt x="261155" y="39189"/>
                  <a:pt x="244929" y="39189"/>
                </a:cubicBezTo>
                <a:lnTo>
                  <a:pt x="225335" y="39189"/>
                </a:lnTo>
                <a:cubicBezTo>
                  <a:pt x="209109" y="39189"/>
                  <a:pt x="195944" y="52354"/>
                  <a:pt x="195944" y="68580"/>
                </a:cubicBezTo>
                <a:lnTo>
                  <a:pt x="195944" y="68580"/>
                </a:lnTo>
              </a:path>
            </a:pathLst>
          </a:custGeom>
          <a:solidFill>
            <a:srgbClr val="4867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2" name="Text 30"/>
          <p:cNvSpPr/>
          <p:nvPr/>
        </p:nvSpPr>
        <p:spPr>
          <a:xfrm>
            <a:off x="5957587" y="1713115"/>
            <a:ext cx="274320" cy="274320"/>
          </a:xfrm>
          <a:custGeom>
            <a:avLst/>
            <a:gdLst/>
            <a:ahLst/>
            <a:cxnLst/>
            <a:rect l="l" t="t" r="r" b="b"/>
            <a:pathLst>
              <a:path w="274320" h="274320">
                <a:moveTo>
                  <a:pt x="248603" y="137160"/>
                </a:moveTo>
                <a:cubicBezTo>
                  <a:pt x="248603" y="75611"/>
                  <a:pt x="198709" y="25718"/>
                  <a:pt x="137160" y="25718"/>
                </a:cubicBezTo>
                <a:cubicBezTo>
                  <a:pt x="75611" y="25718"/>
                  <a:pt x="25718" y="75611"/>
                  <a:pt x="25718" y="137160"/>
                </a:cubicBezTo>
                <a:cubicBezTo>
                  <a:pt x="25718" y="198709"/>
                  <a:pt x="75611" y="248603"/>
                  <a:pt x="137160" y="248603"/>
                </a:cubicBezTo>
                <a:cubicBezTo>
                  <a:pt x="198709" y="248603"/>
                  <a:pt x="248603" y="198709"/>
                  <a:pt x="248603" y="137160"/>
                </a:cubicBezTo>
                <a:lnTo>
                  <a:pt x="248603" y="137160"/>
                </a:lnTo>
                <a:moveTo>
                  <a:pt x="0" y="137160"/>
                </a:moveTo>
                <a:cubicBezTo>
                  <a:pt x="0" y="61409"/>
                  <a:pt x="61409" y="0"/>
                  <a:pt x="137160" y="0"/>
                </a:cubicBezTo>
                <a:cubicBezTo>
                  <a:pt x="212911" y="0"/>
                  <a:pt x="274320" y="61409"/>
                  <a:pt x="274320" y="137160"/>
                </a:cubicBezTo>
                <a:cubicBezTo>
                  <a:pt x="274320" y="212911"/>
                  <a:pt x="212911" y="274320"/>
                  <a:pt x="137160" y="274320"/>
                </a:cubicBezTo>
                <a:cubicBezTo>
                  <a:pt x="61409" y="274320"/>
                  <a:pt x="0" y="212911"/>
                  <a:pt x="0" y="137160"/>
                </a:cubicBezTo>
                <a:moveTo>
                  <a:pt x="137160" y="197167"/>
                </a:moveTo>
                <a:cubicBezTo>
                  <a:pt x="170301" y="197167"/>
                  <a:pt x="197167" y="170301"/>
                  <a:pt x="197167" y="137160"/>
                </a:cubicBezTo>
                <a:cubicBezTo>
                  <a:pt x="197167" y="104019"/>
                  <a:pt x="170301" y="77152"/>
                  <a:pt x="137160" y="77152"/>
                </a:cubicBezTo>
                <a:cubicBezTo>
                  <a:pt x="104019" y="77152"/>
                  <a:pt x="77152" y="104019"/>
                  <a:pt x="77152" y="137160"/>
                </a:cubicBezTo>
                <a:cubicBezTo>
                  <a:pt x="77152" y="170301"/>
                  <a:pt x="104019" y="197167"/>
                  <a:pt x="137160" y="197167"/>
                </a:cubicBezTo>
                <a:lnTo>
                  <a:pt x="137160" y="197167"/>
                </a:lnTo>
                <a:moveTo>
                  <a:pt x="137160" y="51435"/>
                </a:moveTo>
                <a:cubicBezTo>
                  <a:pt x="184505" y="51435"/>
                  <a:pt x="222885" y="89815"/>
                  <a:pt x="222885" y="137160"/>
                </a:cubicBezTo>
                <a:cubicBezTo>
                  <a:pt x="222885" y="184505"/>
                  <a:pt x="184505" y="222885"/>
                  <a:pt x="137160" y="222885"/>
                </a:cubicBezTo>
                <a:cubicBezTo>
                  <a:pt x="89815" y="222885"/>
                  <a:pt x="51435" y="184505"/>
                  <a:pt x="51435" y="137160"/>
                </a:cubicBezTo>
                <a:cubicBezTo>
                  <a:pt x="51435" y="89815"/>
                  <a:pt x="89815" y="51435"/>
                  <a:pt x="137160" y="51435"/>
                </a:cubicBezTo>
                <a:lnTo>
                  <a:pt x="137160" y="51435"/>
                </a:lnTo>
                <a:moveTo>
                  <a:pt x="137160" y="145733"/>
                </a:moveTo>
                <a:cubicBezTo>
                  <a:pt x="141895" y="145733"/>
                  <a:pt x="145733" y="141895"/>
                  <a:pt x="145733" y="137160"/>
                </a:cubicBezTo>
                <a:cubicBezTo>
                  <a:pt x="145733" y="132425"/>
                  <a:pt x="141895" y="128588"/>
                  <a:pt x="137160" y="128588"/>
                </a:cubicBezTo>
                <a:cubicBezTo>
                  <a:pt x="132425" y="128588"/>
                  <a:pt x="128588" y="132425"/>
                  <a:pt x="128588" y="137160"/>
                </a:cubicBezTo>
                <a:cubicBezTo>
                  <a:pt x="128588" y="141895"/>
                  <a:pt x="132425" y="145733"/>
                  <a:pt x="137160" y="145733"/>
                </a:cubicBezTo>
                <a:moveTo>
                  <a:pt x="137160" y="102870"/>
                </a:moveTo>
                <a:cubicBezTo>
                  <a:pt x="156099" y="102870"/>
                  <a:pt x="171450" y="118221"/>
                  <a:pt x="171450" y="137160"/>
                </a:cubicBezTo>
                <a:cubicBezTo>
                  <a:pt x="171450" y="156099"/>
                  <a:pt x="156099" y="171450"/>
                  <a:pt x="137160" y="171450"/>
                </a:cubicBezTo>
                <a:cubicBezTo>
                  <a:pt x="118221" y="171450"/>
                  <a:pt x="102870" y="156099"/>
                  <a:pt x="102870" y="137160"/>
                </a:cubicBezTo>
                <a:cubicBezTo>
                  <a:pt x="102870" y="118221"/>
                  <a:pt x="118221" y="102870"/>
                  <a:pt x="137160" y="102870"/>
                </a:cubicBezTo>
              </a:path>
            </a:pathLst>
          </a:custGeom>
          <a:solidFill>
            <a:srgbClr val="4867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3" name="Text 31"/>
          <p:cNvSpPr/>
          <p:nvPr/>
        </p:nvSpPr>
        <p:spPr>
          <a:xfrm>
            <a:off x="2240334" y="1713115"/>
            <a:ext cx="274213" cy="274320"/>
          </a:xfrm>
          <a:custGeom>
            <a:avLst/>
            <a:gdLst/>
            <a:ahLst/>
            <a:cxnLst/>
            <a:rect l="l" t="t" r="r" b="b"/>
            <a:pathLst>
              <a:path w="274213" h="274320">
                <a:moveTo>
                  <a:pt x="197255" y="141930"/>
                </a:moveTo>
                <a:cubicBezTo>
                  <a:pt x="173420" y="158052"/>
                  <a:pt x="127997" y="178462"/>
                  <a:pt x="103145" y="189067"/>
                </a:cubicBezTo>
                <a:lnTo>
                  <a:pt x="84397" y="170320"/>
                </a:lnTo>
                <a:cubicBezTo>
                  <a:pt x="95325" y="145628"/>
                  <a:pt x="116107" y="100686"/>
                  <a:pt x="132228" y="76906"/>
                </a:cubicBezTo>
                <a:cubicBezTo>
                  <a:pt x="165545" y="27841"/>
                  <a:pt x="213376" y="22379"/>
                  <a:pt x="247282" y="26930"/>
                </a:cubicBezTo>
                <a:cubicBezTo>
                  <a:pt x="251834" y="60836"/>
                  <a:pt x="246372" y="108669"/>
                  <a:pt x="197307" y="141931"/>
                </a:cubicBezTo>
                <a:lnTo>
                  <a:pt x="197255" y="141930"/>
                </a:lnTo>
                <a:moveTo>
                  <a:pt x="63453" y="154250"/>
                </a:moveTo>
                <a:cubicBezTo>
                  <a:pt x="61525" y="158535"/>
                  <a:pt x="59811" y="162392"/>
                  <a:pt x="58418" y="165607"/>
                </a:cubicBezTo>
                <a:cubicBezTo>
                  <a:pt x="55632" y="171982"/>
                  <a:pt x="57080" y="179372"/>
                  <a:pt x="62008" y="184302"/>
                </a:cubicBezTo>
                <a:lnTo>
                  <a:pt x="89166" y="211460"/>
                </a:lnTo>
                <a:cubicBezTo>
                  <a:pt x="94041" y="216334"/>
                  <a:pt x="101324" y="217835"/>
                  <a:pt x="107645" y="215155"/>
                </a:cubicBezTo>
                <a:cubicBezTo>
                  <a:pt x="111128" y="213709"/>
                  <a:pt x="115304" y="211940"/>
                  <a:pt x="119965" y="209904"/>
                </a:cubicBezTo>
                <a:lnTo>
                  <a:pt x="119965" y="261432"/>
                </a:lnTo>
                <a:cubicBezTo>
                  <a:pt x="119965" y="266038"/>
                  <a:pt x="122431" y="270323"/>
                  <a:pt x="126448" y="272628"/>
                </a:cubicBezTo>
                <a:cubicBezTo>
                  <a:pt x="130465" y="274932"/>
                  <a:pt x="135393" y="274877"/>
                  <a:pt x="139358" y="272521"/>
                </a:cubicBezTo>
                <a:lnTo>
                  <a:pt x="186761" y="244400"/>
                </a:lnTo>
                <a:cubicBezTo>
                  <a:pt x="198492" y="237438"/>
                  <a:pt x="205668" y="224849"/>
                  <a:pt x="205668" y="211243"/>
                </a:cubicBezTo>
                <a:lnTo>
                  <a:pt x="205668" y="167267"/>
                </a:lnTo>
                <a:cubicBezTo>
                  <a:pt x="207809" y="165928"/>
                  <a:pt x="209792" y="164641"/>
                  <a:pt x="211720" y="163358"/>
                </a:cubicBezTo>
                <a:cubicBezTo>
                  <a:pt x="276426" y="119381"/>
                  <a:pt x="278567" y="54036"/>
                  <a:pt x="271388" y="15041"/>
                </a:cubicBezTo>
                <a:cubicBezTo>
                  <a:pt x="270264" y="8828"/>
                  <a:pt x="265389" y="4008"/>
                  <a:pt x="259175" y="2828"/>
                </a:cubicBezTo>
                <a:cubicBezTo>
                  <a:pt x="220182" y="-4348"/>
                  <a:pt x="154834" y="-2206"/>
                  <a:pt x="110966" y="62498"/>
                </a:cubicBezTo>
                <a:cubicBezTo>
                  <a:pt x="109680" y="64427"/>
                  <a:pt x="108341" y="66407"/>
                  <a:pt x="107055" y="68550"/>
                </a:cubicBezTo>
                <a:lnTo>
                  <a:pt x="63080" y="68550"/>
                </a:lnTo>
                <a:cubicBezTo>
                  <a:pt x="49473" y="68550"/>
                  <a:pt x="36835" y="75726"/>
                  <a:pt x="29925" y="87459"/>
                </a:cubicBezTo>
                <a:lnTo>
                  <a:pt x="1804" y="134861"/>
                </a:lnTo>
                <a:cubicBezTo>
                  <a:pt x="-551" y="138825"/>
                  <a:pt x="-606" y="143752"/>
                  <a:pt x="1697" y="147771"/>
                </a:cubicBezTo>
                <a:cubicBezTo>
                  <a:pt x="4001" y="151787"/>
                  <a:pt x="8232" y="154253"/>
                  <a:pt x="12839" y="154253"/>
                </a:cubicBezTo>
                <a:lnTo>
                  <a:pt x="63453" y="154250"/>
                </a:lnTo>
                <a:moveTo>
                  <a:pt x="218520" y="77120"/>
                </a:moveTo>
                <a:cubicBezTo>
                  <a:pt x="218520" y="65285"/>
                  <a:pt x="208928" y="55695"/>
                  <a:pt x="197096" y="55695"/>
                </a:cubicBezTo>
                <a:cubicBezTo>
                  <a:pt x="185264" y="55695"/>
                  <a:pt x="175672" y="65288"/>
                  <a:pt x="175672" y="77120"/>
                </a:cubicBezTo>
                <a:cubicBezTo>
                  <a:pt x="175672" y="88954"/>
                  <a:pt x="185264" y="98544"/>
                  <a:pt x="197096" y="98544"/>
                </a:cubicBezTo>
                <a:cubicBezTo>
                  <a:pt x="208928" y="98544"/>
                  <a:pt x="218520" y="88951"/>
                  <a:pt x="218520" y="77120"/>
                </a:cubicBezTo>
              </a:path>
            </a:pathLst>
          </a:custGeom>
          <a:solidFill>
            <a:srgbClr val="4867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4" name="Text 32"/>
          <p:cNvSpPr/>
          <p:nvPr/>
        </p:nvSpPr>
        <p:spPr>
          <a:xfrm>
            <a:off x="999940" y="6495651"/>
            <a:ext cx="6045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A6A6A6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Comprehensive Quarterly Marketing Campaign Strategy</a:t>
            </a:r>
            <a:endParaRPr lang="en-US" sz="800" dirty="0"/>
          </a:p>
        </p:txBody>
      </p:sp>
      <p:sp>
        <p:nvSpPr>
          <p:cNvPr id="35" name="Text 33"/>
          <p:cNvSpPr/>
          <p:nvPr/>
        </p:nvSpPr>
        <p:spPr>
          <a:xfrm>
            <a:off x="761996" y="6508085"/>
            <a:ext cx="193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262626">
                    <a:alpha val="50000"/>
                  </a:srgbClr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4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3692" y="2299763"/>
            <a:ext cx="755051" cy="760984"/>
          </a:xfrm>
          <a:custGeom>
            <a:avLst/>
            <a:gdLst/>
            <a:ahLst/>
            <a:cxnLst/>
            <a:rect l="l" t="t" r="r" b="b"/>
            <a:pathLst>
              <a:path w="755051" h="760984">
                <a:moveTo>
                  <a:pt x="755051" y="760984"/>
                </a:moveTo>
                <a:lnTo>
                  <a:pt x="755051" y="0"/>
                </a:lnTo>
                <a:cubicBezTo>
                  <a:pt x="338097" y="0"/>
                  <a:pt x="0" y="340753"/>
                  <a:pt x="0" y="760984"/>
                </a:cubicBezTo>
                <a:lnTo>
                  <a:pt x="755051" y="760984"/>
                </a:lnTo>
              </a:path>
            </a:pathLst>
          </a:custGeom>
          <a:solidFill>
            <a:srgbClr val="05C4CE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9922234" y="1362"/>
            <a:ext cx="755055" cy="760984"/>
          </a:xfrm>
          <a:custGeom>
            <a:avLst/>
            <a:gdLst/>
            <a:ahLst/>
            <a:cxnLst/>
            <a:rect l="l" t="t" r="r" b="b"/>
            <a:pathLst>
              <a:path w="755055" h="760984">
                <a:moveTo>
                  <a:pt x="755055" y="0"/>
                </a:moveTo>
                <a:lnTo>
                  <a:pt x="0" y="0"/>
                </a:lnTo>
                <a:cubicBezTo>
                  <a:pt x="0" y="420231"/>
                  <a:pt x="338099" y="760984"/>
                  <a:pt x="755055" y="760984"/>
                </a:cubicBezTo>
                <a:lnTo>
                  <a:pt x="755055" y="0"/>
                </a:lnTo>
              </a:path>
            </a:pathLst>
          </a:custGeom>
          <a:solidFill>
            <a:srgbClr val="4867FF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9154586" y="1362"/>
            <a:ext cx="761349" cy="760984"/>
          </a:xfrm>
          <a:custGeom>
            <a:avLst/>
            <a:gdLst/>
            <a:ahLst/>
            <a:cxnLst/>
            <a:rect l="l" t="t" r="r" b="b"/>
            <a:pathLst>
              <a:path w="761349" h="760984">
                <a:moveTo>
                  <a:pt x="0" y="0"/>
                </a:moveTo>
                <a:lnTo>
                  <a:pt x="0" y="760984"/>
                </a:lnTo>
                <a:cubicBezTo>
                  <a:pt x="420432" y="760984"/>
                  <a:pt x="761349" y="420231"/>
                  <a:pt x="761349" y="0"/>
                </a:cubicBezTo>
                <a:lnTo>
                  <a:pt x="0" y="0"/>
                </a:lnTo>
              </a:path>
            </a:pathLst>
          </a:custGeom>
          <a:solidFill>
            <a:srgbClr val="ED9F13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11426019" y="1536544"/>
            <a:ext cx="768168" cy="757547"/>
          </a:xfrm>
          <a:custGeom>
            <a:avLst/>
            <a:gdLst/>
            <a:ahLst/>
            <a:cxnLst/>
            <a:rect l="l" t="t" r="r" b="b"/>
            <a:pathLst>
              <a:path w="768168" h="757547">
                <a:moveTo>
                  <a:pt x="384084" y="0"/>
                </a:moveTo>
                <a:cubicBezTo>
                  <a:pt x="596206" y="0"/>
                  <a:pt x="768168" y="169584"/>
                  <a:pt x="768168" y="378774"/>
                </a:cubicBezTo>
                <a:cubicBezTo>
                  <a:pt x="768168" y="587963"/>
                  <a:pt x="596214" y="757547"/>
                  <a:pt x="384084" y="757547"/>
                </a:cubicBezTo>
                <a:cubicBezTo>
                  <a:pt x="171962" y="757547"/>
                  <a:pt x="0" y="587963"/>
                  <a:pt x="0" y="378774"/>
                </a:cubicBezTo>
                <a:cubicBezTo>
                  <a:pt x="0" y="169585"/>
                  <a:pt x="171962" y="0"/>
                  <a:pt x="384084" y="0"/>
                </a:cubicBezTo>
              </a:path>
            </a:pathLst>
          </a:custGeom>
          <a:solidFill>
            <a:srgbClr val="3B2675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10672955" y="-450"/>
            <a:ext cx="755054" cy="1521071"/>
          </a:xfrm>
          <a:custGeom>
            <a:avLst/>
            <a:gdLst/>
            <a:ahLst/>
            <a:cxnLst/>
            <a:rect l="l" t="t" r="r" b="b"/>
            <a:pathLst>
              <a:path w="755054" h="1521071">
                <a:moveTo>
                  <a:pt x="0" y="1521071"/>
                </a:moveTo>
                <a:cubicBezTo>
                  <a:pt x="416956" y="1521071"/>
                  <a:pt x="755054" y="1180518"/>
                  <a:pt x="755054" y="760535"/>
                </a:cubicBezTo>
                <a:cubicBezTo>
                  <a:pt x="755054" y="340553"/>
                  <a:pt x="416956" y="0"/>
                  <a:pt x="0" y="0"/>
                </a:cubicBezTo>
                <a:lnTo>
                  <a:pt x="0" y="1521071"/>
                </a:lnTo>
              </a:path>
            </a:pathLst>
          </a:custGeom>
          <a:solidFill>
            <a:srgbClr val="F23342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11433692" y="-153"/>
            <a:ext cx="755051" cy="1521369"/>
          </a:xfrm>
          <a:custGeom>
            <a:avLst/>
            <a:gdLst/>
            <a:ahLst/>
            <a:cxnLst/>
            <a:rect l="l" t="t" r="r" b="b"/>
            <a:pathLst>
              <a:path w="755051" h="1521369">
                <a:moveTo>
                  <a:pt x="755051" y="0"/>
                </a:moveTo>
                <a:cubicBezTo>
                  <a:pt x="338097" y="0"/>
                  <a:pt x="0" y="340619"/>
                  <a:pt x="0" y="760685"/>
                </a:cubicBezTo>
                <a:cubicBezTo>
                  <a:pt x="0" y="1180750"/>
                  <a:pt x="338097" y="1521369"/>
                  <a:pt x="755051" y="1521369"/>
                </a:cubicBezTo>
                <a:lnTo>
                  <a:pt x="755051" y="0"/>
                </a:lnTo>
              </a:path>
            </a:pathLst>
          </a:custGeom>
          <a:solidFill>
            <a:srgbClr val="0B1347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10842472" y="5234927"/>
            <a:ext cx="686427" cy="1157097"/>
          </a:xfrm>
          <a:custGeom>
            <a:avLst/>
            <a:gdLst/>
            <a:ahLst/>
            <a:cxnLst/>
            <a:rect l="l" t="t" r="r" b="b"/>
            <a:pathLst>
              <a:path w="686427" h="1157097">
                <a:moveTo>
                  <a:pt x="33010" y="1157097"/>
                </a:moveTo>
                <a:cubicBezTo>
                  <a:pt x="-102230" y="651272"/>
                  <a:pt x="190333" y="133251"/>
                  <a:pt x="686427" y="0"/>
                </a:cubicBezTo>
              </a:path>
            </a:pathLst>
          </a:custGeom>
          <a:noFill/>
          <a:ln w="82175">
            <a:solidFill>
              <a:srgbClr val="3B2675">
                <a:alpha val="10000"/>
              </a:srgbClr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11388322" y="5781243"/>
            <a:ext cx="724586" cy="872786"/>
          </a:xfrm>
          <a:custGeom>
            <a:avLst/>
            <a:gdLst/>
            <a:ahLst/>
            <a:cxnLst/>
            <a:rect l="l" t="t" r="r" b="b"/>
            <a:pathLst>
              <a:path w="724586" h="872786">
                <a:moveTo>
                  <a:pt x="362293" y="722772"/>
                </a:moveTo>
                <a:cubicBezTo>
                  <a:pt x="562387" y="722772"/>
                  <a:pt x="724586" y="560948"/>
                  <a:pt x="724586" y="361386"/>
                </a:cubicBezTo>
                <a:cubicBezTo>
                  <a:pt x="724586" y="161823"/>
                  <a:pt x="562387" y="0"/>
                  <a:pt x="362293" y="0"/>
                </a:cubicBezTo>
                <a:cubicBezTo>
                  <a:pt x="162199" y="0"/>
                  <a:pt x="0" y="161823"/>
                  <a:pt x="0" y="361386"/>
                </a:cubicBezTo>
                <a:lnTo>
                  <a:pt x="0" y="872786"/>
                </a:lnTo>
              </a:path>
            </a:pathLst>
          </a:custGeom>
          <a:noFill/>
          <a:ln w="81590">
            <a:solidFill>
              <a:srgbClr val="F23342">
                <a:alpha val="10000"/>
              </a:srgbClr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9019982" y="6095204"/>
            <a:ext cx="1829083" cy="669647"/>
          </a:xfrm>
          <a:custGeom>
            <a:avLst/>
            <a:gdLst/>
            <a:ahLst/>
            <a:cxnLst/>
            <a:rect l="l" t="t" r="r" b="b"/>
            <a:pathLst>
              <a:path w="1829083" h="669647">
                <a:moveTo>
                  <a:pt x="0" y="0"/>
                </a:moveTo>
                <a:cubicBezTo>
                  <a:pt x="0" y="369826"/>
                  <a:pt x="296494" y="669647"/>
                  <a:pt x="662238" y="669647"/>
                </a:cubicBezTo>
                <a:lnTo>
                  <a:pt x="1829083" y="669647"/>
                </a:lnTo>
              </a:path>
            </a:pathLst>
          </a:custGeom>
          <a:noFill/>
          <a:ln w="82141">
            <a:solidFill>
              <a:srgbClr val="3B2675">
                <a:alpha val="10000"/>
              </a:srgbClr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9464347" y="5203385"/>
            <a:ext cx="921301" cy="1257553"/>
          </a:xfrm>
          <a:custGeom>
            <a:avLst/>
            <a:gdLst/>
            <a:ahLst/>
            <a:cxnLst/>
            <a:rect l="l" t="t" r="r" b="b"/>
            <a:pathLst>
              <a:path w="921301" h="1257553">
                <a:moveTo>
                  <a:pt x="0" y="796446"/>
                </a:moveTo>
                <a:cubicBezTo>
                  <a:pt x="0" y="1051088"/>
                  <a:pt x="206242" y="1257553"/>
                  <a:pt x="460651" y="1257553"/>
                </a:cubicBezTo>
                <a:lnTo>
                  <a:pt x="460651" y="1257553"/>
                </a:lnTo>
                <a:cubicBezTo>
                  <a:pt x="715040" y="1257553"/>
                  <a:pt x="921301" y="1051088"/>
                  <a:pt x="921301" y="796446"/>
                </a:cubicBezTo>
                <a:lnTo>
                  <a:pt x="921301" y="461094"/>
                </a:lnTo>
                <a:cubicBezTo>
                  <a:pt x="921301" y="206465"/>
                  <a:pt x="715040" y="-13"/>
                  <a:pt x="460651" y="-13"/>
                </a:cubicBezTo>
                <a:lnTo>
                  <a:pt x="460651" y="-13"/>
                </a:lnTo>
                <a:cubicBezTo>
                  <a:pt x="206242" y="-13"/>
                  <a:pt x="0" y="206452"/>
                  <a:pt x="0" y="461094"/>
                </a:cubicBezTo>
                <a:lnTo>
                  <a:pt x="0" y="796446"/>
                </a:lnTo>
              </a:path>
            </a:pathLst>
          </a:custGeom>
          <a:solidFill>
            <a:srgbClr val="DAE1FF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2" name="Text 10"/>
          <p:cNvSpPr/>
          <p:nvPr/>
        </p:nvSpPr>
        <p:spPr>
          <a:xfrm>
            <a:off x="284101" y="84720"/>
            <a:ext cx="1862630" cy="1863197"/>
          </a:xfrm>
          <a:custGeom>
            <a:avLst/>
            <a:gdLst/>
            <a:ahLst/>
            <a:cxnLst/>
            <a:rect l="l" t="t" r="r" b="b"/>
            <a:pathLst>
              <a:path w="1862630" h="1863197">
                <a:moveTo>
                  <a:pt x="1829624" y="674645"/>
                </a:moveTo>
                <a:cubicBezTo>
                  <a:pt x="1964870" y="1180465"/>
                  <a:pt x="1672306" y="1698490"/>
                  <a:pt x="1176214" y="1831746"/>
                </a:cubicBezTo>
                <a:cubicBezTo>
                  <a:pt x="680121" y="1964908"/>
                  <a:pt x="168251" y="1662866"/>
                  <a:pt x="33024" y="1157045"/>
                </a:cubicBezTo>
                <a:cubicBezTo>
                  <a:pt x="-102202" y="651224"/>
                  <a:pt x="190342" y="133218"/>
                  <a:pt x="686435" y="0"/>
                </a:cubicBezTo>
              </a:path>
            </a:pathLst>
          </a:custGeom>
          <a:noFill/>
          <a:ln w="82175">
            <a:solidFill>
              <a:srgbClr val="DCEAF7">
                <a:alpha val="30000"/>
              </a:srgbClr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3" name="Text 11"/>
          <p:cNvSpPr/>
          <p:nvPr/>
        </p:nvSpPr>
        <p:spPr>
          <a:xfrm>
            <a:off x="829956" y="165499"/>
            <a:ext cx="724586" cy="1192101"/>
          </a:xfrm>
          <a:custGeom>
            <a:avLst/>
            <a:gdLst/>
            <a:ahLst/>
            <a:cxnLst/>
            <a:rect l="l" t="t" r="r" b="b"/>
            <a:pathLst>
              <a:path w="724586" h="1192101">
                <a:moveTo>
                  <a:pt x="362293" y="469330"/>
                </a:moveTo>
                <a:cubicBezTo>
                  <a:pt x="162199" y="469330"/>
                  <a:pt x="0" y="631158"/>
                  <a:pt x="0" y="830716"/>
                </a:cubicBezTo>
                <a:cubicBezTo>
                  <a:pt x="0" y="1030273"/>
                  <a:pt x="162199" y="1192101"/>
                  <a:pt x="362293" y="1192101"/>
                </a:cubicBezTo>
                <a:cubicBezTo>
                  <a:pt x="562387" y="1192101"/>
                  <a:pt x="724586" y="1030273"/>
                  <a:pt x="724586" y="830716"/>
                </a:cubicBezTo>
                <a:lnTo>
                  <a:pt x="724586" y="0"/>
                </a:lnTo>
              </a:path>
            </a:pathLst>
          </a:custGeom>
          <a:noFill/>
          <a:ln w="81590">
            <a:solidFill>
              <a:srgbClr val="FBECD0">
                <a:alpha val="30000"/>
              </a:srgbClr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5445" y="3796803"/>
            <a:ext cx="755051" cy="760984"/>
          </a:xfrm>
          <a:custGeom>
            <a:avLst/>
            <a:gdLst/>
            <a:ahLst/>
            <a:cxnLst/>
            <a:rect l="l" t="t" r="r" b="b"/>
            <a:pathLst>
              <a:path w="755051" h="760984">
                <a:moveTo>
                  <a:pt x="0" y="0"/>
                </a:moveTo>
                <a:lnTo>
                  <a:pt x="0" y="760984"/>
                </a:lnTo>
                <a:cubicBezTo>
                  <a:pt x="416954" y="760984"/>
                  <a:pt x="755051" y="420231"/>
                  <a:pt x="755051" y="0"/>
                </a:cubicBezTo>
                <a:lnTo>
                  <a:pt x="0" y="0"/>
                </a:lnTo>
              </a:path>
            </a:pathLst>
          </a:custGeom>
          <a:solidFill>
            <a:srgbClr val="05C4CE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1516899" y="6095204"/>
            <a:ext cx="755055" cy="760984"/>
          </a:xfrm>
          <a:custGeom>
            <a:avLst/>
            <a:gdLst/>
            <a:ahLst/>
            <a:cxnLst/>
            <a:rect l="l" t="t" r="r" b="b"/>
            <a:pathLst>
              <a:path w="755055" h="760984">
                <a:moveTo>
                  <a:pt x="0" y="760984"/>
                </a:moveTo>
                <a:lnTo>
                  <a:pt x="755055" y="760984"/>
                </a:lnTo>
                <a:cubicBezTo>
                  <a:pt x="755055" y="340753"/>
                  <a:pt x="416956" y="0"/>
                  <a:pt x="0" y="0"/>
                </a:cubicBezTo>
                <a:lnTo>
                  <a:pt x="0" y="760984"/>
                </a:lnTo>
              </a:path>
            </a:pathLst>
          </a:custGeom>
          <a:solidFill>
            <a:srgbClr val="4867FF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6" name="Text 14"/>
          <p:cNvSpPr/>
          <p:nvPr/>
        </p:nvSpPr>
        <p:spPr>
          <a:xfrm>
            <a:off x="2278253" y="6095204"/>
            <a:ext cx="761349" cy="760984"/>
          </a:xfrm>
          <a:custGeom>
            <a:avLst/>
            <a:gdLst/>
            <a:ahLst/>
            <a:cxnLst/>
            <a:rect l="l" t="t" r="r" b="b"/>
            <a:pathLst>
              <a:path w="761349" h="760984">
                <a:moveTo>
                  <a:pt x="761349" y="760984"/>
                </a:moveTo>
                <a:lnTo>
                  <a:pt x="761349" y="0"/>
                </a:lnTo>
                <a:cubicBezTo>
                  <a:pt x="340917" y="0"/>
                  <a:pt x="0" y="340753"/>
                  <a:pt x="0" y="760984"/>
                </a:cubicBezTo>
                <a:lnTo>
                  <a:pt x="761349" y="760984"/>
                </a:lnTo>
              </a:path>
            </a:pathLst>
          </a:custGeom>
          <a:solidFill>
            <a:srgbClr val="ED9F13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7" name="Text 15"/>
          <p:cNvSpPr/>
          <p:nvPr/>
        </p:nvSpPr>
        <p:spPr>
          <a:xfrm>
            <a:off x="1" y="4563459"/>
            <a:ext cx="768168" cy="757547"/>
          </a:xfrm>
          <a:custGeom>
            <a:avLst/>
            <a:gdLst/>
            <a:ahLst/>
            <a:cxnLst/>
            <a:rect l="l" t="t" r="r" b="b"/>
            <a:pathLst>
              <a:path w="768168" h="757547">
                <a:moveTo>
                  <a:pt x="384084" y="757547"/>
                </a:moveTo>
                <a:cubicBezTo>
                  <a:pt x="171962" y="757547"/>
                  <a:pt x="0" y="587963"/>
                  <a:pt x="0" y="378773"/>
                </a:cubicBezTo>
                <a:cubicBezTo>
                  <a:pt x="0" y="169584"/>
                  <a:pt x="171954" y="0"/>
                  <a:pt x="384084" y="0"/>
                </a:cubicBezTo>
                <a:cubicBezTo>
                  <a:pt x="596206" y="0"/>
                  <a:pt x="768168" y="169584"/>
                  <a:pt x="768168" y="378773"/>
                </a:cubicBezTo>
                <a:cubicBezTo>
                  <a:pt x="768168" y="587962"/>
                  <a:pt x="596206" y="757547"/>
                  <a:pt x="384084" y="757547"/>
                </a:cubicBezTo>
              </a:path>
            </a:pathLst>
          </a:custGeom>
          <a:solidFill>
            <a:srgbClr val="3B2675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8" name="Text 16"/>
          <p:cNvSpPr/>
          <p:nvPr/>
        </p:nvSpPr>
        <p:spPr>
          <a:xfrm>
            <a:off x="766179" y="5336929"/>
            <a:ext cx="755054" cy="1521071"/>
          </a:xfrm>
          <a:custGeom>
            <a:avLst/>
            <a:gdLst/>
            <a:ahLst/>
            <a:cxnLst/>
            <a:rect l="l" t="t" r="r" b="b"/>
            <a:pathLst>
              <a:path w="755054" h="1521071">
                <a:moveTo>
                  <a:pt x="755054" y="0"/>
                </a:moveTo>
                <a:cubicBezTo>
                  <a:pt x="338098" y="0"/>
                  <a:pt x="0" y="340553"/>
                  <a:pt x="0" y="760536"/>
                </a:cubicBezTo>
                <a:cubicBezTo>
                  <a:pt x="0" y="1180518"/>
                  <a:pt x="338098" y="1521071"/>
                  <a:pt x="755054" y="1521071"/>
                </a:cubicBezTo>
                <a:lnTo>
                  <a:pt x="755054" y="0"/>
                </a:lnTo>
              </a:path>
            </a:pathLst>
          </a:custGeom>
          <a:solidFill>
            <a:srgbClr val="F23342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9" name="Text 17"/>
          <p:cNvSpPr/>
          <p:nvPr/>
        </p:nvSpPr>
        <p:spPr>
          <a:xfrm>
            <a:off x="5445" y="5336334"/>
            <a:ext cx="755051" cy="1521369"/>
          </a:xfrm>
          <a:custGeom>
            <a:avLst/>
            <a:gdLst/>
            <a:ahLst/>
            <a:cxnLst/>
            <a:rect l="l" t="t" r="r" b="b"/>
            <a:pathLst>
              <a:path w="755051" h="1521369">
                <a:moveTo>
                  <a:pt x="0" y="1521369"/>
                </a:moveTo>
                <a:cubicBezTo>
                  <a:pt x="416954" y="1521369"/>
                  <a:pt x="755051" y="1180750"/>
                  <a:pt x="755051" y="760685"/>
                </a:cubicBezTo>
                <a:cubicBezTo>
                  <a:pt x="755051" y="340619"/>
                  <a:pt x="416954" y="0"/>
                  <a:pt x="0" y="0"/>
                </a:cubicBezTo>
                <a:lnTo>
                  <a:pt x="0" y="1521369"/>
                </a:lnTo>
              </a:path>
            </a:pathLst>
          </a:custGeom>
          <a:solidFill>
            <a:srgbClr val="0B1347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0" name="Text 18"/>
          <p:cNvSpPr/>
          <p:nvPr/>
        </p:nvSpPr>
        <p:spPr>
          <a:xfrm>
            <a:off x="761996" y="447"/>
            <a:ext cx="106375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2400" b="1" dirty="0">
                <a:solidFill>
                  <a:srgbClr val="00000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Target Audience &amp; Personas (Who We’re Teasing)</a:t>
            </a:r>
            <a:endParaRPr lang="en-US" sz="2400" dirty="0"/>
          </a:p>
        </p:txBody>
      </p:sp>
      <p:sp>
        <p:nvSpPr>
          <p:cNvPr id="21" name="Text 19"/>
          <p:cNvSpPr/>
          <p:nvPr/>
        </p:nvSpPr>
        <p:spPr>
          <a:xfrm>
            <a:off x="10454636" y="6129891"/>
            <a:ext cx="914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2" name="Text 20"/>
          <p:cNvSpPr/>
          <p:nvPr/>
        </p:nvSpPr>
        <p:spPr>
          <a:xfrm>
            <a:off x="760397" y="1753174"/>
            <a:ext cx="548640" cy="548640"/>
          </a:xfrm>
          <a:custGeom>
            <a:avLst/>
            <a:gdLst/>
            <a:ahLst/>
            <a:cxnLst/>
            <a:rect l="l" t="t" r="r" b="b"/>
            <a:pathLst>
              <a:path w="548640" h="548640">
                <a:moveTo>
                  <a:pt x="0" y="274320"/>
                </a:moveTo>
                <a:cubicBezTo>
                  <a:pt x="0" y="122819"/>
                  <a:pt x="122819" y="0"/>
                  <a:pt x="274320" y="0"/>
                </a:cubicBezTo>
                <a:cubicBezTo>
                  <a:pt x="425821" y="0"/>
                  <a:pt x="548640" y="122819"/>
                  <a:pt x="548640" y="274320"/>
                </a:cubicBezTo>
                <a:cubicBezTo>
                  <a:pt x="548640" y="425821"/>
                  <a:pt x="425821" y="548640"/>
                  <a:pt x="274320" y="548640"/>
                </a:cubicBezTo>
                <a:cubicBezTo>
                  <a:pt x="122819" y="548640"/>
                  <a:pt x="0" y="425821"/>
                  <a:pt x="0" y="274320"/>
                </a:cubicBezTo>
              </a:path>
            </a:pathLst>
          </a:custGeom>
          <a:solidFill>
            <a:srgbClr val="4867FF">
              <a:alpha val="5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3" name="Text 21"/>
          <p:cNvSpPr/>
          <p:nvPr/>
        </p:nvSpPr>
        <p:spPr>
          <a:xfrm>
            <a:off x="760397" y="3242267"/>
            <a:ext cx="548640" cy="548640"/>
          </a:xfrm>
          <a:custGeom>
            <a:avLst/>
            <a:gdLst/>
            <a:ahLst/>
            <a:cxnLst/>
            <a:rect l="l" t="t" r="r" b="b"/>
            <a:pathLst>
              <a:path w="548640" h="548640">
                <a:moveTo>
                  <a:pt x="0" y="274320"/>
                </a:moveTo>
                <a:cubicBezTo>
                  <a:pt x="0" y="122819"/>
                  <a:pt x="122819" y="0"/>
                  <a:pt x="274320" y="0"/>
                </a:cubicBezTo>
                <a:cubicBezTo>
                  <a:pt x="425821" y="0"/>
                  <a:pt x="548640" y="122819"/>
                  <a:pt x="548640" y="274320"/>
                </a:cubicBezTo>
                <a:cubicBezTo>
                  <a:pt x="548640" y="425821"/>
                  <a:pt x="425821" y="548640"/>
                  <a:pt x="274320" y="548640"/>
                </a:cubicBezTo>
                <a:cubicBezTo>
                  <a:pt x="122819" y="548640"/>
                  <a:pt x="0" y="425821"/>
                  <a:pt x="0" y="274320"/>
                </a:cubicBezTo>
              </a:path>
            </a:pathLst>
          </a:custGeom>
          <a:solidFill>
            <a:srgbClr val="4867FF">
              <a:alpha val="5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4" name="Text 22"/>
          <p:cNvSpPr/>
          <p:nvPr/>
        </p:nvSpPr>
        <p:spPr>
          <a:xfrm>
            <a:off x="760397" y="4720045"/>
            <a:ext cx="548640" cy="548640"/>
          </a:xfrm>
          <a:custGeom>
            <a:avLst/>
            <a:gdLst/>
            <a:ahLst/>
            <a:cxnLst/>
            <a:rect l="l" t="t" r="r" b="b"/>
            <a:pathLst>
              <a:path w="548640" h="548640">
                <a:moveTo>
                  <a:pt x="0" y="274320"/>
                </a:moveTo>
                <a:cubicBezTo>
                  <a:pt x="0" y="122819"/>
                  <a:pt x="122819" y="0"/>
                  <a:pt x="274320" y="0"/>
                </a:cubicBezTo>
                <a:cubicBezTo>
                  <a:pt x="425821" y="0"/>
                  <a:pt x="548640" y="122819"/>
                  <a:pt x="548640" y="274320"/>
                </a:cubicBezTo>
                <a:cubicBezTo>
                  <a:pt x="548640" y="425821"/>
                  <a:pt x="425821" y="548640"/>
                  <a:pt x="274320" y="548640"/>
                </a:cubicBezTo>
                <a:cubicBezTo>
                  <a:pt x="122819" y="548640"/>
                  <a:pt x="0" y="425821"/>
                  <a:pt x="0" y="274320"/>
                </a:cubicBezTo>
              </a:path>
            </a:pathLst>
          </a:custGeom>
          <a:solidFill>
            <a:srgbClr val="4867FF">
              <a:alpha val="5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5" name="Text 23"/>
          <p:cNvSpPr/>
          <p:nvPr/>
        </p:nvSpPr>
        <p:spPr>
          <a:xfrm>
            <a:off x="1554719" y="5200124"/>
            <a:ext cx="55041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400" dirty="0">
                <a:solidFill>
                  <a:srgbClr val="00000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values, community behavior, best hooks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1554722" y="4722584"/>
            <a:ext cx="5506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600" b="1" dirty="0">
                <a:solidFill>
                  <a:srgbClr val="00000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Persona C: The ‘Brand-Feels-Right’ supporter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1568070" y="3709651"/>
            <a:ext cx="55041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400" dirty="0">
                <a:solidFill>
                  <a:srgbClr val="00000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objections, decision triggers, channels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1568071" y="3249439"/>
            <a:ext cx="5506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600" b="1" dirty="0">
                <a:solidFill>
                  <a:srgbClr val="00000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Persona B: The ‘Show-Me-Proof’ evaluator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1554722" y="1753857"/>
            <a:ext cx="5506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600" b="1" dirty="0">
                <a:solidFill>
                  <a:srgbClr val="00000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Persona A: The ‘Need-It-Now’ buyer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1554722" y="2210374"/>
            <a:ext cx="55041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400" dirty="0">
                <a:solidFill>
                  <a:srgbClr val="00000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pain point, motivation, preferred content</a:t>
            </a:r>
            <a:endParaRPr lang="en-US" sz="1400" dirty="0"/>
          </a:p>
        </p:txBody>
      </p:sp>
      <p:sp>
        <p:nvSpPr>
          <p:cNvPr id="31" name="Text 29"/>
          <p:cNvSpPr/>
          <p:nvPr/>
        </p:nvSpPr>
        <p:spPr>
          <a:xfrm>
            <a:off x="897557" y="4877222"/>
            <a:ext cx="274320" cy="234286"/>
          </a:xfrm>
          <a:custGeom>
            <a:avLst/>
            <a:gdLst/>
            <a:ahLst/>
            <a:cxnLst/>
            <a:rect l="l" t="t" r="r" b="b"/>
            <a:pathLst>
              <a:path w="274320" h="234286">
                <a:moveTo>
                  <a:pt x="120981" y="227911"/>
                </a:moveTo>
                <a:lnTo>
                  <a:pt x="119642" y="226678"/>
                </a:lnTo>
                <a:lnTo>
                  <a:pt x="25772" y="139508"/>
                </a:lnTo>
                <a:cubicBezTo>
                  <a:pt x="9324" y="124237"/>
                  <a:pt x="0" y="102807"/>
                  <a:pt x="0" y="80358"/>
                </a:cubicBezTo>
                <a:lnTo>
                  <a:pt x="0" y="78589"/>
                </a:lnTo>
                <a:cubicBezTo>
                  <a:pt x="0" y="40869"/>
                  <a:pt x="26790" y="8509"/>
                  <a:pt x="63865" y="1436"/>
                </a:cubicBezTo>
                <a:cubicBezTo>
                  <a:pt x="84973" y="-2636"/>
                  <a:pt x="106565" y="2240"/>
                  <a:pt x="123765" y="14348"/>
                </a:cubicBezTo>
                <a:cubicBezTo>
                  <a:pt x="128588" y="17778"/>
                  <a:pt x="133086" y="21742"/>
                  <a:pt x="137160" y="26296"/>
                </a:cubicBezTo>
                <a:cubicBezTo>
                  <a:pt x="139410" y="23724"/>
                  <a:pt x="141821" y="21367"/>
                  <a:pt x="144394" y="19169"/>
                </a:cubicBezTo>
                <a:cubicBezTo>
                  <a:pt x="146377" y="17454"/>
                  <a:pt x="148413" y="15847"/>
                  <a:pt x="150555" y="14348"/>
                </a:cubicBezTo>
                <a:lnTo>
                  <a:pt x="150555" y="14348"/>
                </a:lnTo>
                <a:cubicBezTo>
                  <a:pt x="167755" y="2240"/>
                  <a:pt x="189347" y="-2636"/>
                  <a:pt x="210456" y="1382"/>
                </a:cubicBezTo>
                <a:cubicBezTo>
                  <a:pt x="247533" y="8455"/>
                  <a:pt x="274320" y="40869"/>
                  <a:pt x="274320" y="78589"/>
                </a:cubicBezTo>
                <a:lnTo>
                  <a:pt x="274320" y="80358"/>
                </a:lnTo>
                <a:cubicBezTo>
                  <a:pt x="274320" y="102807"/>
                  <a:pt x="264999" y="124237"/>
                  <a:pt x="248548" y="139508"/>
                </a:cubicBezTo>
                <a:lnTo>
                  <a:pt x="154678" y="226678"/>
                </a:lnTo>
                <a:lnTo>
                  <a:pt x="153340" y="227911"/>
                </a:lnTo>
                <a:cubicBezTo>
                  <a:pt x="148945" y="231982"/>
                  <a:pt x="143160" y="234285"/>
                  <a:pt x="137160" y="234285"/>
                </a:cubicBezTo>
                <a:cubicBezTo>
                  <a:pt x="131161" y="234285"/>
                  <a:pt x="125373" y="232036"/>
                  <a:pt x="120981" y="227911"/>
                </a:cubicBezTo>
                <a:lnTo>
                  <a:pt x="120981" y="227911"/>
                </a:lnTo>
                <a:moveTo>
                  <a:pt x="128105" y="54746"/>
                </a:moveTo>
                <a:cubicBezTo>
                  <a:pt x="127891" y="54584"/>
                  <a:pt x="127729" y="54371"/>
                  <a:pt x="127570" y="54155"/>
                </a:cubicBezTo>
                <a:lnTo>
                  <a:pt x="118032" y="43439"/>
                </a:lnTo>
                <a:lnTo>
                  <a:pt x="117977" y="43385"/>
                </a:lnTo>
                <a:lnTo>
                  <a:pt x="117977" y="43385"/>
                </a:lnTo>
                <a:cubicBezTo>
                  <a:pt x="105599" y="29508"/>
                  <a:pt x="86902" y="23185"/>
                  <a:pt x="68684" y="26669"/>
                </a:cubicBezTo>
                <a:cubicBezTo>
                  <a:pt x="43716" y="31437"/>
                  <a:pt x="25715" y="53190"/>
                  <a:pt x="25715" y="78586"/>
                </a:cubicBezTo>
                <a:lnTo>
                  <a:pt x="25715" y="80355"/>
                </a:lnTo>
                <a:cubicBezTo>
                  <a:pt x="25715" y="95626"/>
                  <a:pt x="32090" y="110252"/>
                  <a:pt x="43288" y="120645"/>
                </a:cubicBezTo>
                <a:lnTo>
                  <a:pt x="137157" y="207816"/>
                </a:lnTo>
                <a:lnTo>
                  <a:pt x="231027" y="120645"/>
                </a:lnTo>
                <a:cubicBezTo>
                  <a:pt x="242225" y="110250"/>
                  <a:pt x="248600" y="95624"/>
                  <a:pt x="248600" y="80355"/>
                </a:cubicBezTo>
                <a:lnTo>
                  <a:pt x="248600" y="78586"/>
                </a:lnTo>
                <a:cubicBezTo>
                  <a:pt x="248600" y="53244"/>
                  <a:pt x="230596" y="31439"/>
                  <a:pt x="205682" y="26669"/>
                </a:cubicBezTo>
                <a:cubicBezTo>
                  <a:pt x="187465" y="23187"/>
                  <a:pt x="168712" y="29562"/>
                  <a:pt x="156390" y="43385"/>
                </a:cubicBezTo>
                <a:cubicBezTo>
                  <a:pt x="156390" y="43385"/>
                  <a:pt x="156390" y="43385"/>
                  <a:pt x="156335" y="43439"/>
                </a:cubicBezTo>
                <a:cubicBezTo>
                  <a:pt x="156280" y="43493"/>
                  <a:pt x="156335" y="43439"/>
                  <a:pt x="156280" y="43493"/>
                </a:cubicBezTo>
                <a:lnTo>
                  <a:pt x="146742" y="54209"/>
                </a:lnTo>
                <a:cubicBezTo>
                  <a:pt x="146580" y="54422"/>
                  <a:pt x="146366" y="54584"/>
                  <a:pt x="146207" y="54799"/>
                </a:cubicBezTo>
                <a:cubicBezTo>
                  <a:pt x="143796" y="57210"/>
                  <a:pt x="140529" y="58550"/>
                  <a:pt x="137152" y="58550"/>
                </a:cubicBezTo>
                <a:cubicBezTo>
                  <a:pt x="133778" y="58550"/>
                  <a:pt x="130508" y="57210"/>
                  <a:pt x="128096" y="54799"/>
                </a:cubicBezTo>
                <a:lnTo>
                  <a:pt x="128105" y="54746"/>
                </a:lnTo>
              </a:path>
            </a:pathLst>
          </a:custGeom>
          <a:solidFill>
            <a:srgbClr val="4867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2" name="Text 30"/>
          <p:cNvSpPr/>
          <p:nvPr/>
        </p:nvSpPr>
        <p:spPr>
          <a:xfrm>
            <a:off x="897557" y="3379464"/>
            <a:ext cx="274320" cy="274246"/>
          </a:xfrm>
          <a:custGeom>
            <a:avLst/>
            <a:gdLst/>
            <a:ahLst/>
            <a:cxnLst/>
            <a:rect l="l" t="t" r="r" b="b"/>
            <a:pathLst>
              <a:path w="274320" h="274246">
                <a:moveTo>
                  <a:pt x="197148" y="111432"/>
                </a:moveTo>
                <a:cubicBezTo>
                  <a:pt x="197148" y="64091"/>
                  <a:pt x="158771" y="25716"/>
                  <a:pt x="111431" y="25716"/>
                </a:cubicBezTo>
                <a:cubicBezTo>
                  <a:pt x="64092" y="25716"/>
                  <a:pt x="25715" y="64091"/>
                  <a:pt x="25715" y="111432"/>
                </a:cubicBezTo>
                <a:cubicBezTo>
                  <a:pt x="25715" y="158772"/>
                  <a:pt x="64092" y="197147"/>
                  <a:pt x="111431" y="197147"/>
                </a:cubicBezTo>
                <a:cubicBezTo>
                  <a:pt x="158771" y="197147"/>
                  <a:pt x="197148" y="158772"/>
                  <a:pt x="197148" y="111432"/>
                </a:cubicBezTo>
                <a:lnTo>
                  <a:pt x="197148" y="111432"/>
                </a:lnTo>
                <a:moveTo>
                  <a:pt x="180593" y="198809"/>
                </a:moveTo>
                <a:cubicBezTo>
                  <a:pt x="161629" y="213863"/>
                  <a:pt x="137574" y="222864"/>
                  <a:pt x="111431" y="222864"/>
                </a:cubicBezTo>
                <a:cubicBezTo>
                  <a:pt x="49877" y="222864"/>
                  <a:pt x="0" y="172986"/>
                  <a:pt x="0" y="111432"/>
                </a:cubicBezTo>
                <a:cubicBezTo>
                  <a:pt x="0" y="49877"/>
                  <a:pt x="49877" y="0"/>
                  <a:pt x="111431" y="0"/>
                </a:cubicBezTo>
                <a:cubicBezTo>
                  <a:pt x="172986" y="0"/>
                  <a:pt x="222863" y="49877"/>
                  <a:pt x="222863" y="111432"/>
                </a:cubicBezTo>
                <a:cubicBezTo>
                  <a:pt x="222863" y="137576"/>
                  <a:pt x="213863" y="161630"/>
                  <a:pt x="198808" y="180594"/>
                </a:cubicBezTo>
                <a:lnTo>
                  <a:pt x="270543" y="252329"/>
                </a:lnTo>
                <a:cubicBezTo>
                  <a:pt x="275579" y="257364"/>
                  <a:pt x="275579" y="265509"/>
                  <a:pt x="270543" y="270489"/>
                </a:cubicBezTo>
                <a:cubicBezTo>
                  <a:pt x="265506" y="275472"/>
                  <a:pt x="257364" y="275524"/>
                  <a:pt x="252383" y="270489"/>
                </a:cubicBezTo>
                <a:lnTo>
                  <a:pt x="180593" y="198809"/>
                </a:lnTo>
              </a:path>
            </a:pathLst>
          </a:custGeom>
          <a:solidFill>
            <a:srgbClr val="4867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3" name="Text 31"/>
          <p:cNvSpPr/>
          <p:nvPr/>
        </p:nvSpPr>
        <p:spPr>
          <a:xfrm>
            <a:off x="897557" y="1904531"/>
            <a:ext cx="274320" cy="245925"/>
          </a:xfrm>
          <a:custGeom>
            <a:avLst/>
            <a:gdLst/>
            <a:ahLst/>
            <a:cxnLst/>
            <a:rect l="l" t="t" r="r" b="b"/>
            <a:pathLst>
              <a:path w="274320" h="245925">
                <a:moveTo>
                  <a:pt x="11527" y="0"/>
                </a:moveTo>
                <a:cubicBezTo>
                  <a:pt x="5138" y="0"/>
                  <a:pt x="0" y="5140"/>
                  <a:pt x="0" y="11529"/>
                </a:cubicBezTo>
                <a:cubicBezTo>
                  <a:pt x="0" y="17918"/>
                  <a:pt x="5141" y="23058"/>
                  <a:pt x="11527" y="23058"/>
                </a:cubicBezTo>
                <a:lnTo>
                  <a:pt x="33382" y="23058"/>
                </a:lnTo>
                <a:cubicBezTo>
                  <a:pt x="35206" y="23058"/>
                  <a:pt x="36792" y="24354"/>
                  <a:pt x="37176" y="26181"/>
                </a:cubicBezTo>
                <a:lnTo>
                  <a:pt x="61961" y="156350"/>
                </a:lnTo>
                <a:cubicBezTo>
                  <a:pt x="65082" y="172681"/>
                  <a:pt x="79347" y="184449"/>
                  <a:pt x="95919" y="184449"/>
                </a:cubicBezTo>
                <a:lnTo>
                  <a:pt x="234395" y="184449"/>
                </a:lnTo>
                <a:cubicBezTo>
                  <a:pt x="240784" y="184449"/>
                  <a:pt x="245922" y="179309"/>
                  <a:pt x="245922" y="172922"/>
                </a:cubicBezTo>
                <a:cubicBezTo>
                  <a:pt x="245922" y="166533"/>
                  <a:pt x="240782" y="161396"/>
                  <a:pt x="234395" y="161396"/>
                </a:cubicBezTo>
                <a:lnTo>
                  <a:pt x="95919" y="161396"/>
                </a:lnTo>
                <a:cubicBezTo>
                  <a:pt x="90394" y="161396"/>
                  <a:pt x="85640" y="157456"/>
                  <a:pt x="84584" y="152029"/>
                </a:cubicBezTo>
                <a:lnTo>
                  <a:pt x="81989" y="138341"/>
                </a:lnTo>
                <a:lnTo>
                  <a:pt x="220561" y="138341"/>
                </a:lnTo>
                <a:cubicBezTo>
                  <a:pt x="236220" y="138341"/>
                  <a:pt x="249908" y="127869"/>
                  <a:pt x="253943" y="112740"/>
                </a:cubicBezTo>
                <a:lnTo>
                  <a:pt x="273637" y="39587"/>
                </a:lnTo>
                <a:cubicBezTo>
                  <a:pt x="276951" y="27386"/>
                  <a:pt x="267728" y="15378"/>
                  <a:pt x="255096" y="15378"/>
                </a:cubicBezTo>
                <a:lnTo>
                  <a:pt x="57684" y="15378"/>
                </a:lnTo>
                <a:cubicBezTo>
                  <a:pt x="53314" y="6156"/>
                  <a:pt x="43995" y="8"/>
                  <a:pt x="33379" y="8"/>
                </a:cubicBezTo>
                <a:lnTo>
                  <a:pt x="11527" y="0"/>
                </a:lnTo>
                <a:moveTo>
                  <a:pt x="62970" y="38426"/>
                </a:moveTo>
                <a:lnTo>
                  <a:pt x="250103" y="38426"/>
                </a:lnTo>
                <a:lnTo>
                  <a:pt x="231707" y="106727"/>
                </a:lnTo>
                <a:cubicBezTo>
                  <a:pt x="230363" y="111771"/>
                  <a:pt x="225798" y="115278"/>
                  <a:pt x="220564" y="115278"/>
                </a:cubicBezTo>
                <a:lnTo>
                  <a:pt x="77619" y="115278"/>
                </a:lnTo>
                <a:lnTo>
                  <a:pt x="62970" y="38426"/>
                </a:lnTo>
                <a:moveTo>
                  <a:pt x="84537" y="245925"/>
                </a:moveTo>
                <a:cubicBezTo>
                  <a:pt x="97271" y="245925"/>
                  <a:pt x="107594" y="235604"/>
                  <a:pt x="107594" y="222870"/>
                </a:cubicBezTo>
                <a:cubicBezTo>
                  <a:pt x="107594" y="210136"/>
                  <a:pt x="97271" y="199814"/>
                  <a:pt x="84537" y="199814"/>
                </a:cubicBezTo>
                <a:cubicBezTo>
                  <a:pt x="71803" y="199814"/>
                  <a:pt x="61481" y="210136"/>
                  <a:pt x="61481" y="222870"/>
                </a:cubicBezTo>
                <a:cubicBezTo>
                  <a:pt x="61481" y="235604"/>
                  <a:pt x="71803" y="245925"/>
                  <a:pt x="84537" y="245925"/>
                </a:cubicBezTo>
                <a:moveTo>
                  <a:pt x="245925" y="222870"/>
                </a:moveTo>
                <a:cubicBezTo>
                  <a:pt x="245925" y="210136"/>
                  <a:pt x="235602" y="199814"/>
                  <a:pt x="222869" y="199814"/>
                </a:cubicBezTo>
                <a:cubicBezTo>
                  <a:pt x="210135" y="199814"/>
                  <a:pt x="199812" y="210136"/>
                  <a:pt x="199812" y="222870"/>
                </a:cubicBezTo>
                <a:cubicBezTo>
                  <a:pt x="199812" y="235604"/>
                  <a:pt x="210135" y="245925"/>
                  <a:pt x="222869" y="245925"/>
                </a:cubicBezTo>
                <a:cubicBezTo>
                  <a:pt x="235602" y="245925"/>
                  <a:pt x="245925" y="235604"/>
                  <a:pt x="245925" y="222870"/>
                </a:cubicBezTo>
              </a:path>
            </a:pathLst>
          </a:custGeom>
          <a:solidFill>
            <a:srgbClr val="4867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4" name="Text 32"/>
          <p:cNvSpPr/>
          <p:nvPr/>
        </p:nvSpPr>
        <p:spPr>
          <a:xfrm>
            <a:off x="999940" y="6495651"/>
            <a:ext cx="6045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A6A6A6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Comprehensive Quarterly Marketing Campaign Strategy</a:t>
            </a:r>
            <a:endParaRPr lang="en-US" sz="800" dirty="0"/>
          </a:p>
        </p:txBody>
      </p:sp>
      <p:sp>
        <p:nvSpPr>
          <p:cNvPr id="35" name="Text 33"/>
          <p:cNvSpPr/>
          <p:nvPr/>
        </p:nvSpPr>
        <p:spPr>
          <a:xfrm>
            <a:off x="761996" y="6508085"/>
            <a:ext cx="193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262626">
                    <a:alpha val="50000"/>
                  </a:srgbClr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5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3692" y="2299763"/>
            <a:ext cx="755051" cy="760984"/>
          </a:xfrm>
          <a:custGeom>
            <a:avLst/>
            <a:gdLst/>
            <a:ahLst/>
            <a:cxnLst/>
            <a:rect l="l" t="t" r="r" b="b"/>
            <a:pathLst>
              <a:path w="755051" h="760984">
                <a:moveTo>
                  <a:pt x="755051" y="760984"/>
                </a:moveTo>
                <a:lnTo>
                  <a:pt x="755051" y="0"/>
                </a:lnTo>
                <a:cubicBezTo>
                  <a:pt x="338097" y="0"/>
                  <a:pt x="0" y="340753"/>
                  <a:pt x="0" y="760984"/>
                </a:cubicBezTo>
                <a:lnTo>
                  <a:pt x="755051" y="760984"/>
                </a:lnTo>
              </a:path>
            </a:pathLst>
          </a:custGeom>
          <a:solidFill>
            <a:srgbClr val="05C4CE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9922234" y="1362"/>
            <a:ext cx="755055" cy="760984"/>
          </a:xfrm>
          <a:custGeom>
            <a:avLst/>
            <a:gdLst/>
            <a:ahLst/>
            <a:cxnLst/>
            <a:rect l="l" t="t" r="r" b="b"/>
            <a:pathLst>
              <a:path w="755055" h="760984">
                <a:moveTo>
                  <a:pt x="755055" y="0"/>
                </a:moveTo>
                <a:lnTo>
                  <a:pt x="0" y="0"/>
                </a:lnTo>
                <a:cubicBezTo>
                  <a:pt x="0" y="420231"/>
                  <a:pt x="338099" y="760984"/>
                  <a:pt x="755055" y="760984"/>
                </a:cubicBezTo>
                <a:lnTo>
                  <a:pt x="755055" y="0"/>
                </a:lnTo>
              </a:path>
            </a:pathLst>
          </a:custGeom>
          <a:solidFill>
            <a:srgbClr val="4867FF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9154586" y="1362"/>
            <a:ext cx="761349" cy="760984"/>
          </a:xfrm>
          <a:custGeom>
            <a:avLst/>
            <a:gdLst/>
            <a:ahLst/>
            <a:cxnLst/>
            <a:rect l="l" t="t" r="r" b="b"/>
            <a:pathLst>
              <a:path w="761349" h="760984">
                <a:moveTo>
                  <a:pt x="0" y="0"/>
                </a:moveTo>
                <a:lnTo>
                  <a:pt x="0" y="760984"/>
                </a:lnTo>
                <a:cubicBezTo>
                  <a:pt x="420432" y="760984"/>
                  <a:pt x="761349" y="420231"/>
                  <a:pt x="761349" y="0"/>
                </a:cubicBezTo>
                <a:lnTo>
                  <a:pt x="0" y="0"/>
                </a:lnTo>
              </a:path>
            </a:pathLst>
          </a:custGeom>
          <a:solidFill>
            <a:srgbClr val="ED9F13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11426019" y="1536544"/>
            <a:ext cx="768168" cy="757547"/>
          </a:xfrm>
          <a:custGeom>
            <a:avLst/>
            <a:gdLst/>
            <a:ahLst/>
            <a:cxnLst/>
            <a:rect l="l" t="t" r="r" b="b"/>
            <a:pathLst>
              <a:path w="768168" h="757547">
                <a:moveTo>
                  <a:pt x="384084" y="0"/>
                </a:moveTo>
                <a:cubicBezTo>
                  <a:pt x="596206" y="0"/>
                  <a:pt x="768168" y="169584"/>
                  <a:pt x="768168" y="378774"/>
                </a:cubicBezTo>
                <a:cubicBezTo>
                  <a:pt x="768168" y="587963"/>
                  <a:pt x="596214" y="757547"/>
                  <a:pt x="384084" y="757547"/>
                </a:cubicBezTo>
                <a:cubicBezTo>
                  <a:pt x="171962" y="757547"/>
                  <a:pt x="0" y="587963"/>
                  <a:pt x="0" y="378774"/>
                </a:cubicBezTo>
                <a:cubicBezTo>
                  <a:pt x="0" y="169585"/>
                  <a:pt x="171962" y="0"/>
                  <a:pt x="384084" y="0"/>
                </a:cubicBezTo>
              </a:path>
            </a:pathLst>
          </a:custGeom>
          <a:solidFill>
            <a:srgbClr val="3B2675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10672955" y="-450"/>
            <a:ext cx="755054" cy="1521071"/>
          </a:xfrm>
          <a:custGeom>
            <a:avLst/>
            <a:gdLst/>
            <a:ahLst/>
            <a:cxnLst/>
            <a:rect l="l" t="t" r="r" b="b"/>
            <a:pathLst>
              <a:path w="755054" h="1521071">
                <a:moveTo>
                  <a:pt x="0" y="1521071"/>
                </a:moveTo>
                <a:cubicBezTo>
                  <a:pt x="416956" y="1521071"/>
                  <a:pt x="755054" y="1180518"/>
                  <a:pt x="755054" y="760535"/>
                </a:cubicBezTo>
                <a:cubicBezTo>
                  <a:pt x="755054" y="340553"/>
                  <a:pt x="416956" y="0"/>
                  <a:pt x="0" y="0"/>
                </a:cubicBezTo>
                <a:lnTo>
                  <a:pt x="0" y="1521071"/>
                </a:lnTo>
              </a:path>
            </a:pathLst>
          </a:custGeom>
          <a:solidFill>
            <a:srgbClr val="F23342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11433692" y="-153"/>
            <a:ext cx="755051" cy="1521369"/>
          </a:xfrm>
          <a:custGeom>
            <a:avLst/>
            <a:gdLst/>
            <a:ahLst/>
            <a:cxnLst/>
            <a:rect l="l" t="t" r="r" b="b"/>
            <a:pathLst>
              <a:path w="755051" h="1521369">
                <a:moveTo>
                  <a:pt x="755051" y="0"/>
                </a:moveTo>
                <a:cubicBezTo>
                  <a:pt x="338097" y="0"/>
                  <a:pt x="0" y="340619"/>
                  <a:pt x="0" y="760685"/>
                </a:cubicBezTo>
                <a:cubicBezTo>
                  <a:pt x="0" y="1180750"/>
                  <a:pt x="338097" y="1521369"/>
                  <a:pt x="755051" y="1521369"/>
                </a:cubicBezTo>
                <a:lnTo>
                  <a:pt x="755051" y="0"/>
                </a:lnTo>
              </a:path>
            </a:pathLst>
          </a:custGeom>
          <a:solidFill>
            <a:srgbClr val="0B1347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10842472" y="5234927"/>
            <a:ext cx="686427" cy="1157097"/>
          </a:xfrm>
          <a:custGeom>
            <a:avLst/>
            <a:gdLst/>
            <a:ahLst/>
            <a:cxnLst/>
            <a:rect l="l" t="t" r="r" b="b"/>
            <a:pathLst>
              <a:path w="686427" h="1157097">
                <a:moveTo>
                  <a:pt x="33010" y="1157097"/>
                </a:moveTo>
                <a:cubicBezTo>
                  <a:pt x="-102230" y="651272"/>
                  <a:pt x="190333" y="133251"/>
                  <a:pt x="686427" y="0"/>
                </a:cubicBezTo>
              </a:path>
            </a:pathLst>
          </a:custGeom>
          <a:noFill/>
          <a:ln w="82175">
            <a:solidFill>
              <a:srgbClr val="3B2675">
                <a:alpha val="10000"/>
              </a:srgbClr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11388322" y="5781243"/>
            <a:ext cx="724586" cy="872786"/>
          </a:xfrm>
          <a:custGeom>
            <a:avLst/>
            <a:gdLst/>
            <a:ahLst/>
            <a:cxnLst/>
            <a:rect l="l" t="t" r="r" b="b"/>
            <a:pathLst>
              <a:path w="724586" h="872786">
                <a:moveTo>
                  <a:pt x="362293" y="722772"/>
                </a:moveTo>
                <a:cubicBezTo>
                  <a:pt x="562387" y="722772"/>
                  <a:pt x="724586" y="560948"/>
                  <a:pt x="724586" y="361386"/>
                </a:cubicBezTo>
                <a:cubicBezTo>
                  <a:pt x="724586" y="161823"/>
                  <a:pt x="562387" y="0"/>
                  <a:pt x="362293" y="0"/>
                </a:cubicBezTo>
                <a:cubicBezTo>
                  <a:pt x="162199" y="0"/>
                  <a:pt x="0" y="161823"/>
                  <a:pt x="0" y="361386"/>
                </a:cubicBezTo>
                <a:lnTo>
                  <a:pt x="0" y="872786"/>
                </a:lnTo>
              </a:path>
            </a:pathLst>
          </a:custGeom>
          <a:noFill/>
          <a:ln w="81590">
            <a:solidFill>
              <a:srgbClr val="F23342">
                <a:alpha val="10000"/>
              </a:srgbClr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9019982" y="6095204"/>
            <a:ext cx="1829083" cy="669647"/>
          </a:xfrm>
          <a:custGeom>
            <a:avLst/>
            <a:gdLst/>
            <a:ahLst/>
            <a:cxnLst/>
            <a:rect l="l" t="t" r="r" b="b"/>
            <a:pathLst>
              <a:path w="1829083" h="669647">
                <a:moveTo>
                  <a:pt x="0" y="0"/>
                </a:moveTo>
                <a:cubicBezTo>
                  <a:pt x="0" y="369826"/>
                  <a:pt x="296494" y="669647"/>
                  <a:pt x="662238" y="669647"/>
                </a:cubicBezTo>
                <a:lnTo>
                  <a:pt x="1829083" y="669647"/>
                </a:lnTo>
              </a:path>
            </a:pathLst>
          </a:custGeom>
          <a:noFill/>
          <a:ln w="82141">
            <a:solidFill>
              <a:srgbClr val="3B2675">
                <a:alpha val="10000"/>
              </a:srgbClr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9464347" y="5203385"/>
            <a:ext cx="921301" cy="1257553"/>
          </a:xfrm>
          <a:custGeom>
            <a:avLst/>
            <a:gdLst/>
            <a:ahLst/>
            <a:cxnLst/>
            <a:rect l="l" t="t" r="r" b="b"/>
            <a:pathLst>
              <a:path w="921301" h="1257553">
                <a:moveTo>
                  <a:pt x="0" y="796446"/>
                </a:moveTo>
                <a:cubicBezTo>
                  <a:pt x="0" y="1051088"/>
                  <a:pt x="206242" y="1257553"/>
                  <a:pt x="460651" y="1257553"/>
                </a:cubicBezTo>
                <a:lnTo>
                  <a:pt x="460651" y="1257553"/>
                </a:lnTo>
                <a:cubicBezTo>
                  <a:pt x="715040" y="1257553"/>
                  <a:pt x="921301" y="1051088"/>
                  <a:pt x="921301" y="796446"/>
                </a:cubicBezTo>
                <a:lnTo>
                  <a:pt x="921301" y="461094"/>
                </a:lnTo>
                <a:cubicBezTo>
                  <a:pt x="921301" y="206465"/>
                  <a:pt x="715040" y="-13"/>
                  <a:pt x="460651" y="-13"/>
                </a:cubicBezTo>
                <a:lnTo>
                  <a:pt x="460651" y="-13"/>
                </a:lnTo>
                <a:cubicBezTo>
                  <a:pt x="206242" y="-13"/>
                  <a:pt x="0" y="206452"/>
                  <a:pt x="0" y="461094"/>
                </a:cubicBezTo>
                <a:lnTo>
                  <a:pt x="0" y="796446"/>
                </a:lnTo>
              </a:path>
            </a:pathLst>
          </a:custGeom>
          <a:solidFill>
            <a:srgbClr val="DAE1FF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2" name="Text 10"/>
          <p:cNvSpPr/>
          <p:nvPr/>
        </p:nvSpPr>
        <p:spPr>
          <a:xfrm>
            <a:off x="284101" y="84720"/>
            <a:ext cx="1862630" cy="1863197"/>
          </a:xfrm>
          <a:custGeom>
            <a:avLst/>
            <a:gdLst/>
            <a:ahLst/>
            <a:cxnLst/>
            <a:rect l="l" t="t" r="r" b="b"/>
            <a:pathLst>
              <a:path w="1862630" h="1863197">
                <a:moveTo>
                  <a:pt x="1829624" y="674645"/>
                </a:moveTo>
                <a:cubicBezTo>
                  <a:pt x="1964870" y="1180465"/>
                  <a:pt x="1672306" y="1698490"/>
                  <a:pt x="1176214" y="1831746"/>
                </a:cubicBezTo>
                <a:cubicBezTo>
                  <a:pt x="680121" y="1964908"/>
                  <a:pt x="168251" y="1662866"/>
                  <a:pt x="33024" y="1157045"/>
                </a:cubicBezTo>
                <a:cubicBezTo>
                  <a:pt x="-102202" y="651224"/>
                  <a:pt x="190342" y="133218"/>
                  <a:pt x="686435" y="0"/>
                </a:cubicBezTo>
              </a:path>
            </a:pathLst>
          </a:custGeom>
          <a:noFill/>
          <a:ln w="82175">
            <a:solidFill>
              <a:srgbClr val="DCEAF7">
                <a:alpha val="30000"/>
              </a:srgbClr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3" name="Text 11"/>
          <p:cNvSpPr/>
          <p:nvPr/>
        </p:nvSpPr>
        <p:spPr>
          <a:xfrm>
            <a:off x="829956" y="165499"/>
            <a:ext cx="724586" cy="1192101"/>
          </a:xfrm>
          <a:custGeom>
            <a:avLst/>
            <a:gdLst/>
            <a:ahLst/>
            <a:cxnLst/>
            <a:rect l="l" t="t" r="r" b="b"/>
            <a:pathLst>
              <a:path w="724586" h="1192101">
                <a:moveTo>
                  <a:pt x="362293" y="469330"/>
                </a:moveTo>
                <a:cubicBezTo>
                  <a:pt x="162199" y="469330"/>
                  <a:pt x="0" y="631158"/>
                  <a:pt x="0" y="830716"/>
                </a:cubicBezTo>
                <a:cubicBezTo>
                  <a:pt x="0" y="1030273"/>
                  <a:pt x="162199" y="1192101"/>
                  <a:pt x="362293" y="1192101"/>
                </a:cubicBezTo>
                <a:cubicBezTo>
                  <a:pt x="562387" y="1192101"/>
                  <a:pt x="724586" y="1030273"/>
                  <a:pt x="724586" y="830716"/>
                </a:cubicBezTo>
                <a:lnTo>
                  <a:pt x="724586" y="0"/>
                </a:lnTo>
              </a:path>
            </a:pathLst>
          </a:custGeom>
          <a:noFill/>
          <a:ln w="81590">
            <a:solidFill>
              <a:srgbClr val="FBECD0">
                <a:alpha val="30000"/>
              </a:srgbClr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5445" y="3796803"/>
            <a:ext cx="755051" cy="760984"/>
          </a:xfrm>
          <a:custGeom>
            <a:avLst/>
            <a:gdLst/>
            <a:ahLst/>
            <a:cxnLst/>
            <a:rect l="l" t="t" r="r" b="b"/>
            <a:pathLst>
              <a:path w="755051" h="760984">
                <a:moveTo>
                  <a:pt x="0" y="0"/>
                </a:moveTo>
                <a:lnTo>
                  <a:pt x="0" y="760984"/>
                </a:lnTo>
                <a:cubicBezTo>
                  <a:pt x="416954" y="760984"/>
                  <a:pt x="755051" y="420231"/>
                  <a:pt x="755051" y="0"/>
                </a:cubicBezTo>
                <a:lnTo>
                  <a:pt x="0" y="0"/>
                </a:lnTo>
              </a:path>
            </a:pathLst>
          </a:custGeom>
          <a:solidFill>
            <a:srgbClr val="05C4CE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1516899" y="6095204"/>
            <a:ext cx="755055" cy="760984"/>
          </a:xfrm>
          <a:custGeom>
            <a:avLst/>
            <a:gdLst/>
            <a:ahLst/>
            <a:cxnLst/>
            <a:rect l="l" t="t" r="r" b="b"/>
            <a:pathLst>
              <a:path w="755055" h="760984">
                <a:moveTo>
                  <a:pt x="0" y="760984"/>
                </a:moveTo>
                <a:lnTo>
                  <a:pt x="755055" y="760984"/>
                </a:lnTo>
                <a:cubicBezTo>
                  <a:pt x="755055" y="340753"/>
                  <a:pt x="416956" y="0"/>
                  <a:pt x="0" y="0"/>
                </a:cubicBezTo>
                <a:lnTo>
                  <a:pt x="0" y="760984"/>
                </a:lnTo>
              </a:path>
            </a:pathLst>
          </a:custGeom>
          <a:solidFill>
            <a:srgbClr val="4867FF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6" name="Text 14"/>
          <p:cNvSpPr/>
          <p:nvPr/>
        </p:nvSpPr>
        <p:spPr>
          <a:xfrm>
            <a:off x="2278253" y="6095204"/>
            <a:ext cx="761349" cy="760984"/>
          </a:xfrm>
          <a:custGeom>
            <a:avLst/>
            <a:gdLst/>
            <a:ahLst/>
            <a:cxnLst/>
            <a:rect l="l" t="t" r="r" b="b"/>
            <a:pathLst>
              <a:path w="761349" h="760984">
                <a:moveTo>
                  <a:pt x="761349" y="760984"/>
                </a:moveTo>
                <a:lnTo>
                  <a:pt x="761349" y="0"/>
                </a:lnTo>
                <a:cubicBezTo>
                  <a:pt x="340917" y="0"/>
                  <a:pt x="0" y="340753"/>
                  <a:pt x="0" y="760984"/>
                </a:cubicBezTo>
                <a:lnTo>
                  <a:pt x="761349" y="760984"/>
                </a:lnTo>
              </a:path>
            </a:pathLst>
          </a:custGeom>
          <a:solidFill>
            <a:srgbClr val="ED9F13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7" name="Text 15"/>
          <p:cNvSpPr/>
          <p:nvPr/>
        </p:nvSpPr>
        <p:spPr>
          <a:xfrm>
            <a:off x="1" y="4563459"/>
            <a:ext cx="768168" cy="757547"/>
          </a:xfrm>
          <a:custGeom>
            <a:avLst/>
            <a:gdLst/>
            <a:ahLst/>
            <a:cxnLst/>
            <a:rect l="l" t="t" r="r" b="b"/>
            <a:pathLst>
              <a:path w="768168" h="757547">
                <a:moveTo>
                  <a:pt x="384084" y="757547"/>
                </a:moveTo>
                <a:cubicBezTo>
                  <a:pt x="171962" y="757547"/>
                  <a:pt x="0" y="587963"/>
                  <a:pt x="0" y="378773"/>
                </a:cubicBezTo>
                <a:cubicBezTo>
                  <a:pt x="0" y="169584"/>
                  <a:pt x="171954" y="0"/>
                  <a:pt x="384084" y="0"/>
                </a:cubicBezTo>
                <a:cubicBezTo>
                  <a:pt x="596206" y="0"/>
                  <a:pt x="768168" y="169584"/>
                  <a:pt x="768168" y="378773"/>
                </a:cubicBezTo>
                <a:cubicBezTo>
                  <a:pt x="768168" y="587962"/>
                  <a:pt x="596206" y="757547"/>
                  <a:pt x="384084" y="757547"/>
                </a:cubicBezTo>
              </a:path>
            </a:pathLst>
          </a:custGeom>
          <a:solidFill>
            <a:srgbClr val="3B2675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8" name="Text 16"/>
          <p:cNvSpPr/>
          <p:nvPr/>
        </p:nvSpPr>
        <p:spPr>
          <a:xfrm>
            <a:off x="766179" y="5336929"/>
            <a:ext cx="755054" cy="1521071"/>
          </a:xfrm>
          <a:custGeom>
            <a:avLst/>
            <a:gdLst/>
            <a:ahLst/>
            <a:cxnLst/>
            <a:rect l="l" t="t" r="r" b="b"/>
            <a:pathLst>
              <a:path w="755054" h="1521071">
                <a:moveTo>
                  <a:pt x="755054" y="0"/>
                </a:moveTo>
                <a:cubicBezTo>
                  <a:pt x="338098" y="0"/>
                  <a:pt x="0" y="340553"/>
                  <a:pt x="0" y="760536"/>
                </a:cubicBezTo>
                <a:cubicBezTo>
                  <a:pt x="0" y="1180518"/>
                  <a:pt x="338098" y="1521071"/>
                  <a:pt x="755054" y="1521071"/>
                </a:cubicBezTo>
                <a:lnTo>
                  <a:pt x="755054" y="0"/>
                </a:lnTo>
              </a:path>
            </a:pathLst>
          </a:custGeom>
          <a:solidFill>
            <a:srgbClr val="F23342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9" name="Text 17"/>
          <p:cNvSpPr/>
          <p:nvPr/>
        </p:nvSpPr>
        <p:spPr>
          <a:xfrm>
            <a:off x="5445" y="5336334"/>
            <a:ext cx="755051" cy="1521369"/>
          </a:xfrm>
          <a:custGeom>
            <a:avLst/>
            <a:gdLst/>
            <a:ahLst/>
            <a:cxnLst/>
            <a:rect l="l" t="t" r="r" b="b"/>
            <a:pathLst>
              <a:path w="755051" h="1521369">
                <a:moveTo>
                  <a:pt x="0" y="1521369"/>
                </a:moveTo>
                <a:cubicBezTo>
                  <a:pt x="416954" y="1521369"/>
                  <a:pt x="755051" y="1180750"/>
                  <a:pt x="755051" y="760685"/>
                </a:cubicBezTo>
                <a:cubicBezTo>
                  <a:pt x="755051" y="340619"/>
                  <a:pt x="416954" y="0"/>
                  <a:pt x="0" y="0"/>
                </a:cubicBezTo>
                <a:lnTo>
                  <a:pt x="0" y="1521369"/>
                </a:lnTo>
              </a:path>
            </a:pathLst>
          </a:custGeom>
          <a:solidFill>
            <a:srgbClr val="0B1347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0" name="Text 18"/>
          <p:cNvSpPr/>
          <p:nvPr/>
        </p:nvSpPr>
        <p:spPr>
          <a:xfrm>
            <a:off x="8808715" y="1550102"/>
            <a:ext cx="2560320" cy="2468880"/>
          </a:xfrm>
          <a:custGeom>
            <a:avLst/>
            <a:gdLst/>
            <a:ahLst/>
            <a:cxnLst/>
            <a:rect l="l" t="t" r="r" b="b"/>
            <a:pathLst>
              <a:path w="2560320" h="2468880">
                <a:moveTo>
                  <a:pt x="246175" y="2468880"/>
                </a:moveTo>
                <a:cubicBezTo>
                  <a:pt x="110222" y="2468880"/>
                  <a:pt x="0" y="2358669"/>
                  <a:pt x="0" y="2222708"/>
                </a:cubicBezTo>
                <a:lnTo>
                  <a:pt x="0" y="246172"/>
                </a:lnTo>
                <a:cubicBezTo>
                  <a:pt x="0" y="110211"/>
                  <a:pt x="110222" y="0"/>
                  <a:pt x="246175" y="0"/>
                </a:cubicBezTo>
                <a:lnTo>
                  <a:pt x="2314145" y="0"/>
                </a:lnTo>
                <a:cubicBezTo>
                  <a:pt x="2450098" y="0"/>
                  <a:pt x="2560320" y="110211"/>
                  <a:pt x="2560320" y="246172"/>
                </a:cubicBezTo>
                <a:lnTo>
                  <a:pt x="2560320" y="2222708"/>
                </a:lnTo>
                <a:cubicBezTo>
                  <a:pt x="2560320" y="2358669"/>
                  <a:pt x="2450098" y="2468880"/>
                  <a:pt x="2314145" y="2468880"/>
                </a:cubicBezTo>
                <a:lnTo>
                  <a:pt x="246175" y="2468880"/>
                </a:lnTo>
              </a:path>
            </a:pathLst>
          </a:custGeom>
          <a:solidFill>
            <a:srgbClr val="C5FBFE">
              <a:alpha val="5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1" name="Text 19"/>
          <p:cNvSpPr/>
          <p:nvPr/>
        </p:nvSpPr>
        <p:spPr>
          <a:xfrm>
            <a:off x="4815840" y="1550102"/>
            <a:ext cx="2560320" cy="2468880"/>
          </a:xfrm>
          <a:custGeom>
            <a:avLst/>
            <a:gdLst/>
            <a:ahLst/>
            <a:cxnLst/>
            <a:rect l="l" t="t" r="r" b="b"/>
            <a:pathLst>
              <a:path w="2560320" h="2468880">
                <a:moveTo>
                  <a:pt x="246175" y="2468880"/>
                </a:moveTo>
                <a:cubicBezTo>
                  <a:pt x="110222" y="2468880"/>
                  <a:pt x="0" y="2358669"/>
                  <a:pt x="0" y="2222708"/>
                </a:cubicBezTo>
                <a:lnTo>
                  <a:pt x="0" y="246172"/>
                </a:lnTo>
                <a:cubicBezTo>
                  <a:pt x="0" y="110211"/>
                  <a:pt x="110222" y="0"/>
                  <a:pt x="246175" y="0"/>
                </a:cubicBezTo>
                <a:lnTo>
                  <a:pt x="2314145" y="0"/>
                </a:lnTo>
                <a:cubicBezTo>
                  <a:pt x="2450098" y="0"/>
                  <a:pt x="2560320" y="110211"/>
                  <a:pt x="2560320" y="246172"/>
                </a:cubicBezTo>
                <a:lnTo>
                  <a:pt x="2560320" y="2222708"/>
                </a:lnTo>
                <a:cubicBezTo>
                  <a:pt x="2560320" y="2358669"/>
                  <a:pt x="2450098" y="2468880"/>
                  <a:pt x="2314145" y="2468880"/>
                </a:cubicBezTo>
                <a:lnTo>
                  <a:pt x="246175" y="2468880"/>
                </a:lnTo>
              </a:path>
            </a:pathLst>
          </a:custGeom>
          <a:solidFill>
            <a:srgbClr val="FBECD0">
              <a:alpha val="5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2" name="Text 20"/>
          <p:cNvSpPr/>
          <p:nvPr/>
        </p:nvSpPr>
        <p:spPr>
          <a:xfrm>
            <a:off x="760397" y="1550102"/>
            <a:ext cx="2560320" cy="2468880"/>
          </a:xfrm>
          <a:custGeom>
            <a:avLst/>
            <a:gdLst/>
            <a:ahLst/>
            <a:cxnLst/>
            <a:rect l="l" t="t" r="r" b="b"/>
            <a:pathLst>
              <a:path w="2560320" h="2468880">
                <a:moveTo>
                  <a:pt x="246175" y="2468880"/>
                </a:moveTo>
                <a:cubicBezTo>
                  <a:pt x="110222" y="2468880"/>
                  <a:pt x="0" y="2358669"/>
                  <a:pt x="0" y="2222708"/>
                </a:cubicBezTo>
                <a:lnTo>
                  <a:pt x="0" y="246172"/>
                </a:lnTo>
                <a:cubicBezTo>
                  <a:pt x="0" y="110211"/>
                  <a:pt x="110222" y="0"/>
                  <a:pt x="246175" y="0"/>
                </a:cubicBezTo>
                <a:lnTo>
                  <a:pt x="2314145" y="0"/>
                </a:lnTo>
                <a:cubicBezTo>
                  <a:pt x="2450098" y="0"/>
                  <a:pt x="2560320" y="110211"/>
                  <a:pt x="2560320" y="246172"/>
                </a:cubicBezTo>
                <a:lnTo>
                  <a:pt x="2560320" y="2222708"/>
                </a:lnTo>
                <a:cubicBezTo>
                  <a:pt x="2560320" y="2358669"/>
                  <a:pt x="2450098" y="2468880"/>
                  <a:pt x="2314145" y="2468880"/>
                </a:cubicBezTo>
                <a:lnTo>
                  <a:pt x="246175" y="2468880"/>
                </a:lnTo>
              </a:path>
            </a:pathLst>
          </a:custGeom>
          <a:solidFill>
            <a:srgbClr val="DAE1FF">
              <a:alpha val="5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3" name="Text 21"/>
          <p:cNvSpPr/>
          <p:nvPr/>
        </p:nvSpPr>
        <p:spPr>
          <a:xfrm>
            <a:off x="761996" y="447"/>
            <a:ext cx="106375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2400" b="1" dirty="0">
                <a:solidFill>
                  <a:srgbClr val="00000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Competitive Analysis (Their Playbook, Our Plot Twist)</a:t>
            </a:r>
            <a:endParaRPr lang="en-US" sz="2400" dirty="0"/>
          </a:p>
        </p:txBody>
      </p:sp>
      <p:sp>
        <p:nvSpPr>
          <p:cNvPr id="24" name="Text 22"/>
          <p:cNvSpPr/>
          <p:nvPr/>
        </p:nvSpPr>
        <p:spPr>
          <a:xfrm>
            <a:off x="8808715" y="4257191"/>
            <a:ext cx="25755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en-US" sz="1200" dirty="0">
                <a:solidFill>
                  <a:srgbClr val="00000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How our creative angle wins attention and drives action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8991596" y="3282637"/>
            <a:ext cx="22123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9000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Differentiation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9774551" y="1961582"/>
            <a:ext cx="628650" cy="914400"/>
          </a:xfrm>
          <a:custGeom>
            <a:avLst/>
            <a:gdLst/>
            <a:ahLst/>
            <a:cxnLst/>
            <a:rect l="l" t="t" r="r" b="b"/>
            <a:pathLst>
              <a:path w="628650" h="914400">
                <a:moveTo>
                  <a:pt x="502203" y="444517"/>
                </a:moveTo>
                <a:cubicBezTo>
                  <a:pt x="527921" y="407731"/>
                  <a:pt x="542921" y="362898"/>
                  <a:pt x="542921" y="314325"/>
                </a:cubicBezTo>
                <a:cubicBezTo>
                  <a:pt x="542921" y="188056"/>
                  <a:pt x="440589" y="85725"/>
                  <a:pt x="314319" y="85725"/>
                </a:cubicBezTo>
                <a:cubicBezTo>
                  <a:pt x="188054" y="85725"/>
                  <a:pt x="85716" y="188056"/>
                  <a:pt x="85716" y="314325"/>
                </a:cubicBezTo>
                <a:cubicBezTo>
                  <a:pt x="85716" y="362898"/>
                  <a:pt x="100716" y="407731"/>
                  <a:pt x="126434" y="444517"/>
                </a:cubicBezTo>
                <a:cubicBezTo>
                  <a:pt x="133041" y="453981"/>
                  <a:pt x="140899" y="464698"/>
                  <a:pt x="149292" y="476128"/>
                </a:cubicBezTo>
                <a:lnTo>
                  <a:pt x="149292" y="476128"/>
                </a:lnTo>
                <a:cubicBezTo>
                  <a:pt x="172332" y="507739"/>
                  <a:pt x="199835" y="545604"/>
                  <a:pt x="220373" y="582930"/>
                </a:cubicBezTo>
                <a:cubicBezTo>
                  <a:pt x="238950" y="616863"/>
                  <a:pt x="248411" y="652223"/>
                  <a:pt x="253057" y="685617"/>
                </a:cubicBezTo>
                <a:lnTo>
                  <a:pt x="166083" y="685800"/>
                </a:lnTo>
                <a:cubicBezTo>
                  <a:pt x="162154" y="664366"/>
                  <a:pt x="155547" y="643472"/>
                  <a:pt x="145011" y="624188"/>
                </a:cubicBezTo>
                <a:cubicBezTo>
                  <a:pt x="127327" y="592037"/>
                  <a:pt x="105362" y="561862"/>
                  <a:pt x="83397" y="531678"/>
                </a:cubicBezTo>
                <a:lnTo>
                  <a:pt x="83397" y="531678"/>
                </a:lnTo>
                <a:lnTo>
                  <a:pt x="83397" y="531678"/>
                </a:lnTo>
                <a:cubicBezTo>
                  <a:pt x="74112" y="518995"/>
                  <a:pt x="64820" y="506322"/>
                  <a:pt x="55893" y="493456"/>
                </a:cubicBezTo>
                <a:cubicBezTo>
                  <a:pt x="20708" y="442734"/>
                  <a:pt x="-6" y="380939"/>
                  <a:pt x="-6" y="314325"/>
                </a:cubicBezTo>
                <a:cubicBezTo>
                  <a:pt x="-6" y="140735"/>
                  <a:pt x="140723" y="0"/>
                  <a:pt x="314319" y="0"/>
                </a:cubicBezTo>
                <a:cubicBezTo>
                  <a:pt x="487914" y="0"/>
                  <a:pt x="628644" y="140735"/>
                  <a:pt x="628644" y="314325"/>
                </a:cubicBezTo>
                <a:cubicBezTo>
                  <a:pt x="628644" y="380939"/>
                  <a:pt x="607930" y="442734"/>
                  <a:pt x="572568" y="493456"/>
                </a:cubicBezTo>
                <a:cubicBezTo>
                  <a:pt x="563641" y="506312"/>
                  <a:pt x="554350" y="518995"/>
                  <a:pt x="545065" y="531678"/>
                </a:cubicBezTo>
                <a:lnTo>
                  <a:pt x="545065" y="531678"/>
                </a:lnTo>
                <a:lnTo>
                  <a:pt x="545065" y="531678"/>
                </a:lnTo>
                <a:cubicBezTo>
                  <a:pt x="523100" y="561679"/>
                  <a:pt x="501128" y="591864"/>
                  <a:pt x="483451" y="624188"/>
                </a:cubicBezTo>
                <a:cubicBezTo>
                  <a:pt x="472915" y="643472"/>
                  <a:pt x="466307" y="664376"/>
                  <a:pt x="462378" y="685800"/>
                </a:cubicBezTo>
                <a:lnTo>
                  <a:pt x="375581" y="685800"/>
                </a:lnTo>
                <a:cubicBezTo>
                  <a:pt x="380226" y="652406"/>
                  <a:pt x="389688" y="616863"/>
                  <a:pt x="408264" y="583113"/>
                </a:cubicBezTo>
                <a:cubicBezTo>
                  <a:pt x="428802" y="545787"/>
                  <a:pt x="456306" y="507922"/>
                  <a:pt x="479346" y="476311"/>
                </a:cubicBezTo>
                <a:lnTo>
                  <a:pt x="479346" y="476311"/>
                </a:lnTo>
                <a:lnTo>
                  <a:pt x="479346" y="476311"/>
                </a:lnTo>
                <a:lnTo>
                  <a:pt x="479346" y="476311"/>
                </a:lnTo>
                <a:cubicBezTo>
                  <a:pt x="487738" y="464881"/>
                  <a:pt x="495420" y="454164"/>
                  <a:pt x="502027" y="444700"/>
                </a:cubicBezTo>
                <a:lnTo>
                  <a:pt x="502203" y="444517"/>
                </a:lnTo>
              </a:path>
              <a:path w="628650" h="914400">
                <a:moveTo>
                  <a:pt x="314325" y="228600"/>
                </a:moveTo>
                <a:cubicBezTo>
                  <a:pt x="267000" y="228600"/>
                  <a:pt x="228602" y="266996"/>
                  <a:pt x="228602" y="314325"/>
                </a:cubicBezTo>
                <a:cubicBezTo>
                  <a:pt x="228602" y="330044"/>
                  <a:pt x="215746" y="342900"/>
                  <a:pt x="200030" y="342900"/>
                </a:cubicBezTo>
                <a:cubicBezTo>
                  <a:pt x="184314" y="342900"/>
                  <a:pt x="171458" y="330044"/>
                  <a:pt x="171458" y="314325"/>
                </a:cubicBezTo>
                <a:cubicBezTo>
                  <a:pt x="171458" y="235385"/>
                  <a:pt x="235392" y="171450"/>
                  <a:pt x="314331" y="171450"/>
                </a:cubicBezTo>
                <a:cubicBezTo>
                  <a:pt x="330048" y="171450"/>
                  <a:pt x="342903" y="184306"/>
                  <a:pt x="342903" y="200025"/>
                </a:cubicBezTo>
                <a:cubicBezTo>
                  <a:pt x="342903" y="215744"/>
                  <a:pt x="330048" y="228600"/>
                  <a:pt x="314331" y="228600"/>
                </a:cubicBezTo>
                <a:lnTo>
                  <a:pt x="314325" y="228600"/>
                </a:lnTo>
              </a:path>
              <a:path w="628650" h="914400">
                <a:moveTo>
                  <a:pt x="314325" y="914400"/>
                </a:moveTo>
                <a:cubicBezTo>
                  <a:pt x="235385" y="914400"/>
                  <a:pt x="171452" y="850465"/>
                  <a:pt x="171452" y="771525"/>
                </a:cubicBezTo>
                <a:lnTo>
                  <a:pt x="171452" y="742950"/>
                </a:lnTo>
                <a:lnTo>
                  <a:pt x="457205" y="742950"/>
                </a:lnTo>
                <a:lnTo>
                  <a:pt x="457205" y="771525"/>
                </a:lnTo>
                <a:cubicBezTo>
                  <a:pt x="457205" y="850465"/>
                  <a:pt x="393271" y="914400"/>
                  <a:pt x="314331" y="914400"/>
                </a:cubicBezTo>
                <a:lnTo>
                  <a:pt x="314325" y="914400"/>
                </a:lnTo>
              </a:path>
            </a:pathLst>
          </a:custGeom>
          <a:solidFill>
            <a:srgbClr val="05C4CE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7" name="Text 25"/>
          <p:cNvSpPr/>
          <p:nvPr/>
        </p:nvSpPr>
        <p:spPr>
          <a:xfrm>
            <a:off x="4784557" y="4257191"/>
            <a:ext cx="25755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en-US" sz="1200" dirty="0">
                <a:solidFill>
                  <a:srgbClr val="00000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Opportunities to own a clearer promise and a sharper tone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4967437" y="3282637"/>
            <a:ext cx="22123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9000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Messaging Gaps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5607517" y="2063182"/>
            <a:ext cx="914400" cy="711200"/>
          </a:xfrm>
          <a:custGeom>
            <a:avLst/>
            <a:gdLst/>
            <a:ahLst/>
            <a:cxnLst/>
            <a:rect l="l" t="t" r="r" b="b"/>
            <a:pathLst>
              <a:path w="914400" h="711200">
                <a:moveTo>
                  <a:pt x="876297" y="0"/>
                </a:moveTo>
                <a:cubicBezTo>
                  <a:pt x="855183" y="0"/>
                  <a:pt x="838194" y="16983"/>
                  <a:pt x="838194" y="38099"/>
                </a:cubicBezTo>
                <a:lnTo>
                  <a:pt x="838194" y="47145"/>
                </a:lnTo>
                <a:lnTo>
                  <a:pt x="76197" y="254951"/>
                </a:lnTo>
                <a:lnTo>
                  <a:pt x="76197" y="241296"/>
                </a:lnTo>
                <a:cubicBezTo>
                  <a:pt x="76197" y="220180"/>
                  <a:pt x="59207" y="203197"/>
                  <a:pt x="38094" y="203197"/>
                </a:cubicBezTo>
                <a:cubicBezTo>
                  <a:pt x="16980" y="203197"/>
                  <a:pt x="-9" y="220180"/>
                  <a:pt x="-9" y="241296"/>
                </a:cubicBezTo>
                <a:lnTo>
                  <a:pt x="-9" y="275746"/>
                </a:lnTo>
                <a:lnTo>
                  <a:pt x="-9" y="304799"/>
                </a:lnTo>
                <a:lnTo>
                  <a:pt x="-9" y="406401"/>
                </a:lnTo>
                <a:lnTo>
                  <a:pt x="-9" y="435453"/>
                </a:lnTo>
                <a:lnTo>
                  <a:pt x="-9" y="469904"/>
                </a:lnTo>
                <a:cubicBezTo>
                  <a:pt x="-9" y="491019"/>
                  <a:pt x="16980" y="508003"/>
                  <a:pt x="38094" y="508003"/>
                </a:cubicBezTo>
                <a:cubicBezTo>
                  <a:pt x="59207" y="508003"/>
                  <a:pt x="76197" y="491019"/>
                  <a:pt x="76197" y="469904"/>
                </a:cubicBezTo>
                <a:lnTo>
                  <a:pt x="76197" y="456249"/>
                </a:lnTo>
                <a:lnTo>
                  <a:pt x="262890" y="507206"/>
                </a:lnTo>
                <a:cubicBezTo>
                  <a:pt x="257175" y="523400"/>
                  <a:pt x="254002" y="540704"/>
                  <a:pt x="254002" y="558797"/>
                </a:cubicBezTo>
                <a:cubicBezTo>
                  <a:pt x="254002" y="642932"/>
                  <a:pt x="322262" y="711200"/>
                  <a:pt x="406405" y="711200"/>
                </a:cubicBezTo>
                <a:cubicBezTo>
                  <a:pt x="480856" y="711200"/>
                  <a:pt x="542934" y="657860"/>
                  <a:pt x="556111" y="587216"/>
                </a:cubicBezTo>
                <a:lnTo>
                  <a:pt x="838212" y="664054"/>
                </a:lnTo>
                <a:lnTo>
                  <a:pt x="838212" y="673101"/>
                </a:lnTo>
                <a:cubicBezTo>
                  <a:pt x="838212" y="694216"/>
                  <a:pt x="855202" y="711200"/>
                  <a:pt x="876315" y="711200"/>
                </a:cubicBezTo>
                <a:cubicBezTo>
                  <a:pt x="897429" y="711200"/>
                  <a:pt x="914418" y="694216"/>
                  <a:pt x="914418" y="673101"/>
                </a:cubicBezTo>
                <a:lnTo>
                  <a:pt x="914418" y="635002"/>
                </a:lnTo>
                <a:lnTo>
                  <a:pt x="914418" y="76205"/>
                </a:lnTo>
                <a:lnTo>
                  <a:pt x="914418" y="38106"/>
                </a:lnTo>
                <a:cubicBezTo>
                  <a:pt x="914418" y="16991"/>
                  <a:pt x="897429" y="7"/>
                  <a:pt x="876315" y="7"/>
                </a:cubicBezTo>
                <a:lnTo>
                  <a:pt x="876297" y="0"/>
                </a:lnTo>
                <a:moveTo>
                  <a:pt x="838203" y="585154"/>
                </a:moveTo>
                <a:lnTo>
                  <a:pt x="76206" y="377348"/>
                </a:lnTo>
                <a:lnTo>
                  <a:pt x="76206" y="334008"/>
                </a:lnTo>
                <a:lnTo>
                  <a:pt x="838203" y="126046"/>
                </a:lnTo>
                <a:lnTo>
                  <a:pt x="838203" y="585154"/>
                </a:lnTo>
                <a:moveTo>
                  <a:pt x="330199" y="558797"/>
                </a:moveTo>
                <a:cubicBezTo>
                  <a:pt x="330199" y="547524"/>
                  <a:pt x="332576" y="536892"/>
                  <a:pt x="337030" y="527362"/>
                </a:cubicBezTo>
                <a:lnTo>
                  <a:pt x="482282" y="566890"/>
                </a:lnTo>
                <a:cubicBezTo>
                  <a:pt x="478158" y="605146"/>
                  <a:pt x="445770" y="634838"/>
                  <a:pt x="406561" y="634838"/>
                </a:cubicBezTo>
                <a:cubicBezTo>
                  <a:pt x="364489" y="634838"/>
                  <a:pt x="330364" y="600708"/>
                  <a:pt x="330364" y="558640"/>
                </a:cubicBezTo>
                <a:lnTo>
                  <a:pt x="330199" y="558797"/>
                </a:lnTo>
              </a:path>
            </a:pathLst>
          </a:custGeom>
          <a:solidFill>
            <a:srgbClr val="ED9F13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0" name="Text 28"/>
          <p:cNvSpPr/>
          <p:nvPr/>
        </p:nvSpPr>
        <p:spPr>
          <a:xfrm>
            <a:off x="760397" y="4257191"/>
            <a:ext cx="25755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en-US" sz="1200" dirty="0">
                <a:solidFill>
                  <a:srgbClr val="00000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What they emphasize, where they’re strong, where they’re oddly weak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943277" y="3282637"/>
            <a:ext cx="22123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9000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Key Competitors</a:t>
            </a:r>
            <a:endParaRPr lang="en-US" sz="1400" dirty="0"/>
          </a:p>
        </p:txBody>
      </p:sp>
      <p:sp>
        <p:nvSpPr>
          <p:cNvPr id="32" name="Text 30"/>
          <p:cNvSpPr/>
          <p:nvPr/>
        </p:nvSpPr>
        <p:spPr>
          <a:xfrm>
            <a:off x="1583357" y="1961582"/>
            <a:ext cx="914400" cy="914400"/>
          </a:xfrm>
          <a:custGeom>
            <a:avLst/>
            <a:gdLst/>
            <a:ahLst/>
            <a:cxnLst/>
            <a:rect l="l" t="t" r="r" b="b"/>
            <a:pathLst>
              <a:path w="914400" h="914400">
                <a:moveTo>
                  <a:pt x="257175" y="28575"/>
                </a:moveTo>
                <a:cubicBezTo>
                  <a:pt x="257175" y="12856"/>
                  <a:pt x="244319" y="0"/>
                  <a:pt x="228600" y="0"/>
                </a:cubicBezTo>
                <a:cubicBezTo>
                  <a:pt x="212881" y="0"/>
                  <a:pt x="200025" y="12856"/>
                  <a:pt x="200025" y="28575"/>
                </a:cubicBezTo>
                <a:lnTo>
                  <a:pt x="200025" y="57150"/>
                </a:lnTo>
                <a:lnTo>
                  <a:pt x="171450" y="57150"/>
                </a:lnTo>
                <a:cubicBezTo>
                  <a:pt x="155731" y="57150"/>
                  <a:pt x="142875" y="70006"/>
                  <a:pt x="142875" y="85725"/>
                </a:cubicBezTo>
                <a:cubicBezTo>
                  <a:pt x="142875" y="101444"/>
                  <a:pt x="155731" y="114300"/>
                  <a:pt x="171450" y="114300"/>
                </a:cubicBezTo>
                <a:lnTo>
                  <a:pt x="200025" y="114300"/>
                </a:lnTo>
                <a:lnTo>
                  <a:pt x="200025" y="171450"/>
                </a:lnTo>
                <a:lnTo>
                  <a:pt x="119476" y="171450"/>
                </a:lnTo>
                <a:cubicBezTo>
                  <a:pt x="77148" y="171450"/>
                  <a:pt x="42858" y="205740"/>
                  <a:pt x="42858" y="248068"/>
                </a:cubicBezTo>
                <a:cubicBezTo>
                  <a:pt x="42858" y="256462"/>
                  <a:pt x="44284" y="264856"/>
                  <a:pt x="46964" y="272711"/>
                </a:cubicBezTo>
                <a:lnTo>
                  <a:pt x="81967" y="375398"/>
                </a:lnTo>
                <a:cubicBezTo>
                  <a:pt x="67318" y="382366"/>
                  <a:pt x="57141" y="397188"/>
                  <a:pt x="57141" y="414333"/>
                </a:cubicBezTo>
                <a:cubicBezTo>
                  <a:pt x="57141" y="435053"/>
                  <a:pt x="71790" y="452372"/>
                  <a:pt x="91431" y="456304"/>
                </a:cubicBezTo>
                <a:lnTo>
                  <a:pt x="87682" y="628650"/>
                </a:lnTo>
                <a:lnTo>
                  <a:pt x="173407" y="628650"/>
                </a:lnTo>
                <a:lnTo>
                  <a:pt x="177156" y="457200"/>
                </a:lnTo>
                <a:lnTo>
                  <a:pt x="280026" y="457200"/>
                </a:lnTo>
                <a:lnTo>
                  <a:pt x="283775" y="628650"/>
                </a:lnTo>
                <a:lnTo>
                  <a:pt x="369500" y="628650"/>
                </a:lnTo>
                <a:lnTo>
                  <a:pt x="365751" y="456304"/>
                </a:lnTo>
                <a:cubicBezTo>
                  <a:pt x="385218" y="452372"/>
                  <a:pt x="400041" y="435053"/>
                  <a:pt x="400041" y="414333"/>
                </a:cubicBezTo>
                <a:cubicBezTo>
                  <a:pt x="400041" y="397188"/>
                  <a:pt x="389864" y="382366"/>
                  <a:pt x="375215" y="375398"/>
                </a:cubicBezTo>
                <a:lnTo>
                  <a:pt x="410218" y="272711"/>
                </a:lnTo>
                <a:cubicBezTo>
                  <a:pt x="412897" y="264673"/>
                  <a:pt x="414324" y="256462"/>
                  <a:pt x="414324" y="248068"/>
                </a:cubicBezTo>
                <a:cubicBezTo>
                  <a:pt x="414324" y="205740"/>
                  <a:pt x="380034" y="171450"/>
                  <a:pt x="337706" y="171450"/>
                </a:cubicBezTo>
                <a:lnTo>
                  <a:pt x="257157" y="171450"/>
                </a:lnTo>
                <a:lnTo>
                  <a:pt x="257157" y="114300"/>
                </a:lnTo>
                <a:lnTo>
                  <a:pt x="285732" y="114300"/>
                </a:lnTo>
                <a:cubicBezTo>
                  <a:pt x="301450" y="114300"/>
                  <a:pt x="314307" y="101444"/>
                  <a:pt x="314307" y="85725"/>
                </a:cubicBezTo>
                <a:cubicBezTo>
                  <a:pt x="314307" y="70006"/>
                  <a:pt x="301450" y="57150"/>
                  <a:pt x="285732" y="57150"/>
                </a:cubicBezTo>
                <a:lnTo>
                  <a:pt x="257157" y="57150"/>
                </a:lnTo>
                <a:lnTo>
                  <a:pt x="257175" y="28575"/>
                </a:lnTo>
                <a:moveTo>
                  <a:pt x="286107" y="371475"/>
                </a:moveTo>
                <a:lnTo>
                  <a:pt x="171093" y="371475"/>
                </a:lnTo>
                <a:lnTo>
                  <a:pt x="132158" y="257175"/>
                </a:lnTo>
                <a:lnTo>
                  <a:pt x="325042" y="257175"/>
                </a:lnTo>
                <a:lnTo>
                  <a:pt x="286107" y="371475"/>
                </a:lnTo>
                <a:moveTo>
                  <a:pt x="123590" y="771525"/>
                </a:moveTo>
                <a:lnTo>
                  <a:pt x="333619" y="771525"/>
                </a:lnTo>
                <a:lnTo>
                  <a:pt x="363264" y="828675"/>
                </a:lnTo>
                <a:lnTo>
                  <a:pt x="94119" y="828675"/>
                </a:lnTo>
                <a:lnTo>
                  <a:pt x="123764" y="771525"/>
                </a:lnTo>
                <a:lnTo>
                  <a:pt x="123590" y="771525"/>
                </a:lnTo>
                <a:moveTo>
                  <a:pt x="106262" y="685800"/>
                </a:moveTo>
                <a:cubicBezTo>
                  <a:pt x="84829" y="685800"/>
                  <a:pt x="65361" y="697769"/>
                  <a:pt x="55541" y="716698"/>
                </a:cubicBezTo>
                <a:lnTo>
                  <a:pt x="8211" y="808138"/>
                </a:lnTo>
                <a:cubicBezTo>
                  <a:pt x="2853" y="818498"/>
                  <a:pt x="0" y="829928"/>
                  <a:pt x="0" y="841531"/>
                </a:cubicBezTo>
                <a:cubicBezTo>
                  <a:pt x="0" y="881893"/>
                  <a:pt x="32507" y="914400"/>
                  <a:pt x="72869" y="914400"/>
                </a:cubicBezTo>
                <a:lnTo>
                  <a:pt x="342900" y="914400"/>
                </a:lnTo>
                <a:lnTo>
                  <a:pt x="384331" y="914400"/>
                </a:lnTo>
                <a:lnTo>
                  <a:pt x="528103" y="914400"/>
                </a:lnTo>
                <a:lnTo>
                  <a:pt x="571326" y="914400"/>
                </a:lnTo>
                <a:lnTo>
                  <a:pt x="843150" y="914400"/>
                </a:lnTo>
                <a:cubicBezTo>
                  <a:pt x="882442" y="914400"/>
                  <a:pt x="914226" y="882606"/>
                  <a:pt x="914226" y="843324"/>
                </a:cubicBezTo>
                <a:cubicBezTo>
                  <a:pt x="914226" y="831180"/>
                  <a:pt x="911190" y="819394"/>
                  <a:pt x="905293" y="808851"/>
                </a:cubicBezTo>
                <a:lnTo>
                  <a:pt x="849212" y="707764"/>
                </a:lnTo>
                <a:cubicBezTo>
                  <a:pt x="841714" y="694194"/>
                  <a:pt x="827249" y="685800"/>
                  <a:pt x="811704" y="685800"/>
                </a:cubicBezTo>
                <a:lnTo>
                  <a:pt x="559531" y="685800"/>
                </a:lnTo>
                <a:cubicBezTo>
                  <a:pt x="543995" y="685800"/>
                  <a:pt x="529703" y="694194"/>
                  <a:pt x="522022" y="707764"/>
                </a:cubicBezTo>
                <a:lnTo>
                  <a:pt x="466125" y="808851"/>
                </a:lnTo>
                <a:cubicBezTo>
                  <a:pt x="460410" y="819211"/>
                  <a:pt x="457191" y="830998"/>
                  <a:pt x="457191" y="842958"/>
                </a:cubicBezTo>
                <a:lnTo>
                  <a:pt x="457191" y="842958"/>
                </a:lnTo>
                <a:cubicBezTo>
                  <a:pt x="457191" y="842601"/>
                  <a:pt x="457191" y="842062"/>
                  <a:pt x="457191" y="841531"/>
                </a:cubicBezTo>
                <a:cubicBezTo>
                  <a:pt x="457191" y="829919"/>
                  <a:pt x="454338" y="818489"/>
                  <a:pt x="448980" y="808138"/>
                </a:cubicBezTo>
                <a:lnTo>
                  <a:pt x="401650" y="716698"/>
                </a:lnTo>
                <a:cubicBezTo>
                  <a:pt x="391830" y="697769"/>
                  <a:pt x="372179" y="685800"/>
                  <a:pt x="350928" y="685800"/>
                </a:cubicBezTo>
                <a:lnTo>
                  <a:pt x="106262" y="685800"/>
                </a:lnTo>
                <a:moveTo>
                  <a:pt x="457200" y="328617"/>
                </a:moveTo>
                <a:lnTo>
                  <a:pt x="457200" y="457209"/>
                </a:lnTo>
                <a:cubicBezTo>
                  <a:pt x="457200" y="466143"/>
                  <a:pt x="460062" y="474894"/>
                  <a:pt x="465238" y="482035"/>
                </a:cubicBezTo>
                <a:lnTo>
                  <a:pt x="528642" y="570979"/>
                </a:lnTo>
                <a:lnTo>
                  <a:pt x="528642" y="628668"/>
                </a:lnTo>
                <a:lnTo>
                  <a:pt x="614367" y="628668"/>
                </a:lnTo>
                <a:lnTo>
                  <a:pt x="614367" y="557235"/>
                </a:lnTo>
                <a:cubicBezTo>
                  <a:pt x="614367" y="548302"/>
                  <a:pt x="611505" y="539551"/>
                  <a:pt x="606329" y="532409"/>
                </a:cubicBezTo>
                <a:lnTo>
                  <a:pt x="542925" y="443466"/>
                </a:lnTo>
                <a:lnTo>
                  <a:pt x="542925" y="371493"/>
                </a:lnTo>
                <a:lnTo>
                  <a:pt x="600075" y="371493"/>
                </a:lnTo>
                <a:lnTo>
                  <a:pt x="600075" y="400068"/>
                </a:lnTo>
                <a:cubicBezTo>
                  <a:pt x="600075" y="415787"/>
                  <a:pt x="612931" y="428643"/>
                  <a:pt x="628650" y="428643"/>
                </a:cubicBezTo>
                <a:cubicBezTo>
                  <a:pt x="644369" y="428643"/>
                  <a:pt x="657225" y="415787"/>
                  <a:pt x="657225" y="400068"/>
                </a:cubicBezTo>
                <a:lnTo>
                  <a:pt x="657225" y="371493"/>
                </a:lnTo>
                <a:lnTo>
                  <a:pt x="714375" y="371493"/>
                </a:lnTo>
                <a:lnTo>
                  <a:pt x="714375" y="400068"/>
                </a:lnTo>
                <a:cubicBezTo>
                  <a:pt x="714375" y="415787"/>
                  <a:pt x="727231" y="428643"/>
                  <a:pt x="742950" y="428643"/>
                </a:cubicBezTo>
                <a:cubicBezTo>
                  <a:pt x="758669" y="428643"/>
                  <a:pt x="771525" y="415787"/>
                  <a:pt x="771525" y="400068"/>
                </a:cubicBezTo>
                <a:lnTo>
                  <a:pt x="771525" y="371493"/>
                </a:lnTo>
                <a:lnTo>
                  <a:pt x="828675" y="371493"/>
                </a:lnTo>
                <a:lnTo>
                  <a:pt x="828675" y="443466"/>
                </a:lnTo>
                <a:lnTo>
                  <a:pt x="765271" y="532227"/>
                </a:lnTo>
                <a:cubicBezTo>
                  <a:pt x="760095" y="539551"/>
                  <a:pt x="757233" y="548119"/>
                  <a:pt x="757233" y="557052"/>
                </a:cubicBezTo>
                <a:lnTo>
                  <a:pt x="757233" y="628495"/>
                </a:lnTo>
                <a:lnTo>
                  <a:pt x="842958" y="628495"/>
                </a:lnTo>
                <a:lnTo>
                  <a:pt x="842958" y="570805"/>
                </a:lnTo>
                <a:lnTo>
                  <a:pt x="906362" y="482044"/>
                </a:lnTo>
                <a:cubicBezTo>
                  <a:pt x="911538" y="474720"/>
                  <a:pt x="914400" y="466152"/>
                  <a:pt x="914400" y="457218"/>
                </a:cubicBezTo>
                <a:lnTo>
                  <a:pt x="914400" y="328635"/>
                </a:lnTo>
                <a:cubicBezTo>
                  <a:pt x="914400" y="304879"/>
                  <a:pt x="895289" y="285777"/>
                  <a:pt x="871542" y="285777"/>
                </a:cubicBezTo>
                <a:lnTo>
                  <a:pt x="500067" y="285777"/>
                </a:lnTo>
                <a:cubicBezTo>
                  <a:pt x="476311" y="285777"/>
                  <a:pt x="457209" y="304888"/>
                  <a:pt x="457209" y="328645"/>
                </a:cubicBezTo>
                <a:lnTo>
                  <a:pt x="457200" y="328617"/>
                </a:lnTo>
                <a:moveTo>
                  <a:pt x="553285" y="828675"/>
                </a:moveTo>
                <a:lnTo>
                  <a:pt x="585079" y="771525"/>
                </a:lnTo>
                <a:lnTo>
                  <a:pt x="786713" y="771525"/>
                </a:lnTo>
                <a:lnTo>
                  <a:pt x="818507" y="828675"/>
                </a:lnTo>
                <a:lnTo>
                  <a:pt x="553285" y="828675"/>
                </a:lnTo>
              </a:path>
            </a:pathLst>
          </a:custGeom>
          <a:solidFill>
            <a:srgbClr val="4867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3" name="Text 31"/>
          <p:cNvSpPr/>
          <p:nvPr/>
        </p:nvSpPr>
        <p:spPr>
          <a:xfrm>
            <a:off x="10454636" y="6129891"/>
            <a:ext cx="914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4" name="Text 32"/>
          <p:cNvSpPr/>
          <p:nvPr/>
        </p:nvSpPr>
        <p:spPr>
          <a:xfrm>
            <a:off x="1034717" y="3122617"/>
            <a:ext cx="2011680" cy="9525"/>
          </a:xfrm>
          <a:custGeom>
            <a:avLst/>
            <a:gdLst/>
            <a:ahLst/>
            <a:cxnLst/>
            <a:rect l="l" t="t" r="r" b="b"/>
            <a:pathLst>
              <a:path w="2011680" h="9525">
                <a:moveTo>
                  <a:pt x="0" y="0"/>
                </a:moveTo>
                <a:lnTo>
                  <a:pt x="2011680" y="9525"/>
                </a:lnTo>
              </a:path>
            </a:pathLst>
          </a:custGeom>
          <a:noFill/>
          <a:ln w="9525">
            <a:solidFill>
              <a:srgbClr val="DAE1FF"/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5" name="Text 33"/>
          <p:cNvSpPr/>
          <p:nvPr/>
        </p:nvSpPr>
        <p:spPr>
          <a:xfrm>
            <a:off x="5090160" y="3122617"/>
            <a:ext cx="2011680" cy="9525"/>
          </a:xfrm>
          <a:custGeom>
            <a:avLst/>
            <a:gdLst/>
            <a:ahLst/>
            <a:cxnLst/>
            <a:rect l="l" t="t" r="r" b="b"/>
            <a:pathLst>
              <a:path w="2011680" h="9525">
                <a:moveTo>
                  <a:pt x="0" y="0"/>
                </a:moveTo>
                <a:lnTo>
                  <a:pt x="2011680" y="9525"/>
                </a:lnTo>
              </a:path>
            </a:pathLst>
          </a:custGeom>
          <a:noFill/>
          <a:ln w="9525">
            <a:solidFill>
              <a:srgbClr val="FBECD0"/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6" name="Text 34"/>
          <p:cNvSpPr/>
          <p:nvPr/>
        </p:nvSpPr>
        <p:spPr>
          <a:xfrm>
            <a:off x="9083035" y="3122617"/>
            <a:ext cx="2011680" cy="9525"/>
          </a:xfrm>
          <a:custGeom>
            <a:avLst/>
            <a:gdLst/>
            <a:ahLst/>
            <a:cxnLst/>
            <a:rect l="l" t="t" r="r" b="b"/>
            <a:pathLst>
              <a:path w="2011680" h="9525">
                <a:moveTo>
                  <a:pt x="0" y="0"/>
                </a:moveTo>
                <a:lnTo>
                  <a:pt x="2011680" y="9525"/>
                </a:lnTo>
              </a:path>
            </a:pathLst>
          </a:custGeom>
          <a:noFill/>
          <a:ln w="9525">
            <a:solidFill>
              <a:srgbClr val="C5FBFE"/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7" name="Text 35"/>
          <p:cNvSpPr/>
          <p:nvPr/>
        </p:nvSpPr>
        <p:spPr>
          <a:xfrm>
            <a:off x="999940" y="6495651"/>
            <a:ext cx="6045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A6A6A6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Comprehensive Quarterly Marketing Campaign Strategy</a:t>
            </a:r>
            <a:endParaRPr lang="en-US" sz="800" dirty="0"/>
          </a:p>
        </p:txBody>
      </p:sp>
      <p:sp>
        <p:nvSpPr>
          <p:cNvPr id="38" name="Text 36"/>
          <p:cNvSpPr/>
          <p:nvPr/>
        </p:nvSpPr>
        <p:spPr>
          <a:xfrm>
            <a:off x="761996" y="6508085"/>
            <a:ext cx="193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262626">
                    <a:alpha val="50000"/>
                  </a:srgbClr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6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3692" y="2299763"/>
            <a:ext cx="755051" cy="760984"/>
          </a:xfrm>
          <a:custGeom>
            <a:avLst/>
            <a:gdLst/>
            <a:ahLst/>
            <a:cxnLst/>
            <a:rect l="l" t="t" r="r" b="b"/>
            <a:pathLst>
              <a:path w="755051" h="760984">
                <a:moveTo>
                  <a:pt x="755051" y="760984"/>
                </a:moveTo>
                <a:lnTo>
                  <a:pt x="755051" y="0"/>
                </a:lnTo>
                <a:cubicBezTo>
                  <a:pt x="338097" y="0"/>
                  <a:pt x="0" y="340753"/>
                  <a:pt x="0" y="760984"/>
                </a:cubicBezTo>
                <a:lnTo>
                  <a:pt x="755051" y="760984"/>
                </a:lnTo>
              </a:path>
            </a:pathLst>
          </a:custGeom>
          <a:solidFill>
            <a:srgbClr val="05C4CE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9922234" y="1362"/>
            <a:ext cx="755055" cy="760984"/>
          </a:xfrm>
          <a:custGeom>
            <a:avLst/>
            <a:gdLst/>
            <a:ahLst/>
            <a:cxnLst/>
            <a:rect l="l" t="t" r="r" b="b"/>
            <a:pathLst>
              <a:path w="755055" h="760984">
                <a:moveTo>
                  <a:pt x="755055" y="0"/>
                </a:moveTo>
                <a:lnTo>
                  <a:pt x="0" y="0"/>
                </a:lnTo>
                <a:cubicBezTo>
                  <a:pt x="0" y="420231"/>
                  <a:pt x="338099" y="760984"/>
                  <a:pt x="755055" y="760984"/>
                </a:cubicBezTo>
                <a:lnTo>
                  <a:pt x="755055" y="0"/>
                </a:lnTo>
              </a:path>
            </a:pathLst>
          </a:custGeom>
          <a:solidFill>
            <a:srgbClr val="4867FF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9154586" y="1362"/>
            <a:ext cx="761349" cy="760984"/>
          </a:xfrm>
          <a:custGeom>
            <a:avLst/>
            <a:gdLst/>
            <a:ahLst/>
            <a:cxnLst/>
            <a:rect l="l" t="t" r="r" b="b"/>
            <a:pathLst>
              <a:path w="761349" h="760984">
                <a:moveTo>
                  <a:pt x="0" y="0"/>
                </a:moveTo>
                <a:lnTo>
                  <a:pt x="0" y="760984"/>
                </a:lnTo>
                <a:cubicBezTo>
                  <a:pt x="420432" y="760984"/>
                  <a:pt x="761349" y="420231"/>
                  <a:pt x="761349" y="0"/>
                </a:cubicBezTo>
                <a:lnTo>
                  <a:pt x="0" y="0"/>
                </a:lnTo>
              </a:path>
            </a:pathLst>
          </a:custGeom>
          <a:solidFill>
            <a:srgbClr val="ED9F13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11426019" y="1536544"/>
            <a:ext cx="768168" cy="757547"/>
          </a:xfrm>
          <a:custGeom>
            <a:avLst/>
            <a:gdLst/>
            <a:ahLst/>
            <a:cxnLst/>
            <a:rect l="l" t="t" r="r" b="b"/>
            <a:pathLst>
              <a:path w="768168" h="757547">
                <a:moveTo>
                  <a:pt x="384084" y="0"/>
                </a:moveTo>
                <a:cubicBezTo>
                  <a:pt x="596206" y="0"/>
                  <a:pt x="768168" y="169584"/>
                  <a:pt x="768168" y="378774"/>
                </a:cubicBezTo>
                <a:cubicBezTo>
                  <a:pt x="768168" y="587963"/>
                  <a:pt x="596214" y="757547"/>
                  <a:pt x="384084" y="757547"/>
                </a:cubicBezTo>
                <a:cubicBezTo>
                  <a:pt x="171962" y="757547"/>
                  <a:pt x="0" y="587963"/>
                  <a:pt x="0" y="378774"/>
                </a:cubicBezTo>
                <a:cubicBezTo>
                  <a:pt x="0" y="169585"/>
                  <a:pt x="171962" y="0"/>
                  <a:pt x="384084" y="0"/>
                </a:cubicBezTo>
              </a:path>
            </a:pathLst>
          </a:custGeom>
          <a:solidFill>
            <a:srgbClr val="3B2675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10672955" y="-450"/>
            <a:ext cx="755054" cy="1521071"/>
          </a:xfrm>
          <a:custGeom>
            <a:avLst/>
            <a:gdLst/>
            <a:ahLst/>
            <a:cxnLst/>
            <a:rect l="l" t="t" r="r" b="b"/>
            <a:pathLst>
              <a:path w="755054" h="1521071">
                <a:moveTo>
                  <a:pt x="0" y="1521071"/>
                </a:moveTo>
                <a:cubicBezTo>
                  <a:pt x="416956" y="1521071"/>
                  <a:pt x="755054" y="1180518"/>
                  <a:pt x="755054" y="760535"/>
                </a:cubicBezTo>
                <a:cubicBezTo>
                  <a:pt x="755054" y="340553"/>
                  <a:pt x="416956" y="0"/>
                  <a:pt x="0" y="0"/>
                </a:cubicBezTo>
                <a:lnTo>
                  <a:pt x="0" y="1521071"/>
                </a:lnTo>
              </a:path>
            </a:pathLst>
          </a:custGeom>
          <a:solidFill>
            <a:srgbClr val="F23342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11433692" y="-153"/>
            <a:ext cx="755051" cy="1521369"/>
          </a:xfrm>
          <a:custGeom>
            <a:avLst/>
            <a:gdLst/>
            <a:ahLst/>
            <a:cxnLst/>
            <a:rect l="l" t="t" r="r" b="b"/>
            <a:pathLst>
              <a:path w="755051" h="1521369">
                <a:moveTo>
                  <a:pt x="755051" y="0"/>
                </a:moveTo>
                <a:cubicBezTo>
                  <a:pt x="338097" y="0"/>
                  <a:pt x="0" y="340619"/>
                  <a:pt x="0" y="760685"/>
                </a:cubicBezTo>
                <a:cubicBezTo>
                  <a:pt x="0" y="1180750"/>
                  <a:pt x="338097" y="1521369"/>
                  <a:pt x="755051" y="1521369"/>
                </a:cubicBezTo>
                <a:lnTo>
                  <a:pt x="755051" y="0"/>
                </a:lnTo>
              </a:path>
            </a:pathLst>
          </a:custGeom>
          <a:solidFill>
            <a:srgbClr val="0B1347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10842472" y="5234927"/>
            <a:ext cx="686427" cy="1157097"/>
          </a:xfrm>
          <a:custGeom>
            <a:avLst/>
            <a:gdLst/>
            <a:ahLst/>
            <a:cxnLst/>
            <a:rect l="l" t="t" r="r" b="b"/>
            <a:pathLst>
              <a:path w="686427" h="1157097">
                <a:moveTo>
                  <a:pt x="33010" y="1157097"/>
                </a:moveTo>
                <a:cubicBezTo>
                  <a:pt x="-102230" y="651272"/>
                  <a:pt x="190333" y="133251"/>
                  <a:pt x="686427" y="0"/>
                </a:cubicBezTo>
              </a:path>
            </a:pathLst>
          </a:custGeom>
          <a:noFill/>
          <a:ln w="82175">
            <a:solidFill>
              <a:srgbClr val="3B2675">
                <a:alpha val="10000"/>
              </a:srgbClr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11388322" y="5781243"/>
            <a:ext cx="724586" cy="872786"/>
          </a:xfrm>
          <a:custGeom>
            <a:avLst/>
            <a:gdLst/>
            <a:ahLst/>
            <a:cxnLst/>
            <a:rect l="l" t="t" r="r" b="b"/>
            <a:pathLst>
              <a:path w="724586" h="872786">
                <a:moveTo>
                  <a:pt x="362293" y="722772"/>
                </a:moveTo>
                <a:cubicBezTo>
                  <a:pt x="562387" y="722772"/>
                  <a:pt x="724586" y="560948"/>
                  <a:pt x="724586" y="361386"/>
                </a:cubicBezTo>
                <a:cubicBezTo>
                  <a:pt x="724586" y="161823"/>
                  <a:pt x="562387" y="0"/>
                  <a:pt x="362293" y="0"/>
                </a:cubicBezTo>
                <a:cubicBezTo>
                  <a:pt x="162199" y="0"/>
                  <a:pt x="0" y="161823"/>
                  <a:pt x="0" y="361386"/>
                </a:cubicBezTo>
                <a:lnTo>
                  <a:pt x="0" y="872786"/>
                </a:lnTo>
              </a:path>
            </a:pathLst>
          </a:custGeom>
          <a:noFill/>
          <a:ln w="81590">
            <a:solidFill>
              <a:srgbClr val="F23342">
                <a:alpha val="10000"/>
              </a:srgbClr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9019982" y="6095204"/>
            <a:ext cx="1829083" cy="669647"/>
          </a:xfrm>
          <a:custGeom>
            <a:avLst/>
            <a:gdLst/>
            <a:ahLst/>
            <a:cxnLst/>
            <a:rect l="l" t="t" r="r" b="b"/>
            <a:pathLst>
              <a:path w="1829083" h="669647">
                <a:moveTo>
                  <a:pt x="0" y="0"/>
                </a:moveTo>
                <a:cubicBezTo>
                  <a:pt x="0" y="369826"/>
                  <a:pt x="296494" y="669647"/>
                  <a:pt x="662238" y="669647"/>
                </a:cubicBezTo>
                <a:lnTo>
                  <a:pt x="1829083" y="669647"/>
                </a:lnTo>
              </a:path>
            </a:pathLst>
          </a:custGeom>
          <a:noFill/>
          <a:ln w="82141">
            <a:solidFill>
              <a:srgbClr val="3B2675">
                <a:alpha val="10000"/>
              </a:srgbClr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9464347" y="5203385"/>
            <a:ext cx="921301" cy="1257553"/>
          </a:xfrm>
          <a:custGeom>
            <a:avLst/>
            <a:gdLst/>
            <a:ahLst/>
            <a:cxnLst/>
            <a:rect l="l" t="t" r="r" b="b"/>
            <a:pathLst>
              <a:path w="921301" h="1257553">
                <a:moveTo>
                  <a:pt x="0" y="796446"/>
                </a:moveTo>
                <a:cubicBezTo>
                  <a:pt x="0" y="1051088"/>
                  <a:pt x="206242" y="1257553"/>
                  <a:pt x="460651" y="1257553"/>
                </a:cubicBezTo>
                <a:lnTo>
                  <a:pt x="460651" y="1257553"/>
                </a:lnTo>
                <a:cubicBezTo>
                  <a:pt x="715040" y="1257553"/>
                  <a:pt x="921301" y="1051088"/>
                  <a:pt x="921301" y="796446"/>
                </a:cubicBezTo>
                <a:lnTo>
                  <a:pt x="921301" y="461094"/>
                </a:lnTo>
                <a:cubicBezTo>
                  <a:pt x="921301" y="206465"/>
                  <a:pt x="715040" y="-13"/>
                  <a:pt x="460651" y="-13"/>
                </a:cubicBezTo>
                <a:lnTo>
                  <a:pt x="460651" y="-13"/>
                </a:lnTo>
                <a:cubicBezTo>
                  <a:pt x="206242" y="-13"/>
                  <a:pt x="0" y="206452"/>
                  <a:pt x="0" y="461094"/>
                </a:cubicBezTo>
                <a:lnTo>
                  <a:pt x="0" y="796446"/>
                </a:lnTo>
              </a:path>
            </a:pathLst>
          </a:custGeom>
          <a:solidFill>
            <a:srgbClr val="DAE1FF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2" name="Text 10"/>
          <p:cNvSpPr/>
          <p:nvPr/>
        </p:nvSpPr>
        <p:spPr>
          <a:xfrm>
            <a:off x="284101" y="84720"/>
            <a:ext cx="1862630" cy="1863197"/>
          </a:xfrm>
          <a:custGeom>
            <a:avLst/>
            <a:gdLst/>
            <a:ahLst/>
            <a:cxnLst/>
            <a:rect l="l" t="t" r="r" b="b"/>
            <a:pathLst>
              <a:path w="1862630" h="1863197">
                <a:moveTo>
                  <a:pt x="1829624" y="674645"/>
                </a:moveTo>
                <a:cubicBezTo>
                  <a:pt x="1964870" y="1180465"/>
                  <a:pt x="1672306" y="1698490"/>
                  <a:pt x="1176214" y="1831746"/>
                </a:cubicBezTo>
                <a:cubicBezTo>
                  <a:pt x="680121" y="1964908"/>
                  <a:pt x="168251" y="1662866"/>
                  <a:pt x="33024" y="1157045"/>
                </a:cubicBezTo>
                <a:cubicBezTo>
                  <a:pt x="-102202" y="651224"/>
                  <a:pt x="190342" y="133218"/>
                  <a:pt x="686435" y="0"/>
                </a:cubicBezTo>
              </a:path>
            </a:pathLst>
          </a:custGeom>
          <a:noFill/>
          <a:ln w="82175">
            <a:solidFill>
              <a:srgbClr val="DCEAF7">
                <a:alpha val="30000"/>
              </a:srgbClr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3" name="Text 11"/>
          <p:cNvSpPr/>
          <p:nvPr/>
        </p:nvSpPr>
        <p:spPr>
          <a:xfrm>
            <a:off x="829956" y="165499"/>
            <a:ext cx="724586" cy="1192101"/>
          </a:xfrm>
          <a:custGeom>
            <a:avLst/>
            <a:gdLst/>
            <a:ahLst/>
            <a:cxnLst/>
            <a:rect l="l" t="t" r="r" b="b"/>
            <a:pathLst>
              <a:path w="724586" h="1192101">
                <a:moveTo>
                  <a:pt x="362293" y="469330"/>
                </a:moveTo>
                <a:cubicBezTo>
                  <a:pt x="162199" y="469330"/>
                  <a:pt x="0" y="631158"/>
                  <a:pt x="0" y="830716"/>
                </a:cubicBezTo>
                <a:cubicBezTo>
                  <a:pt x="0" y="1030273"/>
                  <a:pt x="162199" y="1192101"/>
                  <a:pt x="362293" y="1192101"/>
                </a:cubicBezTo>
                <a:cubicBezTo>
                  <a:pt x="562387" y="1192101"/>
                  <a:pt x="724586" y="1030273"/>
                  <a:pt x="724586" y="830716"/>
                </a:cubicBezTo>
                <a:lnTo>
                  <a:pt x="724586" y="0"/>
                </a:lnTo>
              </a:path>
            </a:pathLst>
          </a:custGeom>
          <a:noFill/>
          <a:ln w="81590">
            <a:solidFill>
              <a:srgbClr val="FBECD0">
                <a:alpha val="30000"/>
              </a:srgbClr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5445" y="3796803"/>
            <a:ext cx="755051" cy="760984"/>
          </a:xfrm>
          <a:custGeom>
            <a:avLst/>
            <a:gdLst/>
            <a:ahLst/>
            <a:cxnLst/>
            <a:rect l="l" t="t" r="r" b="b"/>
            <a:pathLst>
              <a:path w="755051" h="760984">
                <a:moveTo>
                  <a:pt x="0" y="0"/>
                </a:moveTo>
                <a:lnTo>
                  <a:pt x="0" y="760984"/>
                </a:lnTo>
                <a:cubicBezTo>
                  <a:pt x="416954" y="760984"/>
                  <a:pt x="755051" y="420231"/>
                  <a:pt x="755051" y="0"/>
                </a:cubicBezTo>
                <a:lnTo>
                  <a:pt x="0" y="0"/>
                </a:lnTo>
              </a:path>
            </a:pathLst>
          </a:custGeom>
          <a:solidFill>
            <a:srgbClr val="05C4CE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1516899" y="6095204"/>
            <a:ext cx="755055" cy="760984"/>
          </a:xfrm>
          <a:custGeom>
            <a:avLst/>
            <a:gdLst/>
            <a:ahLst/>
            <a:cxnLst/>
            <a:rect l="l" t="t" r="r" b="b"/>
            <a:pathLst>
              <a:path w="755055" h="760984">
                <a:moveTo>
                  <a:pt x="0" y="760984"/>
                </a:moveTo>
                <a:lnTo>
                  <a:pt x="755055" y="760984"/>
                </a:lnTo>
                <a:cubicBezTo>
                  <a:pt x="755055" y="340753"/>
                  <a:pt x="416956" y="0"/>
                  <a:pt x="0" y="0"/>
                </a:cubicBezTo>
                <a:lnTo>
                  <a:pt x="0" y="760984"/>
                </a:lnTo>
              </a:path>
            </a:pathLst>
          </a:custGeom>
          <a:solidFill>
            <a:srgbClr val="4867FF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6" name="Text 14"/>
          <p:cNvSpPr/>
          <p:nvPr/>
        </p:nvSpPr>
        <p:spPr>
          <a:xfrm>
            <a:off x="2278253" y="6095204"/>
            <a:ext cx="761349" cy="760984"/>
          </a:xfrm>
          <a:custGeom>
            <a:avLst/>
            <a:gdLst/>
            <a:ahLst/>
            <a:cxnLst/>
            <a:rect l="l" t="t" r="r" b="b"/>
            <a:pathLst>
              <a:path w="761349" h="760984">
                <a:moveTo>
                  <a:pt x="761349" y="760984"/>
                </a:moveTo>
                <a:lnTo>
                  <a:pt x="761349" y="0"/>
                </a:lnTo>
                <a:cubicBezTo>
                  <a:pt x="340917" y="0"/>
                  <a:pt x="0" y="340753"/>
                  <a:pt x="0" y="760984"/>
                </a:cubicBezTo>
                <a:lnTo>
                  <a:pt x="761349" y="760984"/>
                </a:lnTo>
              </a:path>
            </a:pathLst>
          </a:custGeom>
          <a:solidFill>
            <a:srgbClr val="ED9F13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7" name="Text 15"/>
          <p:cNvSpPr/>
          <p:nvPr/>
        </p:nvSpPr>
        <p:spPr>
          <a:xfrm>
            <a:off x="1" y="4563459"/>
            <a:ext cx="768168" cy="757547"/>
          </a:xfrm>
          <a:custGeom>
            <a:avLst/>
            <a:gdLst/>
            <a:ahLst/>
            <a:cxnLst/>
            <a:rect l="l" t="t" r="r" b="b"/>
            <a:pathLst>
              <a:path w="768168" h="757547">
                <a:moveTo>
                  <a:pt x="384084" y="757547"/>
                </a:moveTo>
                <a:cubicBezTo>
                  <a:pt x="171962" y="757547"/>
                  <a:pt x="0" y="587963"/>
                  <a:pt x="0" y="378773"/>
                </a:cubicBezTo>
                <a:cubicBezTo>
                  <a:pt x="0" y="169584"/>
                  <a:pt x="171954" y="0"/>
                  <a:pt x="384084" y="0"/>
                </a:cubicBezTo>
                <a:cubicBezTo>
                  <a:pt x="596206" y="0"/>
                  <a:pt x="768168" y="169584"/>
                  <a:pt x="768168" y="378773"/>
                </a:cubicBezTo>
                <a:cubicBezTo>
                  <a:pt x="768168" y="587962"/>
                  <a:pt x="596206" y="757547"/>
                  <a:pt x="384084" y="757547"/>
                </a:cubicBezTo>
              </a:path>
            </a:pathLst>
          </a:custGeom>
          <a:solidFill>
            <a:srgbClr val="3B2675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8" name="Text 16"/>
          <p:cNvSpPr/>
          <p:nvPr/>
        </p:nvSpPr>
        <p:spPr>
          <a:xfrm>
            <a:off x="766179" y="5336929"/>
            <a:ext cx="755054" cy="1521071"/>
          </a:xfrm>
          <a:custGeom>
            <a:avLst/>
            <a:gdLst/>
            <a:ahLst/>
            <a:cxnLst/>
            <a:rect l="l" t="t" r="r" b="b"/>
            <a:pathLst>
              <a:path w="755054" h="1521071">
                <a:moveTo>
                  <a:pt x="755054" y="0"/>
                </a:moveTo>
                <a:cubicBezTo>
                  <a:pt x="338098" y="0"/>
                  <a:pt x="0" y="340553"/>
                  <a:pt x="0" y="760536"/>
                </a:cubicBezTo>
                <a:cubicBezTo>
                  <a:pt x="0" y="1180518"/>
                  <a:pt x="338098" y="1521071"/>
                  <a:pt x="755054" y="1521071"/>
                </a:cubicBezTo>
                <a:lnTo>
                  <a:pt x="755054" y="0"/>
                </a:lnTo>
              </a:path>
            </a:pathLst>
          </a:custGeom>
          <a:solidFill>
            <a:srgbClr val="F23342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9" name="Text 17"/>
          <p:cNvSpPr/>
          <p:nvPr/>
        </p:nvSpPr>
        <p:spPr>
          <a:xfrm>
            <a:off x="5445" y="5336334"/>
            <a:ext cx="755051" cy="1521369"/>
          </a:xfrm>
          <a:custGeom>
            <a:avLst/>
            <a:gdLst/>
            <a:ahLst/>
            <a:cxnLst/>
            <a:rect l="l" t="t" r="r" b="b"/>
            <a:pathLst>
              <a:path w="755051" h="1521369">
                <a:moveTo>
                  <a:pt x="0" y="1521369"/>
                </a:moveTo>
                <a:cubicBezTo>
                  <a:pt x="416954" y="1521369"/>
                  <a:pt x="755051" y="1180750"/>
                  <a:pt x="755051" y="760685"/>
                </a:cubicBezTo>
                <a:cubicBezTo>
                  <a:pt x="755051" y="340619"/>
                  <a:pt x="416954" y="0"/>
                  <a:pt x="0" y="0"/>
                </a:cubicBezTo>
                <a:lnTo>
                  <a:pt x="0" y="1521369"/>
                </a:lnTo>
              </a:path>
            </a:pathLst>
          </a:custGeom>
          <a:solidFill>
            <a:srgbClr val="0B1347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0" name="Text 18"/>
          <p:cNvSpPr/>
          <p:nvPr/>
        </p:nvSpPr>
        <p:spPr>
          <a:xfrm>
            <a:off x="8808715" y="1656033"/>
            <a:ext cx="2560320" cy="1645920"/>
          </a:xfrm>
          <a:custGeom>
            <a:avLst/>
            <a:gdLst/>
            <a:ahLst/>
            <a:cxnLst/>
            <a:rect l="l" t="t" r="r" b="b"/>
            <a:pathLst>
              <a:path w="2560320" h="1645920">
                <a:moveTo>
                  <a:pt x="822964" y="1645920"/>
                </a:moveTo>
                <a:cubicBezTo>
                  <a:pt x="368456" y="1645920"/>
                  <a:pt x="0" y="1277464"/>
                  <a:pt x="0" y="822960"/>
                </a:cubicBezTo>
                <a:lnTo>
                  <a:pt x="0" y="822960"/>
                </a:lnTo>
                <a:cubicBezTo>
                  <a:pt x="0" y="368456"/>
                  <a:pt x="368456" y="0"/>
                  <a:pt x="822964" y="0"/>
                </a:cubicBezTo>
                <a:lnTo>
                  <a:pt x="1737356" y="0"/>
                </a:lnTo>
                <a:cubicBezTo>
                  <a:pt x="2191864" y="0"/>
                  <a:pt x="2560320" y="368456"/>
                  <a:pt x="2560320" y="822960"/>
                </a:cubicBezTo>
                <a:lnTo>
                  <a:pt x="2560320" y="822960"/>
                </a:lnTo>
                <a:cubicBezTo>
                  <a:pt x="2560320" y="1277464"/>
                  <a:pt x="2191864" y="1645920"/>
                  <a:pt x="1737356" y="1645920"/>
                </a:cubicBezTo>
                <a:lnTo>
                  <a:pt x="822964" y="1645920"/>
                </a:lnTo>
              </a:path>
            </a:pathLst>
          </a:custGeom>
          <a:solidFill>
            <a:srgbClr val="C5FBFE">
              <a:alpha val="5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1" name="Text 19"/>
          <p:cNvSpPr/>
          <p:nvPr/>
        </p:nvSpPr>
        <p:spPr>
          <a:xfrm>
            <a:off x="4815840" y="1656033"/>
            <a:ext cx="2560320" cy="1645920"/>
          </a:xfrm>
          <a:custGeom>
            <a:avLst/>
            <a:gdLst/>
            <a:ahLst/>
            <a:cxnLst/>
            <a:rect l="l" t="t" r="r" b="b"/>
            <a:pathLst>
              <a:path w="2560320" h="1645920">
                <a:moveTo>
                  <a:pt x="822964" y="1645920"/>
                </a:moveTo>
                <a:cubicBezTo>
                  <a:pt x="368456" y="1645920"/>
                  <a:pt x="0" y="1277464"/>
                  <a:pt x="0" y="822960"/>
                </a:cubicBezTo>
                <a:lnTo>
                  <a:pt x="0" y="822960"/>
                </a:lnTo>
                <a:cubicBezTo>
                  <a:pt x="0" y="368456"/>
                  <a:pt x="368456" y="0"/>
                  <a:pt x="822964" y="0"/>
                </a:cubicBezTo>
                <a:lnTo>
                  <a:pt x="1737356" y="0"/>
                </a:lnTo>
                <a:cubicBezTo>
                  <a:pt x="2191864" y="0"/>
                  <a:pt x="2560320" y="368456"/>
                  <a:pt x="2560320" y="822960"/>
                </a:cubicBezTo>
                <a:lnTo>
                  <a:pt x="2560320" y="822960"/>
                </a:lnTo>
                <a:cubicBezTo>
                  <a:pt x="2560320" y="1277464"/>
                  <a:pt x="2191864" y="1645920"/>
                  <a:pt x="1737356" y="1645920"/>
                </a:cubicBezTo>
                <a:lnTo>
                  <a:pt x="822964" y="1645920"/>
                </a:lnTo>
              </a:path>
            </a:pathLst>
          </a:custGeom>
          <a:solidFill>
            <a:srgbClr val="FBECD0">
              <a:alpha val="5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2" name="Text 20"/>
          <p:cNvSpPr/>
          <p:nvPr/>
        </p:nvSpPr>
        <p:spPr>
          <a:xfrm>
            <a:off x="760397" y="1656033"/>
            <a:ext cx="2560320" cy="1645920"/>
          </a:xfrm>
          <a:custGeom>
            <a:avLst/>
            <a:gdLst/>
            <a:ahLst/>
            <a:cxnLst/>
            <a:rect l="l" t="t" r="r" b="b"/>
            <a:pathLst>
              <a:path w="2560320" h="1645920">
                <a:moveTo>
                  <a:pt x="822964" y="1645920"/>
                </a:moveTo>
                <a:cubicBezTo>
                  <a:pt x="368456" y="1645920"/>
                  <a:pt x="0" y="1277464"/>
                  <a:pt x="0" y="822960"/>
                </a:cubicBezTo>
                <a:lnTo>
                  <a:pt x="0" y="822960"/>
                </a:lnTo>
                <a:cubicBezTo>
                  <a:pt x="0" y="368456"/>
                  <a:pt x="368456" y="0"/>
                  <a:pt x="822964" y="0"/>
                </a:cubicBezTo>
                <a:lnTo>
                  <a:pt x="1737356" y="0"/>
                </a:lnTo>
                <a:cubicBezTo>
                  <a:pt x="2191864" y="0"/>
                  <a:pt x="2560320" y="368456"/>
                  <a:pt x="2560320" y="822960"/>
                </a:cubicBezTo>
                <a:lnTo>
                  <a:pt x="2560320" y="822960"/>
                </a:lnTo>
                <a:cubicBezTo>
                  <a:pt x="2560320" y="1277464"/>
                  <a:pt x="2191864" y="1645920"/>
                  <a:pt x="1737356" y="1645920"/>
                </a:cubicBezTo>
                <a:lnTo>
                  <a:pt x="822964" y="1645920"/>
                </a:lnTo>
              </a:path>
            </a:pathLst>
          </a:custGeom>
          <a:solidFill>
            <a:srgbClr val="DAE1FF">
              <a:alpha val="5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3" name="Text 21"/>
          <p:cNvSpPr/>
          <p:nvPr/>
        </p:nvSpPr>
        <p:spPr>
          <a:xfrm>
            <a:off x="761996" y="447"/>
            <a:ext cx="106375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2400" b="1" dirty="0">
                <a:solidFill>
                  <a:srgbClr val="00000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Big Creative Idea (The One-Liner That Slaps)</a:t>
            </a:r>
            <a:endParaRPr lang="en-US" sz="2400" dirty="0"/>
          </a:p>
        </p:txBody>
      </p:sp>
      <p:sp>
        <p:nvSpPr>
          <p:cNvPr id="24" name="Text 22"/>
          <p:cNvSpPr/>
          <p:nvPr/>
        </p:nvSpPr>
        <p:spPr>
          <a:xfrm>
            <a:off x="8808715" y="4257191"/>
            <a:ext cx="25755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en-US" sz="1200" dirty="0">
                <a:solidFill>
                  <a:srgbClr val="00000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Formats we’ll scale (short videos, static ads, email moments)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8808715" y="3735383"/>
            <a:ext cx="257683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90000"/>
              </a:lnSpc>
              <a:buNone/>
            </a:pPr>
            <a:r>
              <a:rPr lang="en-US" sz="1300" b="1" dirty="0">
                <a:solidFill>
                  <a:srgbClr val="00000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Signature executions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9631676" y="2078943"/>
            <a:ext cx="914400" cy="800100"/>
          </a:xfrm>
          <a:custGeom>
            <a:avLst/>
            <a:gdLst/>
            <a:ahLst/>
            <a:cxnLst/>
            <a:rect l="l" t="t" r="r" b="b"/>
            <a:pathLst>
              <a:path w="914400" h="800100">
                <a:moveTo>
                  <a:pt x="85725" y="314327"/>
                </a:moveTo>
                <a:lnTo>
                  <a:pt x="828675" y="314327"/>
                </a:lnTo>
                <a:lnTo>
                  <a:pt x="828675" y="685806"/>
                </a:lnTo>
                <a:cubicBezTo>
                  <a:pt x="828675" y="701520"/>
                  <a:pt x="815819" y="714377"/>
                  <a:pt x="800100" y="714377"/>
                </a:cubicBezTo>
                <a:lnTo>
                  <a:pt x="114300" y="714377"/>
                </a:lnTo>
                <a:cubicBezTo>
                  <a:pt x="98581" y="714377"/>
                  <a:pt x="85725" y="701520"/>
                  <a:pt x="85725" y="685806"/>
                </a:cubicBezTo>
                <a:lnTo>
                  <a:pt x="85725" y="314327"/>
                </a:lnTo>
                <a:moveTo>
                  <a:pt x="714375" y="228597"/>
                </a:moveTo>
                <a:lnTo>
                  <a:pt x="600075" y="228597"/>
                </a:lnTo>
                <a:lnTo>
                  <a:pt x="742950" y="85723"/>
                </a:lnTo>
                <a:lnTo>
                  <a:pt x="800100" y="85723"/>
                </a:lnTo>
                <a:cubicBezTo>
                  <a:pt x="815819" y="85723"/>
                  <a:pt x="828675" y="98580"/>
                  <a:pt x="828675" y="114294"/>
                </a:cubicBezTo>
                <a:lnTo>
                  <a:pt x="714375" y="228597"/>
                </a:lnTo>
                <a:moveTo>
                  <a:pt x="571500" y="85723"/>
                </a:moveTo>
                <a:lnTo>
                  <a:pt x="428625" y="228597"/>
                </a:lnTo>
                <a:lnTo>
                  <a:pt x="314325" y="228597"/>
                </a:lnTo>
                <a:lnTo>
                  <a:pt x="457200" y="85723"/>
                </a:lnTo>
                <a:lnTo>
                  <a:pt x="571500" y="85723"/>
                </a:lnTo>
                <a:moveTo>
                  <a:pt x="285750" y="85723"/>
                </a:moveTo>
                <a:lnTo>
                  <a:pt x="142875" y="228597"/>
                </a:lnTo>
                <a:lnTo>
                  <a:pt x="85725" y="228597"/>
                </a:lnTo>
                <a:lnTo>
                  <a:pt x="85725" y="171445"/>
                </a:lnTo>
                <a:lnTo>
                  <a:pt x="171450" y="85723"/>
                </a:lnTo>
                <a:lnTo>
                  <a:pt x="285750" y="85723"/>
                </a:lnTo>
                <a:moveTo>
                  <a:pt x="914400" y="228597"/>
                </a:moveTo>
                <a:lnTo>
                  <a:pt x="914400" y="114294"/>
                </a:lnTo>
                <a:cubicBezTo>
                  <a:pt x="914400" y="51254"/>
                  <a:pt x="863148" y="-8"/>
                  <a:pt x="800100" y="-8"/>
                </a:cubicBezTo>
                <a:lnTo>
                  <a:pt x="114300" y="-8"/>
                </a:lnTo>
                <a:cubicBezTo>
                  <a:pt x="51252" y="-8"/>
                  <a:pt x="0" y="51246"/>
                  <a:pt x="0" y="114294"/>
                </a:cubicBezTo>
                <a:lnTo>
                  <a:pt x="0" y="228597"/>
                </a:lnTo>
                <a:lnTo>
                  <a:pt x="0" y="271458"/>
                </a:lnTo>
                <a:lnTo>
                  <a:pt x="0" y="314319"/>
                </a:lnTo>
                <a:lnTo>
                  <a:pt x="0" y="685798"/>
                </a:lnTo>
                <a:cubicBezTo>
                  <a:pt x="0" y="748838"/>
                  <a:pt x="51252" y="800100"/>
                  <a:pt x="114300" y="800100"/>
                </a:cubicBezTo>
                <a:lnTo>
                  <a:pt x="800100" y="800100"/>
                </a:lnTo>
                <a:cubicBezTo>
                  <a:pt x="863148" y="800100"/>
                  <a:pt x="914400" y="748846"/>
                  <a:pt x="914400" y="685798"/>
                </a:cubicBezTo>
                <a:lnTo>
                  <a:pt x="914400" y="314319"/>
                </a:lnTo>
                <a:lnTo>
                  <a:pt x="914400" y="271458"/>
                </a:lnTo>
                <a:lnTo>
                  <a:pt x="914400" y="228597"/>
                </a:lnTo>
              </a:path>
            </a:pathLst>
          </a:custGeom>
          <a:solidFill>
            <a:srgbClr val="05C4CE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7" name="Text 25"/>
          <p:cNvSpPr/>
          <p:nvPr/>
        </p:nvSpPr>
        <p:spPr>
          <a:xfrm>
            <a:off x="4784557" y="4257191"/>
            <a:ext cx="25755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en-US" sz="1200" dirty="0">
                <a:solidFill>
                  <a:srgbClr val="00000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What the audience gets—benefit, emotion, and proof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4784557" y="3735383"/>
            <a:ext cx="257683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90000"/>
              </a:lnSpc>
              <a:buNone/>
            </a:pPr>
            <a:r>
              <a:rPr lang="en-US" sz="1300" b="1" dirty="0">
                <a:solidFill>
                  <a:srgbClr val="00000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Creative promise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5607517" y="2088517"/>
            <a:ext cx="914400" cy="780952"/>
          </a:xfrm>
          <a:custGeom>
            <a:avLst/>
            <a:gdLst/>
            <a:ahLst/>
            <a:cxnLst/>
            <a:rect l="l" t="t" r="r" b="b"/>
            <a:pathLst>
              <a:path w="914400" h="780952">
                <a:moveTo>
                  <a:pt x="403269" y="759702"/>
                </a:moveTo>
                <a:lnTo>
                  <a:pt x="398806" y="755594"/>
                </a:lnTo>
                <a:lnTo>
                  <a:pt x="85908" y="465026"/>
                </a:lnTo>
                <a:cubicBezTo>
                  <a:pt x="31080" y="414123"/>
                  <a:pt x="0" y="342689"/>
                  <a:pt x="0" y="267859"/>
                </a:cubicBezTo>
                <a:lnTo>
                  <a:pt x="0" y="261962"/>
                </a:lnTo>
                <a:cubicBezTo>
                  <a:pt x="0" y="136229"/>
                  <a:pt x="89300" y="28364"/>
                  <a:pt x="212881" y="4787"/>
                </a:cubicBezTo>
                <a:cubicBezTo>
                  <a:pt x="283245" y="-8786"/>
                  <a:pt x="355217" y="7466"/>
                  <a:pt x="412550" y="47826"/>
                </a:cubicBezTo>
                <a:cubicBezTo>
                  <a:pt x="428625" y="59259"/>
                  <a:pt x="443621" y="72472"/>
                  <a:pt x="457200" y="87654"/>
                </a:cubicBezTo>
                <a:cubicBezTo>
                  <a:pt x="464698" y="79079"/>
                  <a:pt x="472736" y="71223"/>
                  <a:pt x="481313" y="63897"/>
                </a:cubicBezTo>
                <a:cubicBezTo>
                  <a:pt x="487924" y="58181"/>
                  <a:pt x="494709" y="52824"/>
                  <a:pt x="501850" y="47825"/>
                </a:cubicBezTo>
                <a:lnTo>
                  <a:pt x="501850" y="47825"/>
                </a:lnTo>
                <a:cubicBezTo>
                  <a:pt x="559183" y="7466"/>
                  <a:pt x="631155" y="-8786"/>
                  <a:pt x="701519" y="4608"/>
                </a:cubicBezTo>
                <a:cubicBezTo>
                  <a:pt x="825109" y="28184"/>
                  <a:pt x="914400" y="136229"/>
                  <a:pt x="914400" y="261962"/>
                </a:cubicBezTo>
                <a:lnTo>
                  <a:pt x="914400" y="267859"/>
                </a:lnTo>
                <a:cubicBezTo>
                  <a:pt x="914400" y="342689"/>
                  <a:pt x="883329" y="414123"/>
                  <a:pt x="828492" y="465025"/>
                </a:cubicBezTo>
                <a:lnTo>
                  <a:pt x="515594" y="755594"/>
                </a:lnTo>
                <a:lnTo>
                  <a:pt x="511131" y="759702"/>
                </a:lnTo>
                <a:cubicBezTo>
                  <a:pt x="496483" y="773275"/>
                  <a:pt x="477198" y="780952"/>
                  <a:pt x="457200" y="780952"/>
                </a:cubicBezTo>
                <a:cubicBezTo>
                  <a:pt x="437202" y="780952"/>
                  <a:pt x="417908" y="773455"/>
                  <a:pt x="403269" y="759702"/>
                </a:cubicBezTo>
                <a:lnTo>
                  <a:pt x="403269" y="759702"/>
                </a:lnTo>
                <a:moveTo>
                  <a:pt x="427016" y="182485"/>
                </a:moveTo>
                <a:cubicBezTo>
                  <a:pt x="426302" y="181946"/>
                  <a:pt x="425763" y="181236"/>
                  <a:pt x="425233" y="180517"/>
                </a:cubicBezTo>
                <a:lnTo>
                  <a:pt x="393439" y="144796"/>
                </a:lnTo>
                <a:lnTo>
                  <a:pt x="393256" y="144617"/>
                </a:lnTo>
                <a:lnTo>
                  <a:pt x="393256" y="144617"/>
                </a:lnTo>
                <a:cubicBezTo>
                  <a:pt x="351998" y="98361"/>
                  <a:pt x="289673" y="77283"/>
                  <a:pt x="228947" y="88896"/>
                </a:cubicBezTo>
                <a:cubicBezTo>
                  <a:pt x="145719" y="104788"/>
                  <a:pt x="85716" y="177299"/>
                  <a:pt x="85716" y="261955"/>
                </a:cubicBezTo>
                <a:lnTo>
                  <a:pt x="85716" y="267851"/>
                </a:lnTo>
                <a:cubicBezTo>
                  <a:pt x="85716" y="318753"/>
                  <a:pt x="106967" y="367508"/>
                  <a:pt x="144292" y="402151"/>
                </a:cubicBezTo>
                <a:lnTo>
                  <a:pt x="457191" y="692720"/>
                </a:lnTo>
                <a:lnTo>
                  <a:pt x="770089" y="402151"/>
                </a:lnTo>
                <a:cubicBezTo>
                  <a:pt x="807415" y="367500"/>
                  <a:pt x="828666" y="318745"/>
                  <a:pt x="828666" y="267851"/>
                </a:cubicBezTo>
                <a:lnTo>
                  <a:pt x="828666" y="261955"/>
                </a:lnTo>
                <a:cubicBezTo>
                  <a:pt x="828666" y="177479"/>
                  <a:pt x="768654" y="104796"/>
                  <a:pt x="685608" y="88896"/>
                </a:cubicBezTo>
                <a:cubicBezTo>
                  <a:pt x="624883" y="77291"/>
                  <a:pt x="562374" y="98541"/>
                  <a:pt x="521299" y="144617"/>
                </a:cubicBezTo>
                <a:cubicBezTo>
                  <a:pt x="521299" y="144617"/>
                  <a:pt x="521299" y="144617"/>
                  <a:pt x="521117" y="144796"/>
                </a:cubicBezTo>
                <a:cubicBezTo>
                  <a:pt x="520934" y="144976"/>
                  <a:pt x="521117" y="144796"/>
                  <a:pt x="520934" y="144976"/>
                </a:cubicBezTo>
                <a:lnTo>
                  <a:pt x="489140" y="180697"/>
                </a:lnTo>
                <a:cubicBezTo>
                  <a:pt x="488600" y="181407"/>
                  <a:pt x="487887" y="181946"/>
                  <a:pt x="487357" y="182665"/>
                </a:cubicBezTo>
                <a:cubicBezTo>
                  <a:pt x="479319" y="190701"/>
                  <a:pt x="468429" y="195168"/>
                  <a:pt x="457173" y="195168"/>
                </a:cubicBezTo>
                <a:cubicBezTo>
                  <a:pt x="445925" y="195168"/>
                  <a:pt x="435026" y="190701"/>
                  <a:pt x="426988" y="182665"/>
                </a:cubicBezTo>
                <a:lnTo>
                  <a:pt x="427016" y="182485"/>
                </a:lnTo>
              </a:path>
            </a:pathLst>
          </a:custGeom>
          <a:solidFill>
            <a:srgbClr val="ED9F13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0" name="Text 28"/>
          <p:cNvSpPr/>
          <p:nvPr/>
        </p:nvSpPr>
        <p:spPr>
          <a:xfrm>
            <a:off x="760397" y="4257191"/>
            <a:ext cx="25755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en-US" sz="1200" dirty="0">
                <a:solidFill>
                  <a:srgbClr val="00000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A single memorable idea that shows up everywhere (like a catchy jingle)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760397" y="3735383"/>
            <a:ext cx="257683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90000"/>
              </a:lnSpc>
              <a:buNone/>
            </a:pPr>
            <a:r>
              <a:rPr lang="en-US" sz="1300" b="1" dirty="0">
                <a:solidFill>
                  <a:srgbClr val="00000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Core concept</a:t>
            </a:r>
            <a:endParaRPr lang="en-US" sz="1300" dirty="0"/>
          </a:p>
        </p:txBody>
      </p:sp>
      <p:sp>
        <p:nvSpPr>
          <p:cNvPr id="32" name="Text 30"/>
          <p:cNvSpPr/>
          <p:nvPr/>
        </p:nvSpPr>
        <p:spPr>
          <a:xfrm>
            <a:off x="1726232" y="2021793"/>
            <a:ext cx="628650" cy="914400"/>
          </a:xfrm>
          <a:custGeom>
            <a:avLst/>
            <a:gdLst/>
            <a:ahLst/>
            <a:cxnLst/>
            <a:rect l="l" t="t" r="r" b="b"/>
            <a:pathLst>
              <a:path w="628650" h="914400">
                <a:moveTo>
                  <a:pt x="502203" y="444517"/>
                </a:moveTo>
                <a:cubicBezTo>
                  <a:pt x="527921" y="407731"/>
                  <a:pt x="542921" y="362898"/>
                  <a:pt x="542921" y="314325"/>
                </a:cubicBezTo>
                <a:cubicBezTo>
                  <a:pt x="542921" y="188056"/>
                  <a:pt x="440589" y="85725"/>
                  <a:pt x="314319" y="85725"/>
                </a:cubicBezTo>
                <a:cubicBezTo>
                  <a:pt x="188054" y="85725"/>
                  <a:pt x="85716" y="188056"/>
                  <a:pt x="85716" y="314325"/>
                </a:cubicBezTo>
                <a:cubicBezTo>
                  <a:pt x="85716" y="362898"/>
                  <a:pt x="100716" y="407731"/>
                  <a:pt x="126434" y="444517"/>
                </a:cubicBezTo>
                <a:cubicBezTo>
                  <a:pt x="133041" y="453981"/>
                  <a:pt x="140899" y="464698"/>
                  <a:pt x="149292" y="476128"/>
                </a:cubicBezTo>
                <a:lnTo>
                  <a:pt x="149292" y="476128"/>
                </a:lnTo>
                <a:cubicBezTo>
                  <a:pt x="172332" y="507739"/>
                  <a:pt x="199835" y="545604"/>
                  <a:pt x="220373" y="582930"/>
                </a:cubicBezTo>
                <a:cubicBezTo>
                  <a:pt x="238950" y="616863"/>
                  <a:pt x="248411" y="652223"/>
                  <a:pt x="253057" y="685617"/>
                </a:cubicBezTo>
                <a:lnTo>
                  <a:pt x="166083" y="685800"/>
                </a:lnTo>
                <a:cubicBezTo>
                  <a:pt x="162154" y="664366"/>
                  <a:pt x="155547" y="643472"/>
                  <a:pt x="145011" y="624188"/>
                </a:cubicBezTo>
                <a:cubicBezTo>
                  <a:pt x="127327" y="592037"/>
                  <a:pt x="105362" y="561862"/>
                  <a:pt x="83397" y="531678"/>
                </a:cubicBezTo>
                <a:lnTo>
                  <a:pt x="83397" y="531678"/>
                </a:lnTo>
                <a:lnTo>
                  <a:pt x="83397" y="531678"/>
                </a:lnTo>
                <a:cubicBezTo>
                  <a:pt x="74112" y="518995"/>
                  <a:pt x="64820" y="506322"/>
                  <a:pt x="55893" y="493456"/>
                </a:cubicBezTo>
                <a:cubicBezTo>
                  <a:pt x="20708" y="442734"/>
                  <a:pt x="-6" y="380939"/>
                  <a:pt x="-6" y="314325"/>
                </a:cubicBezTo>
                <a:cubicBezTo>
                  <a:pt x="-6" y="140735"/>
                  <a:pt x="140723" y="0"/>
                  <a:pt x="314319" y="0"/>
                </a:cubicBezTo>
                <a:cubicBezTo>
                  <a:pt x="487914" y="0"/>
                  <a:pt x="628644" y="140735"/>
                  <a:pt x="628644" y="314325"/>
                </a:cubicBezTo>
                <a:cubicBezTo>
                  <a:pt x="628644" y="380939"/>
                  <a:pt x="607930" y="442734"/>
                  <a:pt x="572568" y="493456"/>
                </a:cubicBezTo>
                <a:cubicBezTo>
                  <a:pt x="563641" y="506312"/>
                  <a:pt x="554350" y="518995"/>
                  <a:pt x="545065" y="531678"/>
                </a:cubicBezTo>
                <a:lnTo>
                  <a:pt x="545065" y="531678"/>
                </a:lnTo>
                <a:lnTo>
                  <a:pt x="545065" y="531678"/>
                </a:lnTo>
                <a:cubicBezTo>
                  <a:pt x="523100" y="561679"/>
                  <a:pt x="501128" y="591864"/>
                  <a:pt x="483451" y="624188"/>
                </a:cubicBezTo>
                <a:cubicBezTo>
                  <a:pt x="472915" y="643472"/>
                  <a:pt x="466307" y="664376"/>
                  <a:pt x="462378" y="685800"/>
                </a:cubicBezTo>
                <a:lnTo>
                  <a:pt x="375581" y="685800"/>
                </a:lnTo>
                <a:cubicBezTo>
                  <a:pt x="380226" y="652406"/>
                  <a:pt x="389688" y="616863"/>
                  <a:pt x="408264" y="583113"/>
                </a:cubicBezTo>
                <a:cubicBezTo>
                  <a:pt x="428802" y="545787"/>
                  <a:pt x="456306" y="507922"/>
                  <a:pt x="479346" y="476311"/>
                </a:cubicBezTo>
                <a:lnTo>
                  <a:pt x="479346" y="476311"/>
                </a:lnTo>
                <a:lnTo>
                  <a:pt x="479346" y="476311"/>
                </a:lnTo>
                <a:lnTo>
                  <a:pt x="479346" y="476311"/>
                </a:lnTo>
                <a:cubicBezTo>
                  <a:pt x="487738" y="464881"/>
                  <a:pt x="495420" y="454164"/>
                  <a:pt x="502027" y="444700"/>
                </a:cubicBezTo>
                <a:lnTo>
                  <a:pt x="502203" y="444517"/>
                </a:lnTo>
              </a:path>
              <a:path w="628650" h="914400">
                <a:moveTo>
                  <a:pt x="314325" y="228600"/>
                </a:moveTo>
                <a:cubicBezTo>
                  <a:pt x="267000" y="228600"/>
                  <a:pt x="228602" y="266996"/>
                  <a:pt x="228602" y="314325"/>
                </a:cubicBezTo>
                <a:cubicBezTo>
                  <a:pt x="228602" y="330044"/>
                  <a:pt x="215746" y="342900"/>
                  <a:pt x="200030" y="342900"/>
                </a:cubicBezTo>
                <a:cubicBezTo>
                  <a:pt x="184314" y="342900"/>
                  <a:pt x="171458" y="330044"/>
                  <a:pt x="171458" y="314325"/>
                </a:cubicBezTo>
                <a:cubicBezTo>
                  <a:pt x="171458" y="235385"/>
                  <a:pt x="235392" y="171450"/>
                  <a:pt x="314331" y="171450"/>
                </a:cubicBezTo>
                <a:cubicBezTo>
                  <a:pt x="330048" y="171450"/>
                  <a:pt x="342903" y="184306"/>
                  <a:pt x="342903" y="200025"/>
                </a:cubicBezTo>
                <a:cubicBezTo>
                  <a:pt x="342903" y="215744"/>
                  <a:pt x="330048" y="228600"/>
                  <a:pt x="314331" y="228600"/>
                </a:cubicBezTo>
                <a:lnTo>
                  <a:pt x="314325" y="228600"/>
                </a:lnTo>
              </a:path>
              <a:path w="628650" h="914400">
                <a:moveTo>
                  <a:pt x="314325" y="914400"/>
                </a:moveTo>
                <a:cubicBezTo>
                  <a:pt x="235385" y="914400"/>
                  <a:pt x="171452" y="850465"/>
                  <a:pt x="171452" y="771525"/>
                </a:cubicBezTo>
                <a:lnTo>
                  <a:pt x="171452" y="742950"/>
                </a:lnTo>
                <a:lnTo>
                  <a:pt x="457205" y="742950"/>
                </a:lnTo>
                <a:lnTo>
                  <a:pt x="457205" y="771525"/>
                </a:lnTo>
                <a:cubicBezTo>
                  <a:pt x="457205" y="850465"/>
                  <a:pt x="393271" y="914400"/>
                  <a:pt x="314331" y="914400"/>
                </a:cubicBezTo>
                <a:lnTo>
                  <a:pt x="314325" y="914400"/>
                </a:lnTo>
              </a:path>
            </a:pathLst>
          </a:custGeom>
          <a:solidFill>
            <a:srgbClr val="4867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3" name="Text 31"/>
          <p:cNvSpPr/>
          <p:nvPr/>
        </p:nvSpPr>
        <p:spPr>
          <a:xfrm>
            <a:off x="10454636" y="6129891"/>
            <a:ext cx="914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4" name="Text 32"/>
          <p:cNvSpPr/>
          <p:nvPr/>
        </p:nvSpPr>
        <p:spPr>
          <a:xfrm>
            <a:off x="999940" y="6495651"/>
            <a:ext cx="6045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A6A6A6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Comprehensive Quarterly Marketing Campaign Strategy</a:t>
            </a:r>
            <a:endParaRPr lang="en-US" sz="800" dirty="0"/>
          </a:p>
        </p:txBody>
      </p:sp>
      <p:sp>
        <p:nvSpPr>
          <p:cNvPr id="35" name="Text 33"/>
          <p:cNvSpPr/>
          <p:nvPr/>
        </p:nvSpPr>
        <p:spPr>
          <a:xfrm>
            <a:off x="761996" y="6508085"/>
            <a:ext cx="193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262626">
                    <a:alpha val="50000"/>
                  </a:srgbClr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7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3692" y="2299763"/>
            <a:ext cx="755051" cy="760984"/>
          </a:xfrm>
          <a:custGeom>
            <a:avLst/>
            <a:gdLst/>
            <a:ahLst/>
            <a:cxnLst/>
            <a:rect l="l" t="t" r="r" b="b"/>
            <a:pathLst>
              <a:path w="755051" h="760984">
                <a:moveTo>
                  <a:pt x="755051" y="760984"/>
                </a:moveTo>
                <a:lnTo>
                  <a:pt x="755051" y="0"/>
                </a:lnTo>
                <a:cubicBezTo>
                  <a:pt x="338097" y="0"/>
                  <a:pt x="0" y="340753"/>
                  <a:pt x="0" y="760984"/>
                </a:cubicBezTo>
                <a:lnTo>
                  <a:pt x="755051" y="760984"/>
                </a:lnTo>
              </a:path>
            </a:pathLst>
          </a:custGeom>
          <a:solidFill>
            <a:srgbClr val="05C4CE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9922234" y="1362"/>
            <a:ext cx="755055" cy="760984"/>
          </a:xfrm>
          <a:custGeom>
            <a:avLst/>
            <a:gdLst/>
            <a:ahLst/>
            <a:cxnLst/>
            <a:rect l="l" t="t" r="r" b="b"/>
            <a:pathLst>
              <a:path w="755055" h="760984">
                <a:moveTo>
                  <a:pt x="755055" y="0"/>
                </a:moveTo>
                <a:lnTo>
                  <a:pt x="0" y="0"/>
                </a:lnTo>
                <a:cubicBezTo>
                  <a:pt x="0" y="420231"/>
                  <a:pt x="338099" y="760984"/>
                  <a:pt x="755055" y="760984"/>
                </a:cubicBezTo>
                <a:lnTo>
                  <a:pt x="755055" y="0"/>
                </a:lnTo>
              </a:path>
            </a:pathLst>
          </a:custGeom>
          <a:solidFill>
            <a:srgbClr val="4867FF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9154586" y="1362"/>
            <a:ext cx="761349" cy="760984"/>
          </a:xfrm>
          <a:custGeom>
            <a:avLst/>
            <a:gdLst/>
            <a:ahLst/>
            <a:cxnLst/>
            <a:rect l="l" t="t" r="r" b="b"/>
            <a:pathLst>
              <a:path w="761349" h="760984">
                <a:moveTo>
                  <a:pt x="0" y="0"/>
                </a:moveTo>
                <a:lnTo>
                  <a:pt x="0" y="760984"/>
                </a:lnTo>
                <a:cubicBezTo>
                  <a:pt x="420432" y="760984"/>
                  <a:pt x="761349" y="420231"/>
                  <a:pt x="761349" y="0"/>
                </a:cubicBezTo>
                <a:lnTo>
                  <a:pt x="0" y="0"/>
                </a:lnTo>
              </a:path>
            </a:pathLst>
          </a:custGeom>
          <a:solidFill>
            <a:srgbClr val="ED9F13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11426019" y="1536544"/>
            <a:ext cx="768168" cy="757547"/>
          </a:xfrm>
          <a:custGeom>
            <a:avLst/>
            <a:gdLst/>
            <a:ahLst/>
            <a:cxnLst/>
            <a:rect l="l" t="t" r="r" b="b"/>
            <a:pathLst>
              <a:path w="768168" h="757547">
                <a:moveTo>
                  <a:pt x="384084" y="0"/>
                </a:moveTo>
                <a:cubicBezTo>
                  <a:pt x="596206" y="0"/>
                  <a:pt x="768168" y="169584"/>
                  <a:pt x="768168" y="378774"/>
                </a:cubicBezTo>
                <a:cubicBezTo>
                  <a:pt x="768168" y="587963"/>
                  <a:pt x="596214" y="757547"/>
                  <a:pt x="384084" y="757547"/>
                </a:cubicBezTo>
                <a:cubicBezTo>
                  <a:pt x="171962" y="757547"/>
                  <a:pt x="0" y="587963"/>
                  <a:pt x="0" y="378774"/>
                </a:cubicBezTo>
                <a:cubicBezTo>
                  <a:pt x="0" y="169585"/>
                  <a:pt x="171962" y="0"/>
                  <a:pt x="384084" y="0"/>
                </a:cubicBezTo>
              </a:path>
            </a:pathLst>
          </a:custGeom>
          <a:solidFill>
            <a:srgbClr val="3B2675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10672955" y="-450"/>
            <a:ext cx="755054" cy="1521071"/>
          </a:xfrm>
          <a:custGeom>
            <a:avLst/>
            <a:gdLst/>
            <a:ahLst/>
            <a:cxnLst/>
            <a:rect l="l" t="t" r="r" b="b"/>
            <a:pathLst>
              <a:path w="755054" h="1521071">
                <a:moveTo>
                  <a:pt x="0" y="1521071"/>
                </a:moveTo>
                <a:cubicBezTo>
                  <a:pt x="416956" y="1521071"/>
                  <a:pt x="755054" y="1180518"/>
                  <a:pt x="755054" y="760535"/>
                </a:cubicBezTo>
                <a:cubicBezTo>
                  <a:pt x="755054" y="340553"/>
                  <a:pt x="416956" y="0"/>
                  <a:pt x="0" y="0"/>
                </a:cubicBezTo>
                <a:lnTo>
                  <a:pt x="0" y="1521071"/>
                </a:lnTo>
              </a:path>
            </a:pathLst>
          </a:custGeom>
          <a:solidFill>
            <a:srgbClr val="F23342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11433692" y="-153"/>
            <a:ext cx="755051" cy="1521369"/>
          </a:xfrm>
          <a:custGeom>
            <a:avLst/>
            <a:gdLst/>
            <a:ahLst/>
            <a:cxnLst/>
            <a:rect l="l" t="t" r="r" b="b"/>
            <a:pathLst>
              <a:path w="755051" h="1521369">
                <a:moveTo>
                  <a:pt x="755051" y="0"/>
                </a:moveTo>
                <a:cubicBezTo>
                  <a:pt x="338097" y="0"/>
                  <a:pt x="0" y="340619"/>
                  <a:pt x="0" y="760685"/>
                </a:cubicBezTo>
                <a:cubicBezTo>
                  <a:pt x="0" y="1180750"/>
                  <a:pt x="338097" y="1521369"/>
                  <a:pt x="755051" y="1521369"/>
                </a:cubicBezTo>
                <a:lnTo>
                  <a:pt x="755051" y="0"/>
                </a:lnTo>
              </a:path>
            </a:pathLst>
          </a:custGeom>
          <a:solidFill>
            <a:srgbClr val="0B1347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10842472" y="5234927"/>
            <a:ext cx="686427" cy="1157097"/>
          </a:xfrm>
          <a:custGeom>
            <a:avLst/>
            <a:gdLst/>
            <a:ahLst/>
            <a:cxnLst/>
            <a:rect l="l" t="t" r="r" b="b"/>
            <a:pathLst>
              <a:path w="686427" h="1157097">
                <a:moveTo>
                  <a:pt x="33010" y="1157097"/>
                </a:moveTo>
                <a:cubicBezTo>
                  <a:pt x="-102230" y="651272"/>
                  <a:pt x="190333" y="133251"/>
                  <a:pt x="686427" y="0"/>
                </a:cubicBezTo>
              </a:path>
            </a:pathLst>
          </a:custGeom>
          <a:noFill/>
          <a:ln w="82175">
            <a:solidFill>
              <a:srgbClr val="3B2675">
                <a:alpha val="10000"/>
              </a:srgbClr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11388322" y="5781243"/>
            <a:ext cx="724586" cy="872786"/>
          </a:xfrm>
          <a:custGeom>
            <a:avLst/>
            <a:gdLst/>
            <a:ahLst/>
            <a:cxnLst/>
            <a:rect l="l" t="t" r="r" b="b"/>
            <a:pathLst>
              <a:path w="724586" h="872786">
                <a:moveTo>
                  <a:pt x="362293" y="722772"/>
                </a:moveTo>
                <a:cubicBezTo>
                  <a:pt x="562387" y="722772"/>
                  <a:pt x="724586" y="560948"/>
                  <a:pt x="724586" y="361386"/>
                </a:cubicBezTo>
                <a:cubicBezTo>
                  <a:pt x="724586" y="161823"/>
                  <a:pt x="562387" y="0"/>
                  <a:pt x="362293" y="0"/>
                </a:cubicBezTo>
                <a:cubicBezTo>
                  <a:pt x="162199" y="0"/>
                  <a:pt x="0" y="161823"/>
                  <a:pt x="0" y="361386"/>
                </a:cubicBezTo>
                <a:lnTo>
                  <a:pt x="0" y="872786"/>
                </a:lnTo>
              </a:path>
            </a:pathLst>
          </a:custGeom>
          <a:noFill/>
          <a:ln w="81590">
            <a:solidFill>
              <a:srgbClr val="F23342">
                <a:alpha val="10000"/>
              </a:srgbClr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9019982" y="6095204"/>
            <a:ext cx="1829083" cy="669647"/>
          </a:xfrm>
          <a:custGeom>
            <a:avLst/>
            <a:gdLst/>
            <a:ahLst/>
            <a:cxnLst/>
            <a:rect l="l" t="t" r="r" b="b"/>
            <a:pathLst>
              <a:path w="1829083" h="669647">
                <a:moveTo>
                  <a:pt x="0" y="0"/>
                </a:moveTo>
                <a:cubicBezTo>
                  <a:pt x="0" y="369826"/>
                  <a:pt x="296494" y="669647"/>
                  <a:pt x="662238" y="669647"/>
                </a:cubicBezTo>
                <a:lnTo>
                  <a:pt x="1829083" y="669647"/>
                </a:lnTo>
              </a:path>
            </a:pathLst>
          </a:custGeom>
          <a:noFill/>
          <a:ln w="82141">
            <a:solidFill>
              <a:srgbClr val="3B2675">
                <a:alpha val="10000"/>
              </a:srgbClr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9464347" y="5203385"/>
            <a:ext cx="921301" cy="1257553"/>
          </a:xfrm>
          <a:custGeom>
            <a:avLst/>
            <a:gdLst/>
            <a:ahLst/>
            <a:cxnLst/>
            <a:rect l="l" t="t" r="r" b="b"/>
            <a:pathLst>
              <a:path w="921301" h="1257553">
                <a:moveTo>
                  <a:pt x="0" y="796446"/>
                </a:moveTo>
                <a:cubicBezTo>
                  <a:pt x="0" y="1051088"/>
                  <a:pt x="206242" y="1257553"/>
                  <a:pt x="460651" y="1257553"/>
                </a:cubicBezTo>
                <a:lnTo>
                  <a:pt x="460651" y="1257553"/>
                </a:lnTo>
                <a:cubicBezTo>
                  <a:pt x="715040" y="1257553"/>
                  <a:pt x="921301" y="1051088"/>
                  <a:pt x="921301" y="796446"/>
                </a:cubicBezTo>
                <a:lnTo>
                  <a:pt x="921301" y="461094"/>
                </a:lnTo>
                <a:cubicBezTo>
                  <a:pt x="921301" y="206465"/>
                  <a:pt x="715040" y="-13"/>
                  <a:pt x="460651" y="-13"/>
                </a:cubicBezTo>
                <a:lnTo>
                  <a:pt x="460651" y="-13"/>
                </a:lnTo>
                <a:cubicBezTo>
                  <a:pt x="206242" y="-13"/>
                  <a:pt x="0" y="206452"/>
                  <a:pt x="0" y="461094"/>
                </a:cubicBezTo>
                <a:lnTo>
                  <a:pt x="0" y="796446"/>
                </a:lnTo>
              </a:path>
            </a:pathLst>
          </a:custGeom>
          <a:solidFill>
            <a:srgbClr val="DAE1FF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2" name="Text 10"/>
          <p:cNvSpPr/>
          <p:nvPr/>
        </p:nvSpPr>
        <p:spPr>
          <a:xfrm>
            <a:off x="284101" y="84720"/>
            <a:ext cx="1862630" cy="1863197"/>
          </a:xfrm>
          <a:custGeom>
            <a:avLst/>
            <a:gdLst/>
            <a:ahLst/>
            <a:cxnLst/>
            <a:rect l="l" t="t" r="r" b="b"/>
            <a:pathLst>
              <a:path w="1862630" h="1863197">
                <a:moveTo>
                  <a:pt x="1829624" y="674645"/>
                </a:moveTo>
                <a:cubicBezTo>
                  <a:pt x="1964870" y="1180465"/>
                  <a:pt x="1672306" y="1698490"/>
                  <a:pt x="1176214" y="1831746"/>
                </a:cubicBezTo>
                <a:cubicBezTo>
                  <a:pt x="680121" y="1964908"/>
                  <a:pt x="168251" y="1662866"/>
                  <a:pt x="33024" y="1157045"/>
                </a:cubicBezTo>
                <a:cubicBezTo>
                  <a:pt x="-102202" y="651224"/>
                  <a:pt x="190342" y="133218"/>
                  <a:pt x="686435" y="0"/>
                </a:cubicBezTo>
              </a:path>
            </a:pathLst>
          </a:custGeom>
          <a:noFill/>
          <a:ln w="82175">
            <a:solidFill>
              <a:srgbClr val="DCEAF7">
                <a:alpha val="30000"/>
              </a:srgbClr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3" name="Text 11"/>
          <p:cNvSpPr/>
          <p:nvPr/>
        </p:nvSpPr>
        <p:spPr>
          <a:xfrm>
            <a:off x="829956" y="165499"/>
            <a:ext cx="724586" cy="1192101"/>
          </a:xfrm>
          <a:custGeom>
            <a:avLst/>
            <a:gdLst/>
            <a:ahLst/>
            <a:cxnLst/>
            <a:rect l="l" t="t" r="r" b="b"/>
            <a:pathLst>
              <a:path w="724586" h="1192101">
                <a:moveTo>
                  <a:pt x="362293" y="469330"/>
                </a:moveTo>
                <a:cubicBezTo>
                  <a:pt x="162199" y="469330"/>
                  <a:pt x="0" y="631158"/>
                  <a:pt x="0" y="830716"/>
                </a:cubicBezTo>
                <a:cubicBezTo>
                  <a:pt x="0" y="1030273"/>
                  <a:pt x="162199" y="1192101"/>
                  <a:pt x="362293" y="1192101"/>
                </a:cubicBezTo>
                <a:cubicBezTo>
                  <a:pt x="562387" y="1192101"/>
                  <a:pt x="724586" y="1030273"/>
                  <a:pt x="724586" y="830716"/>
                </a:cubicBezTo>
                <a:lnTo>
                  <a:pt x="724586" y="0"/>
                </a:lnTo>
              </a:path>
            </a:pathLst>
          </a:custGeom>
          <a:noFill/>
          <a:ln w="81590">
            <a:solidFill>
              <a:srgbClr val="FBECD0">
                <a:alpha val="30000"/>
              </a:srgbClr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5445" y="3796803"/>
            <a:ext cx="755051" cy="760984"/>
          </a:xfrm>
          <a:custGeom>
            <a:avLst/>
            <a:gdLst/>
            <a:ahLst/>
            <a:cxnLst/>
            <a:rect l="l" t="t" r="r" b="b"/>
            <a:pathLst>
              <a:path w="755051" h="760984">
                <a:moveTo>
                  <a:pt x="0" y="0"/>
                </a:moveTo>
                <a:lnTo>
                  <a:pt x="0" y="760984"/>
                </a:lnTo>
                <a:cubicBezTo>
                  <a:pt x="416954" y="760984"/>
                  <a:pt x="755051" y="420231"/>
                  <a:pt x="755051" y="0"/>
                </a:cubicBezTo>
                <a:lnTo>
                  <a:pt x="0" y="0"/>
                </a:lnTo>
              </a:path>
            </a:pathLst>
          </a:custGeom>
          <a:solidFill>
            <a:srgbClr val="05C4CE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1516899" y="6095204"/>
            <a:ext cx="755055" cy="760984"/>
          </a:xfrm>
          <a:custGeom>
            <a:avLst/>
            <a:gdLst/>
            <a:ahLst/>
            <a:cxnLst/>
            <a:rect l="l" t="t" r="r" b="b"/>
            <a:pathLst>
              <a:path w="755055" h="760984">
                <a:moveTo>
                  <a:pt x="0" y="760984"/>
                </a:moveTo>
                <a:lnTo>
                  <a:pt x="755055" y="760984"/>
                </a:lnTo>
                <a:cubicBezTo>
                  <a:pt x="755055" y="340753"/>
                  <a:pt x="416956" y="0"/>
                  <a:pt x="0" y="0"/>
                </a:cubicBezTo>
                <a:lnTo>
                  <a:pt x="0" y="760984"/>
                </a:lnTo>
              </a:path>
            </a:pathLst>
          </a:custGeom>
          <a:solidFill>
            <a:srgbClr val="4867FF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6" name="Text 14"/>
          <p:cNvSpPr/>
          <p:nvPr/>
        </p:nvSpPr>
        <p:spPr>
          <a:xfrm>
            <a:off x="2278253" y="6095204"/>
            <a:ext cx="761349" cy="760984"/>
          </a:xfrm>
          <a:custGeom>
            <a:avLst/>
            <a:gdLst/>
            <a:ahLst/>
            <a:cxnLst/>
            <a:rect l="l" t="t" r="r" b="b"/>
            <a:pathLst>
              <a:path w="761349" h="760984">
                <a:moveTo>
                  <a:pt x="761349" y="760984"/>
                </a:moveTo>
                <a:lnTo>
                  <a:pt x="761349" y="0"/>
                </a:lnTo>
                <a:cubicBezTo>
                  <a:pt x="340917" y="0"/>
                  <a:pt x="0" y="340753"/>
                  <a:pt x="0" y="760984"/>
                </a:cubicBezTo>
                <a:lnTo>
                  <a:pt x="761349" y="760984"/>
                </a:lnTo>
              </a:path>
            </a:pathLst>
          </a:custGeom>
          <a:solidFill>
            <a:srgbClr val="ED9F13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7" name="Text 15"/>
          <p:cNvSpPr/>
          <p:nvPr/>
        </p:nvSpPr>
        <p:spPr>
          <a:xfrm>
            <a:off x="1" y="4563459"/>
            <a:ext cx="768168" cy="757547"/>
          </a:xfrm>
          <a:custGeom>
            <a:avLst/>
            <a:gdLst/>
            <a:ahLst/>
            <a:cxnLst/>
            <a:rect l="l" t="t" r="r" b="b"/>
            <a:pathLst>
              <a:path w="768168" h="757547">
                <a:moveTo>
                  <a:pt x="384084" y="757547"/>
                </a:moveTo>
                <a:cubicBezTo>
                  <a:pt x="171962" y="757547"/>
                  <a:pt x="0" y="587963"/>
                  <a:pt x="0" y="378773"/>
                </a:cubicBezTo>
                <a:cubicBezTo>
                  <a:pt x="0" y="169584"/>
                  <a:pt x="171954" y="0"/>
                  <a:pt x="384084" y="0"/>
                </a:cubicBezTo>
                <a:cubicBezTo>
                  <a:pt x="596206" y="0"/>
                  <a:pt x="768168" y="169584"/>
                  <a:pt x="768168" y="378773"/>
                </a:cubicBezTo>
                <a:cubicBezTo>
                  <a:pt x="768168" y="587962"/>
                  <a:pt x="596206" y="757547"/>
                  <a:pt x="384084" y="757547"/>
                </a:cubicBezTo>
              </a:path>
            </a:pathLst>
          </a:custGeom>
          <a:solidFill>
            <a:srgbClr val="3B2675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8" name="Text 16"/>
          <p:cNvSpPr/>
          <p:nvPr/>
        </p:nvSpPr>
        <p:spPr>
          <a:xfrm>
            <a:off x="766179" y="5336929"/>
            <a:ext cx="755054" cy="1521071"/>
          </a:xfrm>
          <a:custGeom>
            <a:avLst/>
            <a:gdLst/>
            <a:ahLst/>
            <a:cxnLst/>
            <a:rect l="l" t="t" r="r" b="b"/>
            <a:pathLst>
              <a:path w="755054" h="1521071">
                <a:moveTo>
                  <a:pt x="755054" y="0"/>
                </a:moveTo>
                <a:cubicBezTo>
                  <a:pt x="338098" y="0"/>
                  <a:pt x="0" y="340553"/>
                  <a:pt x="0" y="760536"/>
                </a:cubicBezTo>
                <a:cubicBezTo>
                  <a:pt x="0" y="1180518"/>
                  <a:pt x="338098" y="1521071"/>
                  <a:pt x="755054" y="1521071"/>
                </a:cubicBezTo>
                <a:lnTo>
                  <a:pt x="755054" y="0"/>
                </a:lnTo>
              </a:path>
            </a:pathLst>
          </a:custGeom>
          <a:solidFill>
            <a:srgbClr val="F23342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9" name="Text 17"/>
          <p:cNvSpPr/>
          <p:nvPr/>
        </p:nvSpPr>
        <p:spPr>
          <a:xfrm>
            <a:off x="5445" y="5336334"/>
            <a:ext cx="755051" cy="1521369"/>
          </a:xfrm>
          <a:custGeom>
            <a:avLst/>
            <a:gdLst/>
            <a:ahLst/>
            <a:cxnLst/>
            <a:rect l="l" t="t" r="r" b="b"/>
            <a:pathLst>
              <a:path w="755051" h="1521369">
                <a:moveTo>
                  <a:pt x="0" y="1521369"/>
                </a:moveTo>
                <a:cubicBezTo>
                  <a:pt x="416954" y="1521369"/>
                  <a:pt x="755051" y="1180750"/>
                  <a:pt x="755051" y="760685"/>
                </a:cubicBezTo>
                <a:cubicBezTo>
                  <a:pt x="755051" y="340619"/>
                  <a:pt x="416954" y="0"/>
                  <a:pt x="0" y="0"/>
                </a:cubicBezTo>
                <a:lnTo>
                  <a:pt x="0" y="1521369"/>
                </a:lnTo>
              </a:path>
            </a:pathLst>
          </a:custGeom>
          <a:solidFill>
            <a:srgbClr val="0B1347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0" name="Text 18"/>
          <p:cNvSpPr/>
          <p:nvPr/>
        </p:nvSpPr>
        <p:spPr>
          <a:xfrm>
            <a:off x="8521191" y="2390407"/>
            <a:ext cx="2999232" cy="2539669"/>
          </a:xfrm>
          <a:custGeom>
            <a:avLst/>
            <a:gdLst/>
            <a:ahLst/>
            <a:cxnLst/>
            <a:rect l="l" t="t" r="r" b="b"/>
            <a:pathLst>
              <a:path w="2999232" h="2539669">
                <a:moveTo>
                  <a:pt x="0" y="0"/>
                </a:moveTo>
                <a:lnTo>
                  <a:pt x="2749816" y="0"/>
                </a:lnTo>
                <a:lnTo>
                  <a:pt x="2999232" y="1269835"/>
                </a:lnTo>
                <a:lnTo>
                  <a:pt x="2749816" y="2539669"/>
                </a:lnTo>
                <a:lnTo>
                  <a:pt x="0" y="2539669"/>
                </a:lnTo>
                <a:lnTo>
                  <a:pt x="249416" y="1269835"/>
                </a:lnTo>
              </a:path>
            </a:pathLst>
          </a:custGeom>
          <a:solidFill>
            <a:srgbClr val="3B2675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1" name="Text 19"/>
          <p:cNvSpPr/>
          <p:nvPr/>
        </p:nvSpPr>
        <p:spPr>
          <a:xfrm>
            <a:off x="3369977" y="2390407"/>
            <a:ext cx="2999232" cy="2539669"/>
          </a:xfrm>
          <a:custGeom>
            <a:avLst/>
            <a:gdLst/>
            <a:ahLst/>
            <a:cxnLst/>
            <a:rect l="l" t="t" r="r" b="b"/>
            <a:pathLst>
              <a:path w="2999232" h="2539669">
                <a:moveTo>
                  <a:pt x="0" y="0"/>
                </a:moveTo>
                <a:lnTo>
                  <a:pt x="2749816" y="0"/>
                </a:lnTo>
                <a:lnTo>
                  <a:pt x="2999232" y="1269835"/>
                </a:lnTo>
                <a:lnTo>
                  <a:pt x="2749816" y="2539669"/>
                </a:lnTo>
                <a:lnTo>
                  <a:pt x="0" y="2539669"/>
                </a:lnTo>
                <a:lnTo>
                  <a:pt x="249416" y="1269835"/>
                </a:lnTo>
              </a:path>
            </a:pathLst>
          </a:custGeom>
          <a:solidFill>
            <a:srgbClr val="4867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2" name="Text 20"/>
          <p:cNvSpPr/>
          <p:nvPr/>
        </p:nvSpPr>
        <p:spPr>
          <a:xfrm>
            <a:off x="803577" y="2390407"/>
            <a:ext cx="2999232" cy="2539669"/>
          </a:xfrm>
          <a:custGeom>
            <a:avLst/>
            <a:gdLst/>
            <a:ahLst/>
            <a:cxnLst/>
            <a:rect l="l" t="t" r="r" b="b"/>
            <a:pathLst>
              <a:path w="2999232" h="2539669">
                <a:moveTo>
                  <a:pt x="0" y="0"/>
                </a:moveTo>
                <a:lnTo>
                  <a:pt x="2749816" y="0"/>
                </a:lnTo>
                <a:lnTo>
                  <a:pt x="2999232" y="1269835"/>
                </a:lnTo>
                <a:lnTo>
                  <a:pt x="2749816" y="2539669"/>
                </a:lnTo>
                <a:lnTo>
                  <a:pt x="0" y="2539669"/>
                </a:lnTo>
                <a:lnTo>
                  <a:pt x="249416" y="1269835"/>
                </a:lnTo>
              </a:path>
            </a:pathLst>
          </a:custGeom>
          <a:solidFill>
            <a:srgbClr val="3B2675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3" name="Text 21"/>
          <p:cNvSpPr/>
          <p:nvPr/>
        </p:nvSpPr>
        <p:spPr>
          <a:xfrm>
            <a:off x="5946925" y="2390407"/>
            <a:ext cx="2999232" cy="2539669"/>
          </a:xfrm>
          <a:custGeom>
            <a:avLst/>
            <a:gdLst/>
            <a:ahLst/>
            <a:cxnLst/>
            <a:rect l="l" t="t" r="r" b="b"/>
            <a:pathLst>
              <a:path w="2999232" h="2539669">
                <a:moveTo>
                  <a:pt x="0" y="0"/>
                </a:moveTo>
                <a:lnTo>
                  <a:pt x="2749816" y="0"/>
                </a:lnTo>
                <a:lnTo>
                  <a:pt x="2999232" y="1269835"/>
                </a:lnTo>
                <a:lnTo>
                  <a:pt x="2749816" y="2539669"/>
                </a:lnTo>
                <a:lnTo>
                  <a:pt x="0" y="2539669"/>
                </a:lnTo>
                <a:lnTo>
                  <a:pt x="249416" y="1269835"/>
                </a:lnTo>
              </a:path>
            </a:pathLst>
          </a:custGeom>
          <a:solidFill>
            <a:srgbClr val="F23342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4" name="Text 22"/>
          <p:cNvSpPr/>
          <p:nvPr/>
        </p:nvSpPr>
        <p:spPr>
          <a:xfrm>
            <a:off x="803577" y="3248813"/>
            <a:ext cx="822960" cy="822857"/>
          </a:xfrm>
          <a:custGeom>
            <a:avLst/>
            <a:gdLst/>
            <a:ahLst/>
            <a:cxnLst/>
            <a:rect l="l" t="t" r="r" b="b"/>
            <a:pathLst>
              <a:path w="822960" h="822857">
                <a:moveTo>
                  <a:pt x="822960" y="411428"/>
                </a:moveTo>
                <a:cubicBezTo>
                  <a:pt x="822960" y="638652"/>
                  <a:pt x="638732" y="822857"/>
                  <a:pt x="411480" y="822857"/>
                </a:cubicBezTo>
                <a:cubicBezTo>
                  <a:pt x="184228" y="822857"/>
                  <a:pt x="0" y="638652"/>
                  <a:pt x="0" y="411428"/>
                </a:cubicBezTo>
                <a:cubicBezTo>
                  <a:pt x="0" y="184205"/>
                  <a:pt x="184228" y="0"/>
                  <a:pt x="411480" y="0"/>
                </a:cubicBezTo>
                <a:cubicBezTo>
                  <a:pt x="638732" y="0"/>
                  <a:pt x="822960" y="184205"/>
                  <a:pt x="822960" y="411428"/>
                </a:cubicBezTo>
              </a:path>
            </a:pathLst>
          </a:custGeom>
          <a:solidFill>
            <a:srgbClr val="FFFFFF"/>
          </a:solidFill>
          <a:ln w="50800">
            <a:solidFill>
              <a:srgbClr val="3B2675"/>
            </a:solidFill>
          </a:ln>
          <a:effectLst>
            <a:outerShdw sx="100000" sy="100000" kx="0" ky="0" algn="bl" rotWithShape="0" blurRad="200025" dist="38100" dir="2700000">
              <a:srgbClr val="000000">
                <a:alpha val="40000"/>
              </a:srgbClr>
            </a:outerShdw>
          </a:effectLst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5" name="Text 23"/>
          <p:cNvSpPr/>
          <p:nvPr/>
        </p:nvSpPr>
        <p:spPr>
          <a:xfrm>
            <a:off x="3369977" y="3248813"/>
            <a:ext cx="822960" cy="822857"/>
          </a:xfrm>
          <a:custGeom>
            <a:avLst/>
            <a:gdLst/>
            <a:ahLst/>
            <a:cxnLst/>
            <a:rect l="l" t="t" r="r" b="b"/>
            <a:pathLst>
              <a:path w="822960" h="822857">
                <a:moveTo>
                  <a:pt x="822960" y="411428"/>
                </a:moveTo>
                <a:cubicBezTo>
                  <a:pt x="822960" y="638652"/>
                  <a:pt x="638732" y="822857"/>
                  <a:pt x="411480" y="822857"/>
                </a:cubicBezTo>
                <a:cubicBezTo>
                  <a:pt x="184228" y="822857"/>
                  <a:pt x="0" y="638652"/>
                  <a:pt x="0" y="411428"/>
                </a:cubicBezTo>
                <a:cubicBezTo>
                  <a:pt x="0" y="184205"/>
                  <a:pt x="184228" y="0"/>
                  <a:pt x="411480" y="0"/>
                </a:cubicBezTo>
                <a:cubicBezTo>
                  <a:pt x="638732" y="0"/>
                  <a:pt x="822960" y="184205"/>
                  <a:pt x="822960" y="411428"/>
                </a:cubicBezTo>
              </a:path>
            </a:pathLst>
          </a:custGeom>
          <a:solidFill>
            <a:srgbClr val="FFFFFF"/>
          </a:solidFill>
          <a:ln w="50800">
            <a:solidFill>
              <a:srgbClr val="4867FF"/>
            </a:solidFill>
          </a:ln>
          <a:effectLst>
            <a:outerShdw sx="100000" sy="100000" kx="0" ky="0" algn="bl" rotWithShape="0" blurRad="200025" dist="38100" dir="2700000">
              <a:srgbClr val="000000">
                <a:alpha val="40000"/>
              </a:srgbClr>
            </a:outerShdw>
          </a:effectLst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6" name="Text 24"/>
          <p:cNvSpPr/>
          <p:nvPr/>
        </p:nvSpPr>
        <p:spPr>
          <a:xfrm>
            <a:off x="5946925" y="3248813"/>
            <a:ext cx="822960" cy="822857"/>
          </a:xfrm>
          <a:custGeom>
            <a:avLst/>
            <a:gdLst/>
            <a:ahLst/>
            <a:cxnLst/>
            <a:rect l="l" t="t" r="r" b="b"/>
            <a:pathLst>
              <a:path w="822960" h="822857">
                <a:moveTo>
                  <a:pt x="822960" y="411428"/>
                </a:moveTo>
                <a:cubicBezTo>
                  <a:pt x="822960" y="638652"/>
                  <a:pt x="638732" y="822857"/>
                  <a:pt x="411480" y="822857"/>
                </a:cubicBezTo>
                <a:cubicBezTo>
                  <a:pt x="184228" y="822857"/>
                  <a:pt x="0" y="638652"/>
                  <a:pt x="0" y="411428"/>
                </a:cubicBezTo>
                <a:cubicBezTo>
                  <a:pt x="0" y="184205"/>
                  <a:pt x="184228" y="0"/>
                  <a:pt x="411480" y="0"/>
                </a:cubicBezTo>
                <a:cubicBezTo>
                  <a:pt x="638732" y="0"/>
                  <a:pt x="822960" y="184205"/>
                  <a:pt x="822960" y="411428"/>
                </a:cubicBezTo>
              </a:path>
            </a:pathLst>
          </a:custGeom>
          <a:solidFill>
            <a:srgbClr val="FFFFFF"/>
          </a:solidFill>
          <a:ln w="50800">
            <a:solidFill>
              <a:srgbClr val="F23342"/>
            </a:solidFill>
          </a:ln>
          <a:effectLst>
            <a:outerShdw sx="100000" sy="100000" kx="0" ky="0" algn="bl" rotWithShape="0" blurRad="200025" dist="38100" dir="2700000">
              <a:srgbClr val="000000">
                <a:alpha val="40000"/>
              </a:srgbClr>
            </a:outerShdw>
          </a:effectLst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7" name="Text 25"/>
          <p:cNvSpPr/>
          <p:nvPr/>
        </p:nvSpPr>
        <p:spPr>
          <a:xfrm>
            <a:off x="8521191" y="3248813"/>
            <a:ext cx="822960" cy="822857"/>
          </a:xfrm>
          <a:custGeom>
            <a:avLst/>
            <a:gdLst/>
            <a:ahLst/>
            <a:cxnLst/>
            <a:rect l="l" t="t" r="r" b="b"/>
            <a:pathLst>
              <a:path w="822960" h="822857">
                <a:moveTo>
                  <a:pt x="822960" y="411428"/>
                </a:moveTo>
                <a:cubicBezTo>
                  <a:pt x="822960" y="638652"/>
                  <a:pt x="638732" y="822857"/>
                  <a:pt x="411480" y="822857"/>
                </a:cubicBezTo>
                <a:cubicBezTo>
                  <a:pt x="184228" y="822857"/>
                  <a:pt x="0" y="638652"/>
                  <a:pt x="0" y="411428"/>
                </a:cubicBezTo>
                <a:cubicBezTo>
                  <a:pt x="0" y="184205"/>
                  <a:pt x="184228" y="0"/>
                  <a:pt x="411480" y="0"/>
                </a:cubicBezTo>
                <a:cubicBezTo>
                  <a:pt x="638732" y="0"/>
                  <a:pt x="822960" y="184205"/>
                  <a:pt x="822960" y="411428"/>
                </a:cubicBezTo>
              </a:path>
            </a:pathLst>
          </a:custGeom>
          <a:solidFill>
            <a:srgbClr val="FFFFFF"/>
          </a:solidFill>
          <a:ln w="50800">
            <a:solidFill>
              <a:srgbClr val="3B2675"/>
            </a:solidFill>
          </a:ln>
          <a:effectLst>
            <a:outerShdw sx="100000" sy="100000" kx="0" ky="0" algn="bl" rotWithShape="0" blurRad="200025" dist="38100" dir="2700000">
              <a:srgbClr val="000000">
                <a:alpha val="40000"/>
              </a:srgbClr>
            </a:outerShdw>
          </a:effectLst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8" name="Text 26"/>
          <p:cNvSpPr/>
          <p:nvPr/>
        </p:nvSpPr>
        <p:spPr>
          <a:xfrm>
            <a:off x="10454636" y="6129891"/>
            <a:ext cx="914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9" name="Text 27"/>
          <p:cNvSpPr/>
          <p:nvPr/>
        </p:nvSpPr>
        <p:spPr>
          <a:xfrm>
            <a:off x="761996" y="447"/>
            <a:ext cx="106375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2400" b="1" dirty="0">
                <a:solidFill>
                  <a:srgbClr val="00000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Multi-Channel Execution Plan (Social, Email, PPC)</a:t>
            </a:r>
            <a:endParaRPr lang="en-US" sz="2400" dirty="0"/>
          </a:p>
        </p:txBody>
      </p:sp>
      <p:sp>
        <p:nvSpPr>
          <p:cNvPr id="30" name="Text 28"/>
          <p:cNvSpPr/>
          <p:nvPr/>
        </p:nvSpPr>
        <p:spPr>
          <a:xfrm>
            <a:off x="9450274" y="3301978"/>
            <a:ext cx="1560047" cy="13258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en-US" sz="1000" dirty="0">
                <a:solidFill>
                  <a:srgbClr val="FFFFFF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Optimize weekly based on CTR, CVR, CPA, and creative performance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9450274" y="2798773"/>
            <a:ext cx="1567180" cy="411653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marL="0" indent="0">
              <a:lnSpc>
                <a:spcPct val="100000"/>
              </a:lnSpc>
              <a:buNone/>
            </a:pPr>
            <a:r>
              <a:rPr lang="en-US" sz="1000" b="1" dirty="0">
                <a:solidFill>
                  <a:srgbClr val="FFFFFF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Measurement Loop: Optimize Weekly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8749791" y="3477361"/>
            <a:ext cx="365760" cy="365760"/>
          </a:xfrm>
          <a:custGeom>
            <a:avLst/>
            <a:gdLst/>
            <a:ahLst/>
            <a:cxnLst/>
            <a:rect l="l" t="t" r="r" b="b"/>
            <a:pathLst>
              <a:path w="365760" h="365760">
                <a:moveTo>
                  <a:pt x="195941" y="39188"/>
                </a:moveTo>
                <a:lnTo>
                  <a:pt x="195941" y="326569"/>
                </a:lnTo>
                <a:lnTo>
                  <a:pt x="169815" y="326569"/>
                </a:lnTo>
                <a:lnTo>
                  <a:pt x="169815" y="39188"/>
                </a:lnTo>
                <a:lnTo>
                  <a:pt x="195941" y="39188"/>
                </a:lnTo>
                <a:moveTo>
                  <a:pt x="169819" y="0"/>
                </a:moveTo>
                <a:cubicBezTo>
                  <a:pt x="148184" y="0"/>
                  <a:pt x="130631" y="17553"/>
                  <a:pt x="130631" y="39188"/>
                </a:cubicBezTo>
                <a:lnTo>
                  <a:pt x="130631" y="326569"/>
                </a:lnTo>
                <a:cubicBezTo>
                  <a:pt x="130631" y="348204"/>
                  <a:pt x="148184" y="365756"/>
                  <a:pt x="169819" y="365756"/>
                </a:cubicBezTo>
                <a:lnTo>
                  <a:pt x="195945" y="365756"/>
                </a:lnTo>
                <a:cubicBezTo>
                  <a:pt x="217580" y="365756"/>
                  <a:pt x="235133" y="348204"/>
                  <a:pt x="235133" y="326569"/>
                </a:cubicBezTo>
                <a:lnTo>
                  <a:pt x="235133" y="39188"/>
                </a:lnTo>
                <a:cubicBezTo>
                  <a:pt x="235133" y="17553"/>
                  <a:pt x="217580" y="0"/>
                  <a:pt x="195945" y="0"/>
                </a:cubicBezTo>
                <a:lnTo>
                  <a:pt x="169819" y="0"/>
                </a:lnTo>
                <a:moveTo>
                  <a:pt x="65314" y="195941"/>
                </a:moveTo>
                <a:lnTo>
                  <a:pt x="65314" y="326569"/>
                </a:lnTo>
                <a:lnTo>
                  <a:pt x="39188" y="326569"/>
                </a:lnTo>
                <a:lnTo>
                  <a:pt x="39188" y="195941"/>
                </a:lnTo>
                <a:lnTo>
                  <a:pt x="65314" y="195941"/>
                </a:lnTo>
                <a:moveTo>
                  <a:pt x="39188" y="156754"/>
                </a:moveTo>
                <a:cubicBezTo>
                  <a:pt x="17553" y="156754"/>
                  <a:pt x="0" y="174307"/>
                  <a:pt x="0" y="195941"/>
                </a:cubicBezTo>
                <a:lnTo>
                  <a:pt x="0" y="326569"/>
                </a:lnTo>
                <a:cubicBezTo>
                  <a:pt x="0" y="348204"/>
                  <a:pt x="17553" y="365756"/>
                  <a:pt x="39188" y="365756"/>
                </a:cubicBezTo>
                <a:lnTo>
                  <a:pt x="65314" y="365756"/>
                </a:lnTo>
                <a:cubicBezTo>
                  <a:pt x="86948" y="365756"/>
                  <a:pt x="104501" y="348204"/>
                  <a:pt x="104501" y="326569"/>
                </a:cubicBezTo>
                <a:lnTo>
                  <a:pt x="104501" y="195941"/>
                </a:lnTo>
                <a:cubicBezTo>
                  <a:pt x="104501" y="174307"/>
                  <a:pt x="86948" y="156754"/>
                  <a:pt x="65314" y="156754"/>
                </a:cubicBezTo>
                <a:lnTo>
                  <a:pt x="39188" y="156754"/>
                </a:lnTo>
                <a:moveTo>
                  <a:pt x="300446" y="91440"/>
                </a:moveTo>
                <a:lnTo>
                  <a:pt x="326572" y="91440"/>
                </a:lnTo>
                <a:lnTo>
                  <a:pt x="326572" y="326572"/>
                </a:lnTo>
                <a:lnTo>
                  <a:pt x="300446" y="326572"/>
                </a:lnTo>
                <a:lnTo>
                  <a:pt x="300446" y="91440"/>
                </a:lnTo>
                <a:moveTo>
                  <a:pt x="261259" y="91440"/>
                </a:moveTo>
                <a:lnTo>
                  <a:pt x="261259" y="326572"/>
                </a:lnTo>
                <a:cubicBezTo>
                  <a:pt x="261259" y="348207"/>
                  <a:pt x="278812" y="365760"/>
                  <a:pt x="300446" y="365760"/>
                </a:cubicBezTo>
                <a:lnTo>
                  <a:pt x="326573" y="365760"/>
                </a:lnTo>
                <a:cubicBezTo>
                  <a:pt x="348207" y="365760"/>
                  <a:pt x="365760" y="348207"/>
                  <a:pt x="365760" y="326572"/>
                </a:cubicBezTo>
                <a:lnTo>
                  <a:pt x="365760" y="91440"/>
                </a:lnTo>
                <a:cubicBezTo>
                  <a:pt x="365760" y="69805"/>
                  <a:pt x="348207" y="52252"/>
                  <a:pt x="326573" y="52252"/>
                </a:cubicBezTo>
                <a:lnTo>
                  <a:pt x="300446" y="52252"/>
                </a:lnTo>
                <a:cubicBezTo>
                  <a:pt x="278812" y="52252"/>
                  <a:pt x="261259" y="69805"/>
                  <a:pt x="261259" y="91440"/>
                </a:cubicBezTo>
                <a:lnTo>
                  <a:pt x="261259" y="91440"/>
                </a:lnTo>
              </a:path>
            </a:pathLst>
          </a:custGeom>
          <a:solidFill>
            <a:srgbClr val="3B2675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3" name="Text 31"/>
          <p:cNvSpPr/>
          <p:nvPr/>
        </p:nvSpPr>
        <p:spPr>
          <a:xfrm>
            <a:off x="6901527" y="3301978"/>
            <a:ext cx="1560047" cy="13258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en-US" sz="1000" dirty="0">
                <a:solidFill>
                  <a:srgbClr val="FFFFFF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Capture high-intent traffic with landing-page alignment and retargeting loops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6901527" y="2798773"/>
            <a:ext cx="1567180" cy="411653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marL="0" indent="0">
              <a:lnSpc>
                <a:spcPct val="100000"/>
              </a:lnSpc>
              <a:buNone/>
            </a:pPr>
            <a:r>
              <a:rPr lang="en-US" sz="1000" b="1" dirty="0">
                <a:solidFill>
                  <a:srgbClr val="FFFFFF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PPC: Capture Traffic</a:t>
            </a:r>
            <a:endParaRPr lang="en-US" sz="1000" dirty="0"/>
          </a:p>
        </p:txBody>
      </p:sp>
      <p:sp>
        <p:nvSpPr>
          <p:cNvPr id="35" name="Text 33"/>
          <p:cNvSpPr/>
          <p:nvPr/>
        </p:nvSpPr>
        <p:spPr>
          <a:xfrm>
            <a:off x="6175525" y="3477361"/>
            <a:ext cx="365760" cy="365760"/>
          </a:xfrm>
          <a:custGeom>
            <a:avLst/>
            <a:gdLst/>
            <a:ahLst/>
            <a:cxnLst/>
            <a:rect l="l" t="t" r="r" b="b"/>
            <a:pathLst>
              <a:path w="365760" h="365760">
                <a:moveTo>
                  <a:pt x="331470" y="182880"/>
                </a:moveTo>
                <a:cubicBezTo>
                  <a:pt x="331470" y="100814"/>
                  <a:pt x="264946" y="34290"/>
                  <a:pt x="182880" y="34290"/>
                </a:cubicBezTo>
                <a:cubicBezTo>
                  <a:pt x="100814" y="34290"/>
                  <a:pt x="34290" y="100814"/>
                  <a:pt x="34290" y="182880"/>
                </a:cubicBezTo>
                <a:cubicBezTo>
                  <a:pt x="34290" y="264946"/>
                  <a:pt x="100814" y="331470"/>
                  <a:pt x="182880" y="331470"/>
                </a:cubicBezTo>
                <a:cubicBezTo>
                  <a:pt x="264946" y="331470"/>
                  <a:pt x="331470" y="264946"/>
                  <a:pt x="331470" y="182880"/>
                </a:cubicBezTo>
                <a:lnTo>
                  <a:pt x="331470" y="182880"/>
                </a:lnTo>
                <a:moveTo>
                  <a:pt x="0" y="182880"/>
                </a:moveTo>
                <a:cubicBezTo>
                  <a:pt x="0" y="81879"/>
                  <a:pt x="81879" y="0"/>
                  <a:pt x="182880" y="0"/>
                </a:cubicBezTo>
                <a:cubicBezTo>
                  <a:pt x="283881" y="0"/>
                  <a:pt x="365760" y="81879"/>
                  <a:pt x="365760" y="182880"/>
                </a:cubicBezTo>
                <a:cubicBezTo>
                  <a:pt x="365760" y="283881"/>
                  <a:pt x="283881" y="365760"/>
                  <a:pt x="182880" y="365760"/>
                </a:cubicBezTo>
                <a:cubicBezTo>
                  <a:pt x="81879" y="365760"/>
                  <a:pt x="0" y="283881"/>
                  <a:pt x="0" y="182880"/>
                </a:cubicBezTo>
                <a:moveTo>
                  <a:pt x="182880" y="262890"/>
                </a:moveTo>
                <a:cubicBezTo>
                  <a:pt x="227067" y="262890"/>
                  <a:pt x="262890" y="227067"/>
                  <a:pt x="262890" y="182880"/>
                </a:cubicBezTo>
                <a:cubicBezTo>
                  <a:pt x="262890" y="138693"/>
                  <a:pt x="227067" y="102870"/>
                  <a:pt x="182880" y="102870"/>
                </a:cubicBezTo>
                <a:cubicBezTo>
                  <a:pt x="138693" y="102870"/>
                  <a:pt x="102870" y="138693"/>
                  <a:pt x="102870" y="182880"/>
                </a:cubicBezTo>
                <a:cubicBezTo>
                  <a:pt x="102870" y="227067"/>
                  <a:pt x="138693" y="262890"/>
                  <a:pt x="182880" y="262890"/>
                </a:cubicBezTo>
                <a:lnTo>
                  <a:pt x="182880" y="262890"/>
                </a:lnTo>
                <a:moveTo>
                  <a:pt x="182880" y="68580"/>
                </a:moveTo>
                <a:cubicBezTo>
                  <a:pt x="246007" y="68580"/>
                  <a:pt x="297180" y="119753"/>
                  <a:pt x="297180" y="182880"/>
                </a:cubicBezTo>
                <a:cubicBezTo>
                  <a:pt x="297180" y="246007"/>
                  <a:pt x="246007" y="297180"/>
                  <a:pt x="182880" y="297180"/>
                </a:cubicBezTo>
                <a:cubicBezTo>
                  <a:pt x="119753" y="297180"/>
                  <a:pt x="68580" y="246007"/>
                  <a:pt x="68580" y="182880"/>
                </a:cubicBezTo>
                <a:cubicBezTo>
                  <a:pt x="68580" y="119753"/>
                  <a:pt x="119753" y="68580"/>
                  <a:pt x="182880" y="68580"/>
                </a:cubicBezTo>
                <a:lnTo>
                  <a:pt x="182880" y="68580"/>
                </a:lnTo>
                <a:moveTo>
                  <a:pt x="182880" y="194310"/>
                </a:moveTo>
                <a:cubicBezTo>
                  <a:pt x="189193" y="194310"/>
                  <a:pt x="194310" y="189193"/>
                  <a:pt x="194310" y="182880"/>
                </a:cubicBezTo>
                <a:cubicBezTo>
                  <a:pt x="194310" y="176567"/>
                  <a:pt x="189193" y="171450"/>
                  <a:pt x="182880" y="171450"/>
                </a:cubicBezTo>
                <a:cubicBezTo>
                  <a:pt x="176567" y="171450"/>
                  <a:pt x="171450" y="176567"/>
                  <a:pt x="171450" y="182880"/>
                </a:cubicBezTo>
                <a:cubicBezTo>
                  <a:pt x="171450" y="189193"/>
                  <a:pt x="176567" y="194310"/>
                  <a:pt x="182880" y="194310"/>
                </a:cubicBezTo>
                <a:moveTo>
                  <a:pt x="182880" y="137160"/>
                </a:moveTo>
                <a:cubicBezTo>
                  <a:pt x="208132" y="137160"/>
                  <a:pt x="228600" y="157628"/>
                  <a:pt x="228600" y="182880"/>
                </a:cubicBezTo>
                <a:cubicBezTo>
                  <a:pt x="228600" y="208132"/>
                  <a:pt x="208132" y="228600"/>
                  <a:pt x="182880" y="228600"/>
                </a:cubicBezTo>
                <a:cubicBezTo>
                  <a:pt x="157628" y="228600"/>
                  <a:pt x="137160" y="208132"/>
                  <a:pt x="137160" y="182880"/>
                </a:cubicBezTo>
                <a:cubicBezTo>
                  <a:pt x="137160" y="157628"/>
                  <a:pt x="157628" y="137160"/>
                  <a:pt x="182880" y="137160"/>
                </a:cubicBezTo>
                <a:lnTo>
                  <a:pt x="182880" y="137160"/>
                </a:lnTo>
              </a:path>
            </a:pathLst>
          </a:custGeom>
          <a:solidFill>
            <a:srgbClr val="F23342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6" name="Text 34"/>
          <p:cNvSpPr/>
          <p:nvPr/>
        </p:nvSpPr>
        <p:spPr>
          <a:xfrm>
            <a:off x="4335127" y="3301978"/>
            <a:ext cx="1560047" cy="13258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en-US" sz="1000" dirty="0">
                <a:solidFill>
                  <a:srgbClr val="FFFFFF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Turn interest into action with segmented offers and punchy storytelling</a:t>
            </a:r>
            <a:endParaRPr lang="en-US" sz="1000" dirty="0"/>
          </a:p>
        </p:txBody>
      </p:sp>
      <p:sp>
        <p:nvSpPr>
          <p:cNvPr id="37" name="Text 35"/>
          <p:cNvSpPr/>
          <p:nvPr/>
        </p:nvSpPr>
        <p:spPr>
          <a:xfrm>
            <a:off x="4335127" y="2798773"/>
            <a:ext cx="1567180" cy="411653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marL="0" indent="0">
              <a:lnSpc>
                <a:spcPct val="100000"/>
              </a:lnSpc>
              <a:buNone/>
            </a:pPr>
            <a:r>
              <a:rPr lang="en-US" sz="1000" b="1" dirty="0">
                <a:solidFill>
                  <a:srgbClr val="FFFFFF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Email: Drive Action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3598577" y="3523081"/>
            <a:ext cx="365760" cy="274320"/>
          </a:xfrm>
          <a:custGeom>
            <a:avLst/>
            <a:gdLst/>
            <a:ahLst/>
            <a:cxnLst/>
            <a:rect l="l" t="t" r="r" b="b"/>
            <a:pathLst>
              <a:path w="365760" h="274320">
                <a:moveTo>
                  <a:pt x="45720" y="34290"/>
                </a:moveTo>
                <a:cubicBezTo>
                  <a:pt x="39433" y="34290"/>
                  <a:pt x="34290" y="39434"/>
                  <a:pt x="34290" y="45721"/>
                </a:cubicBezTo>
                <a:lnTo>
                  <a:pt x="34290" y="61508"/>
                </a:lnTo>
                <a:lnTo>
                  <a:pt x="157518" y="162664"/>
                </a:lnTo>
                <a:cubicBezTo>
                  <a:pt x="172306" y="174808"/>
                  <a:pt x="193524" y="174808"/>
                  <a:pt x="208311" y="162664"/>
                </a:cubicBezTo>
                <a:lnTo>
                  <a:pt x="331470" y="61508"/>
                </a:lnTo>
                <a:lnTo>
                  <a:pt x="331470" y="45721"/>
                </a:lnTo>
                <a:cubicBezTo>
                  <a:pt x="331470" y="39434"/>
                  <a:pt x="326327" y="34290"/>
                  <a:pt x="320040" y="34290"/>
                </a:cubicBezTo>
                <a:lnTo>
                  <a:pt x="45720" y="34290"/>
                </a:lnTo>
                <a:moveTo>
                  <a:pt x="34290" y="105871"/>
                </a:moveTo>
                <a:lnTo>
                  <a:pt x="34290" y="228602"/>
                </a:lnTo>
                <a:cubicBezTo>
                  <a:pt x="34290" y="234889"/>
                  <a:pt x="39433" y="240033"/>
                  <a:pt x="45720" y="240033"/>
                </a:cubicBezTo>
                <a:lnTo>
                  <a:pt x="320040" y="240033"/>
                </a:lnTo>
                <a:cubicBezTo>
                  <a:pt x="326327" y="240033"/>
                  <a:pt x="331470" y="234889"/>
                  <a:pt x="331470" y="228602"/>
                </a:cubicBezTo>
                <a:lnTo>
                  <a:pt x="331470" y="105871"/>
                </a:lnTo>
                <a:lnTo>
                  <a:pt x="230030" y="189168"/>
                </a:lnTo>
                <a:cubicBezTo>
                  <a:pt x="202598" y="211671"/>
                  <a:pt x="163092" y="211671"/>
                  <a:pt x="135734" y="189168"/>
                </a:cubicBezTo>
                <a:lnTo>
                  <a:pt x="34290" y="105871"/>
                </a:lnTo>
                <a:moveTo>
                  <a:pt x="0" y="45721"/>
                </a:moveTo>
                <a:cubicBezTo>
                  <a:pt x="0" y="20503"/>
                  <a:pt x="20501" y="0"/>
                  <a:pt x="45720" y="0"/>
                </a:cubicBezTo>
                <a:lnTo>
                  <a:pt x="320040" y="0"/>
                </a:lnTo>
                <a:cubicBezTo>
                  <a:pt x="345259" y="0"/>
                  <a:pt x="365760" y="20503"/>
                  <a:pt x="365760" y="45721"/>
                </a:cubicBezTo>
                <a:lnTo>
                  <a:pt x="365760" y="228602"/>
                </a:lnTo>
                <a:cubicBezTo>
                  <a:pt x="365760" y="253820"/>
                  <a:pt x="345259" y="274323"/>
                  <a:pt x="320040" y="274323"/>
                </a:cubicBezTo>
                <a:lnTo>
                  <a:pt x="45720" y="274323"/>
                </a:lnTo>
                <a:cubicBezTo>
                  <a:pt x="20501" y="274323"/>
                  <a:pt x="0" y="253820"/>
                  <a:pt x="0" y="228602"/>
                </a:cubicBezTo>
                <a:lnTo>
                  <a:pt x="0" y="45721"/>
                </a:lnTo>
              </a:path>
            </a:pathLst>
          </a:custGeom>
          <a:solidFill>
            <a:srgbClr val="4867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9" name="Text 37"/>
          <p:cNvSpPr/>
          <p:nvPr/>
        </p:nvSpPr>
        <p:spPr>
          <a:xfrm>
            <a:off x="1728508" y="3301978"/>
            <a:ext cx="1560047" cy="13258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en-US" sz="1000" dirty="0">
                <a:solidFill>
                  <a:srgbClr val="FFFFFF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Build awareness with scroll-stopping creative and audience-specific hooks</a:t>
            </a:r>
            <a:endParaRPr lang="en-US" sz="1000" dirty="0"/>
          </a:p>
        </p:txBody>
      </p:sp>
      <p:sp>
        <p:nvSpPr>
          <p:cNvPr id="40" name="Text 38"/>
          <p:cNvSpPr/>
          <p:nvPr/>
        </p:nvSpPr>
        <p:spPr>
          <a:xfrm>
            <a:off x="1728508" y="2798773"/>
            <a:ext cx="1567180" cy="411653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marL="0" indent="0">
              <a:lnSpc>
                <a:spcPct val="100000"/>
              </a:lnSpc>
              <a:buNone/>
            </a:pPr>
            <a:r>
              <a:rPr lang="en-US" sz="1000" b="1" dirty="0">
                <a:solidFill>
                  <a:srgbClr val="FFFFFF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Social: Build Awareness</a:t>
            </a:r>
            <a:endParaRPr lang="en-US" sz="1000" dirty="0"/>
          </a:p>
        </p:txBody>
      </p:sp>
      <p:sp>
        <p:nvSpPr>
          <p:cNvPr id="41" name="Text 39"/>
          <p:cNvSpPr/>
          <p:nvPr/>
        </p:nvSpPr>
        <p:spPr>
          <a:xfrm>
            <a:off x="1032177" y="3518001"/>
            <a:ext cx="365760" cy="284480"/>
          </a:xfrm>
          <a:custGeom>
            <a:avLst/>
            <a:gdLst/>
            <a:ahLst/>
            <a:cxnLst/>
            <a:rect l="l" t="t" r="r" b="b"/>
            <a:pathLst>
              <a:path w="365760" h="284480">
                <a:moveTo>
                  <a:pt x="350519" y="0"/>
                </a:moveTo>
                <a:cubicBezTo>
                  <a:pt x="342073" y="0"/>
                  <a:pt x="335278" y="6793"/>
                  <a:pt x="335278" y="15240"/>
                </a:cubicBezTo>
                <a:lnTo>
                  <a:pt x="335278" y="18858"/>
                </a:lnTo>
                <a:lnTo>
                  <a:pt x="30479" y="101980"/>
                </a:lnTo>
                <a:lnTo>
                  <a:pt x="30479" y="96518"/>
                </a:lnTo>
                <a:cubicBezTo>
                  <a:pt x="30479" y="88072"/>
                  <a:pt x="23683" y="81279"/>
                  <a:pt x="15238" y="81279"/>
                </a:cubicBezTo>
                <a:cubicBezTo>
                  <a:pt x="6792" y="81279"/>
                  <a:pt x="-4" y="88072"/>
                  <a:pt x="-4" y="96518"/>
                </a:cubicBezTo>
                <a:lnTo>
                  <a:pt x="-4" y="110299"/>
                </a:lnTo>
                <a:lnTo>
                  <a:pt x="-4" y="121920"/>
                </a:lnTo>
                <a:lnTo>
                  <a:pt x="-4" y="162560"/>
                </a:lnTo>
                <a:lnTo>
                  <a:pt x="-4" y="174181"/>
                </a:lnTo>
                <a:lnTo>
                  <a:pt x="-4" y="187961"/>
                </a:lnTo>
                <a:cubicBezTo>
                  <a:pt x="-4" y="196408"/>
                  <a:pt x="6792" y="203201"/>
                  <a:pt x="15238" y="203201"/>
                </a:cubicBezTo>
                <a:cubicBezTo>
                  <a:pt x="23683" y="203201"/>
                  <a:pt x="30479" y="196408"/>
                  <a:pt x="30479" y="187961"/>
                </a:cubicBezTo>
                <a:lnTo>
                  <a:pt x="30479" y="182499"/>
                </a:lnTo>
                <a:lnTo>
                  <a:pt x="105156" y="202882"/>
                </a:lnTo>
                <a:cubicBezTo>
                  <a:pt x="102870" y="209360"/>
                  <a:pt x="101601" y="216282"/>
                  <a:pt x="101601" y="223519"/>
                </a:cubicBezTo>
                <a:cubicBezTo>
                  <a:pt x="101601" y="257173"/>
                  <a:pt x="128905" y="284480"/>
                  <a:pt x="162562" y="284480"/>
                </a:cubicBezTo>
                <a:cubicBezTo>
                  <a:pt x="192342" y="284480"/>
                  <a:pt x="217174" y="263144"/>
                  <a:pt x="222444" y="234887"/>
                </a:cubicBezTo>
                <a:lnTo>
                  <a:pt x="335285" y="265622"/>
                </a:lnTo>
                <a:lnTo>
                  <a:pt x="335285" y="269240"/>
                </a:lnTo>
                <a:cubicBezTo>
                  <a:pt x="335285" y="277686"/>
                  <a:pt x="342081" y="284480"/>
                  <a:pt x="350526" y="284480"/>
                </a:cubicBezTo>
                <a:cubicBezTo>
                  <a:pt x="358972" y="284480"/>
                  <a:pt x="365767" y="277686"/>
                  <a:pt x="365767" y="269240"/>
                </a:cubicBezTo>
                <a:lnTo>
                  <a:pt x="365767" y="254001"/>
                </a:lnTo>
                <a:lnTo>
                  <a:pt x="365767" y="30482"/>
                </a:lnTo>
                <a:lnTo>
                  <a:pt x="365767" y="15242"/>
                </a:lnTo>
                <a:cubicBezTo>
                  <a:pt x="365767" y="6796"/>
                  <a:pt x="358972" y="3"/>
                  <a:pt x="350526" y="3"/>
                </a:cubicBezTo>
                <a:lnTo>
                  <a:pt x="350519" y="0"/>
                </a:lnTo>
                <a:moveTo>
                  <a:pt x="335281" y="234062"/>
                </a:moveTo>
                <a:lnTo>
                  <a:pt x="30482" y="150939"/>
                </a:lnTo>
                <a:lnTo>
                  <a:pt x="30482" y="133603"/>
                </a:lnTo>
                <a:lnTo>
                  <a:pt x="335281" y="50418"/>
                </a:lnTo>
                <a:lnTo>
                  <a:pt x="335281" y="234062"/>
                </a:lnTo>
                <a:moveTo>
                  <a:pt x="132080" y="223519"/>
                </a:moveTo>
                <a:cubicBezTo>
                  <a:pt x="132080" y="219010"/>
                  <a:pt x="133031" y="214757"/>
                  <a:pt x="134812" y="210945"/>
                </a:cubicBezTo>
                <a:lnTo>
                  <a:pt x="192913" y="226756"/>
                </a:lnTo>
                <a:cubicBezTo>
                  <a:pt x="191263" y="242058"/>
                  <a:pt x="178308" y="253935"/>
                  <a:pt x="162624" y="253935"/>
                </a:cubicBezTo>
                <a:cubicBezTo>
                  <a:pt x="145796" y="253935"/>
                  <a:pt x="132145" y="240283"/>
                  <a:pt x="132145" y="223456"/>
                </a:cubicBezTo>
                <a:lnTo>
                  <a:pt x="132080" y="223519"/>
                </a:lnTo>
              </a:path>
            </a:pathLst>
          </a:custGeom>
          <a:solidFill>
            <a:srgbClr val="3B2675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2" name="Text 40"/>
          <p:cNvSpPr/>
          <p:nvPr/>
        </p:nvSpPr>
        <p:spPr>
          <a:xfrm>
            <a:off x="999940" y="6495651"/>
            <a:ext cx="6045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A6A6A6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Comprehensive Quarterly Marketing Campaign Strategy</a:t>
            </a:r>
            <a:endParaRPr lang="en-US" sz="800" dirty="0"/>
          </a:p>
        </p:txBody>
      </p:sp>
      <p:sp>
        <p:nvSpPr>
          <p:cNvPr id="43" name="Text 41"/>
          <p:cNvSpPr/>
          <p:nvPr/>
        </p:nvSpPr>
        <p:spPr>
          <a:xfrm>
            <a:off x="761996" y="6508085"/>
            <a:ext cx="193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262626">
                    <a:alpha val="50000"/>
                  </a:srgbClr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8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3692" y="2299763"/>
            <a:ext cx="755051" cy="760984"/>
          </a:xfrm>
          <a:custGeom>
            <a:avLst/>
            <a:gdLst/>
            <a:ahLst/>
            <a:cxnLst/>
            <a:rect l="l" t="t" r="r" b="b"/>
            <a:pathLst>
              <a:path w="755051" h="760984">
                <a:moveTo>
                  <a:pt x="755051" y="760984"/>
                </a:moveTo>
                <a:lnTo>
                  <a:pt x="755051" y="0"/>
                </a:lnTo>
                <a:cubicBezTo>
                  <a:pt x="338097" y="0"/>
                  <a:pt x="0" y="340753"/>
                  <a:pt x="0" y="760984"/>
                </a:cubicBezTo>
                <a:lnTo>
                  <a:pt x="755051" y="760984"/>
                </a:lnTo>
              </a:path>
            </a:pathLst>
          </a:custGeom>
          <a:solidFill>
            <a:srgbClr val="05C4CE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9922234" y="1362"/>
            <a:ext cx="755055" cy="760984"/>
          </a:xfrm>
          <a:custGeom>
            <a:avLst/>
            <a:gdLst/>
            <a:ahLst/>
            <a:cxnLst/>
            <a:rect l="l" t="t" r="r" b="b"/>
            <a:pathLst>
              <a:path w="755055" h="760984">
                <a:moveTo>
                  <a:pt x="755055" y="0"/>
                </a:moveTo>
                <a:lnTo>
                  <a:pt x="0" y="0"/>
                </a:lnTo>
                <a:cubicBezTo>
                  <a:pt x="0" y="420231"/>
                  <a:pt x="338099" y="760984"/>
                  <a:pt x="755055" y="760984"/>
                </a:cubicBezTo>
                <a:lnTo>
                  <a:pt x="755055" y="0"/>
                </a:lnTo>
              </a:path>
            </a:pathLst>
          </a:custGeom>
          <a:solidFill>
            <a:srgbClr val="4867FF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9154586" y="1362"/>
            <a:ext cx="761349" cy="760984"/>
          </a:xfrm>
          <a:custGeom>
            <a:avLst/>
            <a:gdLst/>
            <a:ahLst/>
            <a:cxnLst/>
            <a:rect l="l" t="t" r="r" b="b"/>
            <a:pathLst>
              <a:path w="761349" h="760984">
                <a:moveTo>
                  <a:pt x="0" y="0"/>
                </a:moveTo>
                <a:lnTo>
                  <a:pt x="0" y="760984"/>
                </a:lnTo>
                <a:cubicBezTo>
                  <a:pt x="420432" y="760984"/>
                  <a:pt x="761349" y="420231"/>
                  <a:pt x="761349" y="0"/>
                </a:cubicBezTo>
                <a:lnTo>
                  <a:pt x="0" y="0"/>
                </a:lnTo>
              </a:path>
            </a:pathLst>
          </a:custGeom>
          <a:solidFill>
            <a:srgbClr val="ED9F13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11426019" y="1536544"/>
            <a:ext cx="768168" cy="757547"/>
          </a:xfrm>
          <a:custGeom>
            <a:avLst/>
            <a:gdLst/>
            <a:ahLst/>
            <a:cxnLst/>
            <a:rect l="l" t="t" r="r" b="b"/>
            <a:pathLst>
              <a:path w="768168" h="757547">
                <a:moveTo>
                  <a:pt x="384084" y="0"/>
                </a:moveTo>
                <a:cubicBezTo>
                  <a:pt x="596206" y="0"/>
                  <a:pt x="768168" y="169584"/>
                  <a:pt x="768168" y="378774"/>
                </a:cubicBezTo>
                <a:cubicBezTo>
                  <a:pt x="768168" y="587963"/>
                  <a:pt x="596214" y="757547"/>
                  <a:pt x="384084" y="757547"/>
                </a:cubicBezTo>
                <a:cubicBezTo>
                  <a:pt x="171962" y="757547"/>
                  <a:pt x="0" y="587963"/>
                  <a:pt x="0" y="378774"/>
                </a:cubicBezTo>
                <a:cubicBezTo>
                  <a:pt x="0" y="169585"/>
                  <a:pt x="171962" y="0"/>
                  <a:pt x="384084" y="0"/>
                </a:cubicBezTo>
              </a:path>
            </a:pathLst>
          </a:custGeom>
          <a:solidFill>
            <a:srgbClr val="3B2675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10672955" y="-450"/>
            <a:ext cx="755054" cy="1521071"/>
          </a:xfrm>
          <a:custGeom>
            <a:avLst/>
            <a:gdLst/>
            <a:ahLst/>
            <a:cxnLst/>
            <a:rect l="l" t="t" r="r" b="b"/>
            <a:pathLst>
              <a:path w="755054" h="1521071">
                <a:moveTo>
                  <a:pt x="0" y="1521071"/>
                </a:moveTo>
                <a:cubicBezTo>
                  <a:pt x="416956" y="1521071"/>
                  <a:pt x="755054" y="1180518"/>
                  <a:pt x="755054" y="760535"/>
                </a:cubicBezTo>
                <a:cubicBezTo>
                  <a:pt x="755054" y="340553"/>
                  <a:pt x="416956" y="0"/>
                  <a:pt x="0" y="0"/>
                </a:cubicBezTo>
                <a:lnTo>
                  <a:pt x="0" y="1521071"/>
                </a:lnTo>
              </a:path>
            </a:pathLst>
          </a:custGeom>
          <a:solidFill>
            <a:srgbClr val="F23342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11433692" y="-153"/>
            <a:ext cx="755051" cy="1521369"/>
          </a:xfrm>
          <a:custGeom>
            <a:avLst/>
            <a:gdLst/>
            <a:ahLst/>
            <a:cxnLst/>
            <a:rect l="l" t="t" r="r" b="b"/>
            <a:pathLst>
              <a:path w="755051" h="1521369">
                <a:moveTo>
                  <a:pt x="755051" y="0"/>
                </a:moveTo>
                <a:cubicBezTo>
                  <a:pt x="338097" y="0"/>
                  <a:pt x="0" y="340619"/>
                  <a:pt x="0" y="760685"/>
                </a:cubicBezTo>
                <a:cubicBezTo>
                  <a:pt x="0" y="1180750"/>
                  <a:pt x="338097" y="1521369"/>
                  <a:pt x="755051" y="1521369"/>
                </a:cubicBezTo>
                <a:lnTo>
                  <a:pt x="755051" y="0"/>
                </a:lnTo>
              </a:path>
            </a:pathLst>
          </a:custGeom>
          <a:solidFill>
            <a:srgbClr val="0B1347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10842472" y="5234927"/>
            <a:ext cx="686427" cy="1157097"/>
          </a:xfrm>
          <a:custGeom>
            <a:avLst/>
            <a:gdLst/>
            <a:ahLst/>
            <a:cxnLst/>
            <a:rect l="l" t="t" r="r" b="b"/>
            <a:pathLst>
              <a:path w="686427" h="1157097">
                <a:moveTo>
                  <a:pt x="33010" y="1157097"/>
                </a:moveTo>
                <a:cubicBezTo>
                  <a:pt x="-102230" y="651272"/>
                  <a:pt x="190333" y="133251"/>
                  <a:pt x="686427" y="0"/>
                </a:cubicBezTo>
              </a:path>
            </a:pathLst>
          </a:custGeom>
          <a:noFill/>
          <a:ln w="82175">
            <a:solidFill>
              <a:srgbClr val="3B2675">
                <a:alpha val="10000"/>
              </a:srgbClr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11388322" y="5781243"/>
            <a:ext cx="724586" cy="872786"/>
          </a:xfrm>
          <a:custGeom>
            <a:avLst/>
            <a:gdLst/>
            <a:ahLst/>
            <a:cxnLst/>
            <a:rect l="l" t="t" r="r" b="b"/>
            <a:pathLst>
              <a:path w="724586" h="872786">
                <a:moveTo>
                  <a:pt x="362293" y="722772"/>
                </a:moveTo>
                <a:cubicBezTo>
                  <a:pt x="562387" y="722772"/>
                  <a:pt x="724586" y="560948"/>
                  <a:pt x="724586" y="361386"/>
                </a:cubicBezTo>
                <a:cubicBezTo>
                  <a:pt x="724586" y="161823"/>
                  <a:pt x="562387" y="0"/>
                  <a:pt x="362293" y="0"/>
                </a:cubicBezTo>
                <a:cubicBezTo>
                  <a:pt x="162199" y="0"/>
                  <a:pt x="0" y="161823"/>
                  <a:pt x="0" y="361386"/>
                </a:cubicBezTo>
                <a:lnTo>
                  <a:pt x="0" y="872786"/>
                </a:lnTo>
              </a:path>
            </a:pathLst>
          </a:custGeom>
          <a:noFill/>
          <a:ln w="81590">
            <a:solidFill>
              <a:srgbClr val="F23342">
                <a:alpha val="10000"/>
              </a:srgbClr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9019982" y="6095204"/>
            <a:ext cx="1829083" cy="669647"/>
          </a:xfrm>
          <a:custGeom>
            <a:avLst/>
            <a:gdLst/>
            <a:ahLst/>
            <a:cxnLst/>
            <a:rect l="l" t="t" r="r" b="b"/>
            <a:pathLst>
              <a:path w="1829083" h="669647">
                <a:moveTo>
                  <a:pt x="0" y="0"/>
                </a:moveTo>
                <a:cubicBezTo>
                  <a:pt x="0" y="369826"/>
                  <a:pt x="296494" y="669647"/>
                  <a:pt x="662238" y="669647"/>
                </a:cubicBezTo>
                <a:lnTo>
                  <a:pt x="1829083" y="669647"/>
                </a:lnTo>
              </a:path>
            </a:pathLst>
          </a:custGeom>
          <a:noFill/>
          <a:ln w="82141">
            <a:solidFill>
              <a:srgbClr val="3B2675">
                <a:alpha val="10000"/>
              </a:srgbClr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9464347" y="5203385"/>
            <a:ext cx="921301" cy="1257553"/>
          </a:xfrm>
          <a:custGeom>
            <a:avLst/>
            <a:gdLst/>
            <a:ahLst/>
            <a:cxnLst/>
            <a:rect l="l" t="t" r="r" b="b"/>
            <a:pathLst>
              <a:path w="921301" h="1257553">
                <a:moveTo>
                  <a:pt x="0" y="796446"/>
                </a:moveTo>
                <a:cubicBezTo>
                  <a:pt x="0" y="1051088"/>
                  <a:pt x="206242" y="1257553"/>
                  <a:pt x="460651" y="1257553"/>
                </a:cubicBezTo>
                <a:lnTo>
                  <a:pt x="460651" y="1257553"/>
                </a:lnTo>
                <a:cubicBezTo>
                  <a:pt x="715040" y="1257553"/>
                  <a:pt x="921301" y="1051088"/>
                  <a:pt x="921301" y="796446"/>
                </a:cubicBezTo>
                <a:lnTo>
                  <a:pt x="921301" y="461094"/>
                </a:lnTo>
                <a:cubicBezTo>
                  <a:pt x="921301" y="206465"/>
                  <a:pt x="715040" y="-13"/>
                  <a:pt x="460651" y="-13"/>
                </a:cubicBezTo>
                <a:lnTo>
                  <a:pt x="460651" y="-13"/>
                </a:lnTo>
                <a:cubicBezTo>
                  <a:pt x="206242" y="-13"/>
                  <a:pt x="0" y="206452"/>
                  <a:pt x="0" y="461094"/>
                </a:cubicBezTo>
                <a:lnTo>
                  <a:pt x="0" y="796446"/>
                </a:lnTo>
              </a:path>
            </a:pathLst>
          </a:custGeom>
          <a:solidFill>
            <a:srgbClr val="DAE1FF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2" name="Text 10"/>
          <p:cNvSpPr/>
          <p:nvPr/>
        </p:nvSpPr>
        <p:spPr>
          <a:xfrm>
            <a:off x="284101" y="84720"/>
            <a:ext cx="1862630" cy="1863197"/>
          </a:xfrm>
          <a:custGeom>
            <a:avLst/>
            <a:gdLst/>
            <a:ahLst/>
            <a:cxnLst/>
            <a:rect l="l" t="t" r="r" b="b"/>
            <a:pathLst>
              <a:path w="1862630" h="1863197">
                <a:moveTo>
                  <a:pt x="1829624" y="674645"/>
                </a:moveTo>
                <a:cubicBezTo>
                  <a:pt x="1964870" y="1180465"/>
                  <a:pt x="1672306" y="1698490"/>
                  <a:pt x="1176214" y="1831746"/>
                </a:cubicBezTo>
                <a:cubicBezTo>
                  <a:pt x="680121" y="1964908"/>
                  <a:pt x="168251" y="1662866"/>
                  <a:pt x="33024" y="1157045"/>
                </a:cubicBezTo>
                <a:cubicBezTo>
                  <a:pt x="-102202" y="651224"/>
                  <a:pt x="190342" y="133218"/>
                  <a:pt x="686435" y="0"/>
                </a:cubicBezTo>
              </a:path>
            </a:pathLst>
          </a:custGeom>
          <a:noFill/>
          <a:ln w="82175">
            <a:solidFill>
              <a:srgbClr val="DCEAF7">
                <a:alpha val="30000"/>
              </a:srgbClr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3" name="Text 11"/>
          <p:cNvSpPr/>
          <p:nvPr/>
        </p:nvSpPr>
        <p:spPr>
          <a:xfrm>
            <a:off x="829956" y="165499"/>
            <a:ext cx="724586" cy="1192101"/>
          </a:xfrm>
          <a:custGeom>
            <a:avLst/>
            <a:gdLst/>
            <a:ahLst/>
            <a:cxnLst/>
            <a:rect l="l" t="t" r="r" b="b"/>
            <a:pathLst>
              <a:path w="724586" h="1192101">
                <a:moveTo>
                  <a:pt x="362293" y="469330"/>
                </a:moveTo>
                <a:cubicBezTo>
                  <a:pt x="162199" y="469330"/>
                  <a:pt x="0" y="631158"/>
                  <a:pt x="0" y="830716"/>
                </a:cubicBezTo>
                <a:cubicBezTo>
                  <a:pt x="0" y="1030273"/>
                  <a:pt x="162199" y="1192101"/>
                  <a:pt x="362293" y="1192101"/>
                </a:cubicBezTo>
                <a:cubicBezTo>
                  <a:pt x="562387" y="1192101"/>
                  <a:pt x="724586" y="1030273"/>
                  <a:pt x="724586" y="830716"/>
                </a:cubicBezTo>
                <a:lnTo>
                  <a:pt x="724586" y="0"/>
                </a:lnTo>
              </a:path>
            </a:pathLst>
          </a:custGeom>
          <a:noFill/>
          <a:ln w="81590">
            <a:solidFill>
              <a:srgbClr val="FBECD0">
                <a:alpha val="30000"/>
              </a:srgbClr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5445" y="3796803"/>
            <a:ext cx="755051" cy="760984"/>
          </a:xfrm>
          <a:custGeom>
            <a:avLst/>
            <a:gdLst/>
            <a:ahLst/>
            <a:cxnLst/>
            <a:rect l="l" t="t" r="r" b="b"/>
            <a:pathLst>
              <a:path w="755051" h="760984">
                <a:moveTo>
                  <a:pt x="0" y="0"/>
                </a:moveTo>
                <a:lnTo>
                  <a:pt x="0" y="760984"/>
                </a:lnTo>
                <a:cubicBezTo>
                  <a:pt x="416954" y="760984"/>
                  <a:pt x="755051" y="420231"/>
                  <a:pt x="755051" y="0"/>
                </a:cubicBezTo>
                <a:lnTo>
                  <a:pt x="0" y="0"/>
                </a:lnTo>
              </a:path>
            </a:pathLst>
          </a:custGeom>
          <a:solidFill>
            <a:srgbClr val="05C4CE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1516899" y="6095204"/>
            <a:ext cx="755055" cy="760984"/>
          </a:xfrm>
          <a:custGeom>
            <a:avLst/>
            <a:gdLst/>
            <a:ahLst/>
            <a:cxnLst/>
            <a:rect l="l" t="t" r="r" b="b"/>
            <a:pathLst>
              <a:path w="755055" h="760984">
                <a:moveTo>
                  <a:pt x="0" y="760984"/>
                </a:moveTo>
                <a:lnTo>
                  <a:pt x="755055" y="760984"/>
                </a:lnTo>
                <a:cubicBezTo>
                  <a:pt x="755055" y="340753"/>
                  <a:pt x="416956" y="0"/>
                  <a:pt x="0" y="0"/>
                </a:cubicBezTo>
                <a:lnTo>
                  <a:pt x="0" y="760984"/>
                </a:lnTo>
              </a:path>
            </a:pathLst>
          </a:custGeom>
          <a:solidFill>
            <a:srgbClr val="4867FF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6" name="Text 14"/>
          <p:cNvSpPr/>
          <p:nvPr/>
        </p:nvSpPr>
        <p:spPr>
          <a:xfrm>
            <a:off x="2278253" y="6095204"/>
            <a:ext cx="761349" cy="760984"/>
          </a:xfrm>
          <a:custGeom>
            <a:avLst/>
            <a:gdLst/>
            <a:ahLst/>
            <a:cxnLst/>
            <a:rect l="l" t="t" r="r" b="b"/>
            <a:pathLst>
              <a:path w="761349" h="760984">
                <a:moveTo>
                  <a:pt x="761349" y="760984"/>
                </a:moveTo>
                <a:lnTo>
                  <a:pt x="761349" y="0"/>
                </a:lnTo>
                <a:cubicBezTo>
                  <a:pt x="340917" y="0"/>
                  <a:pt x="0" y="340753"/>
                  <a:pt x="0" y="760984"/>
                </a:cubicBezTo>
                <a:lnTo>
                  <a:pt x="761349" y="760984"/>
                </a:lnTo>
              </a:path>
            </a:pathLst>
          </a:custGeom>
          <a:solidFill>
            <a:srgbClr val="ED9F13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7" name="Text 15"/>
          <p:cNvSpPr/>
          <p:nvPr/>
        </p:nvSpPr>
        <p:spPr>
          <a:xfrm>
            <a:off x="1" y="4563459"/>
            <a:ext cx="768168" cy="757547"/>
          </a:xfrm>
          <a:custGeom>
            <a:avLst/>
            <a:gdLst/>
            <a:ahLst/>
            <a:cxnLst/>
            <a:rect l="l" t="t" r="r" b="b"/>
            <a:pathLst>
              <a:path w="768168" h="757547">
                <a:moveTo>
                  <a:pt x="384084" y="757547"/>
                </a:moveTo>
                <a:cubicBezTo>
                  <a:pt x="171962" y="757547"/>
                  <a:pt x="0" y="587963"/>
                  <a:pt x="0" y="378773"/>
                </a:cubicBezTo>
                <a:cubicBezTo>
                  <a:pt x="0" y="169584"/>
                  <a:pt x="171954" y="0"/>
                  <a:pt x="384084" y="0"/>
                </a:cubicBezTo>
                <a:cubicBezTo>
                  <a:pt x="596206" y="0"/>
                  <a:pt x="768168" y="169584"/>
                  <a:pt x="768168" y="378773"/>
                </a:cubicBezTo>
                <a:cubicBezTo>
                  <a:pt x="768168" y="587962"/>
                  <a:pt x="596206" y="757547"/>
                  <a:pt x="384084" y="757547"/>
                </a:cubicBezTo>
              </a:path>
            </a:pathLst>
          </a:custGeom>
          <a:solidFill>
            <a:srgbClr val="3B2675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8" name="Text 16"/>
          <p:cNvSpPr/>
          <p:nvPr/>
        </p:nvSpPr>
        <p:spPr>
          <a:xfrm>
            <a:off x="766179" y="5336929"/>
            <a:ext cx="755054" cy="1521071"/>
          </a:xfrm>
          <a:custGeom>
            <a:avLst/>
            <a:gdLst/>
            <a:ahLst/>
            <a:cxnLst/>
            <a:rect l="l" t="t" r="r" b="b"/>
            <a:pathLst>
              <a:path w="755054" h="1521071">
                <a:moveTo>
                  <a:pt x="755054" y="0"/>
                </a:moveTo>
                <a:cubicBezTo>
                  <a:pt x="338098" y="0"/>
                  <a:pt x="0" y="340553"/>
                  <a:pt x="0" y="760536"/>
                </a:cubicBezTo>
                <a:cubicBezTo>
                  <a:pt x="0" y="1180518"/>
                  <a:pt x="338098" y="1521071"/>
                  <a:pt x="755054" y="1521071"/>
                </a:cubicBezTo>
                <a:lnTo>
                  <a:pt x="755054" y="0"/>
                </a:lnTo>
              </a:path>
            </a:pathLst>
          </a:custGeom>
          <a:solidFill>
            <a:srgbClr val="F23342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9" name="Text 17"/>
          <p:cNvSpPr/>
          <p:nvPr/>
        </p:nvSpPr>
        <p:spPr>
          <a:xfrm>
            <a:off x="5445" y="5336334"/>
            <a:ext cx="755051" cy="1521369"/>
          </a:xfrm>
          <a:custGeom>
            <a:avLst/>
            <a:gdLst/>
            <a:ahLst/>
            <a:cxnLst/>
            <a:rect l="l" t="t" r="r" b="b"/>
            <a:pathLst>
              <a:path w="755051" h="1521369">
                <a:moveTo>
                  <a:pt x="0" y="1521369"/>
                </a:moveTo>
                <a:cubicBezTo>
                  <a:pt x="416954" y="1521369"/>
                  <a:pt x="755051" y="1180750"/>
                  <a:pt x="755051" y="760685"/>
                </a:cubicBezTo>
                <a:cubicBezTo>
                  <a:pt x="755051" y="340619"/>
                  <a:pt x="416954" y="0"/>
                  <a:pt x="0" y="0"/>
                </a:cubicBezTo>
                <a:lnTo>
                  <a:pt x="0" y="1521369"/>
                </a:lnTo>
              </a:path>
            </a:pathLst>
          </a:custGeom>
          <a:solidFill>
            <a:srgbClr val="0B1347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0" name="Text 18"/>
          <p:cNvSpPr/>
          <p:nvPr/>
        </p:nvSpPr>
        <p:spPr>
          <a:xfrm>
            <a:off x="761996" y="447"/>
            <a:ext cx="106375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2400" b="1" dirty="0">
                <a:solidFill>
                  <a:srgbClr val="00000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Content Strategy (What We Make, Why It Works)</a:t>
            </a:r>
            <a:endParaRPr lang="en-US" sz="2400" dirty="0"/>
          </a:p>
        </p:txBody>
      </p:sp>
      <p:sp>
        <p:nvSpPr>
          <p:cNvPr id="21" name="Text 19"/>
          <p:cNvSpPr/>
          <p:nvPr/>
        </p:nvSpPr>
        <p:spPr>
          <a:xfrm>
            <a:off x="10454636" y="6129891"/>
            <a:ext cx="914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2" name="Text 20"/>
          <p:cNvSpPr/>
          <p:nvPr/>
        </p:nvSpPr>
        <p:spPr>
          <a:xfrm>
            <a:off x="4555957" y="3028296"/>
            <a:ext cx="3037840" cy="2514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600" b="1" dirty="0">
                <a:solidFill>
                  <a:srgbClr val="00000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Creative assets</a:t>
            </a:r>
            <a:endParaRPr lang="en-US" sz="1600" dirty="0"/>
          </a:p>
          <a:p>
            <a:pPr algn="l" marL="142875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360" b="1" dirty="0">
                <a:solidFill>
                  <a:srgbClr val="000000">
                    <a:alpha val="90000"/>
                  </a:srgbClr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Video, carousel, landing pages, email modules, and UGC-style content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760397" y="3028296"/>
            <a:ext cx="3037840" cy="2514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600" b="1" dirty="0">
                <a:solidFill>
                  <a:srgbClr val="00000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Content pillars</a:t>
            </a:r>
            <a:endParaRPr lang="en-US" sz="1600" dirty="0"/>
          </a:p>
          <a:p>
            <a:pPr algn="l" marL="142875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360" b="1" dirty="0">
                <a:solidFill>
                  <a:srgbClr val="000000">
                    <a:alpha val="90000"/>
                  </a:srgbClr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3 themes that map to personas and funnel stages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8407069" y="1758382"/>
            <a:ext cx="800100" cy="914400"/>
          </a:xfrm>
          <a:custGeom>
            <a:avLst/>
            <a:gdLst/>
            <a:ahLst/>
            <a:cxnLst/>
            <a:rect l="l" t="t" r="r" b="b"/>
            <a:pathLst>
              <a:path w="800100" h="914400">
                <a:moveTo>
                  <a:pt x="271466" y="42867"/>
                </a:moveTo>
                <a:cubicBezTo>
                  <a:pt x="271466" y="19111"/>
                  <a:pt x="252360" y="9"/>
                  <a:pt x="228605" y="9"/>
                </a:cubicBezTo>
                <a:cubicBezTo>
                  <a:pt x="204850" y="9"/>
                  <a:pt x="185743" y="19120"/>
                  <a:pt x="185743" y="42876"/>
                </a:cubicBezTo>
                <a:lnTo>
                  <a:pt x="185743" y="114318"/>
                </a:lnTo>
                <a:lnTo>
                  <a:pt x="114302" y="114318"/>
                </a:lnTo>
                <a:cubicBezTo>
                  <a:pt x="51262" y="114318"/>
                  <a:pt x="0" y="165570"/>
                  <a:pt x="0" y="228618"/>
                </a:cubicBezTo>
                <a:lnTo>
                  <a:pt x="0" y="257193"/>
                </a:lnTo>
                <a:lnTo>
                  <a:pt x="0" y="342918"/>
                </a:lnTo>
                <a:lnTo>
                  <a:pt x="0" y="800118"/>
                </a:lnTo>
                <a:cubicBezTo>
                  <a:pt x="0" y="863166"/>
                  <a:pt x="51254" y="914418"/>
                  <a:pt x="114302" y="914418"/>
                </a:cubicBezTo>
                <a:lnTo>
                  <a:pt x="685806" y="914418"/>
                </a:lnTo>
                <a:cubicBezTo>
                  <a:pt x="748846" y="914418"/>
                  <a:pt x="800108" y="863166"/>
                  <a:pt x="800108" y="800118"/>
                </a:cubicBezTo>
                <a:lnTo>
                  <a:pt x="800108" y="342918"/>
                </a:lnTo>
                <a:lnTo>
                  <a:pt x="800108" y="257193"/>
                </a:lnTo>
                <a:lnTo>
                  <a:pt x="800108" y="228618"/>
                </a:lnTo>
                <a:cubicBezTo>
                  <a:pt x="800108" y="165570"/>
                  <a:pt x="748854" y="114318"/>
                  <a:pt x="685806" y="114318"/>
                </a:cubicBezTo>
                <a:lnTo>
                  <a:pt x="614365" y="114318"/>
                </a:lnTo>
                <a:lnTo>
                  <a:pt x="614365" y="42885"/>
                </a:lnTo>
                <a:cubicBezTo>
                  <a:pt x="614365" y="19129"/>
                  <a:pt x="595258" y="27"/>
                  <a:pt x="571503" y="27"/>
                </a:cubicBezTo>
                <a:cubicBezTo>
                  <a:pt x="547748" y="27"/>
                  <a:pt x="528642" y="19138"/>
                  <a:pt x="528642" y="42895"/>
                </a:cubicBezTo>
                <a:lnTo>
                  <a:pt x="528642" y="114337"/>
                </a:lnTo>
                <a:lnTo>
                  <a:pt x="271466" y="114337"/>
                </a:lnTo>
                <a:lnTo>
                  <a:pt x="271466" y="42867"/>
                </a:lnTo>
                <a:moveTo>
                  <a:pt x="85723" y="342900"/>
                </a:moveTo>
                <a:lnTo>
                  <a:pt x="714369" y="342900"/>
                </a:lnTo>
                <a:lnTo>
                  <a:pt x="714369" y="800100"/>
                </a:lnTo>
                <a:cubicBezTo>
                  <a:pt x="714369" y="815819"/>
                  <a:pt x="701512" y="828675"/>
                  <a:pt x="685798" y="828675"/>
                </a:cubicBezTo>
                <a:lnTo>
                  <a:pt x="114294" y="828675"/>
                </a:lnTo>
                <a:cubicBezTo>
                  <a:pt x="98580" y="828675"/>
                  <a:pt x="85723" y="815819"/>
                  <a:pt x="85723" y="800100"/>
                </a:cubicBezTo>
                <a:lnTo>
                  <a:pt x="85723" y="342900"/>
                </a:lnTo>
              </a:path>
            </a:pathLst>
          </a:custGeom>
          <a:solidFill>
            <a:srgbClr val="05C4CE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5" name="Text 23"/>
          <p:cNvSpPr/>
          <p:nvPr/>
        </p:nvSpPr>
        <p:spPr>
          <a:xfrm>
            <a:off x="4555957" y="1815532"/>
            <a:ext cx="914400" cy="800100"/>
          </a:xfrm>
          <a:custGeom>
            <a:avLst/>
            <a:gdLst/>
            <a:ahLst/>
            <a:cxnLst/>
            <a:rect l="l" t="t" r="r" b="b"/>
            <a:pathLst>
              <a:path w="914400" h="800100">
                <a:moveTo>
                  <a:pt x="628650" y="714377"/>
                </a:moveTo>
                <a:lnTo>
                  <a:pt x="285750" y="714377"/>
                </a:lnTo>
                <a:lnTo>
                  <a:pt x="285750" y="514352"/>
                </a:lnTo>
                <a:lnTo>
                  <a:pt x="285750" y="442911"/>
                </a:lnTo>
                <a:lnTo>
                  <a:pt x="628650" y="442911"/>
                </a:lnTo>
                <a:lnTo>
                  <a:pt x="628650" y="514352"/>
                </a:lnTo>
                <a:lnTo>
                  <a:pt x="628650" y="714377"/>
                </a:lnTo>
                <a:moveTo>
                  <a:pt x="628650" y="357189"/>
                </a:moveTo>
                <a:lnTo>
                  <a:pt x="285750" y="357189"/>
                </a:lnTo>
                <a:lnTo>
                  <a:pt x="285750" y="285748"/>
                </a:lnTo>
                <a:lnTo>
                  <a:pt x="285750" y="85723"/>
                </a:lnTo>
                <a:lnTo>
                  <a:pt x="628650" y="85723"/>
                </a:lnTo>
                <a:lnTo>
                  <a:pt x="628650" y="285748"/>
                </a:lnTo>
                <a:lnTo>
                  <a:pt x="628650" y="357189"/>
                </a:lnTo>
                <a:moveTo>
                  <a:pt x="114300" y="85723"/>
                </a:moveTo>
                <a:lnTo>
                  <a:pt x="200025" y="85723"/>
                </a:lnTo>
                <a:lnTo>
                  <a:pt x="200025" y="242886"/>
                </a:lnTo>
                <a:lnTo>
                  <a:pt x="85725" y="242886"/>
                </a:lnTo>
                <a:lnTo>
                  <a:pt x="85725" y="114302"/>
                </a:lnTo>
                <a:cubicBezTo>
                  <a:pt x="85725" y="98588"/>
                  <a:pt x="98581" y="85731"/>
                  <a:pt x="114300" y="85731"/>
                </a:cubicBezTo>
                <a:lnTo>
                  <a:pt x="114300" y="85723"/>
                </a:lnTo>
                <a:moveTo>
                  <a:pt x="85725" y="328609"/>
                </a:moveTo>
                <a:lnTo>
                  <a:pt x="200025" y="328609"/>
                </a:lnTo>
                <a:lnTo>
                  <a:pt x="200025" y="471483"/>
                </a:lnTo>
                <a:lnTo>
                  <a:pt x="85725" y="471483"/>
                </a:lnTo>
                <a:lnTo>
                  <a:pt x="85725" y="328609"/>
                </a:lnTo>
                <a:moveTo>
                  <a:pt x="200025" y="714377"/>
                </a:moveTo>
                <a:lnTo>
                  <a:pt x="114300" y="714377"/>
                </a:lnTo>
                <a:cubicBezTo>
                  <a:pt x="98581" y="714377"/>
                  <a:pt x="85725" y="701520"/>
                  <a:pt x="85725" y="685806"/>
                </a:cubicBezTo>
                <a:lnTo>
                  <a:pt x="85725" y="557222"/>
                </a:lnTo>
                <a:lnTo>
                  <a:pt x="200025" y="557222"/>
                </a:lnTo>
                <a:lnTo>
                  <a:pt x="200025" y="714377"/>
                </a:lnTo>
                <a:moveTo>
                  <a:pt x="714375" y="242886"/>
                </a:moveTo>
                <a:lnTo>
                  <a:pt x="714375" y="85723"/>
                </a:lnTo>
                <a:lnTo>
                  <a:pt x="800100" y="85723"/>
                </a:lnTo>
                <a:cubicBezTo>
                  <a:pt x="815819" y="85723"/>
                  <a:pt x="828675" y="98580"/>
                  <a:pt x="828675" y="114294"/>
                </a:cubicBezTo>
                <a:lnTo>
                  <a:pt x="828675" y="242878"/>
                </a:lnTo>
                <a:lnTo>
                  <a:pt x="714375" y="242886"/>
                </a:lnTo>
                <a:moveTo>
                  <a:pt x="714375" y="328609"/>
                </a:moveTo>
                <a:lnTo>
                  <a:pt x="828675" y="328609"/>
                </a:lnTo>
                <a:lnTo>
                  <a:pt x="828675" y="471483"/>
                </a:lnTo>
                <a:lnTo>
                  <a:pt x="714375" y="471483"/>
                </a:lnTo>
                <a:lnTo>
                  <a:pt x="714375" y="328609"/>
                </a:lnTo>
                <a:moveTo>
                  <a:pt x="714375" y="557214"/>
                </a:moveTo>
                <a:lnTo>
                  <a:pt x="828675" y="557214"/>
                </a:lnTo>
                <a:lnTo>
                  <a:pt x="828675" y="685798"/>
                </a:lnTo>
                <a:cubicBezTo>
                  <a:pt x="828675" y="701512"/>
                  <a:pt x="815819" y="714369"/>
                  <a:pt x="800100" y="714369"/>
                </a:cubicBezTo>
                <a:lnTo>
                  <a:pt x="714375" y="714369"/>
                </a:lnTo>
                <a:lnTo>
                  <a:pt x="714375" y="557214"/>
                </a:lnTo>
                <a:moveTo>
                  <a:pt x="800100" y="0"/>
                </a:moveTo>
                <a:lnTo>
                  <a:pt x="114300" y="0"/>
                </a:lnTo>
                <a:cubicBezTo>
                  <a:pt x="51252" y="0"/>
                  <a:pt x="0" y="51254"/>
                  <a:pt x="0" y="114302"/>
                </a:cubicBezTo>
                <a:lnTo>
                  <a:pt x="0" y="685806"/>
                </a:lnTo>
                <a:cubicBezTo>
                  <a:pt x="0" y="748846"/>
                  <a:pt x="51252" y="800108"/>
                  <a:pt x="114300" y="800108"/>
                </a:cubicBezTo>
                <a:lnTo>
                  <a:pt x="800100" y="800108"/>
                </a:lnTo>
                <a:cubicBezTo>
                  <a:pt x="863148" y="800108"/>
                  <a:pt x="914400" y="748854"/>
                  <a:pt x="914400" y="685806"/>
                </a:cubicBezTo>
                <a:lnTo>
                  <a:pt x="914400" y="114302"/>
                </a:lnTo>
                <a:cubicBezTo>
                  <a:pt x="914400" y="51262"/>
                  <a:pt x="863148" y="0"/>
                  <a:pt x="800100" y="0"/>
                </a:cubicBezTo>
                <a:lnTo>
                  <a:pt x="800100" y="0"/>
                </a:lnTo>
              </a:path>
            </a:pathLst>
          </a:custGeom>
          <a:solidFill>
            <a:srgbClr val="ED9F13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6" name="Text 24"/>
          <p:cNvSpPr/>
          <p:nvPr/>
        </p:nvSpPr>
        <p:spPr>
          <a:xfrm>
            <a:off x="962020" y="1758382"/>
            <a:ext cx="514350" cy="914400"/>
          </a:xfrm>
          <a:custGeom>
            <a:avLst/>
            <a:gdLst/>
            <a:ahLst/>
            <a:cxnLst/>
            <a:rect l="l" t="t" r="r" b="b"/>
            <a:pathLst>
              <a:path w="514350" h="914400">
                <a:moveTo>
                  <a:pt x="85727" y="257175"/>
                </a:moveTo>
                <a:cubicBezTo>
                  <a:pt x="85727" y="162489"/>
                  <a:pt x="162488" y="85725"/>
                  <a:pt x="257175" y="85725"/>
                </a:cubicBezTo>
                <a:cubicBezTo>
                  <a:pt x="351862" y="85725"/>
                  <a:pt x="428623" y="162489"/>
                  <a:pt x="428623" y="257175"/>
                </a:cubicBezTo>
                <a:cubicBezTo>
                  <a:pt x="428623" y="351861"/>
                  <a:pt x="351862" y="428625"/>
                  <a:pt x="257175" y="428625"/>
                </a:cubicBezTo>
                <a:cubicBezTo>
                  <a:pt x="162488" y="428625"/>
                  <a:pt x="85727" y="351861"/>
                  <a:pt x="85727" y="257175"/>
                </a:cubicBezTo>
                <a:moveTo>
                  <a:pt x="300036" y="510775"/>
                </a:moveTo>
                <a:cubicBezTo>
                  <a:pt x="421659" y="490411"/>
                  <a:pt x="514350" y="384505"/>
                  <a:pt x="514350" y="257175"/>
                </a:cubicBezTo>
                <a:cubicBezTo>
                  <a:pt x="514350" y="115196"/>
                  <a:pt x="399156" y="0"/>
                  <a:pt x="257175" y="0"/>
                </a:cubicBezTo>
                <a:cubicBezTo>
                  <a:pt x="115194" y="0"/>
                  <a:pt x="0" y="115196"/>
                  <a:pt x="0" y="257175"/>
                </a:cubicBezTo>
                <a:cubicBezTo>
                  <a:pt x="0" y="384688"/>
                  <a:pt x="92691" y="490420"/>
                  <a:pt x="214314" y="510775"/>
                </a:cubicBezTo>
                <a:lnTo>
                  <a:pt x="214314" y="871533"/>
                </a:lnTo>
                <a:cubicBezTo>
                  <a:pt x="214314" y="895289"/>
                  <a:pt x="233422" y="914400"/>
                  <a:pt x="257175" y="914400"/>
                </a:cubicBezTo>
                <a:cubicBezTo>
                  <a:pt x="280928" y="914400"/>
                  <a:pt x="300036" y="895289"/>
                  <a:pt x="300036" y="871542"/>
                </a:cubicBezTo>
                <a:lnTo>
                  <a:pt x="300036" y="510775"/>
                </a:lnTo>
              </a:path>
            </a:pathLst>
          </a:custGeom>
          <a:solidFill>
            <a:srgbClr val="4867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7" name="Text 25"/>
          <p:cNvSpPr/>
          <p:nvPr/>
        </p:nvSpPr>
        <p:spPr>
          <a:xfrm>
            <a:off x="8351516" y="3028296"/>
            <a:ext cx="3037840" cy="2514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600" b="1" dirty="0">
                <a:solidFill>
                  <a:srgbClr val="00000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Distribution rhythm</a:t>
            </a:r>
            <a:endParaRPr lang="en-US" sz="1600" dirty="0"/>
          </a:p>
          <a:p>
            <a:pPr algn="l" marL="142875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360" b="1" dirty="0">
                <a:solidFill>
                  <a:srgbClr val="000000">
                    <a:alpha val="90000"/>
                  </a:srgbClr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Cadence by channel so we’re not posting once and disappearing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999940" y="6495651"/>
            <a:ext cx="6045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A6A6A6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Comprehensive Quarterly Marketing Campaign Strategy</a:t>
            </a:r>
            <a:endParaRPr lang="en-US" sz="800" dirty="0"/>
          </a:p>
        </p:txBody>
      </p:sp>
      <p:sp>
        <p:nvSpPr>
          <p:cNvPr id="29" name="Text 27"/>
          <p:cNvSpPr/>
          <p:nvPr/>
        </p:nvSpPr>
        <p:spPr>
          <a:xfrm>
            <a:off x="761996" y="6508085"/>
            <a:ext cx="193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262626">
                    <a:alpha val="50000"/>
                  </a:srgbClr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9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SlideSpeak</dc:creator>
  <cp:lastModifiedBy>SlideSpeak</cp:lastModifiedBy>
  <cp:revision>1</cp:revision>
  <dcterms:created xsi:type="dcterms:W3CDTF">2026-07-17T13:48:05Z</dcterms:created>
  <dcterms:modified xsi:type="dcterms:W3CDTF">2026-07-17T13:48:05Z</dcterms:modified>
</cp:coreProperties>
</file>