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embeddedFontLst>
    <p:embeddedFont>
      <p:font typeface="Jost" pitchFamily="2" charset="0"/>
      <p:regular r:id="rId19"/>
    </p:embeddedFont>
    <p:embeddedFont>
      <p:font typeface="Jost SemiBold" pitchFamily="2" charset="0"/>
      <p:regular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
    <Relationship Id="rId19" Type="http://schemas.openxmlformats.org/officeDocument/2006/relationships/font" Target="fonts/font1.fntdata"/>
    <Relationship Id="rId2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84278dec6c24fb048686f5701187e849bcd9464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b2f9e36853a650088ddae6d4dbed8f73727775dc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2781e06ec71f7a22bbb1fa9be455de6f0333015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08061" y="4419471"/>
            <a:ext cx="3143234" cy="69841"/>
          </a:xfrm>
          <a:prstGeom prst="rect">
            <a:avLst/>
          </a:pr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873204" y="0"/>
            <a:ext cx="2318795" cy="231879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8060" y="4795520"/>
            <a:ext cx="8982891" cy="1281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A Comprehensive Approach to Premium Positioning, Marketing, and Successful Sales Execution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08060" y="2062480"/>
            <a:ext cx="9005751" cy="21272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11111"/>
              </a:lnSpc>
              <a:spcBef>
                <a:spcPts val="1000"/>
              </a:spcBef>
              <a:buNone/>
            </a:pPr>
            <a:r>
              <a:rPr lang="en-US" sz="3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Exclusive Luxury Home Selling Strategy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08060" y="527132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423231"/>
            <a:ext cx="1434769" cy="1434769"/>
          </a:xfrm>
          <a:custGeom>
            <a:avLst/>
            <a:gdLst/>
            <a:ahLst/>
            <a:cxnLst/>
            <a:rect l="l" t="t" r="r" b="b"/>
            <a:pathLst>
              <a:path w="1434769" h="1434769">
                <a:moveTo>
                  <a:pt x="9398" y="9398"/>
                </a:moveTo>
                <a:lnTo>
                  <a:pt x="575787" y="858982"/>
                </a:lnTo>
                <a:lnTo>
                  <a:pt x="1425371" y="1425371"/>
                </a:lnTo>
                <a:lnTo>
                  <a:pt x="858982" y="575787"/>
                </a:lnTo>
                <a:lnTo>
                  <a:pt x="9398" y="9398"/>
                </a:lnTo>
                <a:moveTo>
                  <a:pt x="1923" y="1923"/>
                </a:moveTo>
                <a:lnTo>
                  <a:pt x="1089434" y="345349"/>
                </a:lnTo>
                <a:lnTo>
                  <a:pt x="1432861" y="1432861"/>
                </a:lnTo>
                <a:lnTo>
                  <a:pt x="345349" y="1089434"/>
                </a:lnTo>
                <a:lnTo>
                  <a:pt x="1923" y="1923"/>
                </a:lnTo>
                <a:moveTo>
                  <a:pt x="359" y="359"/>
                </a:moveTo>
                <a:lnTo>
                  <a:pt x="115083" y="1319686"/>
                </a:lnTo>
                <a:lnTo>
                  <a:pt x="1434410" y="1434410"/>
                </a:lnTo>
                <a:lnTo>
                  <a:pt x="1319686" y="115083"/>
                </a:lnTo>
                <a:lnTo>
                  <a:pt x="359" y="359"/>
                </a:lnTo>
                <a:moveTo>
                  <a:pt x="0" y="0"/>
                </a:moveTo>
                <a:lnTo>
                  <a:pt x="1434769" y="0"/>
                </a:lnTo>
                <a:lnTo>
                  <a:pt x="1434769" y="1434769"/>
                </a:lnTo>
                <a:lnTo>
                  <a:pt x="0" y="1434769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092149" y="4524288"/>
            <a:ext cx="685241" cy="685241"/>
          </a:xfrm>
          <a:custGeom>
            <a:avLst/>
            <a:gdLst/>
            <a:ahLst/>
            <a:cxnLst/>
            <a:rect l="l" t="t" r="r" b="b"/>
            <a:pathLst>
              <a:path w="685241" h="685241">
                <a:moveTo>
                  <a:pt x="0" y="342621"/>
                </a:moveTo>
                <a:cubicBezTo>
                  <a:pt x="0" y="153398"/>
                  <a:pt x="153398" y="0"/>
                  <a:pt x="342621" y="0"/>
                </a:cubicBezTo>
                <a:cubicBezTo>
                  <a:pt x="531843" y="0"/>
                  <a:pt x="685241" y="153398"/>
                  <a:pt x="685241" y="342621"/>
                </a:cubicBezTo>
                <a:cubicBezTo>
                  <a:pt x="685241" y="531843"/>
                  <a:pt x="531843" y="685241"/>
                  <a:pt x="342621" y="685241"/>
                </a:cubicBezTo>
                <a:cubicBezTo>
                  <a:pt x="153398" y="685241"/>
                  <a:pt x="0" y="531843"/>
                  <a:pt x="0" y="342621"/>
                </a:cubicBez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77569" y="4409708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434770" y="3557662"/>
            <a:ext cx="2114670" cy="852047"/>
          </a:xfrm>
          <a:custGeom>
            <a:avLst/>
            <a:gdLst/>
            <a:ahLst/>
            <a:cxnLst/>
            <a:rect l="l" t="t" r="r" b="b"/>
            <a:pathLst>
              <a:path w="2114670" h="852047">
                <a:moveTo>
                  <a:pt x="0" y="852047"/>
                </a:moveTo>
                <a:lnTo>
                  <a:pt x="0" y="426023"/>
                </a:lnTo>
                <a:lnTo>
                  <a:pt x="2114670" y="426023"/>
                </a:lnTo>
                <a:lnTo>
                  <a:pt x="2114670" y="0"/>
                </a:ln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206819" y="2757841"/>
            <a:ext cx="685241" cy="685241"/>
          </a:xfrm>
          <a:custGeom>
            <a:avLst/>
            <a:gdLst/>
            <a:ahLst/>
            <a:cxnLst/>
            <a:rect l="l" t="t" r="r" b="b"/>
            <a:pathLst>
              <a:path w="685241" h="685241">
                <a:moveTo>
                  <a:pt x="0" y="342621"/>
                </a:moveTo>
                <a:cubicBezTo>
                  <a:pt x="0" y="153398"/>
                  <a:pt x="153398" y="0"/>
                  <a:pt x="342621" y="0"/>
                </a:cubicBezTo>
                <a:cubicBezTo>
                  <a:pt x="531843" y="0"/>
                  <a:pt x="685241" y="153398"/>
                  <a:pt x="685241" y="342621"/>
                </a:cubicBezTo>
                <a:cubicBezTo>
                  <a:pt x="685241" y="531843"/>
                  <a:pt x="531843" y="685241"/>
                  <a:pt x="342621" y="685241"/>
                </a:cubicBezTo>
                <a:cubicBezTo>
                  <a:pt x="153398" y="685241"/>
                  <a:pt x="0" y="531843"/>
                  <a:pt x="0" y="342621"/>
                </a:cubicBez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092239" y="2643261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698127" y="3557661"/>
            <a:ext cx="2154631" cy="426024"/>
          </a:xfrm>
          <a:custGeom>
            <a:avLst/>
            <a:gdLst/>
            <a:ahLst/>
            <a:cxnLst/>
            <a:rect l="l" t="t" r="r" b="b"/>
            <a:pathLst>
              <a:path w="2154631" h="426024">
                <a:moveTo>
                  <a:pt x="2154631" y="0"/>
                </a:moveTo>
                <a:lnTo>
                  <a:pt x="2154631" y="426024"/>
                </a:lnTo>
                <a:lnTo>
                  <a:pt x="0" y="426024"/>
                </a:ln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510138" y="2757841"/>
            <a:ext cx="685241" cy="685241"/>
          </a:xfrm>
          <a:custGeom>
            <a:avLst/>
            <a:gdLst/>
            <a:ahLst/>
            <a:cxnLst/>
            <a:rect l="l" t="t" r="r" b="b"/>
            <a:pathLst>
              <a:path w="685241" h="685241">
                <a:moveTo>
                  <a:pt x="0" y="342621"/>
                </a:moveTo>
                <a:cubicBezTo>
                  <a:pt x="0" y="153398"/>
                  <a:pt x="153398" y="0"/>
                  <a:pt x="342621" y="0"/>
                </a:cubicBezTo>
                <a:cubicBezTo>
                  <a:pt x="531843" y="0"/>
                  <a:pt x="685241" y="153398"/>
                  <a:pt x="685241" y="342621"/>
                </a:cubicBezTo>
                <a:cubicBezTo>
                  <a:pt x="685241" y="531843"/>
                  <a:pt x="531843" y="685241"/>
                  <a:pt x="342621" y="685241"/>
                </a:cubicBezTo>
                <a:cubicBezTo>
                  <a:pt x="153398" y="685241"/>
                  <a:pt x="0" y="531843"/>
                  <a:pt x="0" y="342621"/>
                </a:cubicBez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395558" y="2643261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549440" y="3557662"/>
            <a:ext cx="2148688" cy="852047"/>
          </a:xfrm>
          <a:custGeom>
            <a:avLst/>
            <a:gdLst/>
            <a:ahLst/>
            <a:cxnLst/>
            <a:rect l="l" t="t" r="r" b="b"/>
            <a:pathLst>
              <a:path w="2148688" h="852047">
                <a:moveTo>
                  <a:pt x="2148688" y="852047"/>
                </a:moveTo>
                <a:lnTo>
                  <a:pt x="2148688" y="426023"/>
                </a:lnTo>
                <a:lnTo>
                  <a:pt x="0" y="426023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355507" y="4512255"/>
            <a:ext cx="685241" cy="685241"/>
          </a:xfrm>
          <a:custGeom>
            <a:avLst/>
            <a:gdLst/>
            <a:ahLst/>
            <a:cxnLst/>
            <a:rect l="l" t="t" r="r" b="b"/>
            <a:pathLst>
              <a:path w="685241" h="685241">
                <a:moveTo>
                  <a:pt x="0" y="342621"/>
                </a:moveTo>
                <a:cubicBezTo>
                  <a:pt x="0" y="153398"/>
                  <a:pt x="153398" y="0"/>
                  <a:pt x="342621" y="0"/>
                </a:cubicBezTo>
                <a:cubicBezTo>
                  <a:pt x="531843" y="0"/>
                  <a:pt x="685241" y="153398"/>
                  <a:pt x="685241" y="342621"/>
                </a:cubicBezTo>
                <a:cubicBezTo>
                  <a:pt x="685241" y="531843"/>
                  <a:pt x="531843" y="685241"/>
                  <a:pt x="342621" y="685241"/>
                </a:cubicBezTo>
                <a:cubicBezTo>
                  <a:pt x="153398" y="685241"/>
                  <a:pt x="0" y="531843"/>
                  <a:pt x="0" y="342621"/>
                </a:cubicBez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252960" y="4409708"/>
            <a:ext cx="890334" cy="890334"/>
          </a:xfrm>
          <a:custGeom>
            <a:avLst/>
            <a:gdLst/>
            <a:ahLst/>
            <a:cxnLst/>
            <a:rect l="l" t="t" r="r" b="b"/>
            <a:pathLst>
              <a:path w="890334" h="890334">
                <a:moveTo>
                  <a:pt x="0" y="445167"/>
                </a:moveTo>
                <a:cubicBezTo>
                  <a:pt x="0" y="199310"/>
                  <a:pt x="199310" y="0"/>
                  <a:pt x="445167" y="0"/>
                </a:cubicBezTo>
                <a:cubicBezTo>
                  <a:pt x="691024" y="0"/>
                  <a:pt x="890334" y="199310"/>
                  <a:pt x="890334" y="445167"/>
                </a:cubicBezTo>
                <a:cubicBezTo>
                  <a:pt x="890334" y="691024"/>
                  <a:pt x="691024" y="890334"/>
                  <a:pt x="445167" y="890334"/>
                </a:cubicBezTo>
                <a:cubicBezTo>
                  <a:pt x="199310" y="890334"/>
                  <a:pt x="0" y="691024"/>
                  <a:pt x="0" y="445167"/>
                </a:cubicBezTo>
              </a:path>
            </a:pathLst>
          </a:custGeom>
          <a:noFill/>
          <a:ln w="28575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10</a:t>
            </a:r>
            <a:endParaRPr lang="en-US" sz="718" dirty="0"/>
          </a:p>
        </p:txBody>
      </p:sp>
      <p:sp>
        <p:nvSpPr>
          <p:cNvPr id="17" name="Text 15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488633" y="2440510"/>
            <a:ext cx="2849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82880" indent="-182880">
              <a:lnSpc>
                <a:spcPct val="110000"/>
              </a:lnSpc>
              <a:buSzPct val="120000"/>
              <a:buFont typeface="Arial"/>
              <a:buChar char="•"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final inspections support, documentation, and seamless handoff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488633" y="1984587"/>
            <a:ext cx="28511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Close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17758" y="2920461"/>
            <a:ext cx="270000" cy="360000"/>
          </a:xfrm>
          <a:custGeom>
            <a:avLst/>
            <a:gdLst/>
            <a:ahLst/>
            <a:cxnLst/>
            <a:rect l="l" t="t" r="r" b="b"/>
            <a:pathLst>
              <a:path w="270000" h="360000">
                <a:moveTo>
                  <a:pt x="196876" y="45000"/>
                </a:moveTo>
                <a:lnTo>
                  <a:pt x="225002" y="45000"/>
                </a:lnTo>
                <a:cubicBezTo>
                  <a:pt x="249823" y="45000"/>
                  <a:pt x="270003" y="65178"/>
                  <a:pt x="270003" y="90000"/>
                </a:cubicBezTo>
                <a:lnTo>
                  <a:pt x="270003" y="315000"/>
                </a:lnTo>
                <a:cubicBezTo>
                  <a:pt x="270003" y="339822"/>
                  <a:pt x="249823" y="360000"/>
                  <a:pt x="225002" y="360000"/>
                </a:cubicBezTo>
                <a:lnTo>
                  <a:pt x="45001" y="360000"/>
                </a:lnTo>
                <a:cubicBezTo>
                  <a:pt x="20180" y="360000"/>
                  <a:pt x="0" y="339822"/>
                  <a:pt x="0" y="315000"/>
                </a:cubicBezTo>
                <a:lnTo>
                  <a:pt x="0" y="90000"/>
                </a:lnTo>
                <a:cubicBezTo>
                  <a:pt x="0" y="65178"/>
                  <a:pt x="20180" y="45000"/>
                  <a:pt x="45001" y="45000"/>
                </a:cubicBezTo>
                <a:lnTo>
                  <a:pt x="73127" y="45000"/>
                </a:lnTo>
                <a:lnTo>
                  <a:pt x="79877" y="45000"/>
                </a:lnTo>
                <a:cubicBezTo>
                  <a:pt x="85080" y="19336"/>
                  <a:pt x="107792" y="0"/>
                  <a:pt x="135003" y="0"/>
                </a:cubicBezTo>
                <a:cubicBezTo>
                  <a:pt x="162213" y="0"/>
                  <a:pt x="184926" y="19336"/>
                  <a:pt x="190129" y="45000"/>
                </a:cubicBezTo>
                <a:lnTo>
                  <a:pt x="196876" y="45000"/>
                </a:lnTo>
                <a:moveTo>
                  <a:pt x="45001" y="78750"/>
                </a:moveTo>
                <a:cubicBezTo>
                  <a:pt x="38812" y="78750"/>
                  <a:pt x="33750" y="83812"/>
                  <a:pt x="33750" y="90000"/>
                </a:cubicBezTo>
                <a:lnTo>
                  <a:pt x="33750" y="315000"/>
                </a:lnTo>
                <a:cubicBezTo>
                  <a:pt x="33750" y="321188"/>
                  <a:pt x="38812" y="326250"/>
                  <a:pt x="45001" y="326250"/>
                </a:cubicBezTo>
                <a:lnTo>
                  <a:pt x="225002" y="326250"/>
                </a:lnTo>
                <a:cubicBezTo>
                  <a:pt x="231190" y="326250"/>
                  <a:pt x="236253" y="321188"/>
                  <a:pt x="236253" y="315000"/>
                </a:cubicBezTo>
                <a:lnTo>
                  <a:pt x="236253" y="90000"/>
                </a:lnTo>
                <a:cubicBezTo>
                  <a:pt x="236253" y="83812"/>
                  <a:pt x="231190" y="78750"/>
                  <a:pt x="225002" y="78750"/>
                </a:cubicBezTo>
                <a:lnTo>
                  <a:pt x="213751" y="78750"/>
                </a:lnTo>
                <a:lnTo>
                  <a:pt x="213751" y="95627"/>
                </a:lnTo>
                <a:cubicBezTo>
                  <a:pt x="213751" y="104980"/>
                  <a:pt x="206229" y="112504"/>
                  <a:pt x="196876" y="112504"/>
                </a:cubicBezTo>
                <a:lnTo>
                  <a:pt x="135000" y="112504"/>
                </a:lnTo>
                <a:lnTo>
                  <a:pt x="73124" y="112504"/>
                </a:lnTo>
                <a:cubicBezTo>
                  <a:pt x="63771" y="112504"/>
                  <a:pt x="56249" y="104980"/>
                  <a:pt x="56249" y="95630"/>
                </a:cubicBezTo>
                <a:lnTo>
                  <a:pt x="56249" y="78757"/>
                </a:lnTo>
                <a:lnTo>
                  <a:pt x="45001" y="78750"/>
                </a:lnTo>
                <a:moveTo>
                  <a:pt x="135000" y="73127"/>
                </a:moveTo>
                <a:cubicBezTo>
                  <a:pt x="144320" y="73127"/>
                  <a:pt x="151875" y="65570"/>
                  <a:pt x="151875" y="56254"/>
                </a:cubicBezTo>
                <a:cubicBezTo>
                  <a:pt x="151875" y="46933"/>
                  <a:pt x="144320" y="39380"/>
                  <a:pt x="135000" y="39380"/>
                </a:cubicBezTo>
                <a:cubicBezTo>
                  <a:pt x="125680" y="39380"/>
                  <a:pt x="118125" y="46937"/>
                  <a:pt x="118125" y="56257"/>
                </a:cubicBezTo>
                <a:cubicBezTo>
                  <a:pt x="118125" y="65578"/>
                  <a:pt x="125680" y="73134"/>
                  <a:pt x="135000" y="73134"/>
                </a:cubicBezTo>
                <a:lnTo>
                  <a:pt x="135000" y="7312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365652" y="4672654"/>
            <a:ext cx="2849880" cy="1685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82880" indent="-182880">
              <a:lnSpc>
                <a:spcPct val="110000"/>
              </a:lnSpc>
              <a:buSzPct val="120000"/>
              <a:buFont typeface="Arial"/>
              <a:buChar char="•"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offers review, strategy for counteroffers, and contract-to-close coordination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365652" y="4216731"/>
            <a:ext cx="28511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Negotiation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518127" y="4746380"/>
            <a:ext cx="360000" cy="216991"/>
          </a:xfrm>
          <a:custGeom>
            <a:avLst/>
            <a:gdLst/>
            <a:ahLst/>
            <a:cxnLst/>
            <a:rect l="l" t="t" r="r" b="b"/>
            <a:pathLst>
              <a:path w="360000" h="216991">
                <a:moveTo>
                  <a:pt x="153112" y="339"/>
                </a:moveTo>
                <a:lnTo>
                  <a:pt x="124369" y="29083"/>
                </a:lnTo>
                <a:cubicBezTo>
                  <a:pt x="115762" y="31446"/>
                  <a:pt x="107777" y="35777"/>
                  <a:pt x="101027" y="41740"/>
                </a:cubicBezTo>
                <a:lnTo>
                  <a:pt x="86065" y="55072"/>
                </a:lnTo>
                <a:cubicBezTo>
                  <a:pt x="80327" y="60191"/>
                  <a:pt x="72846" y="63003"/>
                  <a:pt x="65138" y="63003"/>
                </a:cubicBezTo>
                <a:lnTo>
                  <a:pt x="54000" y="63003"/>
                </a:lnTo>
                <a:lnTo>
                  <a:pt x="54000" y="135003"/>
                </a:lnTo>
                <a:cubicBezTo>
                  <a:pt x="65473" y="135342"/>
                  <a:pt x="76388" y="140009"/>
                  <a:pt x="84542" y="148166"/>
                </a:cubicBezTo>
                <a:lnTo>
                  <a:pt x="104566" y="168190"/>
                </a:lnTo>
                <a:lnTo>
                  <a:pt x="108504" y="172128"/>
                </a:lnTo>
                <a:lnTo>
                  <a:pt x="108504" y="172128"/>
                </a:lnTo>
                <a:lnTo>
                  <a:pt x="123692" y="187315"/>
                </a:lnTo>
                <a:cubicBezTo>
                  <a:pt x="127181" y="190802"/>
                  <a:pt x="132919" y="190802"/>
                  <a:pt x="136404" y="187315"/>
                </a:cubicBezTo>
                <a:cubicBezTo>
                  <a:pt x="137362" y="186358"/>
                  <a:pt x="138092" y="185234"/>
                  <a:pt x="138485" y="184052"/>
                </a:cubicBezTo>
                <a:cubicBezTo>
                  <a:pt x="140062" y="179721"/>
                  <a:pt x="143716" y="176457"/>
                  <a:pt x="148216" y="175446"/>
                </a:cubicBezTo>
                <a:cubicBezTo>
                  <a:pt x="152716" y="174433"/>
                  <a:pt x="157439" y="175784"/>
                  <a:pt x="160704" y="179102"/>
                </a:cubicBezTo>
                <a:lnTo>
                  <a:pt x="166781" y="185065"/>
                </a:lnTo>
                <a:cubicBezTo>
                  <a:pt x="173308" y="191590"/>
                  <a:pt x="183881" y="191590"/>
                  <a:pt x="190350" y="185065"/>
                </a:cubicBezTo>
                <a:cubicBezTo>
                  <a:pt x="193388" y="182027"/>
                  <a:pt x="195019" y="178148"/>
                  <a:pt x="195188" y="174153"/>
                </a:cubicBezTo>
                <a:cubicBezTo>
                  <a:pt x="195412" y="169203"/>
                  <a:pt x="198338" y="164816"/>
                  <a:pt x="202838" y="162678"/>
                </a:cubicBezTo>
                <a:cubicBezTo>
                  <a:pt x="207338" y="160541"/>
                  <a:pt x="212569" y="160990"/>
                  <a:pt x="216562" y="163859"/>
                </a:cubicBezTo>
                <a:cubicBezTo>
                  <a:pt x="221850" y="167628"/>
                  <a:pt x="229219" y="167122"/>
                  <a:pt x="233942" y="162396"/>
                </a:cubicBezTo>
                <a:cubicBezTo>
                  <a:pt x="239231" y="157108"/>
                  <a:pt x="239231" y="148558"/>
                  <a:pt x="233942" y="143327"/>
                </a:cubicBezTo>
                <a:lnTo>
                  <a:pt x="191304" y="100690"/>
                </a:lnTo>
                <a:lnTo>
                  <a:pt x="171166" y="119254"/>
                </a:lnTo>
                <a:cubicBezTo>
                  <a:pt x="155808" y="133430"/>
                  <a:pt x="132242" y="133653"/>
                  <a:pt x="116604" y="119759"/>
                </a:cubicBezTo>
                <a:cubicBezTo>
                  <a:pt x="98773" y="103897"/>
                  <a:pt x="98377" y="76222"/>
                  <a:pt x="115704" y="59853"/>
                </a:cubicBezTo>
                <a:lnTo>
                  <a:pt x="155135" y="22615"/>
                </a:lnTo>
                <a:cubicBezTo>
                  <a:pt x="170547" y="8102"/>
                  <a:pt x="190908" y="2"/>
                  <a:pt x="212116" y="2"/>
                </a:cubicBezTo>
                <a:cubicBezTo>
                  <a:pt x="232423" y="2"/>
                  <a:pt x="252054" y="7484"/>
                  <a:pt x="267185" y="20927"/>
                </a:cubicBezTo>
                <a:lnTo>
                  <a:pt x="284116" y="36001"/>
                </a:lnTo>
                <a:lnTo>
                  <a:pt x="305997" y="36001"/>
                </a:lnTo>
                <a:lnTo>
                  <a:pt x="328496" y="36001"/>
                </a:lnTo>
                <a:lnTo>
                  <a:pt x="350996" y="36001"/>
                </a:lnTo>
                <a:cubicBezTo>
                  <a:pt x="355946" y="36001"/>
                  <a:pt x="359996" y="40050"/>
                  <a:pt x="359996" y="45002"/>
                </a:cubicBezTo>
                <a:lnTo>
                  <a:pt x="359996" y="162001"/>
                </a:lnTo>
                <a:cubicBezTo>
                  <a:pt x="359996" y="171957"/>
                  <a:pt x="351954" y="180000"/>
                  <a:pt x="341996" y="180000"/>
                </a:cubicBezTo>
                <a:lnTo>
                  <a:pt x="323996" y="180000"/>
                </a:lnTo>
                <a:cubicBezTo>
                  <a:pt x="317358" y="180000"/>
                  <a:pt x="311508" y="176401"/>
                  <a:pt x="308416" y="171000"/>
                </a:cubicBezTo>
                <a:lnTo>
                  <a:pt x="260658" y="171000"/>
                </a:lnTo>
                <a:cubicBezTo>
                  <a:pt x="258747" y="174769"/>
                  <a:pt x="256216" y="178369"/>
                  <a:pt x="253066" y="181519"/>
                </a:cubicBezTo>
                <a:cubicBezTo>
                  <a:pt x="243447" y="191139"/>
                  <a:pt x="230116" y="194908"/>
                  <a:pt x="217627" y="192825"/>
                </a:cubicBezTo>
                <a:cubicBezTo>
                  <a:pt x="215604" y="196930"/>
                  <a:pt x="212847" y="200756"/>
                  <a:pt x="209416" y="204186"/>
                </a:cubicBezTo>
                <a:cubicBezTo>
                  <a:pt x="194058" y="219543"/>
                  <a:pt x="170042" y="221062"/>
                  <a:pt x="152943" y="208743"/>
                </a:cubicBezTo>
                <a:cubicBezTo>
                  <a:pt x="138823" y="220443"/>
                  <a:pt x="117785" y="219712"/>
                  <a:pt x="104569" y="206436"/>
                </a:cubicBezTo>
                <a:lnTo>
                  <a:pt x="89439" y="191249"/>
                </a:lnTo>
                <a:lnTo>
                  <a:pt x="85500" y="187311"/>
                </a:lnTo>
                <a:lnTo>
                  <a:pt x="65473" y="167287"/>
                </a:lnTo>
                <a:cubicBezTo>
                  <a:pt x="62381" y="164193"/>
                  <a:pt x="58331" y="162394"/>
                  <a:pt x="54000" y="162055"/>
                </a:cubicBezTo>
                <a:cubicBezTo>
                  <a:pt x="54000" y="171954"/>
                  <a:pt x="45900" y="179998"/>
                  <a:pt x="36000" y="179998"/>
                </a:cubicBezTo>
                <a:lnTo>
                  <a:pt x="18000" y="179998"/>
                </a:lnTo>
                <a:cubicBezTo>
                  <a:pt x="8043" y="179998"/>
                  <a:pt x="0" y="171954"/>
                  <a:pt x="0" y="161999"/>
                </a:cubicBezTo>
                <a:lnTo>
                  <a:pt x="0" y="45000"/>
                </a:lnTo>
                <a:cubicBezTo>
                  <a:pt x="0" y="40050"/>
                  <a:pt x="4050" y="35999"/>
                  <a:pt x="9000" y="35999"/>
                </a:cubicBezTo>
                <a:lnTo>
                  <a:pt x="31500" y="35999"/>
                </a:lnTo>
                <a:lnTo>
                  <a:pt x="54000" y="35999"/>
                </a:lnTo>
                <a:lnTo>
                  <a:pt x="65139" y="35999"/>
                </a:lnTo>
                <a:cubicBezTo>
                  <a:pt x="66265" y="35999"/>
                  <a:pt x="67331" y="35606"/>
                  <a:pt x="68119" y="34875"/>
                </a:cubicBezTo>
                <a:lnTo>
                  <a:pt x="83027" y="21599"/>
                </a:lnTo>
                <a:cubicBezTo>
                  <a:pt x="98719" y="7705"/>
                  <a:pt x="118915" y="0"/>
                  <a:pt x="139896" y="0"/>
                </a:cubicBezTo>
                <a:lnTo>
                  <a:pt x="145688" y="0"/>
                </a:lnTo>
                <a:cubicBezTo>
                  <a:pt x="148162" y="0"/>
                  <a:pt x="150696" y="113"/>
                  <a:pt x="153112" y="339"/>
                </a:cubicBezTo>
                <a:lnTo>
                  <a:pt x="153112" y="339"/>
                </a:lnTo>
                <a:moveTo>
                  <a:pt x="306000" y="144000"/>
                </a:moveTo>
                <a:lnTo>
                  <a:pt x="306000" y="62999"/>
                </a:lnTo>
                <a:lnTo>
                  <a:pt x="279000" y="62999"/>
                </a:lnTo>
                <a:cubicBezTo>
                  <a:pt x="275681" y="62999"/>
                  <a:pt x="272473" y="61762"/>
                  <a:pt x="270058" y="59568"/>
                </a:cubicBezTo>
                <a:lnTo>
                  <a:pt x="249300" y="41118"/>
                </a:lnTo>
                <a:cubicBezTo>
                  <a:pt x="239061" y="32006"/>
                  <a:pt x="225842" y="26998"/>
                  <a:pt x="212119" y="26998"/>
                </a:cubicBezTo>
                <a:cubicBezTo>
                  <a:pt x="197831" y="26998"/>
                  <a:pt x="184107" y="32455"/>
                  <a:pt x="173700" y="42242"/>
                </a:cubicBezTo>
                <a:lnTo>
                  <a:pt x="134269" y="79479"/>
                </a:lnTo>
                <a:cubicBezTo>
                  <a:pt x="128477" y="84991"/>
                  <a:pt x="128588" y="94274"/>
                  <a:pt x="134550" y="99560"/>
                </a:cubicBezTo>
                <a:cubicBezTo>
                  <a:pt x="139781" y="104229"/>
                  <a:pt x="147712" y="104117"/>
                  <a:pt x="152831" y="99391"/>
                </a:cubicBezTo>
                <a:lnTo>
                  <a:pt x="193273" y="62040"/>
                </a:lnTo>
                <a:cubicBezTo>
                  <a:pt x="198731" y="56977"/>
                  <a:pt x="207281" y="57314"/>
                  <a:pt x="212342" y="62828"/>
                </a:cubicBezTo>
                <a:cubicBezTo>
                  <a:pt x="217404" y="68339"/>
                  <a:pt x="217069" y="76834"/>
                  <a:pt x="211554" y="81897"/>
                </a:cubicBezTo>
                <a:lnTo>
                  <a:pt x="211104" y="82346"/>
                </a:lnTo>
                <a:lnTo>
                  <a:pt x="252954" y="124197"/>
                </a:lnTo>
                <a:cubicBezTo>
                  <a:pt x="258581" y="129821"/>
                  <a:pt x="262235" y="136741"/>
                  <a:pt x="263865" y="143941"/>
                </a:cubicBezTo>
                <a:lnTo>
                  <a:pt x="305939" y="143941"/>
                </a:lnTo>
                <a:lnTo>
                  <a:pt x="306000" y="144000"/>
                </a:lnTo>
                <a:moveTo>
                  <a:pt x="36000" y="153000"/>
                </a:moveTo>
                <a:cubicBezTo>
                  <a:pt x="36000" y="148029"/>
                  <a:pt x="31972" y="144000"/>
                  <a:pt x="27000" y="144000"/>
                </a:cubicBezTo>
                <a:cubicBezTo>
                  <a:pt x="22028" y="144000"/>
                  <a:pt x="18000" y="148029"/>
                  <a:pt x="18000" y="153000"/>
                </a:cubicBezTo>
                <a:cubicBezTo>
                  <a:pt x="18000" y="157972"/>
                  <a:pt x="22028" y="162001"/>
                  <a:pt x="27000" y="162001"/>
                </a:cubicBezTo>
                <a:cubicBezTo>
                  <a:pt x="31972" y="162001"/>
                  <a:pt x="36000" y="157971"/>
                  <a:pt x="36000" y="153000"/>
                </a:cubicBezTo>
                <a:moveTo>
                  <a:pt x="333000" y="162001"/>
                </a:moveTo>
                <a:cubicBezTo>
                  <a:pt x="337972" y="162001"/>
                  <a:pt x="342000" y="157971"/>
                  <a:pt x="342000" y="153000"/>
                </a:cubicBezTo>
                <a:cubicBezTo>
                  <a:pt x="342000" y="148029"/>
                  <a:pt x="337972" y="144000"/>
                  <a:pt x="333000" y="144000"/>
                </a:cubicBezTo>
                <a:cubicBezTo>
                  <a:pt x="328028" y="144000"/>
                  <a:pt x="324000" y="148029"/>
                  <a:pt x="324000" y="153000"/>
                </a:cubicBezTo>
                <a:cubicBezTo>
                  <a:pt x="324000" y="157972"/>
                  <a:pt x="328028" y="162001"/>
                  <a:pt x="333000" y="162001"/>
                </a:cubicBezTo>
                <a:lnTo>
                  <a:pt x="333000" y="16200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185314" y="2440510"/>
            <a:ext cx="2849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82880" indent="-182880">
              <a:lnSpc>
                <a:spcPct val="110000"/>
              </a:lnSpc>
              <a:buSzPct val="120000"/>
              <a:buFont typeface="Arial"/>
              <a:buChar char="•"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digital rollout, physical presence, and buyer engagement monitoring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185314" y="1984587"/>
            <a:ext cx="28511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Launch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369509" y="2920461"/>
            <a:ext cx="359859" cy="360000"/>
          </a:xfrm>
          <a:custGeom>
            <a:avLst/>
            <a:gdLst/>
            <a:ahLst/>
            <a:cxnLst/>
            <a:rect l="l" t="t" r="r" b="b"/>
            <a:pathLst>
              <a:path w="359859" h="360000">
                <a:moveTo>
                  <a:pt x="258865" y="186260"/>
                </a:moveTo>
                <a:cubicBezTo>
                  <a:pt x="227586" y="207418"/>
                  <a:pt x="167975" y="234202"/>
                  <a:pt x="135361" y="248119"/>
                </a:cubicBezTo>
                <a:lnTo>
                  <a:pt x="110758" y="223517"/>
                </a:lnTo>
                <a:cubicBezTo>
                  <a:pt x="125098" y="191113"/>
                  <a:pt x="152372" y="132134"/>
                  <a:pt x="173528" y="100926"/>
                </a:cubicBezTo>
                <a:cubicBezTo>
                  <a:pt x="217251" y="36536"/>
                  <a:pt x="280021" y="29369"/>
                  <a:pt x="324518" y="35341"/>
                </a:cubicBezTo>
                <a:cubicBezTo>
                  <a:pt x="330491" y="79837"/>
                  <a:pt x="323323" y="142610"/>
                  <a:pt x="258933" y="186260"/>
                </a:cubicBezTo>
                <a:lnTo>
                  <a:pt x="258865" y="186260"/>
                </a:lnTo>
                <a:moveTo>
                  <a:pt x="83271" y="202428"/>
                </a:moveTo>
                <a:cubicBezTo>
                  <a:pt x="80742" y="208051"/>
                  <a:pt x="78492" y="213113"/>
                  <a:pt x="76664" y="217332"/>
                </a:cubicBezTo>
                <a:cubicBezTo>
                  <a:pt x="73008" y="225698"/>
                  <a:pt x="74908" y="235397"/>
                  <a:pt x="81375" y="241866"/>
                </a:cubicBezTo>
                <a:lnTo>
                  <a:pt x="117015" y="277506"/>
                </a:lnTo>
                <a:cubicBezTo>
                  <a:pt x="123414" y="283903"/>
                  <a:pt x="132972" y="285872"/>
                  <a:pt x="141266" y="282355"/>
                </a:cubicBezTo>
                <a:cubicBezTo>
                  <a:pt x="145837" y="280458"/>
                  <a:pt x="151317" y="278136"/>
                  <a:pt x="157435" y="275465"/>
                </a:cubicBezTo>
                <a:lnTo>
                  <a:pt x="157435" y="343087"/>
                </a:lnTo>
                <a:cubicBezTo>
                  <a:pt x="157435" y="349131"/>
                  <a:pt x="160670" y="354755"/>
                  <a:pt x="165942" y="357779"/>
                </a:cubicBezTo>
                <a:cubicBezTo>
                  <a:pt x="171214" y="360803"/>
                  <a:pt x="177681" y="360731"/>
                  <a:pt x="182884" y="357638"/>
                </a:cubicBezTo>
                <a:lnTo>
                  <a:pt x="245093" y="320735"/>
                </a:lnTo>
                <a:cubicBezTo>
                  <a:pt x="260488" y="311598"/>
                  <a:pt x="269905" y="295078"/>
                  <a:pt x="269905" y="277222"/>
                </a:cubicBezTo>
                <a:lnTo>
                  <a:pt x="269905" y="219510"/>
                </a:lnTo>
                <a:cubicBezTo>
                  <a:pt x="272716" y="217753"/>
                  <a:pt x="275318" y="216065"/>
                  <a:pt x="277848" y="214380"/>
                </a:cubicBezTo>
                <a:cubicBezTo>
                  <a:pt x="362764" y="156668"/>
                  <a:pt x="365574" y="70913"/>
                  <a:pt x="356153" y="19739"/>
                </a:cubicBezTo>
                <a:cubicBezTo>
                  <a:pt x="354678" y="11585"/>
                  <a:pt x="348279" y="5260"/>
                  <a:pt x="340125" y="3712"/>
                </a:cubicBezTo>
                <a:cubicBezTo>
                  <a:pt x="288953" y="-5706"/>
                  <a:pt x="203195" y="-2894"/>
                  <a:pt x="145624" y="82019"/>
                </a:cubicBezTo>
                <a:cubicBezTo>
                  <a:pt x="143937" y="84550"/>
                  <a:pt x="142181" y="87149"/>
                  <a:pt x="140493" y="89960"/>
                </a:cubicBezTo>
                <a:lnTo>
                  <a:pt x="82782" y="89960"/>
                </a:lnTo>
                <a:cubicBezTo>
                  <a:pt x="64926" y="89960"/>
                  <a:pt x="48340" y="99378"/>
                  <a:pt x="39272" y="114775"/>
                </a:cubicBezTo>
                <a:lnTo>
                  <a:pt x="2368" y="176983"/>
                </a:lnTo>
                <a:cubicBezTo>
                  <a:pt x="-723" y="182185"/>
                  <a:pt x="-795" y="188651"/>
                  <a:pt x="2228" y="193925"/>
                </a:cubicBezTo>
                <a:cubicBezTo>
                  <a:pt x="5251" y="199195"/>
                  <a:pt x="10803" y="202432"/>
                  <a:pt x="16849" y="202432"/>
                </a:cubicBezTo>
                <a:lnTo>
                  <a:pt x="83271" y="202428"/>
                </a:lnTo>
                <a:moveTo>
                  <a:pt x="286772" y="101207"/>
                </a:moveTo>
                <a:cubicBezTo>
                  <a:pt x="286772" y="85676"/>
                  <a:pt x="274184" y="73091"/>
                  <a:pt x="258656" y="73091"/>
                </a:cubicBezTo>
                <a:cubicBezTo>
                  <a:pt x="243128" y="73091"/>
                  <a:pt x="230540" y="85680"/>
                  <a:pt x="230540" y="101207"/>
                </a:cubicBezTo>
                <a:cubicBezTo>
                  <a:pt x="230540" y="116737"/>
                  <a:pt x="243128" y="129323"/>
                  <a:pt x="258656" y="129323"/>
                </a:cubicBezTo>
                <a:cubicBezTo>
                  <a:pt x="274184" y="129323"/>
                  <a:pt x="286772" y="116734"/>
                  <a:pt x="286772" y="101207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128361" y="4672654"/>
            <a:ext cx="2849880" cy="1685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82880" indent="-182880">
              <a:lnSpc>
                <a:spcPct val="110000"/>
              </a:lnSpc>
              <a:buSzPct val="120000"/>
              <a:buFont typeface="Arial"/>
              <a:buChar char="•"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staging, photography readiness, and final pricing alignment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2128361" y="4216731"/>
            <a:ext cx="28511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Preparation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254769" y="4709408"/>
            <a:ext cx="360000" cy="315000"/>
          </a:xfrm>
          <a:custGeom>
            <a:avLst/>
            <a:gdLst/>
            <a:ahLst/>
            <a:cxnLst/>
            <a:rect l="l" t="t" r="r" b="b"/>
            <a:pathLst>
              <a:path w="360000" h="315000">
                <a:moveTo>
                  <a:pt x="139993" y="0"/>
                </a:moveTo>
                <a:cubicBezTo>
                  <a:pt x="123048" y="0"/>
                  <a:pt x="108000" y="10827"/>
                  <a:pt x="102658" y="26929"/>
                </a:cubicBezTo>
                <a:lnTo>
                  <a:pt x="118688" y="32272"/>
                </a:lnTo>
                <a:lnTo>
                  <a:pt x="102658" y="26929"/>
                </a:lnTo>
                <a:lnTo>
                  <a:pt x="96610" y="45001"/>
                </a:lnTo>
                <a:lnTo>
                  <a:pt x="45000" y="45001"/>
                </a:lnTo>
                <a:cubicBezTo>
                  <a:pt x="20178" y="45001"/>
                  <a:pt x="0" y="65180"/>
                  <a:pt x="0" y="90002"/>
                </a:cubicBezTo>
                <a:lnTo>
                  <a:pt x="0" y="270002"/>
                </a:lnTo>
                <a:cubicBezTo>
                  <a:pt x="0" y="294821"/>
                  <a:pt x="20178" y="315003"/>
                  <a:pt x="45000" y="315003"/>
                </a:cubicBezTo>
                <a:lnTo>
                  <a:pt x="315000" y="315003"/>
                </a:lnTo>
                <a:cubicBezTo>
                  <a:pt x="339822" y="315003"/>
                  <a:pt x="360000" y="294824"/>
                  <a:pt x="360000" y="270002"/>
                </a:cubicBezTo>
                <a:lnTo>
                  <a:pt x="360000" y="90002"/>
                </a:lnTo>
                <a:cubicBezTo>
                  <a:pt x="360000" y="65183"/>
                  <a:pt x="339822" y="45001"/>
                  <a:pt x="315000" y="45001"/>
                </a:cubicBezTo>
                <a:lnTo>
                  <a:pt x="263390" y="45001"/>
                </a:lnTo>
                <a:lnTo>
                  <a:pt x="257342" y="26929"/>
                </a:lnTo>
                <a:cubicBezTo>
                  <a:pt x="252000" y="10827"/>
                  <a:pt x="236952" y="0"/>
                  <a:pt x="220007" y="0"/>
                </a:cubicBezTo>
                <a:lnTo>
                  <a:pt x="139993" y="0"/>
                </a:lnTo>
                <a:moveTo>
                  <a:pt x="134647" y="37617"/>
                </a:moveTo>
                <a:cubicBezTo>
                  <a:pt x="135421" y="35296"/>
                  <a:pt x="137531" y="33749"/>
                  <a:pt x="139990" y="33749"/>
                </a:cubicBezTo>
                <a:lnTo>
                  <a:pt x="220075" y="33749"/>
                </a:lnTo>
                <a:cubicBezTo>
                  <a:pt x="222466" y="33749"/>
                  <a:pt x="224647" y="35296"/>
                  <a:pt x="225418" y="37617"/>
                </a:cubicBezTo>
                <a:lnTo>
                  <a:pt x="235260" y="67218"/>
                </a:lnTo>
                <a:cubicBezTo>
                  <a:pt x="237582" y="74110"/>
                  <a:pt x="243979" y="78750"/>
                  <a:pt x="251291" y="78750"/>
                </a:cubicBezTo>
                <a:lnTo>
                  <a:pt x="315065" y="78750"/>
                </a:lnTo>
                <a:cubicBezTo>
                  <a:pt x="321253" y="78750"/>
                  <a:pt x="326315" y="83812"/>
                  <a:pt x="326315" y="89999"/>
                </a:cubicBezTo>
                <a:lnTo>
                  <a:pt x="326315" y="269999"/>
                </a:lnTo>
                <a:cubicBezTo>
                  <a:pt x="326315" y="276186"/>
                  <a:pt x="321253" y="281248"/>
                  <a:pt x="315065" y="281248"/>
                </a:cubicBezTo>
                <a:lnTo>
                  <a:pt x="44993" y="281248"/>
                </a:lnTo>
                <a:cubicBezTo>
                  <a:pt x="38804" y="281248"/>
                  <a:pt x="33743" y="276186"/>
                  <a:pt x="33743" y="269999"/>
                </a:cubicBezTo>
                <a:lnTo>
                  <a:pt x="33743" y="89999"/>
                </a:lnTo>
                <a:cubicBezTo>
                  <a:pt x="33743" y="83812"/>
                  <a:pt x="38804" y="78750"/>
                  <a:pt x="44993" y="78750"/>
                </a:cubicBezTo>
                <a:lnTo>
                  <a:pt x="108767" y="78750"/>
                </a:lnTo>
                <a:cubicBezTo>
                  <a:pt x="116010" y="78750"/>
                  <a:pt x="122479" y="74110"/>
                  <a:pt x="124797" y="67218"/>
                </a:cubicBezTo>
                <a:lnTo>
                  <a:pt x="134647" y="37617"/>
                </a:lnTo>
                <a:moveTo>
                  <a:pt x="180000" y="258750"/>
                </a:moveTo>
                <a:cubicBezTo>
                  <a:pt x="223492" y="258750"/>
                  <a:pt x="258750" y="223493"/>
                  <a:pt x="258750" y="180000"/>
                </a:cubicBezTo>
                <a:cubicBezTo>
                  <a:pt x="258750" y="136508"/>
                  <a:pt x="223492" y="101250"/>
                  <a:pt x="180000" y="101250"/>
                </a:cubicBezTo>
                <a:cubicBezTo>
                  <a:pt x="136508" y="101250"/>
                  <a:pt x="101250" y="136508"/>
                  <a:pt x="101250" y="180000"/>
                </a:cubicBezTo>
                <a:cubicBezTo>
                  <a:pt x="101250" y="223492"/>
                  <a:pt x="136508" y="258750"/>
                  <a:pt x="180000" y="258750"/>
                </a:cubicBezTo>
                <a:moveTo>
                  <a:pt x="135000" y="180000"/>
                </a:moveTo>
                <a:cubicBezTo>
                  <a:pt x="135000" y="155147"/>
                  <a:pt x="155146" y="135000"/>
                  <a:pt x="180000" y="135000"/>
                </a:cubicBezTo>
                <a:cubicBezTo>
                  <a:pt x="204854" y="135000"/>
                  <a:pt x="225000" y="155147"/>
                  <a:pt x="225000" y="180000"/>
                </a:cubicBezTo>
                <a:cubicBezTo>
                  <a:pt x="225000" y="204854"/>
                  <a:pt x="204854" y="225001"/>
                  <a:pt x="180000" y="225001"/>
                </a:cubicBezTo>
                <a:cubicBezTo>
                  <a:pt x="155146" y="225001"/>
                  <a:pt x="135000" y="204854"/>
                  <a:pt x="135000" y="18000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Timeline to Sale (A Calm, Controlled Process)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045459"/>
            <a:ext cx="1812540" cy="1812541"/>
          </a:xfrm>
          <a:custGeom>
            <a:avLst/>
            <a:gdLst/>
            <a:ahLst/>
            <a:cxnLst/>
            <a:rect l="l" t="t" r="r" b="b"/>
            <a:pathLst>
              <a:path w="1812540" h="1812541">
                <a:moveTo>
                  <a:pt x="1219205" y="1219206"/>
                </a:moveTo>
                <a:lnTo>
                  <a:pt x="1812540" y="1219206"/>
                </a:lnTo>
                <a:lnTo>
                  <a:pt x="1812540" y="1812541"/>
                </a:lnTo>
                <a:lnTo>
                  <a:pt x="1219205" y="1219206"/>
                </a:lnTo>
              </a:path>
              <a:path w="1812540" h="1812541">
                <a:moveTo>
                  <a:pt x="609593" y="1219206"/>
                </a:moveTo>
                <a:lnTo>
                  <a:pt x="1202928" y="1219206"/>
                </a:lnTo>
                <a:lnTo>
                  <a:pt x="1202928" y="1812541"/>
                </a:lnTo>
                <a:lnTo>
                  <a:pt x="609593" y="1219206"/>
                </a:lnTo>
              </a:path>
              <a:path w="1812540" h="1812541">
                <a:moveTo>
                  <a:pt x="0" y="1219206"/>
                </a:moveTo>
                <a:lnTo>
                  <a:pt x="593335" y="1219206"/>
                </a:lnTo>
                <a:lnTo>
                  <a:pt x="593335" y="1812541"/>
                </a:lnTo>
                <a:lnTo>
                  <a:pt x="0" y="1219206"/>
                </a:lnTo>
              </a:path>
              <a:path w="1812540" h="1812541">
                <a:moveTo>
                  <a:pt x="1219205" y="609594"/>
                </a:moveTo>
                <a:lnTo>
                  <a:pt x="1812540" y="609594"/>
                </a:lnTo>
                <a:lnTo>
                  <a:pt x="1812540" y="1202929"/>
                </a:lnTo>
                <a:lnTo>
                  <a:pt x="1219205" y="609594"/>
                </a:lnTo>
              </a:path>
              <a:path w="1812540" h="1812541">
                <a:moveTo>
                  <a:pt x="609593" y="609594"/>
                </a:moveTo>
                <a:lnTo>
                  <a:pt x="1202928" y="609594"/>
                </a:lnTo>
                <a:lnTo>
                  <a:pt x="1202928" y="1202929"/>
                </a:lnTo>
                <a:lnTo>
                  <a:pt x="609593" y="609594"/>
                </a:lnTo>
              </a:path>
              <a:path w="1812540" h="1812541">
                <a:moveTo>
                  <a:pt x="0" y="609594"/>
                </a:moveTo>
                <a:lnTo>
                  <a:pt x="593335" y="609594"/>
                </a:lnTo>
                <a:lnTo>
                  <a:pt x="593335" y="1202929"/>
                </a:lnTo>
                <a:lnTo>
                  <a:pt x="0" y="609594"/>
                </a:lnTo>
              </a:path>
              <a:path w="1812540" h="1812541">
                <a:moveTo>
                  <a:pt x="1219205" y="0"/>
                </a:moveTo>
                <a:lnTo>
                  <a:pt x="1812540" y="0"/>
                </a:lnTo>
                <a:lnTo>
                  <a:pt x="1812540" y="593335"/>
                </a:lnTo>
                <a:lnTo>
                  <a:pt x="1219205" y="0"/>
                </a:lnTo>
              </a:path>
              <a:path w="1812540" h="1812541">
                <a:moveTo>
                  <a:pt x="609593" y="0"/>
                </a:moveTo>
                <a:lnTo>
                  <a:pt x="1202928" y="0"/>
                </a:lnTo>
                <a:lnTo>
                  <a:pt x="1202928" y="593335"/>
                </a:lnTo>
                <a:lnTo>
                  <a:pt x="609593" y="0"/>
                </a:lnTo>
              </a:path>
              <a:path w="1812540" h="1812541">
                <a:moveTo>
                  <a:pt x="0" y="0"/>
                </a:moveTo>
                <a:lnTo>
                  <a:pt x="593335" y="0"/>
                </a:lnTo>
                <a:lnTo>
                  <a:pt x="593335" y="593335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11</a:t>
            </a:r>
            <a:endParaRPr lang="en-US" sz="718" dirty="0"/>
          </a:p>
        </p:txBody>
      </p:sp>
      <p:sp>
        <p:nvSpPr>
          <p:cNvPr id="6" name="Text 4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What You Get With an Exclusive Listing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725435" y="5716993"/>
            <a:ext cx="408307" cy="381158"/>
          </a:xfrm>
          <a:custGeom>
            <a:avLst/>
            <a:gdLst/>
            <a:ahLst/>
            <a:cxnLst/>
            <a:rect l="l" t="t" r="r" b="b"/>
            <a:pathLst>
              <a:path w="408307" h="381158">
                <a:moveTo>
                  <a:pt x="408307" y="0"/>
                </a:moveTo>
                <a:lnTo>
                  <a:pt x="346432" y="192679"/>
                </a:lnTo>
                <a:lnTo>
                  <a:pt x="254232" y="381158"/>
                </a:lnTo>
                <a:lnTo>
                  <a:pt x="0" y="232689"/>
                </a:lnTo>
                <a:lnTo>
                  <a:pt x="408307" y="0"/>
                </a:lnTo>
              </a:path>
            </a:pathLst>
          </a:custGeom>
          <a:solidFill>
            <a:srgbClr val="DEF2EB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435441" y="4327545"/>
            <a:ext cx="408307" cy="381158"/>
          </a:xfrm>
          <a:custGeom>
            <a:avLst/>
            <a:gdLst/>
            <a:ahLst/>
            <a:cxnLst/>
            <a:rect l="l" t="t" r="r" b="b"/>
            <a:pathLst>
              <a:path w="408307" h="381158">
                <a:moveTo>
                  <a:pt x="408307" y="0"/>
                </a:moveTo>
                <a:lnTo>
                  <a:pt x="346432" y="192679"/>
                </a:lnTo>
                <a:lnTo>
                  <a:pt x="254232" y="381158"/>
                </a:lnTo>
                <a:lnTo>
                  <a:pt x="0" y="232689"/>
                </a:lnTo>
                <a:lnTo>
                  <a:pt x="408307" y="0"/>
                </a:lnTo>
              </a:path>
            </a:pathLst>
          </a:custGeom>
          <a:solidFill>
            <a:srgbClr val="DEF2EB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183505" y="2944158"/>
            <a:ext cx="408307" cy="348677"/>
          </a:xfrm>
          <a:custGeom>
            <a:avLst/>
            <a:gdLst/>
            <a:ahLst/>
            <a:cxnLst/>
            <a:rect l="l" t="t" r="r" b="b"/>
            <a:pathLst>
              <a:path w="408307" h="348677">
                <a:moveTo>
                  <a:pt x="408307" y="0"/>
                </a:moveTo>
                <a:lnTo>
                  <a:pt x="379542" y="89603"/>
                </a:lnTo>
                <a:lnTo>
                  <a:pt x="324286" y="91702"/>
                </a:lnTo>
                <a:lnTo>
                  <a:pt x="198588" y="348677"/>
                </a:lnTo>
                <a:lnTo>
                  <a:pt x="-4" y="232690"/>
                </a:lnTo>
                <a:lnTo>
                  <a:pt x="408307" y="0"/>
                </a:lnTo>
              </a:path>
            </a:pathLst>
          </a:custGeom>
          <a:solidFill>
            <a:srgbClr val="DEF2EB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725435" y="4790775"/>
            <a:ext cx="4209063" cy="1152799"/>
          </a:xfrm>
          <a:custGeom>
            <a:avLst/>
            <a:gdLst/>
            <a:ahLst/>
            <a:cxnLst/>
            <a:rect l="l" t="t" r="r" b="b"/>
            <a:pathLst>
              <a:path w="4209063" h="1152799">
                <a:moveTo>
                  <a:pt x="4209063" y="1152799"/>
                </a:moveTo>
                <a:lnTo>
                  <a:pt x="0" y="1152799"/>
                </a:lnTo>
                <a:lnTo>
                  <a:pt x="626561" y="0"/>
                </a:lnTo>
                <a:lnTo>
                  <a:pt x="3584228" y="0"/>
                </a:lnTo>
                <a:lnTo>
                  <a:pt x="4209063" y="1152799"/>
                </a:ln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840880" y="5358717"/>
            <a:ext cx="1043192" cy="16917"/>
          </a:xfrm>
          <a:custGeom>
            <a:avLst/>
            <a:gdLst/>
            <a:ahLst/>
            <a:cxnLst/>
            <a:rect l="l" t="t" r="r" b="b"/>
            <a:pathLst>
              <a:path w="1043192" h="16917">
                <a:moveTo>
                  <a:pt x="1034002" y="16917"/>
                </a:moveTo>
                <a:lnTo>
                  <a:pt x="972432" y="16917"/>
                </a:lnTo>
                <a:cubicBezTo>
                  <a:pt x="967362" y="16917"/>
                  <a:pt x="963242" y="13128"/>
                  <a:pt x="963242" y="8458"/>
                </a:cubicBezTo>
                <a:cubicBezTo>
                  <a:pt x="963242" y="3789"/>
                  <a:pt x="967362" y="0"/>
                  <a:pt x="972432" y="0"/>
                </a:cubicBezTo>
                <a:lnTo>
                  <a:pt x="1034002" y="0"/>
                </a:lnTo>
                <a:cubicBezTo>
                  <a:pt x="1039071" y="0"/>
                  <a:pt x="1043192" y="3789"/>
                  <a:pt x="1043192" y="8458"/>
                </a:cubicBezTo>
                <a:cubicBezTo>
                  <a:pt x="1043192" y="13128"/>
                  <a:pt x="1039071" y="16917"/>
                  <a:pt x="1034002" y="16917"/>
                </a:cubicBezTo>
              </a:path>
              <a:path w="1043192" h="16917">
                <a:moveTo>
                  <a:pt x="910863" y="16917"/>
                </a:moveTo>
                <a:lnTo>
                  <a:pt x="849294" y="16917"/>
                </a:lnTo>
                <a:cubicBezTo>
                  <a:pt x="844224" y="16917"/>
                  <a:pt x="840103" y="13128"/>
                  <a:pt x="840103" y="8458"/>
                </a:cubicBezTo>
                <a:cubicBezTo>
                  <a:pt x="840103" y="3789"/>
                  <a:pt x="844214" y="0"/>
                  <a:pt x="849294" y="0"/>
                </a:cubicBezTo>
                <a:lnTo>
                  <a:pt x="910863" y="0"/>
                </a:lnTo>
                <a:cubicBezTo>
                  <a:pt x="915933" y="0"/>
                  <a:pt x="920054" y="3789"/>
                  <a:pt x="920054" y="8458"/>
                </a:cubicBezTo>
                <a:cubicBezTo>
                  <a:pt x="920054" y="13128"/>
                  <a:pt x="915943" y="16917"/>
                  <a:pt x="910863" y="16917"/>
                </a:cubicBezTo>
              </a:path>
              <a:path w="1043192" h="16917">
                <a:moveTo>
                  <a:pt x="787725" y="16917"/>
                </a:moveTo>
                <a:lnTo>
                  <a:pt x="726156" y="16917"/>
                </a:lnTo>
                <a:cubicBezTo>
                  <a:pt x="721086" y="16917"/>
                  <a:pt x="716965" y="13128"/>
                  <a:pt x="716965" y="8458"/>
                </a:cubicBezTo>
                <a:cubicBezTo>
                  <a:pt x="716965" y="3789"/>
                  <a:pt x="721075" y="0"/>
                  <a:pt x="726156" y="0"/>
                </a:cubicBezTo>
                <a:lnTo>
                  <a:pt x="787725" y="0"/>
                </a:lnTo>
                <a:cubicBezTo>
                  <a:pt x="792795" y="0"/>
                  <a:pt x="796915" y="3789"/>
                  <a:pt x="796915" y="8458"/>
                </a:cubicBezTo>
                <a:cubicBezTo>
                  <a:pt x="796915" y="13128"/>
                  <a:pt x="792805" y="16917"/>
                  <a:pt x="787725" y="16917"/>
                </a:cubicBezTo>
              </a:path>
              <a:path w="1043192" h="16917">
                <a:moveTo>
                  <a:pt x="664586" y="16917"/>
                </a:moveTo>
                <a:lnTo>
                  <a:pt x="603017" y="16917"/>
                </a:lnTo>
                <a:cubicBezTo>
                  <a:pt x="597947" y="16917"/>
                  <a:pt x="593827" y="13128"/>
                  <a:pt x="593827" y="8458"/>
                </a:cubicBezTo>
                <a:cubicBezTo>
                  <a:pt x="593827" y="3789"/>
                  <a:pt x="597937" y="0"/>
                  <a:pt x="603017" y="0"/>
                </a:cubicBezTo>
                <a:lnTo>
                  <a:pt x="664586" y="0"/>
                </a:lnTo>
                <a:cubicBezTo>
                  <a:pt x="669656" y="0"/>
                  <a:pt x="673777" y="3789"/>
                  <a:pt x="673777" y="8458"/>
                </a:cubicBezTo>
                <a:cubicBezTo>
                  <a:pt x="673777" y="13128"/>
                  <a:pt x="669667" y="16917"/>
                  <a:pt x="664586" y="16917"/>
                </a:cubicBezTo>
              </a:path>
              <a:path w="1043192" h="16917">
                <a:moveTo>
                  <a:pt x="541437" y="16917"/>
                </a:moveTo>
                <a:lnTo>
                  <a:pt x="479868" y="16917"/>
                </a:lnTo>
                <a:cubicBezTo>
                  <a:pt x="474798" y="16917"/>
                  <a:pt x="470678" y="13128"/>
                  <a:pt x="470678" y="8458"/>
                </a:cubicBezTo>
                <a:cubicBezTo>
                  <a:pt x="470678" y="3789"/>
                  <a:pt x="474788" y="0"/>
                  <a:pt x="479868" y="0"/>
                </a:cubicBezTo>
                <a:lnTo>
                  <a:pt x="541437" y="0"/>
                </a:lnTo>
                <a:cubicBezTo>
                  <a:pt x="546507" y="0"/>
                  <a:pt x="550628" y="3789"/>
                  <a:pt x="550628" y="8458"/>
                </a:cubicBezTo>
                <a:cubicBezTo>
                  <a:pt x="550628" y="13128"/>
                  <a:pt x="546518" y="16917"/>
                  <a:pt x="541437" y="16917"/>
                </a:cubicBezTo>
              </a:path>
              <a:path w="1043192" h="16917">
                <a:moveTo>
                  <a:pt x="418299" y="16917"/>
                </a:moveTo>
                <a:lnTo>
                  <a:pt x="356730" y="16917"/>
                </a:lnTo>
                <a:cubicBezTo>
                  <a:pt x="351650" y="16917"/>
                  <a:pt x="347539" y="13128"/>
                  <a:pt x="347539" y="8458"/>
                </a:cubicBezTo>
                <a:cubicBezTo>
                  <a:pt x="347539" y="3789"/>
                  <a:pt x="351650" y="0"/>
                  <a:pt x="356730" y="0"/>
                </a:cubicBezTo>
                <a:lnTo>
                  <a:pt x="418299" y="0"/>
                </a:lnTo>
                <a:cubicBezTo>
                  <a:pt x="423369" y="0"/>
                  <a:pt x="427490" y="3789"/>
                  <a:pt x="427490" y="8458"/>
                </a:cubicBezTo>
                <a:cubicBezTo>
                  <a:pt x="427490" y="13128"/>
                  <a:pt x="423379" y="16917"/>
                  <a:pt x="418299" y="16917"/>
                </a:cubicBezTo>
              </a:path>
              <a:path w="1043192" h="16917">
                <a:moveTo>
                  <a:pt x="295161" y="16917"/>
                </a:moveTo>
                <a:lnTo>
                  <a:pt x="233591" y="16917"/>
                </a:lnTo>
                <a:cubicBezTo>
                  <a:pt x="228522" y="16917"/>
                  <a:pt x="224401" y="13128"/>
                  <a:pt x="224401" y="8458"/>
                </a:cubicBezTo>
                <a:cubicBezTo>
                  <a:pt x="224401" y="3789"/>
                  <a:pt x="228511" y="0"/>
                  <a:pt x="233591" y="0"/>
                </a:cubicBezTo>
                <a:lnTo>
                  <a:pt x="295161" y="0"/>
                </a:lnTo>
                <a:cubicBezTo>
                  <a:pt x="300231" y="0"/>
                  <a:pt x="304351" y="3789"/>
                  <a:pt x="304351" y="8458"/>
                </a:cubicBezTo>
                <a:cubicBezTo>
                  <a:pt x="304351" y="13128"/>
                  <a:pt x="300241" y="16917"/>
                  <a:pt x="295161" y="16917"/>
                </a:cubicBezTo>
              </a:path>
              <a:path w="1043192" h="16917">
                <a:moveTo>
                  <a:pt x="172022" y="16917"/>
                </a:moveTo>
                <a:lnTo>
                  <a:pt x="110453" y="16917"/>
                </a:lnTo>
                <a:cubicBezTo>
                  <a:pt x="105383" y="16917"/>
                  <a:pt x="101263" y="13128"/>
                  <a:pt x="101263" y="8458"/>
                </a:cubicBezTo>
                <a:cubicBezTo>
                  <a:pt x="101263" y="3789"/>
                  <a:pt x="105373" y="0"/>
                  <a:pt x="110453" y="0"/>
                </a:cubicBezTo>
                <a:lnTo>
                  <a:pt x="172022" y="0"/>
                </a:lnTo>
                <a:cubicBezTo>
                  <a:pt x="177103" y="0"/>
                  <a:pt x="181213" y="3789"/>
                  <a:pt x="181213" y="8458"/>
                </a:cubicBezTo>
                <a:cubicBezTo>
                  <a:pt x="181213" y="13128"/>
                  <a:pt x="177103" y="16917"/>
                  <a:pt x="172022" y="16917"/>
                </a:cubicBezTo>
              </a:path>
              <a:path w="1043192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28"/>
                  <a:pt x="0" y="8458"/>
                </a:cubicBezTo>
                <a:cubicBezTo>
                  <a:pt x="0" y="3789"/>
                  <a:pt x="4110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4" y="3789"/>
                  <a:pt x="58074" y="8458"/>
                </a:cubicBezTo>
                <a:cubicBezTo>
                  <a:pt x="58074" y="13128"/>
                  <a:pt x="53964" y="16917"/>
                  <a:pt x="48884" y="16917"/>
                </a:cubicBez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644075" y="5292268"/>
            <a:ext cx="146574" cy="149801"/>
          </a:xfrm>
          <a:custGeom>
            <a:avLst/>
            <a:gdLst/>
            <a:ahLst/>
            <a:cxnLst/>
            <a:rect l="l" t="t" r="r" b="b"/>
            <a:pathLst>
              <a:path w="146574" h="149801">
                <a:moveTo>
                  <a:pt x="125179" y="149801"/>
                </a:moveTo>
                <a:cubicBezTo>
                  <a:pt x="121504" y="149801"/>
                  <a:pt x="117829" y="148914"/>
                  <a:pt x="114474" y="147130"/>
                </a:cubicBezTo>
                <a:lnTo>
                  <a:pt x="10700" y="91966"/>
                </a:lnTo>
                <a:cubicBezTo>
                  <a:pt x="3997" y="88405"/>
                  <a:pt x="0" y="82027"/>
                  <a:pt x="0" y="74901"/>
                </a:cubicBezTo>
                <a:cubicBezTo>
                  <a:pt x="0" y="67779"/>
                  <a:pt x="3998" y="61402"/>
                  <a:pt x="10700" y="57840"/>
                </a:cubicBezTo>
                <a:lnTo>
                  <a:pt x="114474" y="2677"/>
                </a:lnTo>
                <a:cubicBezTo>
                  <a:pt x="121174" y="-890"/>
                  <a:pt x="129171" y="-890"/>
                  <a:pt x="135873" y="2677"/>
                </a:cubicBezTo>
                <a:cubicBezTo>
                  <a:pt x="142572" y="6239"/>
                  <a:pt x="146574" y="12616"/>
                  <a:pt x="146574" y="19744"/>
                </a:cubicBezTo>
                <a:lnTo>
                  <a:pt x="146574" y="130068"/>
                </a:lnTo>
                <a:cubicBezTo>
                  <a:pt x="146574" y="137189"/>
                  <a:pt x="142575" y="143572"/>
                  <a:pt x="135877" y="147129"/>
                </a:cubicBezTo>
                <a:cubicBezTo>
                  <a:pt x="132531" y="148919"/>
                  <a:pt x="128856" y="149803"/>
                  <a:pt x="125179" y="149803"/>
                </a:cubicBezTo>
                <a:lnTo>
                  <a:pt x="125179" y="149801"/>
                </a:lnTo>
                <a:moveTo>
                  <a:pt x="125167" y="16942"/>
                </a:moveTo>
                <a:cubicBezTo>
                  <a:pt x="124711" y="16942"/>
                  <a:pt x="124201" y="17043"/>
                  <a:pt x="123662" y="17327"/>
                </a:cubicBezTo>
                <a:lnTo>
                  <a:pt x="19887" y="72490"/>
                </a:lnTo>
                <a:cubicBezTo>
                  <a:pt x="18571" y="73188"/>
                  <a:pt x="18374" y="74301"/>
                  <a:pt x="18374" y="74902"/>
                </a:cubicBezTo>
                <a:cubicBezTo>
                  <a:pt x="18374" y="75509"/>
                  <a:pt x="18571" y="76622"/>
                  <a:pt x="19887" y="77320"/>
                </a:cubicBezTo>
                <a:lnTo>
                  <a:pt x="123662" y="132483"/>
                </a:lnTo>
                <a:cubicBezTo>
                  <a:pt x="124981" y="133182"/>
                  <a:pt x="126123" y="132787"/>
                  <a:pt x="126693" y="132483"/>
                </a:cubicBezTo>
                <a:cubicBezTo>
                  <a:pt x="127254" y="132180"/>
                  <a:pt x="128204" y="131470"/>
                  <a:pt x="128204" y="130071"/>
                </a:cubicBezTo>
                <a:lnTo>
                  <a:pt x="128204" y="19747"/>
                </a:lnTo>
                <a:cubicBezTo>
                  <a:pt x="128204" y="18348"/>
                  <a:pt x="127257" y="17633"/>
                  <a:pt x="126687" y="17329"/>
                </a:cubicBezTo>
                <a:cubicBezTo>
                  <a:pt x="126356" y="17151"/>
                  <a:pt x="125819" y="16942"/>
                  <a:pt x="125167" y="16942"/>
                </a:cubicBezTo>
                <a:lnTo>
                  <a:pt x="125167" y="16942"/>
                </a:ln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435441" y="3407387"/>
            <a:ext cx="2749267" cy="1152847"/>
          </a:xfrm>
          <a:custGeom>
            <a:avLst/>
            <a:gdLst/>
            <a:ahLst/>
            <a:cxnLst/>
            <a:rect l="l" t="t" r="r" b="b"/>
            <a:pathLst>
              <a:path w="2749267" h="1152847">
                <a:moveTo>
                  <a:pt x="2749267" y="1152847"/>
                </a:moveTo>
                <a:lnTo>
                  <a:pt x="0" y="1152847"/>
                </a:lnTo>
                <a:lnTo>
                  <a:pt x="626585" y="0"/>
                </a:lnTo>
                <a:lnTo>
                  <a:pt x="2124386" y="0"/>
                </a:lnTo>
                <a:lnTo>
                  <a:pt x="2749267" y="1152847"/>
                </a:lnTo>
              </a:path>
            </a:pathLst>
          </a:custGeom>
          <a:solidFill>
            <a:srgbClr val="5ABD9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592480" y="3975354"/>
            <a:ext cx="1043195" cy="16917"/>
          </a:xfrm>
          <a:custGeom>
            <a:avLst/>
            <a:gdLst/>
            <a:ahLst/>
            <a:cxnLst/>
            <a:rect l="l" t="t" r="r" b="b"/>
            <a:pathLst>
              <a:path w="1043195" h="16917">
                <a:moveTo>
                  <a:pt x="1034004" y="16917"/>
                </a:moveTo>
                <a:lnTo>
                  <a:pt x="972435" y="16917"/>
                </a:lnTo>
                <a:cubicBezTo>
                  <a:pt x="967365" y="16917"/>
                  <a:pt x="963244" y="13128"/>
                  <a:pt x="963244" y="8458"/>
                </a:cubicBezTo>
                <a:cubicBezTo>
                  <a:pt x="963244" y="3789"/>
                  <a:pt x="967365" y="0"/>
                  <a:pt x="972435" y="0"/>
                </a:cubicBezTo>
                <a:lnTo>
                  <a:pt x="1034004" y="0"/>
                </a:lnTo>
                <a:cubicBezTo>
                  <a:pt x="1039074" y="0"/>
                  <a:pt x="1043195" y="3789"/>
                  <a:pt x="1043195" y="8458"/>
                </a:cubicBezTo>
                <a:cubicBezTo>
                  <a:pt x="1043195" y="13128"/>
                  <a:pt x="1039074" y="16917"/>
                  <a:pt x="1034004" y="16917"/>
                </a:cubicBezTo>
              </a:path>
              <a:path w="1043195" h="16917">
                <a:moveTo>
                  <a:pt x="910866" y="16917"/>
                </a:moveTo>
                <a:lnTo>
                  <a:pt x="849296" y="16917"/>
                </a:lnTo>
                <a:cubicBezTo>
                  <a:pt x="844226" y="16917"/>
                  <a:pt x="840106" y="13128"/>
                  <a:pt x="840106" y="8458"/>
                </a:cubicBezTo>
                <a:cubicBezTo>
                  <a:pt x="840106" y="3789"/>
                  <a:pt x="844226" y="0"/>
                  <a:pt x="849296" y="0"/>
                </a:cubicBezTo>
                <a:lnTo>
                  <a:pt x="910866" y="0"/>
                </a:lnTo>
                <a:cubicBezTo>
                  <a:pt x="915936" y="0"/>
                  <a:pt x="920056" y="3789"/>
                  <a:pt x="920056" y="8458"/>
                </a:cubicBezTo>
                <a:cubicBezTo>
                  <a:pt x="920056" y="13128"/>
                  <a:pt x="915946" y="16917"/>
                  <a:pt x="910866" y="16917"/>
                </a:cubicBezTo>
              </a:path>
              <a:path w="1043195" h="16917">
                <a:moveTo>
                  <a:pt x="787727" y="16917"/>
                </a:moveTo>
                <a:lnTo>
                  <a:pt x="726158" y="16917"/>
                </a:lnTo>
                <a:cubicBezTo>
                  <a:pt x="721088" y="16917"/>
                  <a:pt x="716967" y="13128"/>
                  <a:pt x="716967" y="8458"/>
                </a:cubicBezTo>
                <a:cubicBezTo>
                  <a:pt x="716967" y="3789"/>
                  <a:pt x="721088" y="0"/>
                  <a:pt x="726158" y="0"/>
                </a:cubicBezTo>
                <a:lnTo>
                  <a:pt x="787727" y="0"/>
                </a:lnTo>
                <a:cubicBezTo>
                  <a:pt x="792797" y="0"/>
                  <a:pt x="796918" y="3789"/>
                  <a:pt x="796918" y="8458"/>
                </a:cubicBezTo>
                <a:cubicBezTo>
                  <a:pt x="796918" y="13128"/>
                  <a:pt x="792797" y="16917"/>
                  <a:pt x="787727" y="16917"/>
                </a:cubicBezTo>
              </a:path>
              <a:path w="1043195" h="16917">
                <a:moveTo>
                  <a:pt x="664588" y="16917"/>
                </a:moveTo>
                <a:lnTo>
                  <a:pt x="603019" y="16917"/>
                </a:lnTo>
                <a:cubicBezTo>
                  <a:pt x="597949" y="16917"/>
                  <a:pt x="593828" y="13128"/>
                  <a:pt x="593828" y="8458"/>
                </a:cubicBezTo>
                <a:cubicBezTo>
                  <a:pt x="593828" y="3789"/>
                  <a:pt x="597949" y="0"/>
                  <a:pt x="603019" y="0"/>
                </a:cubicBezTo>
                <a:lnTo>
                  <a:pt x="664588" y="0"/>
                </a:lnTo>
                <a:cubicBezTo>
                  <a:pt x="669658" y="0"/>
                  <a:pt x="673779" y="3789"/>
                  <a:pt x="673779" y="8458"/>
                </a:cubicBezTo>
                <a:cubicBezTo>
                  <a:pt x="673779" y="13128"/>
                  <a:pt x="669658" y="16917"/>
                  <a:pt x="664588" y="16917"/>
                </a:cubicBezTo>
              </a:path>
              <a:path w="1043195" h="16917">
                <a:moveTo>
                  <a:pt x="541439" y="16917"/>
                </a:moveTo>
                <a:lnTo>
                  <a:pt x="479870" y="16917"/>
                </a:lnTo>
                <a:cubicBezTo>
                  <a:pt x="474800" y="16917"/>
                  <a:pt x="470679" y="13128"/>
                  <a:pt x="470679" y="8458"/>
                </a:cubicBezTo>
                <a:cubicBezTo>
                  <a:pt x="470679" y="3789"/>
                  <a:pt x="474800" y="0"/>
                  <a:pt x="479870" y="0"/>
                </a:cubicBezTo>
                <a:lnTo>
                  <a:pt x="541439" y="0"/>
                </a:lnTo>
                <a:cubicBezTo>
                  <a:pt x="546509" y="0"/>
                  <a:pt x="550630" y="3789"/>
                  <a:pt x="550630" y="8458"/>
                </a:cubicBezTo>
                <a:cubicBezTo>
                  <a:pt x="550630" y="13128"/>
                  <a:pt x="546509" y="16917"/>
                  <a:pt x="541439" y="16917"/>
                </a:cubicBezTo>
              </a:path>
              <a:path w="1043195" h="16917">
                <a:moveTo>
                  <a:pt x="418300" y="16917"/>
                </a:moveTo>
                <a:lnTo>
                  <a:pt x="356731" y="16917"/>
                </a:lnTo>
                <a:cubicBezTo>
                  <a:pt x="351661" y="16917"/>
                  <a:pt x="347540" y="13128"/>
                  <a:pt x="347540" y="8458"/>
                </a:cubicBezTo>
                <a:cubicBezTo>
                  <a:pt x="347540" y="3789"/>
                  <a:pt x="351661" y="0"/>
                  <a:pt x="356731" y="0"/>
                </a:cubicBezTo>
                <a:lnTo>
                  <a:pt x="418300" y="0"/>
                </a:lnTo>
                <a:cubicBezTo>
                  <a:pt x="423370" y="0"/>
                  <a:pt x="427491" y="3789"/>
                  <a:pt x="427491" y="8458"/>
                </a:cubicBezTo>
                <a:cubicBezTo>
                  <a:pt x="427491" y="13128"/>
                  <a:pt x="423370" y="16917"/>
                  <a:pt x="418300" y="16917"/>
                </a:cubicBezTo>
              </a:path>
              <a:path w="1043195" h="16917">
                <a:moveTo>
                  <a:pt x="295162" y="16917"/>
                </a:moveTo>
                <a:lnTo>
                  <a:pt x="233592" y="16917"/>
                </a:lnTo>
                <a:cubicBezTo>
                  <a:pt x="228522" y="16917"/>
                  <a:pt x="224402" y="13128"/>
                  <a:pt x="224402" y="8458"/>
                </a:cubicBezTo>
                <a:cubicBezTo>
                  <a:pt x="224402" y="3789"/>
                  <a:pt x="228522" y="0"/>
                  <a:pt x="233592" y="0"/>
                </a:cubicBezTo>
                <a:lnTo>
                  <a:pt x="295162" y="0"/>
                </a:lnTo>
                <a:cubicBezTo>
                  <a:pt x="300232" y="0"/>
                  <a:pt x="304352" y="3789"/>
                  <a:pt x="304352" y="8458"/>
                </a:cubicBezTo>
                <a:cubicBezTo>
                  <a:pt x="304352" y="13128"/>
                  <a:pt x="300242" y="16917"/>
                  <a:pt x="295162" y="16917"/>
                </a:cubicBezTo>
              </a:path>
              <a:path w="1043195" h="16917">
                <a:moveTo>
                  <a:pt x="172023" y="16917"/>
                </a:moveTo>
                <a:lnTo>
                  <a:pt x="110453" y="16917"/>
                </a:lnTo>
                <a:cubicBezTo>
                  <a:pt x="105383" y="16917"/>
                  <a:pt x="101263" y="13128"/>
                  <a:pt x="101263" y="8458"/>
                </a:cubicBezTo>
                <a:cubicBezTo>
                  <a:pt x="101263" y="3789"/>
                  <a:pt x="105373" y="0"/>
                  <a:pt x="110453" y="0"/>
                </a:cubicBezTo>
                <a:lnTo>
                  <a:pt x="172023" y="0"/>
                </a:lnTo>
                <a:cubicBezTo>
                  <a:pt x="177093" y="0"/>
                  <a:pt x="181213" y="3789"/>
                  <a:pt x="181213" y="8458"/>
                </a:cubicBezTo>
                <a:cubicBezTo>
                  <a:pt x="181213" y="13128"/>
                  <a:pt x="177093" y="16917"/>
                  <a:pt x="172023" y="16917"/>
                </a:cubicBezTo>
              </a:path>
              <a:path w="1043195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28"/>
                  <a:pt x="0" y="8458"/>
                </a:cubicBezTo>
                <a:cubicBezTo>
                  <a:pt x="0" y="3789"/>
                  <a:pt x="4110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5" y="3789"/>
                  <a:pt x="58075" y="8458"/>
                </a:cubicBezTo>
                <a:cubicBezTo>
                  <a:pt x="58075" y="13128"/>
                  <a:pt x="53964" y="16917"/>
                  <a:pt x="48884" y="16917"/>
                </a:cubicBezTo>
              </a:path>
            </a:pathLst>
          </a:custGeom>
          <a:solidFill>
            <a:srgbClr val="5ABD9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405140" y="3908905"/>
            <a:ext cx="146575" cy="149800"/>
          </a:xfrm>
          <a:custGeom>
            <a:avLst/>
            <a:gdLst/>
            <a:ahLst/>
            <a:cxnLst/>
            <a:rect l="l" t="t" r="r" b="b"/>
            <a:pathLst>
              <a:path w="146575" h="149800">
                <a:moveTo>
                  <a:pt x="125179" y="149801"/>
                </a:moveTo>
                <a:cubicBezTo>
                  <a:pt x="121505" y="149801"/>
                  <a:pt x="117830" y="148913"/>
                  <a:pt x="114475" y="147131"/>
                </a:cubicBezTo>
                <a:lnTo>
                  <a:pt x="10701" y="91967"/>
                </a:lnTo>
                <a:cubicBezTo>
                  <a:pt x="3999" y="88404"/>
                  <a:pt x="0" y="82027"/>
                  <a:pt x="0" y="74902"/>
                </a:cubicBezTo>
                <a:cubicBezTo>
                  <a:pt x="0" y="67780"/>
                  <a:pt x="3999" y="61403"/>
                  <a:pt x="10701" y="57841"/>
                </a:cubicBezTo>
                <a:lnTo>
                  <a:pt x="114475" y="2677"/>
                </a:lnTo>
                <a:cubicBezTo>
                  <a:pt x="121175" y="-890"/>
                  <a:pt x="129174" y="-890"/>
                  <a:pt x="135878" y="2677"/>
                </a:cubicBezTo>
                <a:cubicBezTo>
                  <a:pt x="142578" y="6233"/>
                  <a:pt x="146575" y="12616"/>
                  <a:pt x="146575" y="19738"/>
                </a:cubicBezTo>
                <a:lnTo>
                  <a:pt x="146575" y="130068"/>
                </a:lnTo>
                <a:cubicBezTo>
                  <a:pt x="146575" y="137190"/>
                  <a:pt x="142576" y="143571"/>
                  <a:pt x="135878" y="147129"/>
                </a:cubicBezTo>
                <a:cubicBezTo>
                  <a:pt x="132529" y="148919"/>
                  <a:pt x="128854" y="149803"/>
                  <a:pt x="125179" y="149803"/>
                </a:cubicBezTo>
                <a:lnTo>
                  <a:pt x="125179" y="149801"/>
                </a:lnTo>
                <a:moveTo>
                  <a:pt x="125171" y="16938"/>
                </a:moveTo>
                <a:cubicBezTo>
                  <a:pt x="124715" y="16938"/>
                  <a:pt x="124203" y="17044"/>
                  <a:pt x="123662" y="17330"/>
                </a:cubicBezTo>
                <a:lnTo>
                  <a:pt x="19889" y="72494"/>
                </a:lnTo>
                <a:cubicBezTo>
                  <a:pt x="18571" y="73192"/>
                  <a:pt x="18375" y="74305"/>
                  <a:pt x="18375" y="74906"/>
                </a:cubicBezTo>
                <a:cubicBezTo>
                  <a:pt x="18375" y="75513"/>
                  <a:pt x="18571" y="76626"/>
                  <a:pt x="19889" y="77324"/>
                </a:cubicBezTo>
                <a:lnTo>
                  <a:pt x="123662" y="132488"/>
                </a:lnTo>
                <a:cubicBezTo>
                  <a:pt x="124989" y="133187"/>
                  <a:pt x="126126" y="132786"/>
                  <a:pt x="126691" y="132488"/>
                </a:cubicBezTo>
                <a:cubicBezTo>
                  <a:pt x="127252" y="132185"/>
                  <a:pt x="128200" y="131475"/>
                  <a:pt x="128200" y="130076"/>
                </a:cubicBezTo>
                <a:lnTo>
                  <a:pt x="128200" y="19747"/>
                </a:lnTo>
                <a:cubicBezTo>
                  <a:pt x="128200" y="18347"/>
                  <a:pt x="127254" y="17637"/>
                  <a:pt x="126691" y="17335"/>
                </a:cubicBezTo>
                <a:cubicBezTo>
                  <a:pt x="126358" y="17153"/>
                  <a:pt x="125823" y="16939"/>
                  <a:pt x="125171" y="16939"/>
                </a:cubicBezTo>
                <a:lnTo>
                  <a:pt x="125171" y="16938"/>
                </a:lnTo>
              </a:path>
            </a:pathLst>
          </a:custGeom>
          <a:solidFill>
            <a:srgbClr val="5ABD9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183393" y="2023945"/>
            <a:ext cx="1251469" cy="1152903"/>
          </a:xfrm>
          <a:custGeom>
            <a:avLst/>
            <a:gdLst/>
            <a:ahLst/>
            <a:cxnLst/>
            <a:rect l="l" t="t" r="r" b="b"/>
            <a:pathLst>
              <a:path w="1251469" h="1152903">
                <a:moveTo>
                  <a:pt x="1251469" y="1152903"/>
                </a:moveTo>
                <a:lnTo>
                  <a:pt x="0" y="1152903"/>
                </a:lnTo>
                <a:lnTo>
                  <a:pt x="453995" y="317533"/>
                </a:lnTo>
                <a:lnTo>
                  <a:pt x="626598" y="0"/>
                </a:lnTo>
                <a:lnTo>
                  <a:pt x="1251469" y="1152903"/>
                </a:lnTo>
              </a:path>
            </a:pathLst>
          </a:custGeom>
          <a:solidFill>
            <a:srgbClr val="2F755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353652" y="2676975"/>
            <a:ext cx="1043196" cy="16917"/>
          </a:xfrm>
          <a:custGeom>
            <a:avLst/>
            <a:gdLst/>
            <a:ahLst/>
            <a:cxnLst/>
            <a:rect l="l" t="t" r="r" b="b"/>
            <a:pathLst>
              <a:path w="1043196" h="16917">
                <a:moveTo>
                  <a:pt x="1034005" y="16917"/>
                </a:moveTo>
                <a:lnTo>
                  <a:pt x="972436" y="16917"/>
                </a:lnTo>
                <a:cubicBezTo>
                  <a:pt x="967366" y="16917"/>
                  <a:pt x="963245" y="13130"/>
                  <a:pt x="963245" y="8458"/>
                </a:cubicBezTo>
                <a:cubicBezTo>
                  <a:pt x="963245" y="3786"/>
                  <a:pt x="967366" y="0"/>
                  <a:pt x="972436" y="0"/>
                </a:cubicBezTo>
                <a:lnTo>
                  <a:pt x="1034005" y="0"/>
                </a:lnTo>
                <a:cubicBezTo>
                  <a:pt x="1039075" y="0"/>
                  <a:pt x="1043196" y="3787"/>
                  <a:pt x="1043196" y="8458"/>
                </a:cubicBezTo>
                <a:cubicBezTo>
                  <a:pt x="1043196" y="13130"/>
                  <a:pt x="1039075" y="16917"/>
                  <a:pt x="1034005" y="16917"/>
                </a:cubicBezTo>
              </a:path>
              <a:path w="1043196" h="16917">
                <a:moveTo>
                  <a:pt x="910867" y="16917"/>
                </a:moveTo>
                <a:lnTo>
                  <a:pt x="849297" y="16917"/>
                </a:lnTo>
                <a:cubicBezTo>
                  <a:pt x="844227" y="16917"/>
                  <a:pt x="840107" y="13130"/>
                  <a:pt x="840107" y="8458"/>
                </a:cubicBezTo>
                <a:cubicBezTo>
                  <a:pt x="840107" y="3786"/>
                  <a:pt x="844227" y="0"/>
                  <a:pt x="849297" y="0"/>
                </a:cubicBezTo>
                <a:lnTo>
                  <a:pt x="910867" y="0"/>
                </a:lnTo>
                <a:cubicBezTo>
                  <a:pt x="915937" y="0"/>
                  <a:pt x="920057" y="3787"/>
                  <a:pt x="920057" y="8458"/>
                </a:cubicBezTo>
                <a:cubicBezTo>
                  <a:pt x="920057" y="13130"/>
                  <a:pt x="915937" y="16917"/>
                  <a:pt x="910867" y="16917"/>
                </a:cubicBezTo>
              </a:path>
              <a:path w="1043196" h="16917">
                <a:moveTo>
                  <a:pt x="787728" y="16917"/>
                </a:moveTo>
                <a:lnTo>
                  <a:pt x="726158" y="16917"/>
                </a:lnTo>
                <a:cubicBezTo>
                  <a:pt x="721088" y="16917"/>
                  <a:pt x="716968" y="13130"/>
                  <a:pt x="716968" y="8458"/>
                </a:cubicBezTo>
                <a:cubicBezTo>
                  <a:pt x="716968" y="3786"/>
                  <a:pt x="721088" y="0"/>
                  <a:pt x="726158" y="0"/>
                </a:cubicBezTo>
                <a:lnTo>
                  <a:pt x="787728" y="0"/>
                </a:lnTo>
                <a:cubicBezTo>
                  <a:pt x="792798" y="0"/>
                  <a:pt x="796918" y="3787"/>
                  <a:pt x="796918" y="8458"/>
                </a:cubicBezTo>
                <a:cubicBezTo>
                  <a:pt x="796918" y="13130"/>
                  <a:pt x="792798" y="16917"/>
                  <a:pt x="787728" y="16917"/>
                </a:cubicBezTo>
              </a:path>
              <a:path w="1043196" h="16917">
                <a:moveTo>
                  <a:pt x="664589" y="16917"/>
                </a:moveTo>
                <a:lnTo>
                  <a:pt x="603019" y="16917"/>
                </a:lnTo>
                <a:cubicBezTo>
                  <a:pt x="597949" y="16917"/>
                  <a:pt x="593829" y="13130"/>
                  <a:pt x="593829" y="8458"/>
                </a:cubicBezTo>
                <a:cubicBezTo>
                  <a:pt x="593829" y="3786"/>
                  <a:pt x="597949" y="0"/>
                  <a:pt x="603019" y="0"/>
                </a:cubicBezTo>
                <a:lnTo>
                  <a:pt x="664589" y="0"/>
                </a:lnTo>
                <a:cubicBezTo>
                  <a:pt x="669659" y="0"/>
                  <a:pt x="673779" y="3787"/>
                  <a:pt x="673779" y="8458"/>
                </a:cubicBezTo>
                <a:cubicBezTo>
                  <a:pt x="673779" y="13130"/>
                  <a:pt x="669659" y="16917"/>
                  <a:pt x="664589" y="16917"/>
                </a:cubicBezTo>
              </a:path>
              <a:path w="1043196" h="16917">
                <a:moveTo>
                  <a:pt x="541440" y="16917"/>
                </a:moveTo>
                <a:lnTo>
                  <a:pt x="479870" y="16917"/>
                </a:lnTo>
                <a:cubicBezTo>
                  <a:pt x="474800" y="16917"/>
                  <a:pt x="470680" y="13130"/>
                  <a:pt x="470680" y="8458"/>
                </a:cubicBezTo>
                <a:cubicBezTo>
                  <a:pt x="470680" y="3786"/>
                  <a:pt x="474800" y="0"/>
                  <a:pt x="479870" y="0"/>
                </a:cubicBezTo>
                <a:lnTo>
                  <a:pt x="541440" y="0"/>
                </a:lnTo>
                <a:cubicBezTo>
                  <a:pt x="546510" y="0"/>
                  <a:pt x="550630" y="3787"/>
                  <a:pt x="550630" y="8458"/>
                </a:cubicBezTo>
                <a:cubicBezTo>
                  <a:pt x="550630" y="13130"/>
                  <a:pt x="546520" y="16917"/>
                  <a:pt x="541440" y="16917"/>
                </a:cubicBezTo>
              </a:path>
              <a:path w="1043196" h="16917">
                <a:moveTo>
                  <a:pt x="418301" y="16917"/>
                </a:moveTo>
                <a:lnTo>
                  <a:pt x="356731" y="16917"/>
                </a:lnTo>
                <a:cubicBezTo>
                  <a:pt x="351661" y="16917"/>
                  <a:pt x="347541" y="13130"/>
                  <a:pt x="347541" y="8458"/>
                </a:cubicBezTo>
                <a:cubicBezTo>
                  <a:pt x="347541" y="3786"/>
                  <a:pt x="351661" y="0"/>
                  <a:pt x="356731" y="0"/>
                </a:cubicBezTo>
                <a:lnTo>
                  <a:pt x="418301" y="0"/>
                </a:lnTo>
                <a:cubicBezTo>
                  <a:pt x="423371" y="0"/>
                  <a:pt x="427491" y="3787"/>
                  <a:pt x="427491" y="8458"/>
                </a:cubicBezTo>
                <a:cubicBezTo>
                  <a:pt x="427491" y="13130"/>
                  <a:pt x="423371" y="16917"/>
                  <a:pt x="418301" y="16917"/>
                </a:cubicBezTo>
              </a:path>
              <a:path w="1043196" h="16917">
                <a:moveTo>
                  <a:pt x="295162" y="16917"/>
                </a:moveTo>
                <a:lnTo>
                  <a:pt x="233592" y="16917"/>
                </a:lnTo>
                <a:cubicBezTo>
                  <a:pt x="228522" y="16917"/>
                  <a:pt x="224402" y="13130"/>
                  <a:pt x="224402" y="8458"/>
                </a:cubicBezTo>
                <a:cubicBezTo>
                  <a:pt x="224402" y="3786"/>
                  <a:pt x="228522" y="0"/>
                  <a:pt x="233592" y="0"/>
                </a:cubicBezTo>
                <a:lnTo>
                  <a:pt x="295162" y="0"/>
                </a:lnTo>
                <a:cubicBezTo>
                  <a:pt x="300232" y="0"/>
                  <a:pt x="304352" y="3787"/>
                  <a:pt x="304352" y="8458"/>
                </a:cubicBezTo>
                <a:cubicBezTo>
                  <a:pt x="304352" y="13130"/>
                  <a:pt x="300232" y="16917"/>
                  <a:pt x="295162" y="16917"/>
                </a:cubicBezTo>
              </a:path>
              <a:path w="1043196" h="16917">
                <a:moveTo>
                  <a:pt x="172023" y="16917"/>
                </a:moveTo>
                <a:lnTo>
                  <a:pt x="110454" y="16917"/>
                </a:lnTo>
                <a:cubicBezTo>
                  <a:pt x="105384" y="16917"/>
                  <a:pt x="101263" y="13130"/>
                  <a:pt x="101263" y="8458"/>
                </a:cubicBezTo>
                <a:cubicBezTo>
                  <a:pt x="101263" y="3786"/>
                  <a:pt x="105384" y="0"/>
                  <a:pt x="110454" y="0"/>
                </a:cubicBezTo>
                <a:lnTo>
                  <a:pt x="172023" y="0"/>
                </a:lnTo>
                <a:cubicBezTo>
                  <a:pt x="177093" y="0"/>
                  <a:pt x="181214" y="3787"/>
                  <a:pt x="181214" y="8458"/>
                </a:cubicBezTo>
                <a:cubicBezTo>
                  <a:pt x="181214" y="13130"/>
                  <a:pt x="177093" y="16917"/>
                  <a:pt x="172023" y="16917"/>
                </a:cubicBezTo>
              </a:path>
              <a:path w="1043196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30"/>
                  <a:pt x="0" y="8458"/>
                </a:cubicBezTo>
                <a:cubicBezTo>
                  <a:pt x="0" y="3786"/>
                  <a:pt x="4121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5" y="3787"/>
                  <a:pt x="58075" y="8458"/>
                </a:cubicBezTo>
                <a:cubicBezTo>
                  <a:pt x="58075" y="13130"/>
                  <a:pt x="53954" y="16917"/>
                  <a:pt x="48884" y="16917"/>
                </a:cubicBezTo>
                <a:lnTo>
                  <a:pt x="48884" y="16917"/>
                </a:lnTo>
              </a:path>
            </a:pathLst>
          </a:custGeom>
          <a:solidFill>
            <a:srgbClr val="2F755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166324" y="2610532"/>
            <a:ext cx="146584" cy="149802"/>
          </a:xfrm>
          <a:custGeom>
            <a:avLst/>
            <a:gdLst/>
            <a:ahLst/>
            <a:cxnLst/>
            <a:rect l="l" t="t" r="r" b="b"/>
            <a:pathLst>
              <a:path w="146584" h="149802">
                <a:moveTo>
                  <a:pt x="125183" y="149802"/>
                </a:moveTo>
                <a:cubicBezTo>
                  <a:pt x="121505" y="149802"/>
                  <a:pt x="117833" y="148909"/>
                  <a:pt x="114482" y="147128"/>
                </a:cubicBezTo>
                <a:lnTo>
                  <a:pt x="10702" y="91962"/>
                </a:lnTo>
                <a:cubicBezTo>
                  <a:pt x="4003" y="88403"/>
                  <a:pt x="1" y="82023"/>
                  <a:pt x="1" y="74900"/>
                </a:cubicBezTo>
                <a:cubicBezTo>
                  <a:pt x="1" y="67775"/>
                  <a:pt x="4003" y="61395"/>
                  <a:pt x="10702" y="57836"/>
                </a:cubicBezTo>
                <a:lnTo>
                  <a:pt x="114482" y="2673"/>
                </a:lnTo>
                <a:cubicBezTo>
                  <a:pt x="121171" y="-890"/>
                  <a:pt x="129171" y="-893"/>
                  <a:pt x="135883" y="2670"/>
                </a:cubicBezTo>
                <a:cubicBezTo>
                  <a:pt x="142582" y="6232"/>
                  <a:pt x="146584" y="12610"/>
                  <a:pt x="146584" y="19735"/>
                </a:cubicBezTo>
                <a:lnTo>
                  <a:pt x="146584" y="130061"/>
                </a:lnTo>
                <a:cubicBezTo>
                  <a:pt x="146584" y="137184"/>
                  <a:pt x="142582" y="143566"/>
                  <a:pt x="135883" y="147127"/>
                </a:cubicBezTo>
                <a:cubicBezTo>
                  <a:pt x="132534" y="148909"/>
                  <a:pt x="128855" y="149801"/>
                  <a:pt x="125183" y="149801"/>
                </a:cubicBezTo>
                <a:lnTo>
                  <a:pt x="125183" y="149802"/>
                </a:lnTo>
                <a:moveTo>
                  <a:pt x="19891" y="72488"/>
                </a:moveTo>
                <a:cubicBezTo>
                  <a:pt x="18575" y="73189"/>
                  <a:pt x="18377" y="74302"/>
                  <a:pt x="18377" y="74903"/>
                </a:cubicBezTo>
                <a:cubicBezTo>
                  <a:pt x="18377" y="75503"/>
                  <a:pt x="18575" y="76618"/>
                  <a:pt x="19891" y="77317"/>
                </a:cubicBezTo>
                <a:lnTo>
                  <a:pt x="123671" y="132483"/>
                </a:lnTo>
                <a:cubicBezTo>
                  <a:pt x="125005" y="133189"/>
                  <a:pt x="126136" y="132781"/>
                  <a:pt x="126698" y="132483"/>
                </a:cubicBezTo>
                <a:cubicBezTo>
                  <a:pt x="127260" y="132181"/>
                  <a:pt x="128213" y="131468"/>
                  <a:pt x="128213" y="130069"/>
                </a:cubicBezTo>
                <a:lnTo>
                  <a:pt x="128213" y="19742"/>
                </a:lnTo>
                <a:cubicBezTo>
                  <a:pt x="128213" y="18343"/>
                  <a:pt x="127263" y="17630"/>
                  <a:pt x="126698" y="17328"/>
                </a:cubicBezTo>
                <a:cubicBezTo>
                  <a:pt x="126137" y="17029"/>
                  <a:pt x="125005" y="16624"/>
                  <a:pt x="123671" y="17328"/>
                </a:cubicBezTo>
                <a:lnTo>
                  <a:pt x="19891" y="72488"/>
                </a:lnTo>
              </a:path>
            </a:pathLst>
          </a:custGeom>
          <a:solidFill>
            <a:srgbClr val="2F755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57200" y="5172321"/>
            <a:ext cx="4770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data-driven CMA</a:t>
            </a:r>
            <a:endParaRPr lang="en-US" sz="1200" dirty="0"/>
          </a:p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pricing discipline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4774122"/>
            <a:ext cx="4772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Foundation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58516" y="5138574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300038" y="157163"/>
                </a:moveTo>
                <a:lnTo>
                  <a:pt x="300038" y="400050"/>
                </a:lnTo>
                <a:cubicBezTo>
                  <a:pt x="300038" y="407909"/>
                  <a:pt x="293608" y="414338"/>
                  <a:pt x="285749" y="414338"/>
                </a:cubicBezTo>
                <a:lnTo>
                  <a:pt x="57148" y="414338"/>
                </a:lnTo>
                <a:cubicBezTo>
                  <a:pt x="49288" y="414338"/>
                  <a:pt x="42859" y="407909"/>
                  <a:pt x="42859" y="400050"/>
                </a:cubicBezTo>
                <a:lnTo>
                  <a:pt x="42859" y="157163"/>
                </a:lnTo>
                <a:lnTo>
                  <a:pt x="300038" y="157163"/>
                </a:lnTo>
                <a:moveTo>
                  <a:pt x="300038" y="114300"/>
                </a:moveTo>
                <a:lnTo>
                  <a:pt x="42863" y="114300"/>
                </a:lnTo>
                <a:lnTo>
                  <a:pt x="42863" y="57150"/>
                </a:lnTo>
                <a:cubicBezTo>
                  <a:pt x="42863" y="49291"/>
                  <a:pt x="49292" y="42863"/>
                  <a:pt x="57151" y="42863"/>
                </a:cubicBezTo>
                <a:lnTo>
                  <a:pt x="285752" y="42863"/>
                </a:lnTo>
                <a:cubicBezTo>
                  <a:pt x="293612" y="42863"/>
                  <a:pt x="300041" y="49291"/>
                  <a:pt x="300041" y="57150"/>
                </a:cubicBezTo>
                <a:lnTo>
                  <a:pt x="300038" y="114300"/>
                </a:lnTo>
                <a:moveTo>
                  <a:pt x="342900" y="114300"/>
                </a:moveTo>
                <a:lnTo>
                  <a:pt x="342900" y="57150"/>
                </a:lnTo>
                <a:cubicBezTo>
                  <a:pt x="342900" y="25626"/>
                  <a:pt x="317272" y="0"/>
                  <a:pt x="285749" y="0"/>
                </a:cubicBezTo>
                <a:lnTo>
                  <a:pt x="57148" y="0"/>
                </a:lnTo>
                <a:cubicBezTo>
                  <a:pt x="25625" y="0"/>
                  <a:pt x="-3" y="25626"/>
                  <a:pt x="-3" y="57150"/>
                </a:cubicBezTo>
                <a:lnTo>
                  <a:pt x="-3" y="114300"/>
                </a:lnTo>
                <a:lnTo>
                  <a:pt x="-3" y="135734"/>
                </a:lnTo>
                <a:lnTo>
                  <a:pt x="-3" y="157167"/>
                </a:lnTo>
                <a:lnTo>
                  <a:pt x="-3" y="400055"/>
                </a:lnTo>
                <a:cubicBezTo>
                  <a:pt x="-3" y="431579"/>
                  <a:pt x="25625" y="457205"/>
                  <a:pt x="57148" y="457205"/>
                </a:cubicBezTo>
                <a:lnTo>
                  <a:pt x="285749" y="457205"/>
                </a:lnTo>
                <a:cubicBezTo>
                  <a:pt x="317272" y="457205"/>
                  <a:pt x="342900" y="431579"/>
                  <a:pt x="342900" y="400055"/>
                </a:cubicBezTo>
                <a:lnTo>
                  <a:pt x="342900" y="157167"/>
                </a:lnTo>
                <a:lnTo>
                  <a:pt x="342900" y="135738"/>
                </a:lnTo>
                <a:lnTo>
                  <a:pt x="342900" y="114300"/>
                </a:lnTo>
                <a:moveTo>
                  <a:pt x="71436" y="207171"/>
                </a:moveTo>
                <a:cubicBezTo>
                  <a:pt x="71436" y="219008"/>
                  <a:pt x="81031" y="228605"/>
                  <a:pt x="92868" y="228605"/>
                </a:cubicBezTo>
                <a:cubicBezTo>
                  <a:pt x="104705" y="228605"/>
                  <a:pt x="114299" y="219008"/>
                  <a:pt x="114299" y="207176"/>
                </a:cubicBezTo>
                <a:cubicBezTo>
                  <a:pt x="114299" y="195339"/>
                  <a:pt x="104705" y="185747"/>
                  <a:pt x="92868" y="185747"/>
                </a:cubicBezTo>
                <a:cubicBezTo>
                  <a:pt x="81031" y="185747"/>
                  <a:pt x="71436" y="195343"/>
                  <a:pt x="71436" y="207180"/>
                </a:cubicBezTo>
                <a:lnTo>
                  <a:pt x="71436" y="207171"/>
                </a:lnTo>
                <a:moveTo>
                  <a:pt x="92868" y="264321"/>
                </a:moveTo>
                <a:cubicBezTo>
                  <a:pt x="81031" y="264321"/>
                  <a:pt x="71436" y="273918"/>
                  <a:pt x="71436" y="285755"/>
                </a:cubicBezTo>
                <a:cubicBezTo>
                  <a:pt x="71436" y="297591"/>
                  <a:pt x="81031" y="307188"/>
                  <a:pt x="92868" y="307188"/>
                </a:cubicBezTo>
                <a:cubicBezTo>
                  <a:pt x="104705" y="307188"/>
                  <a:pt x="114299" y="297591"/>
                  <a:pt x="114299" y="285759"/>
                </a:cubicBezTo>
                <a:cubicBezTo>
                  <a:pt x="114299" y="273922"/>
                  <a:pt x="104705" y="264330"/>
                  <a:pt x="92868" y="264330"/>
                </a:cubicBezTo>
                <a:lnTo>
                  <a:pt x="92868" y="264321"/>
                </a:lnTo>
                <a:moveTo>
                  <a:pt x="71436" y="364334"/>
                </a:moveTo>
                <a:cubicBezTo>
                  <a:pt x="71436" y="376212"/>
                  <a:pt x="80990" y="385767"/>
                  <a:pt x="92868" y="385767"/>
                </a:cubicBezTo>
                <a:lnTo>
                  <a:pt x="171450" y="385767"/>
                </a:lnTo>
                <a:cubicBezTo>
                  <a:pt x="183328" y="385767"/>
                  <a:pt x="192881" y="376212"/>
                  <a:pt x="192881" y="364338"/>
                </a:cubicBezTo>
                <a:cubicBezTo>
                  <a:pt x="192881" y="352460"/>
                  <a:pt x="183328" y="342909"/>
                  <a:pt x="171450" y="342909"/>
                </a:cubicBezTo>
                <a:lnTo>
                  <a:pt x="92868" y="342909"/>
                </a:lnTo>
                <a:cubicBezTo>
                  <a:pt x="80990" y="342909"/>
                  <a:pt x="71436" y="352465"/>
                  <a:pt x="71436" y="364343"/>
                </a:cubicBezTo>
                <a:lnTo>
                  <a:pt x="71436" y="364334"/>
                </a:lnTo>
                <a:moveTo>
                  <a:pt x="171450" y="185738"/>
                </a:moveTo>
                <a:cubicBezTo>
                  <a:pt x="159613" y="185738"/>
                  <a:pt x="150019" y="195334"/>
                  <a:pt x="150019" y="207171"/>
                </a:cubicBezTo>
                <a:cubicBezTo>
                  <a:pt x="150019" y="219008"/>
                  <a:pt x="159613" y="228605"/>
                  <a:pt x="171450" y="228605"/>
                </a:cubicBezTo>
                <a:cubicBezTo>
                  <a:pt x="183287" y="228605"/>
                  <a:pt x="192881" y="219008"/>
                  <a:pt x="192881" y="207176"/>
                </a:cubicBezTo>
                <a:cubicBezTo>
                  <a:pt x="192881" y="195339"/>
                  <a:pt x="183287" y="185747"/>
                  <a:pt x="171450" y="185747"/>
                </a:cubicBezTo>
                <a:lnTo>
                  <a:pt x="171450" y="185738"/>
                </a:lnTo>
                <a:moveTo>
                  <a:pt x="150019" y="285750"/>
                </a:moveTo>
                <a:cubicBezTo>
                  <a:pt x="150019" y="297587"/>
                  <a:pt x="159613" y="307184"/>
                  <a:pt x="171450" y="307184"/>
                </a:cubicBezTo>
                <a:cubicBezTo>
                  <a:pt x="183287" y="307184"/>
                  <a:pt x="192881" y="297587"/>
                  <a:pt x="192881" y="285755"/>
                </a:cubicBezTo>
                <a:cubicBezTo>
                  <a:pt x="192881" y="273918"/>
                  <a:pt x="183287" y="264326"/>
                  <a:pt x="171450" y="264326"/>
                </a:cubicBezTo>
                <a:cubicBezTo>
                  <a:pt x="159613" y="264326"/>
                  <a:pt x="150019" y="273922"/>
                  <a:pt x="150019" y="285759"/>
                </a:cubicBezTo>
                <a:lnTo>
                  <a:pt x="150019" y="285750"/>
                </a:lnTo>
                <a:moveTo>
                  <a:pt x="250032" y="185738"/>
                </a:moveTo>
                <a:cubicBezTo>
                  <a:pt x="238195" y="185738"/>
                  <a:pt x="228601" y="195334"/>
                  <a:pt x="228601" y="207171"/>
                </a:cubicBezTo>
                <a:cubicBezTo>
                  <a:pt x="228601" y="219008"/>
                  <a:pt x="238195" y="228605"/>
                  <a:pt x="250032" y="228605"/>
                </a:cubicBezTo>
                <a:cubicBezTo>
                  <a:pt x="261869" y="228605"/>
                  <a:pt x="271464" y="219008"/>
                  <a:pt x="271464" y="207176"/>
                </a:cubicBezTo>
                <a:cubicBezTo>
                  <a:pt x="271464" y="195339"/>
                  <a:pt x="261869" y="185747"/>
                  <a:pt x="250032" y="185747"/>
                </a:cubicBezTo>
                <a:lnTo>
                  <a:pt x="250032" y="185738"/>
                </a:lnTo>
                <a:moveTo>
                  <a:pt x="228601" y="285750"/>
                </a:moveTo>
                <a:cubicBezTo>
                  <a:pt x="228601" y="297587"/>
                  <a:pt x="238195" y="307184"/>
                  <a:pt x="250032" y="307184"/>
                </a:cubicBezTo>
                <a:cubicBezTo>
                  <a:pt x="261869" y="307184"/>
                  <a:pt x="271464" y="297587"/>
                  <a:pt x="271464" y="285755"/>
                </a:cubicBezTo>
                <a:cubicBezTo>
                  <a:pt x="271464" y="273918"/>
                  <a:pt x="261869" y="264326"/>
                  <a:pt x="250032" y="264326"/>
                </a:cubicBezTo>
                <a:cubicBezTo>
                  <a:pt x="238195" y="264326"/>
                  <a:pt x="228601" y="273922"/>
                  <a:pt x="228601" y="285759"/>
                </a:cubicBezTo>
                <a:lnTo>
                  <a:pt x="228601" y="285750"/>
                </a:lnTo>
                <a:moveTo>
                  <a:pt x="250032" y="342900"/>
                </a:moveTo>
                <a:cubicBezTo>
                  <a:pt x="238195" y="342900"/>
                  <a:pt x="228601" y="352497"/>
                  <a:pt x="228601" y="364334"/>
                </a:cubicBezTo>
                <a:cubicBezTo>
                  <a:pt x="228601" y="376170"/>
                  <a:pt x="238195" y="385767"/>
                  <a:pt x="250032" y="385767"/>
                </a:cubicBezTo>
                <a:cubicBezTo>
                  <a:pt x="261869" y="385767"/>
                  <a:pt x="271464" y="376170"/>
                  <a:pt x="271464" y="364338"/>
                </a:cubicBezTo>
                <a:cubicBezTo>
                  <a:pt x="271464" y="352501"/>
                  <a:pt x="261869" y="342909"/>
                  <a:pt x="250032" y="342909"/>
                </a:cubicBezTo>
                <a:lnTo>
                  <a:pt x="250032" y="3429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212923" y="3796548"/>
            <a:ext cx="4770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curated staging guidance</a:t>
            </a:r>
            <a:endParaRPr lang="en-US" sz="1200" dirty="0"/>
          </a:p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high-end visuals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216420" y="3401850"/>
            <a:ext cx="4772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Mid-level execution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638624" y="3755210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50032" y="57150"/>
                </a:moveTo>
                <a:lnTo>
                  <a:pt x="285752" y="57150"/>
                </a:lnTo>
                <a:cubicBezTo>
                  <a:pt x="317275" y="57150"/>
                  <a:pt x="342903" y="82776"/>
                  <a:pt x="342903" y="11430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114300"/>
                </a:lnTo>
                <a:cubicBezTo>
                  <a:pt x="0" y="82776"/>
                  <a:pt x="25628" y="57150"/>
                  <a:pt x="57151" y="57150"/>
                </a:cubicBezTo>
                <a:lnTo>
                  <a:pt x="92871" y="57150"/>
                </a:lnTo>
                <a:lnTo>
                  <a:pt x="101444" y="57150"/>
                </a:lnTo>
                <a:cubicBezTo>
                  <a:pt x="108051" y="24556"/>
                  <a:pt x="136896" y="0"/>
                  <a:pt x="171453" y="0"/>
                </a:cubicBezTo>
                <a:cubicBezTo>
                  <a:pt x="206011" y="0"/>
                  <a:pt x="234856" y="24556"/>
                  <a:pt x="241463" y="57150"/>
                </a:cubicBezTo>
                <a:lnTo>
                  <a:pt x="250032" y="57150"/>
                </a:lnTo>
                <a:moveTo>
                  <a:pt x="57151" y="100013"/>
                </a:moveTo>
                <a:cubicBezTo>
                  <a:pt x="49292" y="100013"/>
                  <a:pt x="42863" y="106441"/>
                  <a:pt x="42863" y="114300"/>
                </a:cubicBezTo>
                <a:lnTo>
                  <a:pt x="42863" y="400050"/>
                </a:lnTo>
                <a:cubicBezTo>
                  <a:pt x="42863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14300"/>
                </a:lnTo>
                <a:cubicBezTo>
                  <a:pt x="300041" y="106441"/>
                  <a:pt x="293612" y="100013"/>
                  <a:pt x="285752" y="100013"/>
                </a:cubicBezTo>
                <a:lnTo>
                  <a:pt x="271464" y="100013"/>
                </a:lnTo>
                <a:lnTo>
                  <a:pt x="271464" y="121446"/>
                </a:lnTo>
                <a:cubicBezTo>
                  <a:pt x="271464" y="133324"/>
                  <a:pt x="261910" y="142880"/>
                  <a:pt x="250032" y="142880"/>
                </a:cubicBezTo>
                <a:lnTo>
                  <a:pt x="171450" y="142880"/>
                </a:lnTo>
                <a:lnTo>
                  <a:pt x="92868" y="142880"/>
                </a:lnTo>
                <a:cubicBezTo>
                  <a:pt x="80990" y="142880"/>
                  <a:pt x="71436" y="133324"/>
                  <a:pt x="71436" y="121451"/>
                </a:cubicBezTo>
                <a:lnTo>
                  <a:pt x="71436" y="100022"/>
                </a:lnTo>
                <a:lnTo>
                  <a:pt x="57151" y="100013"/>
                </a:lnTo>
                <a:moveTo>
                  <a:pt x="171450" y="92871"/>
                </a:moveTo>
                <a:cubicBezTo>
                  <a:pt x="183287" y="92871"/>
                  <a:pt x="192881" y="83274"/>
                  <a:pt x="192881" y="71442"/>
                </a:cubicBezTo>
                <a:cubicBezTo>
                  <a:pt x="192881" y="59605"/>
                  <a:pt x="183287" y="50013"/>
                  <a:pt x="171450" y="50013"/>
                </a:cubicBezTo>
                <a:cubicBezTo>
                  <a:pt x="159613" y="50013"/>
                  <a:pt x="150019" y="59610"/>
                  <a:pt x="150019" y="71447"/>
                </a:cubicBezTo>
                <a:cubicBezTo>
                  <a:pt x="150019" y="83284"/>
                  <a:pt x="159613" y="92880"/>
                  <a:pt x="171450" y="92880"/>
                </a:cubicBezTo>
                <a:lnTo>
                  <a:pt x="171450" y="9287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1887576" y="2401626"/>
            <a:ext cx="4770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dedicated strategy</a:t>
            </a:r>
            <a:endParaRPr lang="en-US" sz="1200" dirty="0"/>
          </a:p>
          <a:p>
            <a:pPr algn="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premium marketing execution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887576" y="2023946"/>
            <a:ext cx="4772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Top priority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595466" y="2546868"/>
            <a:ext cx="457200" cy="443575"/>
          </a:xfrm>
          <a:custGeom>
            <a:avLst/>
            <a:gdLst/>
            <a:ahLst/>
            <a:cxnLst/>
            <a:rect l="l" t="t" r="r" b="b"/>
            <a:pathLst>
              <a:path w="457200" h="443575">
                <a:moveTo>
                  <a:pt x="228609" y="0"/>
                </a:moveTo>
                <a:cubicBezTo>
                  <a:pt x="236578" y="0"/>
                  <a:pt x="243857" y="4507"/>
                  <a:pt x="247322" y="11697"/>
                </a:cubicBezTo>
                <a:lnTo>
                  <a:pt x="306749" y="134106"/>
                </a:lnTo>
                <a:lnTo>
                  <a:pt x="439465" y="153685"/>
                </a:lnTo>
                <a:cubicBezTo>
                  <a:pt x="447260" y="154812"/>
                  <a:pt x="453757" y="160268"/>
                  <a:pt x="456185" y="167804"/>
                </a:cubicBezTo>
                <a:cubicBezTo>
                  <a:pt x="458613" y="175341"/>
                  <a:pt x="456619" y="183485"/>
                  <a:pt x="451074" y="189030"/>
                </a:cubicBezTo>
                <a:lnTo>
                  <a:pt x="354828" y="284496"/>
                </a:lnTo>
                <a:lnTo>
                  <a:pt x="377524" y="419289"/>
                </a:lnTo>
                <a:cubicBezTo>
                  <a:pt x="378822" y="427087"/>
                  <a:pt x="375617" y="434970"/>
                  <a:pt x="369120" y="439645"/>
                </a:cubicBezTo>
                <a:cubicBezTo>
                  <a:pt x="362624" y="444325"/>
                  <a:pt x="354133" y="444844"/>
                  <a:pt x="347202" y="441118"/>
                </a:cubicBezTo>
                <a:lnTo>
                  <a:pt x="228522" y="377704"/>
                </a:lnTo>
                <a:lnTo>
                  <a:pt x="110011" y="441029"/>
                </a:lnTo>
                <a:cubicBezTo>
                  <a:pt x="102993" y="444755"/>
                  <a:pt x="94503" y="444236"/>
                  <a:pt x="88093" y="439556"/>
                </a:cubicBezTo>
                <a:cubicBezTo>
                  <a:pt x="81683" y="434877"/>
                  <a:pt x="78392" y="426994"/>
                  <a:pt x="79690" y="419201"/>
                </a:cubicBezTo>
                <a:lnTo>
                  <a:pt x="102385" y="284407"/>
                </a:lnTo>
                <a:lnTo>
                  <a:pt x="6140" y="189029"/>
                </a:lnTo>
                <a:cubicBezTo>
                  <a:pt x="507" y="183485"/>
                  <a:pt x="-1394" y="175256"/>
                  <a:pt x="1029" y="167804"/>
                </a:cubicBezTo>
                <a:cubicBezTo>
                  <a:pt x="3456" y="160352"/>
                  <a:pt x="9953" y="154896"/>
                  <a:pt x="17749" y="153685"/>
                </a:cubicBezTo>
                <a:lnTo>
                  <a:pt x="150465" y="134106"/>
                </a:lnTo>
                <a:lnTo>
                  <a:pt x="209891" y="11697"/>
                </a:lnTo>
                <a:cubicBezTo>
                  <a:pt x="213444" y="4507"/>
                  <a:pt x="220636" y="0"/>
                  <a:pt x="228605" y="0"/>
                </a:cubicBezTo>
                <a:lnTo>
                  <a:pt x="228609" y="0"/>
                </a:lnTo>
                <a:moveTo>
                  <a:pt x="228609" y="68439"/>
                </a:moveTo>
                <a:lnTo>
                  <a:pt x="183127" y="162171"/>
                </a:lnTo>
                <a:cubicBezTo>
                  <a:pt x="180096" y="168324"/>
                  <a:pt x="174289" y="172653"/>
                  <a:pt x="167445" y="173691"/>
                </a:cubicBezTo>
                <a:lnTo>
                  <a:pt x="64964" y="188763"/>
                </a:lnTo>
                <a:lnTo>
                  <a:pt x="139377" y="262486"/>
                </a:lnTo>
                <a:cubicBezTo>
                  <a:pt x="144141" y="267250"/>
                  <a:pt x="146395" y="274005"/>
                  <a:pt x="145266" y="280677"/>
                </a:cubicBezTo>
                <a:lnTo>
                  <a:pt x="127682" y="384371"/>
                </a:lnTo>
                <a:lnTo>
                  <a:pt x="218816" y="335684"/>
                </a:lnTo>
                <a:cubicBezTo>
                  <a:pt x="224965" y="332393"/>
                  <a:pt x="232331" y="332393"/>
                  <a:pt x="238393" y="335684"/>
                </a:cubicBezTo>
                <a:lnTo>
                  <a:pt x="329527" y="384371"/>
                </a:lnTo>
                <a:lnTo>
                  <a:pt x="312030" y="280761"/>
                </a:lnTo>
                <a:cubicBezTo>
                  <a:pt x="310905" y="274089"/>
                  <a:pt x="313068" y="267334"/>
                  <a:pt x="317919" y="262570"/>
                </a:cubicBezTo>
                <a:lnTo>
                  <a:pt x="392332" y="188848"/>
                </a:lnTo>
                <a:lnTo>
                  <a:pt x="289851" y="173686"/>
                </a:lnTo>
                <a:cubicBezTo>
                  <a:pt x="283094" y="172648"/>
                  <a:pt x="277205" y="168403"/>
                  <a:pt x="274169" y="162167"/>
                </a:cubicBezTo>
                <a:lnTo>
                  <a:pt x="228609" y="68439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045459"/>
            <a:ext cx="1812540" cy="1812541"/>
          </a:xfrm>
          <a:custGeom>
            <a:avLst/>
            <a:gdLst/>
            <a:ahLst/>
            <a:cxnLst/>
            <a:rect l="l" t="t" r="r" b="b"/>
            <a:pathLst>
              <a:path w="1812540" h="1812541">
                <a:moveTo>
                  <a:pt x="1219205" y="1219206"/>
                </a:moveTo>
                <a:lnTo>
                  <a:pt x="1812540" y="1219206"/>
                </a:lnTo>
                <a:lnTo>
                  <a:pt x="1812540" y="1812541"/>
                </a:lnTo>
                <a:lnTo>
                  <a:pt x="1219205" y="1219206"/>
                </a:lnTo>
              </a:path>
              <a:path w="1812540" h="1812541">
                <a:moveTo>
                  <a:pt x="609593" y="1219206"/>
                </a:moveTo>
                <a:lnTo>
                  <a:pt x="1202928" y="1219206"/>
                </a:lnTo>
                <a:lnTo>
                  <a:pt x="1202928" y="1812541"/>
                </a:lnTo>
                <a:lnTo>
                  <a:pt x="609593" y="1219206"/>
                </a:lnTo>
              </a:path>
              <a:path w="1812540" h="1812541">
                <a:moveTo>
                  <a:pt x="0" y="1219206"/>
                </a:moveTo>
                <a:lnTo>
                  <a:pt x="593335" y="1219206"/>
                </a:lnTo>
                <a:lnTo>
                  <a:pt x="593335" y="1812541"/>
                </a:lnTo>
                <a:lnTo>
                  <a:pt x="0" y="1219206"/>
                </a:lnTo>
              </a:path>
              <a:path w="1812540" h="1812541">
                <a:moveTo>
                  <a:pt x="1219205" y="609594"/>
                </a:moveTo>
                <a:lnTo>
                  <a:pt x="1812540" y="609594"/>
                </a:lnTo>
                <a:lnTo>
                  <a:pt x="1812540" y="1202929"/>
                </a:lnTo>
                <a:lnTo>
                  <a:pt x="1219205" y="609594"/>
                </a:lnTo>
              </a:path>
              <a:path w="1812540" h="1812541">
                <a:moveTo>
                  <a:pt x="609593" y="609594"/>
                </a:moveTo>
                <a:lnTo>
                  <a:pt x="1202928" y="609594"/>
                </a:lnTo>
                <a:lnTo>
                  <a:pt x="1202928" y="1202929"/>
                </a:lnTo>
                <a:lnTo>
                  <a:pt x="609593" y="609594"/>
                </a:lnTo>
              </a:path>
              <a:path w="1812540" h="1812541">
                <a:moveTo>
                  <a:pt x="0" y="609594"/>
                </a:moveTo>
                <a:lnTo>
                  <a:pt x="593335" y="609594"/>
                </a:lnTo>
                <a:lnTo>
                  <a:pt x="593335" y="1202929"/>
                </a:lnTo>
                <a:lnTo>
                  <a:pt x="0" y="609594"/>
                </a:lnTo>
              </a:path>
              <a:path w="1812540" h="1812541">
                <a:moveTo>
                  <a:pt x="1219205" y="0"/>
                </a:moveTo>
                <a:lnTo>
                  <a:pt x="1812540" y="0"/>
                </a:lnTo>
                <a:lnTo>
                  <a:pt x="1812540" y="593335"/>
                </a:lnTo>
                <a:lnTo>
                  <a:pt x="1219205" y="0"/>
                </a:lnTo>
              </a:path>
              <a:path w="1812540" h="1812541">
                <a:moveTo>
                  <a:pt x="609593" y="0"/>
                </a:moveTo>
                <a:lnTo>
                  <a:pt x="1202928" y="0"/>
                </a:lnTo>
                <a:lnTo>
                  <a:pt x="1202928" y="593335"/>
                </a:lnTo>
                <a:lnTo>
                  <a:pt x="609593" y="0"/>
                </a:lnTo>
              </a:path>
              <a:path w="1812540" h="1812541">
                <a:moveTo>
                  <a:pt x="0" y="0"/>
                </a:moveTo>
                <a:lnTo>
                  <a:pt x="593335" y="0"/>
                </a:lnTo>
                <a:lnTo>
                  <a:pt x="593335" y="593335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12</a:t>
            </a:r>
            <a:endParaRPr lang="en-US" sz="718" dirty="0"/>
          </a:p>
        </p:txBody>
      </p:sp>
      <p:sp>
        <p:nvSpPr>
          <p:cNvPr id="6" name="Text 4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Call to Action / Next Steps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57200" y="2845015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DEF2EB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394377" y="2845015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DEF2EB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333099" y="2845015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DEF2EB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533649" y="2363935"/>
            <a:ext cx="3200400" cy="356616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716529" y="3004015"/>
            <a:ext cx="2849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sign the exclusive listing agreement and begin the luxury marketing rollout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332481" y="2115399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515361" y="2206839"/>
            <a:ext cx="285115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Start now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95236" y="2363935"/>
            <a:ext cx="3200400" cy="356616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778116" y="3004015"/>
            <a:ext cx="2849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staging checklist, photography timeline, and final pricing confirmation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394377" y="2113885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577257" y="2205325"/>
            <a:ext cx="285115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Lock the plan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7750" y="2363935"/>
            <a:ext cx="3200400" cy="356616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40630" y="3004015"/>
            <a:ext cx="2849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review the listing terms and schedule your launch preparation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2113885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B4436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40080" y="2205325"/>
            <a:ext cx="285115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Confirm exclusivity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981383"/>
            <a:ext cx="1928722" cy="1876617"/>
          </a:xfrm>
          <a:custGeom>
            <a:avLst/>
            <a:gdLst/>
            <a:ahLst/>
            <a:cxnLst/>
            <a:rect l="l" t="t" r="r" b="b"/>
            <a:pathLst>
              <a:path w="1928722" h="1876617">
                <a:moveTo>
                  <a:pt x="527390" y="501338"/>
                </a:moveTo>
                <a:lnTo>
                  <a:pt x="1401332" y="1375279"/>
                </a:lnTo>
                <a:moveTo>
                  <a:pt x="1401332" y="501338"/>
                </a:moveTo>
                <a:lnTo>
                  <a:pt x="527390" y="1375279"/>
                </a:lnTo>
                <a:moveTo>
                  <a:pt x="346398" y="938309"/>
                </a:moveTo>
                <a:lnTo>
                  <a:pt x="1582323" y="938309"/>
                </a:lnTo>
                <a:moveTo>
                  <a:pt x="964361" y="1556260"/>
                </a:moveTo>
                <a:lnTo>
                  <a:pt x="964361" y="320339"/>
                </a:lnTo>
                <a:moveTo>
                  <a:pt x="1546565" y="193536"/>
                </a:moveTo>
                <a:cubicBezTo>
                  <a:pt x="1377840" y="96346"/>
                  <a:pt x="1158564" y="119878"/>
                  <a:pt x="1014315" y="264134"/>
                </a:cubicBezTo>
                <a:lnTo>
                  <a:pt x="964380" y="314071"/>
                </a:lnTo>
                <a:lnTo>
                  <a:pt x="889469" y="239156"/>
                </a:lnTo>
                <a:cubicBezTo>
                  <a:pt x="753012" y="102707"/>
                  <a:pt x="549454" y="74258"/>
                  <a:pt x="385011" y="153845"/>
                </a:cubicBezTo>
                <a:cubicBezTo>
                  <a:pt x="382851" y="174225"/>
                  <a:pt x="381752" y="194906"/>
                  <a:pt x="381752" y="215849"/>
                </a:cubicBezTo>
                <a:lnTo>
                  <a:pt x="381752" y="355675"/>
                </a:lnTo>
                <a:lnTo>
                  <a:pt x="288537" y="355675"/>
                </a:lnTo>
                <a:cubicBezTo>
                  <a:pt x="250174" y="355675"/>
                  <a:pt x="212661" y="359391"/>
                  <a:pt x="176362" y="366466"/>
                </a:cubicBezTo>
                <a:cubicBezTo>
                  <a:pt x="101219" y="529544"/>
                  <a:pt x="130844" y="729009"/>
                  <a:pt x="265238" y="863394"/>
                </a:cubicBezTo>
                <a:lnTo>
                  <a:pt x="340149" y="938309"/>
                </a:lnTo>
                <a:lnTo>
                  <a:pt x="290215" y="988245"/>
                </a:lnTo>
                <a:cubicBezTo>
                  <a:pt x="147065" y="1131394"/>
                  <a:pt x="122782" y="1348425"/>
                  <a:pt x="217405" y="1516626"/>
                </a:cubicBezTo>
                <a:cubicBezTo>
                  <a:pt x="240724" y="1519459"/>
                  <a:pt x="264466" y="1520923"/>
                  <a:pt x="288537" y="1520923"/>
                </a:cubicBezTo>
                <a:lnTo>
                  <a:pt x="381752" y="1520923"/>
                </a:lnTo>
                <a:lnTo>
                  <a:pt x="381752" y="1660750"/>
                </a:lnTo>
                <a:cubicBezTo>
                  <a:pt x="381752" y="1668219"/>
                  <a:pt x="381887" y="1675669"/>
                  <a:pt x="382176" y="1683063"/>
                </a:cubicBezTo>
                <a:cubicBezTo>
                  <a:pt x="550901" y="1780253"/>
                  <a:pt x="770177" y="1756739"/>
                  <a:pt x="914446" y="1612465"/>
                </a:cubicBezTo>
                <a:lnTo>
                  <a:pt x="964380" y="1562528"/>
                </a:lnTo>
                <a:lnTo>
                  <a:pt x="1039292" y="1637442"/>
                </a:lnTo>
                <a:cubicBezTo>
                  <a:pt x="1175749" y="1773891"/>
                  <a:pt x="1379306" y="1802322"/>
                  <a:pt x="1543749" y="1722753"/>
                </a:cubicBezTo>
                <a:cubicBezTo>
                  <a:pt x="1545909" y="1702373"/>
                  <a:pt x="1547008" y="1681693"/>
                  <a:pt x="1547008" y="1660750"/>
                </a:cubicBezTo>
                <a:lnTo>
                  <a:pt x="1547008" y="1520923"/>
                </a:lnTo>
                <a:lnTo>
                  <a:pt x="1640224" y="1520923"/>
                </a:lnTo>
                <a:cubicBezTo>
                  <a:pt x="1678605" y="1520923"/>
                  <a:pt x="1716100" y="1517226"/>
                  <a:pt x="1752398" y="1510133"/>
                </a:cubicBezTo>
                <a:cubicBezTo>
                  <a:pt x="1827522" y="1347055"/>
                  <a:pt x="1797916" y="1147589"/>
                  <a:pt x="1663523" y="1013204"/>
                </a:cubicBezTo>
                <a:lnTo>
                  <a:pt x="1588611" y="938290"/>
                </a:lnTo>
                <a:lnTo>
                  <a:pt x="1638546" y="888353"/>
                </a:lnTo>
                <a:cubicBezTo>
                  <a:pt x="1781695" y="745205"/>
                  <a:pt x="1805959" y="528174"/>
                  <a:pt x="1711355" y="359973"/>
                </a:cubicBezTo>
                <a:cubicBezTo>
                  <a:pt x="1688037" y="357139"/>
                  <a:pt x="1664294" y="355675"/>
                  <a:pt x="1640205" y="355675"/>
                </a:cubicBezTo>
                <a:lnTo>
                  <a:pt x="1546989" y="355675"/>
                </a:lnTo>
                <a:lnTo>
                  <a:pt x="1546989" y="215849"/>
                </a:lnTo>
                <a:cubicBezTo>
                  <a:pt x="1546989" y="208380"/>
                  <a:pt x="1546854" y="200929"/>
                  <a:pt x="1546565" y="193517"/>
                </a:cubicBezTo>
                <a:lnTo>
                  <a:pt x="1546565" y="193536"/>
                </a:lnTo>
                <a:moveTo>
                  <a:pt x="522954" y="426292"/>
                </a:moveTo>
                <a:cubicBezTo>
                  <a:pt x="522954" y="222285"/>
                  <a:pt x="661359" y="50594"/>
                  <a:pt x="849390" y="0"/>
                </a:cubicBezTo>
                <a:cubicBezTo>
                  <a:pt x="852765" y="3134"/>
                  <a:pt x="856102" y="6305"/>
                  <a:pt x="859419" y="9514"/>
                </a:cubicBezTo>
                <a:cubicBezTo>
                  <a:pt x="672835" y="56336"/>
                  <a:pt x="534680" y="225175"/>
                  <a:pt x="534680" y="426274"/>
                </a:cubicBezTo>
                <a:lnTo>
                  <a:pt x="534680" y="508638"/>
                </a:lnTo>
                <a:lnTo>
                  <a:pt x="417009" y="508638"/>
                </a:lnTo>
                <a:cubicBezTo>
                  <a:pt x="226644" y="508638"/>
                  <a:pt x="65210" y="632439"/>
                  <a:pt x="8776" y="803905"/>
                </a:cubicBezTo>
                <a:cubicBezTo>
                  <a:pt x="5786" y="800396"/>
                  <a:pt x="2854" y="796849"/>
                  <a:pt x="-19" y="793284"/>
                </a:cubicBezTo>
                <a:cubicBezTo>
                  <a:pt x="59983" y="620747"/>
                  <a:pt x="224021" y="496909"/>
                  <a:pt x="417009" y="496909"/>
                </a:cubicBezTo>
                <a:lnTo>
                  <a:pt x="522954" y="496909"/>
                </a:lnTo>
                <a:lnTo>
                  <a:pt x="522954" y="426292"/>
                </a:lnTo>
                <a:moveTo>
                  <a:pt x="1394022" y="426292"/>
                </a:moveTo>
                <a:cubicBezTo>
                  <a:pt x="1394022" y="226264"/>
                  <a:pt x="1257353" y="58175"/>
                  <a:pt x="1072292" y="10303"/>
                </a:cubicBezTo>
                <a:cubicBezTo>
                  <a:pt x="1076034" y="7206"/>
                  <a:pt x="1079814" y="4185"/>
                  <a:pt x="1083633" y="1201"/>
                </a:cubicBezTo>
                <a:cubicBezTo>
                  <a:pt x="1269466" y="53240"/>
                  <a:pt x="1405768" y="223843"/>
                  <a:pt x="1405768" y="426292"/>
                </a:cubicBezTo>
                <a:lnTo>
                  <a:pt x="1405768" y="496909"/>
                </a:lnTo>
                <a:lnTo>
                  <a:pt x="1511713" y="496909"/>
                </a:lnTo>
                <a:cubicBezTo>
                  <a:pt x="1701769" y="496909"/>
                  <a:pt x="1863763" y="617013"/>
                  <a:pt x="1925945" y="785458"/>
                </a:cubicBezTo>
                <a:cubicBezTo>
                  <a:pt x="1923264" y="789436"/>
                  <a:pt x="1920525" y="793396"/>
                  <a:pt x="1917728" y="797337"/>
                </a:cubicBezTo>
                <a:cubicBezTo>
                  <a:pt x="1859384" y="629286"/>
                  <a:pt x="1699648" y="508657"/>
                  <a:pt x="1511732" y="508657"/>
                </a:cubicBezTo>
                <a:lnTo>
                  <a:pt x="1394061" y="508657"/>
                </a:lnTo>
                <a:lnTo>
                  <a:pt x="1394022" y="426292"/>
                </a:lnTo>
                <a:moveTo>
                  <a:pt x="1928722" y="1083333"/>
                </a:moveTo>
                <a:cubicBezTo>
                  <a:pt x="1925848" y="1079768"/>
                  <a:pt x="1922917" y="1076221"/>
                  <a:pt x="1919927" y="1072712"/>
                </a:cubicBezTo>
                <a:cubicBezTo>
                  <a:pt x="1863493" y="1244178"/>
                  <a:pt x="1702059" y="1367960"/>
                  <a:pt x="1511694" y="1367960"/>
                </a:cubicBezTo>
                <a:lnTo>
                  <a:pt x="1394022" y="1367960"/>
                </a:lnTo>
                <a:lnTo>
                  <a:pt x="1394022" y="1450325"/>
                </a:lnTo>
                <a:cubicBezTo>
                  <a:pt x="1394022" y="1651423"/>
                  <a:pt x="1255868" y="1820262"/>
                  <a:pt x="1069283" y="1867084"/>
                </a:cubicBezTo>
                <a:cubicBezTo>
                  <a:pt x="1072581" y="1870312"/>
                  <a:pt x="1075937" y="1873483"/>
                  <a:pt x="1079313" y="1876598"/>
                </a:cubicBezTo>
                <a:cubicBezTo>
                  <a:pt x="1267363" y="1826023"/>
                  <a:pt x="1405768" y="1654332"/>
                  <a:pt x="1405768" y="1450325"/>
                </a:cubicBezTo>
                <a:lnTo>
                  <a:pt x="1405768" y="1379689"/>
                </a:lnTo>
                <a:lnTo>
                  <a:pt x="1511713" y="1379689"/>
                </a:lnTo>
                <a:cubicBezTo>
                  <a:pt x="1704681" y="1379689"/>
                  <a:pt x="1868739" y="1255851"/>
                  <a:pt x="1928741" y="1083315"/>
                </a:cubicBezTo>
                <a:lnTo>
                  <a:pt x="1928722" y="1083333"/>
                </a:lnTo>
                <a:moveTo>
                  <a:pt x="845108" y="1875435"/>
                </a:moveTo>
                <a:cubicBezTo>
                  <a:pt x="848908" y="1872470"/>
                  <a:pt x="852688" y="1869430"/>
                  <a:pt x="856449" y="1866333"/>
                </a:cubicBezTo>
                <a:cubicBezTo>
                  <a:pt x="671388" y="1818461"/>
                  <a:pt x="534700" y="1650353"/>
                  <a:pt x="534700" y="1450325"/>
                </a:cubicBezTo>
                <a:lnTo>
                  <a:pt x="534700" y="1367960"/>
                </a:lnTo>
                <a:lnTo>
                  <a:pt x="417028" y="1367960"/>
                </a:lnTo>
                <a:cubicBezTo>
                  <a:pt x="229113" y="1367960"/>
                  <a:pt x="69376" y="1247331"/>
                  <a:pt x="11032" y="1079299"/>
                </a:cubicBezTo>
                <a:cubicBezTo>
                  <a:pt x="8236" y="1083240"/>
                  <a:pt x="5497" y="1087180"/>
                  <a:pt x="2816" y="1091159"/>
                </a:cubicBezTo>
                <a:cubicBezTo>
                  <a:pt x="64998" y="1259604"/>
                  <a:pt x="226991" y="1379689"/>
                  <a:pt x="417028" y="1379689"/>
                </a:cubicBezTo>
                <a:lnTo>
                  <a:pt x="522973" y="1379689"/>
                </a:lnTo>
                <a:lnTo>
                  <a:pt x="522973" y="1450325"/>
                </a:lnTo>
                <a:cubicBezTo>
                  <a:pt x="522973" y="1652774"/>
                  <a:pt x="659276" y="1823396"/>
                  <a:pt x="845127" y="1875435"/>
                </a:cubicBezTo>
                <a:lnTo>
                  <a:pt x="845108" y="1875435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1493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Luxury Listing, Exclusive Outcome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287638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23783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2</a:t>
            </a:r>
            <a:endParaRPr lang="en-US" sz="718" dirty="0"/>
          </a:p>
        </p:txBody>
      </p:sp>
      <p:sp>
        <p:nvSpPr>
          <p:cNvPr id="10" name="Text 8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632928" y="2015032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77880" y="36360"/>
                </a:moveTo>
                <a:lnTo>
                  <a:pt x="36364" y="177876"/>
                </a:lnTo>
                <a:cubicBezTo>
                  <a:pt x="35007" y="179233"/>
                  <a:pt x="34294" y="181018"/>
                  <a:pt x="34294" y="182876"/>
                </a:cubicBezTo>
                <a:cubicBezTo>
                  <a:pt x="34294" y="184734"/>
                  <a:pt x="35007" y="186592"/>
                  <a:pt x="36364" y="187876"/>
                </a:cubicBezTo>
                <a:lnTo>
                  <a:pt x="177880" y="329392"/>
                </a:lnTo>
                <a:cubicBezTo>
                  <a:pt x="179237" y="330749"/>
                  <a:pt x="181022" y="331463"/>
                  <a:pt x="182880" y="331463"/>
                </a:cubicBezTo>
                <a:cubicBezTo>
                  <a:pt x="184738" y="331463"/>
                  <a:pt x="186596" y="330749"/>
                  <a:pt x="187880" y="329392"/>
                </a:cubicBezTo>
                <a:lnTo>
                  <a:pt x="329396" y="187876"/>
                </a:lnTo>
                <a:cubicBezTo>
                  <a:pt x="330753" y="186519"/>
                  <a:pt x="331466" y="184734"/>
                  <a:pt x="331466" y="182876"/>
                </a:cubicBezTo>
                <a:cubicBezTo>
                  <a:pt x="331466" y="181018"/>
                  <a:pt x="330753" y="179160"/>
                  <a:pt x="329396" y="177876"/>
                </a:cubicBezTo>
                <a:lnTo>
                  <a:pt x="187880" y="36360"/>
                </a:lnTo>
                <a:cubicBezTo>
                  <a:pt x="186523" y="35003"/>
                  <a:pt x="184738" y="34290"/>
                  <a:pt x="182880" y="34290"/>
                </a:cubicBezTo>
                <a:cubicBezTo>
                  <a:pt x="181022" y="34290"/>
                  <a:pt x="179164" y="35003"/>
                  <a:pt x="177880" y="36360"/>
                </a:cubicBezTo>
                <a:lnTo>
                  <a:pt x="177880" y="36360"/>
                </a:lnTo>
                <a:moveTo>
                  <a:pt x="12143" y="153590"/>
                </a:moveTo>
                <a:lnTo>
                  <a:pt x="153590" y="12143"/>
                </a:lnTo>
                <a:cubicBezTo>
                  <a:pt x="161377" y="4356"/>
                  <a:pt x="171878" y="0"/>
                  <a:pt x="182880" y="0"/>
                </a:cubicBezTo>
                <a:cubicBezTo>
                  <a:pt x="193882" y="0"/>
                  <a:pt x="204383" y="4356"/>
                  <a:pt x="212170" y="12143"/>
                </a:cubicBezTo>
                <a:lnTo>
                  <a:pt x="353617" y="153590"/>
                </a:lnTo>
                <a:cubicBezTo>
                  <a:pt x="361404" y="161377"/>
                  <a:pt x="365760" y="171878"/>
                  <a:pt x="365760" y="182880"/>
                </a:cubicBezTo>
                <a:cubicBezTo>
                  <a:pt x="365760" y="193882"/>
                  <a:pt x="361404" y="204383"/>
                  <a:pt x="353617" y="212170"/>
                </a:cubicBezTo>
                <a:lnTo>
                  <a:pt x="212170" y="353617"/>
                </a:lnTo>
                <a:cubicBezTo>
                  <a:pt x="204383" y="361404"/>
                  <a:pt x="193882" y="365760"/>
                  <a:pt x="182880" y="365760"/>
                </a:cubicBezTo>
                <a:cubicBezTo>
                  <a:pt x="171878" y="365760"/>
                  <a:pt x="161377" y="361404"/>
                  <a:pt x="153590" y="353617"/>
                </a:cubicBezTo>
                <a:lnTo>
                  <a:pt x="12143" y="212170"/>
                </a:lnTo>
                <a:cubicBezTo>
                  <a:pt x="4356" y="204383"/>
                  <a:pt x="0" y="193882"/>
                  <a:pt x="0" y="182880"/>
                </a:cubicBezTo>
                <a:cubicBezTo>
                  <a:pt x="0" y="171878"/>
                  <a:pt x="4356" y="161377"/>
                  <a:pt x="12143" y="153590"/>
                </a:cubicBezTo>
                <a:lnTo>
                  <a:pt x="12143" y="15359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469073" y="2087681"/>
            <a:ext cx="365760" cy="220463"/>
          </a:xfrm>
          <a:custGeom>
            <a:avLst/>
            <a:gdLst/>
            <a:ahLst/>
            <a:cxnLst/>
            <a:rect l="l" t="t" r="r" b="b"/>
            <a:pathLst>
              <a:path w="365760" h="220463">
                <a:moveTo>
                  <a:pt x="155561" y="344"/>
                </a:moveTo>
                <a:lnTo>
                  <a:pt x="126359" y="29549"/>
                </a:lnTo>
                <a:cubicBezTo>
                  <a:pt x="117614" y="31950"/>
                  <a:pt x="109501" y="36350"/>
                  <a:pt x="102643" y="42408"/>
                </a:cubicBezTo>
                <a:lnTo>
                  <a:pt x="87442" y="55953"/>
                </a:lnTo>
                <a:cubicBezTo>
                  <a:pt x="81612" y="61154"/>
                  <a:pt x="74011" y="64011"/>
                  <a:pt x="66181" y="64011"/>
                </a:cubicBezTo>
                <a:lnTo>
                  <a:pt x="54864" y="64011"/>
                </a:lnTo>
                <a:lnTo>
                  <a:pt x="54864" y="137163"/>
                </a:lnTo>
                <a:cubicBezTo>
                  <a:pt x="66521" y="137507"/>
                  <a:pt x="77611" y="142249"/>
                  <a:pt x="85895" y="150536"/>
                </a:cubicBezTo>
                <a:lnTo>
                  <a:pt x="106239" y="170881"/>
                </a:lnTo>
                <a:lnTo>
                  <a:pt x="110240" y="174882"/>
                </a:lnTo>
                <a:lnTo>
                  <a:pt x="110240" y="174882"/>
                </a:lnTo>
                <a:lnTo>
                  <a:pt x="125672" y="190312"/>
                </a:lnTo>
                <a:cubicBezTo>
                  <a:pt x="129216" y="193855"/>
                  <a:pt x="135046" y="193855"/>
                  <a:pt x="138586" y="190312"/>
                </a:cubicBezTo>
                <a:cubicBezTo>
                  <a:pt x="139559" y="189340"/>
                  <a:pt x="140302" y="188198"/>
                  <a:pt x="140701" y="186997"/>
                </a:cubicBezTo>
                <a:cubicBezTo>
                  <a:pt x="142303" y="182596"/>
                  <a:pt x="146015" y="179280"/>
                  <a:pt x="150587" y="178253"/>
                </a:cubicBezTo>
                <a:cubicBezTo>
                  <a:pt x="155159" y="177223"/>
                  <a:pt x="159958" y="178597"/>
                  <a:pt x="163275" y="181968"/>
                </a:cubicBezTo>
                <a:lnTo>
                  <a:pt x="169449" y="188026"/>
                </a:lnTo>
                <a:cubicBezTo>
                  <a:pt x="176080" y="194655"/>
                  <a:pt x="186823" y="194655"/>
                  <a:pt x="193396" y="188026"/>
                </a:cubicBezTo>
                <a:cubicBezTo>
                  <a:pt x="196483" y="184939"/>
                  <a:pt x="198140" y="180998"/>
                  <a:pt x="198311" y="176939"/>
                </a:cubicBezTo>
                <a:cubicBezTo>
                  <a:pt x="198538" y="171910"/>
                  <a:pt x="201512" y="167452"/>
                  <a:pt x="206084" y="165281"/>
                </a:cubicBezTo>
                <a:cubicBezTo>
                  <a:pt x="210656" y="163109"/>
                  <a:pt x="215970" y="163566"/>
                  <a:pt x="220027" y="166480"/>
                </a:cubicBezTo>
                <a:cubicBezTo>
                  <a:pt x="225400" y="170310"/>
                  <a:pt x="232887" y="169796"/>
                  <a:pt x="237686" y="164994"/>
                </a:cubicBezTo>
                <a:cubicBezTo>
                  <a:pt x="243059" y="159622"/>
                  <a:pt x="243059" y="150935"/>
                  <a:pt x="237686" y="145620"/>
                </a:cubicBezTo>
                <a:lnTo>
                  <a:pt x="194365" y="102301"/>
                </a:lnTo>
                <a:lnTo>
                  <a:pt x="173904" y="121162"/>
                </a:lnTo>
                <a:cubicBezTo>
                  <a:pt x="158301" y="135565"/>
                  <a:pt x="134358" y="135792"/>
                  <a:pt x="118470" y="121675"/>
                </a:cubicBezTo>
                <a:cubicBezTo>
                  <a:pt x="100354" y="105560"/>
                  <a:pt x="99951" y="77442"/>
                  <a:pt x="117555" y="60810"/>
                </a:cubicBezTo>
                <a:lnTo>
                  <a:pt x="157617" y="22977"/>
                </a:lnTo>
                <a:cubicBezTo>
                  <a:pt x="173275" y="8232"/>
                  <a:pt x="193963" y="2"/>
                  <a:pt x="215509" y="2"/>
                </a:cubicBezTo>
                <a:cubicBezTo>
                  <a:pt x="236142" y="2"/>
                  <a:pt x="256087" y="7604"/>
                  <a:pt x="271460" y="21261"/>
                </a:cubicBezTo>
                <a:lnTo>
                  <a:pt x="288661" y="36577"/>
                </a:lnTo>
                <a:lnTo>
                  <a:pt x="310892" y="36577"/>
                </a:lnTo>
                <a:lnTo>
                  <a:pt x="333752" y="36577"/>
                </a:lnTo>
                <a:lnTo>
                  <a:pt x="356612" y="36577"/>
                </a:lnTo>
                <a:cubicBezTo>
                  <a:pt x="361641" y="36577"/>
                  <a:pt x="365756" y="40691"/>
                  <a:pt x="365756" y="45722"/>
                </a:cubicBezTo>
                <a:lnTo>
                  <a:pt x="365756" y="164593"/>
                </a:lnTo>
                <a:cubicBezTo>
                  <a:pt x="365756" y="174708"/>
                  <a:pt x="357585" y="182880"/>
                  <a:pt x="347468" y="182880"/>
                </a:cubicBezTo>
                <a:lnTo>
                  <a:pt x="329180" y="182880"/>
                </a:lnTo>
                <a:cubicBezTo>
                  <a:pt x="322436" y="182880"/>
                  <a:pt x="316492" y="179223"/>
                  <a:pt x="313350" y="173736"/>
                </a:cubicBezTo>
                <a:lnTo>
                  <a:pt x="264829" y="173736"/>
                </a:lnTo>
                <a:cubicBezTo>
                  <a:pt x="262886" y="177565"/>
                  <a:pt x="260315" y="181223"/>
                  <a:pt x="257115" y="184424"/>
                </a:cubicBezTo>
                <a:cubicBezTo>
                  <a:pt x="247341" y="194197"/>
                  <a:pt x="233797" y="198026"/>
                  <a:pt x="221109" y="195910"/>
                </a:cubicBezTo>
                <a:cubicBezTo>
                  <a:pt x="219054" y="200081"/>
                  <a:pt x="216252" y="203968"/>
                  <a:pt x="212766" y="207453"/>
                </a:cubicBezTo>
                <a:cubicBezTo>
                  <a:pt x="197163" y="223055"/>
                  <a:pt x="172763" y="224599"/>
                  <a:pt x="155389" y="212083"/>
                </a:cubicBezTo>
                <a:cubicBezTo>
                  <a:pt x="141044" y="223970"/>
                  <a:pt x="119669" y="223227"/>
                  <a:pt x="106242" y="209739"/>
                </a:cubicBezTo>
                <a:lnTo>
                  <a:pt x="90869" y="194309"/>
                </a:lnTo>
                <a:lnTo>
                  <a:pt x="86868" y="190308"/>
                </a:lnTo>
                <a:lnTo>
                  <a:pt x="66521" y="169964"/>
                </a:lnTo>
                <a:cubicBezTo>
                  <a:pt x="63379" y="166820"/>
                  <a:pt x="59264" y="164992"/>
                  <a:pt x="54864" y="164648"/>
                </a:cubicBezTo>
                <a:cubicBezTo>
                  <a:pt x="54864" y="174706"/>
                  <a:pt x="46634" y="182878"/>
                  <a:pt x="36576" y="182878"/>
                </a:cubicBezTo>
                <a:lnTo>
                  <a:pt x="18288" y="182878"/>
                </a:lnTo>
                <a:cubicBezTo>
                  <a:pt x="8171" y="182878"/>
                  <a:pt x="0" y="174706"/>
                  <a:pt x="0" y="164591"/>
                </a:cubicBezTo>
                <a:lnTo>
                  <a:pt x="0" y="45720"/>
                </a:lnTo>
                <a:cubicBezTo>
                  <a:pt x="0" y="40691"/>
                  <a:pt x="4115" y="36575"/>
                  <a:pt x="9144" y="36575"/>
                </a:cubicBezTo>
                <a:lnTo>
                  <a:pt x="32004" y="36575"/>
                </a:lnTo>
                <a:lnTo>
                  <a:pt x="54864" y="36575"/>
                </a:lnTo>
                <a:lnTo>
                  <a:pt x="66181" y="36575"/>
                </a:lnTo>
                <a:cubicBezTo>
                  <a:pt x="67325" y="36575"/>
                  <a:pt x="68408" y="36176"/>
                  <a:pt x="69209" y="35433"/>
                </a:cubicBezTo>
                <a:lnTo>
                  <a:pt x="84355" y="21945"/>
                </a:lnTo>
                <a:cubicBezTo>
                  <a:pt x="100299" y="7829"/>
                  <a:pt x="120818" y="0"/>
                  <a:pt x="142134" y="0"/>
                </a:cubicBezTo>
                <a:lnTo>
                  <a:pt x="148019" y="0"/>
                </a:lnTo>
                <a:cubicBezTo>
                  <a:pt x="150532" y="0"/>
                  <a:pt x="153107" y="115"/>
                  <a:pt x="155561" y="344"/>
                </a:cubicBezTo>
                <a:lnTo>
                  <a:pt x="155561" y="344"/>
                </a:lnTo>
                <a:moveTo>
                  <a:pt x="310896" y="146304"/>
                </a:moveTo>
                <a:lnTo>
                  <a:pt x="310896" y="64007"/>
                </a:lnTo>
                <a:lnTo>
                  <a:pt x="283464" y="64007"/>
                </a:lnTo>
                <a:cubicBezTo>
                  <a:pt x="280092" y="64007"/>
                  <a:pt x="276833" y="62750"/>
                  <a:pt x="274378" y="60521"/>
                </a:cubicBezTo>
                <a:lnTo>
                  <a:pt x="253289" y="41776"/>
                </a:lnTo>
                <a:cubicBezTo>
                  <a:pt x="242887" y="32518"/>
                  <a:pt x="229456" y="27430"/>
                  <a:pt x="215513" y="27430"/>
                </a:cubicBezTo>
                <a:cubicBezTo>
                  <a:pt x="200996" y="27430"/>
                  <a:pt x="187053" y="32975"/>
                  <a:pt x="176479" y="42918"/>
                </a:cubicBezTo>
                <a:lnTo>
                  <a:pt x="136418" y="80751"/>
                </a:lnTo>
                <a:cubicBezTo>
                  <a:pt x="130532" y="86351"/>
                  <a:pt x="130646" y="95782"/>
                  <a:pt x="136703" y="101153"/>
                </a:cubicBezTo>
                <a:cubicBezTo>
                  <a:pt x="142017" y="105897"/>
                  <a:pt x="150075" y="105782"/>
                  <a:pt x="155276" y="100981"/>
                </a:cubicBezTo>
                <a:lnTo>
                  <a:pt x="196366" y="63033"/>
                </a:lnTo>
                <a:cubicBezTo>
                  <a:pt x="201910" y="57889"/>
                  <a:pt x="210597" y="58231"/>
                  <a:pt x="215740" y="63833"/>
                </a:cubicBezTo>
                <a:cubicBezTo>
                  <a:pt x="220882" y="69433"/>
                  <a:pt x="220542" y="78064"/>
                  <a:pt x="214939" y="83207"/>
                </a:cubicBezTo>
                <a:lnTo>
                  <a:pt x="214482" y="83663"/>
                </a:lnTo>
                <a:lnTo>
                  <a:pt x="257001" y="126184"/>
                </a:lnTo>
                <a:cubicBezTo>
                  <a:pt x="262718" y="131898"/>
                  <a:pt x="266431" y="138929"/>
                  <a:pt x="268087" y="146244"/>
                </a:cubicBezTo>
                <a:lnTo>
                  <a:pt x="310834" y="146244"/>
                </a:lnTo>
                <a:lnTo>
                  <a:pt x="310896" y="146304"/>
                </a:lnTo>
                <a:moveTo>
                  <a:pt x="36576" y="155448"/>
                </a:moveTo>
                <a:cubicBezTo>
                  <a:pt x="36576" y="150397"/>
                  <a:pt x="32483" y="146304"/>
                  <a:pt x="27432" y="146304"/>
                </a:cubicBezTo>
                <a:cubicBezTo>
                  <a:pt x="22381" y="146304"/>
                  <a:pt x="18288" y="150398"/>
                  <a:pt x="18288" y="155448"/>
                </a:cubicBezTo>
                <a:cubicBezTo>
                  <a:pt x="18288" y="160499"/>
                  <a:pt x="22381" y="164593"/>
                  <a:pt x="27432" y="164593"/>
                </a:cubicBezTo>
                <a:cubicBezTo>
                  <a:pt x="32483" y="164593"/>
                  <a:pt x="36576" y="160499"/>
                  <a:pt x="36576" y="155448"/>
                </a:cubicBezTo>
                <a:moveTo>
                  <a:pt x="338328" y="164593"/>
                </a:moveTo>
                <a:cubicBezTo>
                  <a:pt x="343379" y="164593"/>
                  <a:pt x="347472" y="160499"/>
                  <a:pt x="347472" y="155448"/>
                </a:cubicBezTo>
                <a:cubicBezTo>
                  <a:pt x="347472" y="150397"/>
                  <a:pt x="343379" y="146304"/>
                  <a:pt x="338328" y="146304"/>
                </a:cubicBezTo>
                <a:cubicBezTo>
                  <a:pt x="333277" y="146304"/>
                  <a:pt x="329184" y="150398"/>
                  <a:pt x="329184" y="155448"/>
                </a:cubicBezTo>
                <a:cubicBezTo>
                  <a:pt x="329184" y="160499"/>
                  <a:pt x="333277" y="164593"/>
                  <a:pt x="338328" y="164593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305218" y="2015068"/>
            <a:ext cx="365760" cy="365689"/>
          </a:xfrm>
          <a:custGeom>
            <a:avLst/>
            <a:gdLst/>
            <a:ahLst/>
            <a:cxnLst/>
            <a:rect l="l" t="t" r="r" b="b"/>
            <a:pathLst>
              <a:path w="365760" h="365689">
                <a:moveTo>
                  <a:pt x="148561" y="125705"/>
                </a:moveTo>
                <a:cubicBezTo>
                  <a:pt x="148561" y="75207"/>
                  <a:pt x="189486" y="34283"/>
                  <a:pt x="239982" y="34283"/>
                </a:cubicBezTo>
                <a:cubicBezTo>
                  <a:pt x="290479" y="34283"/>
                  <a:pt x="331404" y="75207"/>
                  <a:pt x="331404" y="125705"/>
                </a:cubicBezTo>
                <a:cubicBezTo>
                  <a:pt x="331404" y="176203"/>
                  <a:pt x="290479" y="217128"/>
                  <a:pt x="239982" y="217128"/>
                </a:cubicBezTo>
                <a:cubicBezTo>
                  <a:pt x="232554" y="217128"/>
                  <a:pt x="225341" y="216272"/>
                  <a:pt x="218483" y="214557"/>
                </a:cubicBezTo>
                <a:cubicBezTo>
                  <a:pt x="212697" y="213127"/>
                  <a:pt x="206556" y="214842"/>
                  <a:pt x="202342" y="219128"/>
                </a:cubicBezTo>
                <a:lnTo>
                  <a:pt x="181486" y="239983"/>
                </a:lnTo>
                <a:lnTo>
                  <a:pt x="142848" y="239983"/>
                </a:lnTo>
                <a:cubicBezTo>
                  <a:pt x="133349" y="239983"/>
                  <a:pt x="125704" y="247626"/>
                  <a:pt x="125704" y="257127"/>
                </a:cubicBezTo>
                <a:lnTo>
                  <a:pt x="125704" y="285698"/>
                </a:lnTo>
                <a:lnTo>
                  <a:pt x="97135" y="285698"/>
                </a:lnTo>
                <a:cubicBezTo>
                  <a:pt x="87636" y="285698"/>
                  <a:pt x="79992" y="293341"/>
                  <a:pt x="79992" y="302841"/>
                </a:cubicBezTo>
                <a:lnTo>
                  <a:pt x="79992" y="331413"/>
                </a:lnTo>
                <a:lnTo>
                  <a:pt x="34279" y="331413"/>
                </a:lnTo>
                <a:lnTo>
                  <a:pt x="34279" y="275631"/>
                </a:lnTo>
                <a:lnTo>
                  <a:pt x="146556" y="163353"/>
                </a:lnTo>
                <a:cubicBezTo>
                  <a:pt x="150770" y="159140"/>
                  <a:pt x="152485" y="152997"/>
                  <a:pt x="151128" y="147212"/>
                </a:cubicBezTo>
                <a:cubicBezTo>
                  <a:pt x="149486" y="140355"/>
                  <a:pt x="148557" y="133140"/>
                  <a:pt x="148557" y="125713"/>
                </a:cubicBezTo>
                <a:lnTo>
                  <a:pt x="148561" y="125705"/>
                </a:lnTo>
                <a:moveTo>
                  <a:pt x="239982" y="0"/>
                </a:moveTo>
                <a:cubicBezTo>
                  <a:pt x="170558" y="0"/>
                  <a:pt x="114278" y="56283"/>
                  <a:pt x="114278" y="125705"/>
                </a:cubicBezTo>
                <a:cubicBezTo>
                  <a:pt x="114278" y="132489"/>
                  <a:pt x="114779" y="139133"/>
                  <a:pt x="115851" y="145632"/>
                </a:cubicBezTo>
                <a:lnTo>
                  <a:pt x="5000" y="256410"/>
                </a:lnTo>
                <a:cubicBezTo>
                  <a:pt x="1785" y="259624"/>
                  <a:pt x="0" y="263980"/>
                  <a:pt x="0" y="268551"/>
                </a:cubicBezTo>
                <a:lnTo>
                  <a:pt x="0" y="348545"/>
                </a:lnTo>
                <a:cubicBezTo>
                  <a:pt x="0" y="358046"/>
                  <a:pt x="7641" y="365689"/>
                  <a:pt x="17143" y="365689"/>
                </a:cubicBezTo>
                <a:lnTo>
                  <a:pt x="97139" y="365689"/>
                </a:lnTo>
                <a:cubicBezTo>
                  <a:pt x="106637" y="365689"/>
                  <a:pt x="114282" y="358046"/>
                  <a:pt x="114282" y="348549"/>
                </a:cubicBezTo>
                <a:lnTo>
                  <a:pt x="114282" y="319981"/>
                </a:lnTo>
                <a:lnTo>
                  <a:pt x="142851" y="319981"/>
                </a:lnTo>
                <a:cubicBezTo>
                  <a:pt x="152350" y="319981"/>
                  <a:pt x="159994" y="312338"/>
                  <a:pt x="159994" y="302841"/>
                </a:cubicBezTo>
                <a:lnTo>
                  <a:pt x="159994" y="274274"/>
                </a:lnTo>
                <a:lnTo>
                  <a:pt x="188564" y="274274"/>
                </a:lnTo>
                <a:cubicBezTo>
                  <a:pt x="193136" y="274274"/>
                  <a:pt x="197492" y="272489"/>
                  <a:pt x="200707" y="269275"/>
                </a:cubicBezTo>
                <a:lnTo>
                  <a:pt x="220133" y="249849"/>
                </a:lnTo>
                <a:cubicBezTo>
                  <a:pt x="226632" y="250848"/>
                  <a:pt x="233274" y="251422"/>
                  <a:pt x="240059" y="251422"/>
                </a:cubicBezTo>
                <a:cubicBezTo>
                  <a:pt x="309484" y="251422"/>
                  <a:pt x="365764" y="195139"/>
                  <a:pt x="365764" y="125716"/>
                </a:cubicBezTo>
                <a:cubicBezTo>
                  <a:pt x="365764" y="56294"/>
                  <a:pt x="309411" y="11"/>
                  <a:pt x="239986" y="11"/>
                </a:cubicBezTo>
                <a:lnTo>
                  <a:pt x="239982" y="0"/>
                </a:lnTo>
                <a:moveTo>
                  <a:pt x="262839" y="125705"/>
                </a:moveTo>
                <a:cubicBezTo>
                  <a:pt x="275461" y="125705"/>
                  <a:pt x="285695" y="115473"/>
                  <a:pt x="285695" y="102850"/>
                </a:cubicBezTo>
                <a:cubicBezTo>
                  <a:pt x="285695" y="90226"/>
                  <a:pt x="275461" y="79994"/>
                  <a:pt x="262839" y="79994"/>
                </a:cubicBezTo>
                <a:cubicBezTo>
                  <a:pt x="250216" y="79994"/>
                  <a:pt x="239982" y="90226"/>
                  <a:pt x="239982" y="102850"/>
                </a:cubicBezTo>
                <a:cubicBezTo>
                  <a:pt x="239982" y="115473"/>
                  <a:pt x="250216" y="125705"/>
                  <a:pt x="262839" y="125705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2929" y="2574861"/>
            <a:ext cx="3309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75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Position Your Home as a Rare Opportunity</a:t>
            </a:r>
            <a:endParaRPr lang="en-US" sz="1375" dirty="0"/>
          </a:p>
        </p:txBody>
      </p:sp>
      <p:sp>
        <p:nvSpPr>
          <p:cNvPr id="15" name="Text 13"/>
          <p:cNvSpPr/>
          <p:nvPr/>
        </p:nvSpPr>
        <p:spPr>
          <a:xfrm>
            <a:off x="632928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Crafted storytelling, premium presentation, and disciplined execution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69074" y="2574861"/>
            <a:ext cx="3309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75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My Promise to You</a:t>
            </a:r>
            <a:endParaRPr lang="en-US" sz="1375" dirty="0"/>
          </a:p>
        </p:txBody>
      </p:sp>
      <p:sp>
        <p:nvSpPr>
          <p:cNvPr id="17" name="Text 15"/>
          <p:cNvSpPr/>
          <p:nvPr/>
        </p:nvSpPr>
        <p:spPr>
          <a:xfrm>
            <a:off x="4469073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Measurable demand creation, transparent guidance, and a listing experience built for confidence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05219" y="2574861"/>
            <a:ext cx="3309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75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Today’s Agenda</a:t>
            </a:r>
            <a:endParaRPr lang="en-US" sz="1375" dirty="0"/>
          </a:p>
        </p:txBody>
      </p:sp>
      <p:sp>
        <p:nvSpPr>
          <p:cNvPr id="19" name="Text 17"/>
          <p:cNvSpPr/>
          <p:nvPr/>
        </p:nvSpPr>
        <p:spPr>
          <a:xfrm>
            <a:off x="8305218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Strategy, pricing logic, marketing plan, and a clear path to your next steps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981383"/>
            <a:ext cx="1928722" cy="1876617"/>
          </a:xfrm>
          <a:custGeom>
            <a:avLst/>
            <a:gdLst/>
            <a:ahLst/>
            <a:cxnLst/>
            <a:rect l="l" t="t" r="r" b="b"/>
            <a:pathLst>
              <a:path w="1928722" h="1876617">
                <a:moveTo>
                  <a:pt x="527390" y="501338"/>
                </a:moveTo>
                <a:lnTo>
                  <a:pt x="1401332" y="1375279"/>
                </a:lnTo>
                <a:moveTo>
                  <a:pt x="1401332" y="501338"/>
                </a:moveTo>
                <a:lnTo>
                  <a:pt x="527390" y="1375279"/>
                </a:lnTo>
                <a:moveTo>
                  <a:pt x="346398" y="938309"/>
                </a:moveTo>
                <a:lnTo>
                  <a:pt x="1582323" y="938309"/>
                </a:lnTo>
                <a:moveTo>
                  <a:pt x="964361" y="1556260"/>
                </a:moveTo>
                <a:lnTo>
                  <a:pt x="964361" y="320339"/>
                </a:lnTo>
                <a:moveTo>
                  <a:pt x="1546565" y="193536"/>
                </a:moveTo>
                <a:cubicBezTo>
                  <a:pt x="1377840" y="96346"/>
                  <a:pt x="1158564" y="119878"/>
                  <a:pt x="1014315" y="264134"/>
                </a:cubicBezTo>
                <a:lnTo>
                  <a:pt x="964380" y="314071"/>
                </a:lnTo>
                <a:lnTo>
                  <a:pt x="889469" y="239156"/>
                </a:lnTo>
                <a:cubicBezTo>
                  <a:pt x="753012" y="102707"/>
                  <a:pt x="549454" y="74258"/>
                  <a:pt x="385011" y="153845"/>
                </a:cubicBezTo>
                <a:cubicBezTo>
                  <a:pt x="382851" y="174225"/>
                  <a:pt x="381752" y="194906"/>
                  <a:pt x="381752" y="215849"/>
                </a:cubicBezTo>
                <a:lnTo>
                  <a:pt x="381752" y="355675"/>
                </a:lnTo>
                <a:lnTo>
                  <a:pt x="288537" y="355675"/>
                </a:lnTo>
                <a:cubicBezTo>
                  <a:pt x="250174" y="355675"/>
                  <a:pt x="212661" y="359391"/>
                  <a:pt x="176362" y="366466"/>
                </a:cubicBezTo>
                <a:cubicBezTo>
                  <a:pt x="101219" y="529544"/>
                  <a:pt x="130844" y="729009"/>
                  <a:pt x="265238" y="863394"/>
                </a:cubicBezTo>
                <a:lnTo>
                  <a:pt x="340149" y="938309"/>
                </a:lnTo>
                <a:lnTo>
                  <a:pt x="290215" y="988245"/>
                </a:lnTo>
                <a:cubicBezTo>
                  <a:pt x="147065" y="1131394"/>
                  <a:pt x="122782" y="1348425"/>
                  <a:pt x="217405" y="1516626"/>
                </a:cubicBezTo>
                <a:cubicBezTo>
                  <a:pt x="240724" y="1519459"/>
                  <a:pt x="264466" y="1520923"/>
                  <a:pt x="288537" y="1520923"/>
                </a:cubicBezTo>
                <a:lnTo>
                  <a:pt x="381752" y="1520923"/>
                </a:lnTo>
                <a:lnTo>
                  <a:pt x="381752" y="1660750"/>
                </a:lnTo>
                <a:cubicBezTo>
                  <a:pt x="381752" y="1668219"/>
                  <a:pt x="381887" y="1675669"/>
                  <a:pt x="382176" y="1683063"/>
                </a:cubicBezTo>
                <a:cubicBezTo>
                  <a:pt x="550901" y="1780253"/>
                  <a:pt x="770177" y="1756739"/>
                  <a:pt x="914446" y="1612465"/>
                </a:cubicBezTo>
                <a:lnTo>
                  <a:pt x="964380" y="1562528"/>
                </a:lnTo>
                <a:lnTo>
                  <a:pt x="1039292" y="1637442"/>
                </a:lnTo>
                <a:cubicBezTo>
                  <a:pt x="1175749" y="1773891"/>
                  <a:pt x="1379306" y="1802322"/>
                  <a:pt x="1543749" y="1722753"/>
                </a:cubicBezTo>
                <a:cubicBezTo>
                  <a:pt x="1545909" y="1702373"/>
                  <a:pt x="1547008" y="1681693"/>
                  <a:pt x="1547008" y="1660750"/>
                </a:cubicBezTo>
                <a:lnTo>
                  <a:pt x="1547008" y="1520923"/>
                </a:lnTo>
                <a:lnTo>
                  <a:pt x="1640224" y="1520923"/>
                </a:lnTo>
                <a:cubicBezTo>
                  <a:pt x="1678605" y="1520923"/>
                  <a:pt x="1716100" y="1517226"/>
                  <a:pt x="1752398" y="1510133"/>
                </a:cubicBezTo>
                <a:cubicBezTo>
                  <a:pt x="1827522" y="1347055"/>
                  <a:pt x="1797916" y="1147589"/>
                  <a:pt x="1663523" y="1013204"/>
                </a:cubicBezTo>
                <a:lnTo>
                  <a:pt x="1588611" y="938290"/>
                </a:lnTo>
                <a:lnTo>
                  <a:pt x="1638546" y="888353"/>
                </a:lnTo>
                <a:cubicBezTo>
                  <a:pt x="1781695" y="745205"/>
                  <a:pt x="1805959" y="528174"/>
                  <a:pt x="1711355" y="359973"/>
                </a:cubicBezTo>
                <a:cubicBezTo>
                  <a:pt x="1688037" y="357139"/>
                  <a:pt x="1664294" y="355675"/>
                  <a:pt x="1640205" y="355675"/>
                </a:cubicBezTo>
                <a:lnTo>
                  <a:pt x="1546989" y="355675"/>
                </a:lnTo>
                <a:lnTo>
                  <a:pt x="1546989" y="215849"/>
                </a:lnTo>
                <a:cubicBezTo>
                  <a:pt x="1546989" y="208380"/>
                  <a:pt x="1546854" y="200929"/>
                  <a:pt x="1546565" y="193517"/>
                </a:cubicBezTo>
                <a:lnTo>
                  <a:pt x="1546565" y="193536"/>
                </a:lnTo>
                <a:moveTo>
                  <a:pt x="522954" y="426292"/>
                </a:moveTo>
                <a:cubicBezTo>
                  <a:pt x="522954" y="222285"/>
                  <a:pt x="661359" y="50594"/>
                  <a:pt x="849390" y="0"/>
                </a:cubicBezTo>
                <a:cubicBezTo>
                  <a:pt x="852765" y="3134"/>
                  <a:pt x="856102" y="6305"/>
                  <a:pt x="859419" y="9514"/>
                </a:cubicBezTo>
                <a:cubicBezTo>
                  <a:pt x="672835" y="56336"/>
                  <a:pt x="534680" y="225175"/>
                  <a:pt x="534680" y="426274"/>
                </a:cubicBezTo>
                <a:lnTo>
                  <a:pt x="534680" y="508638"/>
                </a:lnTo>
                <a:lnTo>
                  <a:pt x="417009" y="508638"/>
                </a:lnTo>
                <a:cubicBezTo>
                  <a:pt x="226644" y="508638"/>
                  <a:pt x="65210" y="632439"/>
                  <a:pt x="8776" y="803905"/>
                </a:cubicBezTo>
                <a:cubicBezTo>
                  <a:pt x="5786" y="800396"/>
                  <a:pt x="2854" y="796849"/>
                  <a:pt x="-19" y="793284"/>
                </a:cubicBezTo>
                <a:cubicBezTo>
                  <a:pt x="59983" y="620747"/>
                  <a:pt x="224021" y="496909"/>
                  <a:pt x="417009" y="496909"/>
                </a:cubicBezTo>
                <a:lnTo>
                  <a:pt x="522954" y="496909"/>
                </a:lnTo>
                <a:lnTo>
                  <a:pt x="522954" y="426292"/>
                </a:lnTo>
                <a:moveTo>
                  <a:pt x="1394022" y="426292"/>
                </a:moveTo>
                <a:cubicBezTo>
                  <a:pt x="1394022" y="226264"/>
                  <a:pt x="1257353" y="58175"/>
                  <a:pt x="1072292" y="10303"/>
                </a:cubicBezTo>
                <a:cubicBezTo>
                  <a:pt x="1076034" y="7206"/>
                  <a:pt x="1079814" y="4185"/>
                  <a:pt x="1083633" y="1201"/>
                </a:cubicBezTo>
                <a:cubicBezTo>
                  <a:pt x="1269466" y="53240"/>
                  <a:pt x="1405768" y="223843"/>
                  <a:pt x="1405768" y="426292"/>
                </a:cubicBezTo>
                <a:lnTo>
                  <a:pt x="1405768" y="496909"/>
                </a:lnTo>
                <a:lnTo>
                  <a:pt x="1511713" y="496909"/>
                </a:lnTo>
                <a:cubicBezTo>
                  <a:pt x="1701769" y="496909"/>
                  <a:pt x="1863763" y="617013"/>
                  <a:pt x="1925945" y="785458"/>
                </a:cubicBezTo>
                <a:cubicBezTo>
                  <a:pt x="1923264" y="789436"/>
                  <a:pt x="1920525" y="793396"/>
                  <a:pt x="1917728" y="797337"/>
                </a:cubicBezTo>
                <a:cubicBezTo>
                  <a:pt x="1859384" y="629286"/>
                  <a:pt x="1699648" y="508657"/>
                  <a:pt x="1511732" y="508657"/>
                </a:cubicBezTo>
                <a:lnTo>
                  <a:pt x="1394061" y="508657"/>
                </a:lnTo>
                <a:lnTo>
                  <a:pt x="1394022" y="426292"/>
                </a:lnTo>
                <a:moveTo>
                  <a:pt x="1928722" y="1083333"/>
                </a:moveTo>
                <a:cubicBezTo>
                  <a:pt x="1925848" y="1079768"/>
                  <a:pt x="1922917" y="1076221"/>
                  <a:pt x="1919927" y="1072712"/>
                </a:cubicBezTo>
                <a:cubicBezTo>
                  <a:pt x="1863493" y="1244178"/>
                  <a:pt x="1702059" y="1367960"/>
                  <a:pt x="1511694" y="1367960"/>
                </a:cubicBezTo>
                <a:lnTo>
                  <a:pt x="1394022" y="1367960"/>
                </a:lnTo>
                <a:lnTo>
                  <a:pt x="1394022" y="1450325"/>
                </a:lnTo>
                <a:cubicBezTo>
                  <a:pt x="1394022" y="1651423"/>
                  <a:pt x="1255868" y="1820262"/>
                  <a:pt x="1069283" y="1867084"/>
                </a:cubicBezTo>
                <a:cubicBezTo>
                  <a:pt x="1072581" y="1870312"/>
                  <a:pt x="1075937" y="1873483"/>
                  <a:pt x="1079313" y="1876598"/>
                </a:cubicBezTo>
                <a:cubicBezTo>
                  <a:pt x="1267363" y="1826023"/>
                  <a:pt x="1405768" y="1654332"/>
                  <a:pt x="1405768" y="1450325"/>
                </a:cubicBezTo>
                <a:lnTo>
                  <a:pt x="1405768" y="1379689"/>
                </a:lnTo>
                <a:lnTo>
                  <a:pt x="1511713" y="1379689"/>
                </a:lnTo>
                <a:cubicBezTo>
                  <a:pt x="1704681" y="1379689"/>
                  <a:pt x="1868739" y="1255851"/>
                  <a:pt x="1928741" y="1083315"/>
                </a:cubicBezTo>
                <a:lnTo>
                  <a:pt x="1928722" y="1083333"/>
                </a:lnTo>
                <a:moveTo>
                  <a:pt x="845108" y="1875435"/>
                </a:moveTo>
                <a:cubicBezTo>
                  <a:pt x="848908" y="1872470"/>
                  <a:pt x="852688" y="1869430"/>
                  <a:pt x="856449" y="1866333"/>
                </a:cubicBezTo>
                <a:cubicBezTo>
                  <a:pt x="671388" y="1818461"/>
                  <a:pt x="534700" y="1650353"/>
                  <a:pt x="534700" y="1450325"/>
                </a:cubicBezTo>
                <a:lnTo>
                  <a:pt x="534700" y="1367960"/>
                </a:lnTo>
                <a:lnTo>
                  <a:pt x="417028" y="1367960"/>
                </a:lnTo>
                <a:cubicBezTo>
                  <a:pt x="229113" y="1367960"/>
                  <a:pt x="69376" y="1247331"/>
                  <a:pt x="11032" y="1079299"/>
                </a:cubicBezTo>
                <a:cubicBezTo>
                  <a:pt x="8236" y="1083240"/>
                  <a:pt x="5497" y="1087180"/>
                  <a:pt x="2816" y="1091159"/>
                </a:cubicBezTo>
                <a:cubicBezTo>
                  <a:pt x="64998" y="1259604"/>
                  <a:pt x="226991" y="1379689"/>
                  <a:pt x="417028" y="1379689"/>
                </a:cubicBezTo>
                <a:lnTo>
                  <a:pt x="522973" y="1379689"/>
                </a:lnTo>
                <a:lnTo>
                  <a:pt x="522973" y="1450325"/>
                </a:lnTo>
                <a:cubicBezTo>
                  <a:pt x="522973" y="1652774"/>
                  <a:pt x="659276" y="1823396"/>
                  <a:pt x="845127" y="1875435"/>
                </a:cubicBezTo>
                <a:lnTo>
                  <a:pt x="845108" y="1875435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About My Agency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3</a:t>
            </a:r>
            <a:endParaRPr lang="en-US" sz="718" dirty="0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1493" y="1879593"/>
            <a:ext cx="3654710" cy="4663440"/>
          </a:xfrm>
          <a:custGeom>
            <a:avLst/>
            <a:gdLst/>
            <a:ahLst/>
            <a:cxnLst/>
            <a:rect l="l" t="t" r="r" b="b"/>
            <a:pathLst>
              <a:path w="3654710" h="4663440">
                <a:moveTo>
                  <a:pt x="143228" y="4663440"/>
                </a:moveTo>
                <a:cubicBezTo>
                  <a:pt x="64140" y="4663440"/>
                  <a:pt x="0" y="4599318"/>
                  <a:pt x="0" y="4520226"/>
                </a:cubicBezTo>
                <a:lnTo>
                  <a:pt x="0" y="143261"/>
                </a:lnTo>
                <a:cubicBezTo>
                  <a:pt x="0" y="64169"/>
                  <a:pt x="64140" y="47"/>
                  <a:pt x="143228" y="47"/>
                </a:cubicBezTo>
                <a:lnTo>
                  <a:pt x="3511482" y="47"/>
                </a:lnTo>
                <a:cubicBezTo>
                  <a:pt x="3590570" y="47"/>
                  <a:pt x="3654710" y="64169"/>
                  <a:pt x="3654710" y="143261"/>
                </a:cubicBezTo>
                <a:lnTo>
                  <a:pt x="3654710" y="4520226"/>
                </a:lnTo>
                <a:cubicBezTo>
                  <a:pt x="3654710" y="4599318"/>
                  <a:pt x="3590570" y="4663440"/>
                  <a:pt x="3511482" y="4663440"/>
                </a:cubicBezTo>
                <a:lnTo>
                  <a:pt x="143228" y="46634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87638" y="1879593"/>
            <a:ext cx="3654710" cy="4663440"/>
          </a:xfrm>
          <a:custGeom>
            <a:avLst/>
            <a:gdLst/>
            <a:ahLst/>
            <a:cxnLst/>
            <a:rect l="l" t="t" r="r" b="b"/>
            <a:pathLst>
              <a:path w="3654710" h="4663440">
                <a:moveTo>
                  <a:pt x="143228" y="4663440"/>
                </a:moveTo>
                <a:cubicBezTo>
                  <a:pt x="64140" y="4663440"/>
                  <a:pt x="0" y="4599318"/>
                  <a:pt x="0" y="4520226"/>
                </a:cubicBezTo>
                <a:lnTo>
                  <a:pt x="0" y="143261"/>
                </a:lnTo>
                <a:cubicBezTo>
                  <a:pt x="0" y="64169"/>
                  <a:pt x="64140" y="47"/>
                  <a:pt x="143228" y="47"/>
                </a:cubicBezTo>
                <a:lnTo>
                  <a:pt x="3511482" y="47"/>
                </a:lnTo>
                <a:cubicBezTo>
                  <a:pt x="3590570" y="47"/>
                  <a:pt x="3654710" y="64169"/>
                  <a:pt x="3654710" y="143261"/>
                </a:cubicBezTo>
                <a:lnTo>
                  <a:pt x="3654710" y="4520226"/>
                </a:lnTo>
                <a:cubicBezTo>
                  <a:pt x="3654710" y="4599318"/>
                  <a:pt x="3590570" y="4663440"/>
                  <a:pt x="3511482" y="4663440"/>
                </a:cubicBezTo>
                <a:lnTo>
                  <a:pt x="143228" y="46634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123783" y="1879593"/>
            <a:ext cx="3654710" cy="4663440"/>
          </a:xfrm>
          <a:custGeom>
            <a:avLst/>
            <a:gdLst/>
            <a:ahLst/>
            <a:cxnLst/>
            <a:rect l="l" t="t" r="r" b="b"/>
            <a:pathLst>
              <a:path w="3654710" h="4663440">
                <a:moveTo>
                  <a:pt x="143228" y="4663440"/>
                </a:moveTo>
                <a:cubicBezTo>
                  <a:pt x="64140" y="4663440"/>
                  <a:pt x="0" y="4599318"/>
                  <a:pt x="0" y="4520226"/>
                </a:cubicBezTo>
                <a:lnTo>
                  <a:pt x="0" y="143261"/>
                </a:lnTo>
                <a:cubicBezTo>
                  <a:pt x="0" y="64169"/>
                  <a:pt x="64140" y="47"/>
                  <a:pt x="143228" y="47"/>
                </a:cubicBezTo>
                <a:lnTo>
                  <a:pt x="3511482" y="47"/>
                </a:lnTo>
                <a:cubicBezTo>
                  <a:pt x="3590570" y="47"/>
                  <a:pt x="3654710" y="64169"/>
                  <a:pt x="3654710" y="143261"/>
                </a:cubicBezTo>
                <a:lnTo>
                  <a:pt x="3654710" y="4520226"/>
                </a:lnTo>
                <a:cubicBezTo>
                  <a:pt x="3654710" y="4599318"/>
                  <a:pt x="3590570" y="4663440"/>
                  <a:pt x="3511482" y="4663440"/>
                </a:cubicBezTo>
                <a:lnTo>
                  <a:pt x="143228" y="46634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965948" y="2090737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762265" y="2090737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579858" y="2090737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80" h="640080">
                <a:moveTo>
                  <a:pt x="0" y="320040"/>
                </a:moveTo>
                <a:cubicBezTo>
                  <a:pt x="0" y="143288"/>
                  <a:pt x="143288" y="0"/>
                  <a:pt x="320040" y="0"/>
                </a:cubicBezTo>
                <a:cubicBezTo>
                  <a:pt x="496792" y="0"/>
                  <a:pt x="640080" y="143288"/>
                  <a:pt x="640080" y="320040"/>
                </a:cubicBezTo>
                <a:cubicBezTo>
                  <a:pt x="640080" y="496792"/>
                  <a:pt x="496792" y="640080"/>
                  <a:pt x="320040" y="640080"/>
                </a:cubicBezTo>
                <a:cubicBezTo>
                  <a:pt x="143288" y="640080"/>
                  <a:pt x="0" y="496792"/>
                  <a:pt x="0" y="32004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391138" y="3541885"/>
            <a:ext cx="303403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Service standards: communication cadence, marketing accountability, and data-backed recommendations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91138" y="2926111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Service Standards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73545" y="3541885"/>
            <a:ext cx="303403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A proven playbook: refined positioning, selective outreach, and high-intent buyer targeting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3545" y="2926111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Proven Playbook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77228" y="3541885"/>
            <a:ext cx="303403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Boutique luxury focus with a concierge approach to every detail of your sale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77228" y="2926111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Boutique Luxury Focus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2148828" y="2273617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133410" y="27270"/>
                </a:moveTo>
                <a:lnTo>
                  <a:pt x="27273" y="133407"/>
                </a:lnTo>
                <a:cubicBezTo>
                  <a:pt x="26255" y="134425"/>
                  <a:pt x="25720" y="135764"/>
                  <a:pt x="25720" y="137157"/>
                </a:cubicBezTo>
                <a:cubicBezTo>
                  <a:pt x="25720" y="138551"/>
                  <a:pt x="26255" y="139944"/>
                  <a:pt x="27273" y="140907"/>
                </a:cubicBezTo>
                <a:lnTo>
                  <a:pt x="133410" y="247044"/>
                </a:lnTo>
                <a:cubicBezTo>
                  <a:pt x="134428" y="248062"/>
                  <a:pt x="135766" y="248597"/>
                  <a:pt x="137160" y="248597"/>
                </a:cubicBezTo>
                <a:cubicBezTo>
                  <a:pt x="138554" y="248597"/>
                  <a:pt x="139947" y="248062"/>
                  <a:pt x="140910" y="247044"/>
                </a:cubicBezTo>
                <a:lnTo>
                  <a:pt x="247047" y="140907"/>
                </a:lnTo>
                <a:cubicBezTo>
                  <a:pt x="248065" y="139890"/>
                  <a:pt x="248600" y="138551"/>
                  <a:pt x="248600" y="137157"/>
                </a:cubicBezTo>
                <a:cubicBezTo>
                  <a:pt x="248600" y="135764"/>
                  <a:pt x="248065" y="134370"/>
                  <a:pt x="247047" y="133407"/>
                </a:cubicBezTo>
                <a:lnTo>
                  <a:pt x="140910" y="27270"/>
                </a:lnTo>
                <a:cubicBezTo>
                  <a:pt x="139892" y="26252"/>
                  <a:pt x="138554" y="25717"/>
                  <a:pt x="137160" y="25717"/>
                </a:cubicBezTo>
                <a:cubicBezTo>
                  <a:pt x="135766" y="25717"/>
                  <a:pt x="134373" y="26252"/>
                  <a:pt x="133410" y="27270"/>
                </a:cubicBezTo>
                <a:lnTo>
                  <a:pt x="133410" y="27270"/>
                </a:lnTo>
                <a:moveTo>
                  <a:pt x="9107" y="115192"/>
                </a:moveTo>
                <a:lnTo>
                  <a:pt x="115192" y="9107"/>
                </a:lnTo>
                <a:cubicBezTo>
                  <a:pt x="121033" y="3267"/>
                  <a:pt x="128908" y="0"/>
                  <a:pt x="137160" y="0"/>
                </a:cubicBezTo>
                <a:cubicBezTo>
                  <a:pt x="145412" y="0"/>
                  <a:pt x="153287" y="3267"/>
                  <a:pt x="159128" y="9107"/>
                </a:cubicBezTo>
                <a:lnTo>
                  <a:pt x="265213" y="115192"/>
                </a:lnTo>
                <a:cubicBezTo>
                  <a:pt x="271053" y="121033"/>
                  <a:pt x="274320" y="128908"/>
                  <a:pt x="274320" y="137160"/>
                </a:cubicBezTo>
                <a:cubicBezTo>
                  <a:pt x="274320" y="145412"/>
                  <a:pt x="271053" y="153287"/>
                  <a:pt x="265213" y="159128"/>
                </a:cubicBezTo>
                <a:lnTo>
                  <a:pt x="159128" y="265213"/>
                </a:lnTo>
                <a:cubicBezTo>
                  <a:pt x="153287" y="271053"/>
                  <a:pt x="145412" y="274320"/>
                  <a:pt x="137160" y="274320"/>
                </a:cubicBezTo>
                <a:cubicBezTo>
                  <a:pt x="128908" y="274320"/>
                  <a:pt x="121033" y="271053"/>
                  <a:pt x="115192" y="265213"/>
                </a:cubicBezTo>
                <a:lnTo>
                  <a:pt x="9107" y="159128"/>
                </a:lnTo>
                <a:cubicBezTo>
                  <a:pt x="3267" y="153287"/>
                  <a:pt x="0" y="145412"/>
                  <a:pt x="0" y="137160"/>
                </a:cubicBezTo>
                <a:cubicBezTo>
                  <a:pt x="0" y="128908"/>
                  <a:pt x="3267" y="121033"/>
                  <a:pt x="9107" y="115192"/>
                </a:cubicBezTo>
                <a:lnTo>
                  <a:pt x="9107" y="11519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979435" y="2273617"/>
            <a:ext cx="205740" cy="274320"/>
          </a:xfrm>
          <a:custGeom>
            <a:avLst/>
            <a:gdLst/>
            <a:ahLst/>
            <a:cxnLst/>
            <a:rect l="l" t="t" r="r" b="b"/>
            <a:pathLst>
              <a:path w="205740" h="274320">
                <a:moveTo>
                  <a:pt x="150019" y="34290"/>
                </a:moveTo>
                <a:lnTo>
                  <a:pt x="171451" y="34290"/>
                </a:lnTo>
                <a:cubicBezTo>
                  <a:pt x="190365" y="34290"/>
                  <a:pt x="205742" y="49666"/>
                  <a:pt x="205742" y="68580"/>
                </a:cubicBezTo>
                <a:lnTo>
                  <a:pt x="205742" y="240030"/>
                </a:lnTo>
                <a:cubicBezTo>
                  <a:pt x="205742" y="258944"/>
                  <a:pt x="190365" y="274320"/>
                  <a:pt x="171451" y="274320"/>
                </a:cubicBezTo>
                <a:lnTo>
                  <a:pt x="34291" y="274320"/>
                </a:lnTo>
                <a:cubicBezTo>
                  <a:pt x="15377" y="274320"/>
                  <a:pt x="0" y="258944"/>
                  <a:pt x="0" y="240030"/>
                </a:cubicBezTo>
                <a:lnTo>
                  <a:pt x="0" y="68580"/>
                </a:lnTo>
                <a:cubicBezTo>
                  <a:pt x="0" y="49666"/>
                  <a:pt x="15377" y="34290"/>
                  <a:pt x="34291" y="34290"/>
                </a:cubicBezTo>
                <a:lnTo>
                  <a:pt x="55723" y="34290"/>
                </a:lnTo>
                <a:lnTo>
                  <a:pt x="60866" y="34290"/>
                </a:lnTo>
                <a:cubicBezTo>
                  <a:pt x="64831" y="14734"/>
                  <a:pt x="82138" y="0"/>
                  <a:pt x="102872" y="0"/>
                </a:cubicBezTo>
                <a:cubicBezTo>
                  <a:pt x="123606" y="0"/>
                  <a:pt x="140913" y="14734"/>
                  <a:pt x="144878" y="34290"/>
                </a:cubicBezTo>
                <a:lnTo>
                  <a:pt x="150019" y="34290"/>
                </a:lnTo>
                <a:moveTo>
                  <a:pt x="34291" y="60008"/>
                </a:moveTo>
                <a:cubicBezTo>
                  <a:pt x="29575" y="60008"/>
                  <a:pt x="25718" y="63864"/>
                  <a:pt x="25718" y="68580"/>
                </a:cubicBezTo>
                <a:lnTo>
                  <a:pt x="25718" y="240030"/>
                </a:lnTo>
                <a:cubicBezTo>
                  <a:pt x="25718" y="244746"/>
                  <a:pt x="29575" y="248602"/>
                  <a:pt x="34291" y="248602"/>
                </a:cubicBezTo>
                <a:lnTo>
                  <a:pt x="171451" y="248602"/>
                </a:lnTo>
                <a:cubicBezTo>
                  <a:pt x="176167" y="248602"/>
                  <a:pt x="180025" y="244746"/>
                  <a:pt x="180025" y="240030"/>
                </a:cubicBezTo>
                <a:lnTo>
                  <a:pt x="180025" y="68580"/>
                </a:lnTo>
                <a:cubicBezTo>
                  <a:pt x="180025" y="63864"/>
                  <a:pt x="176167" y="60007"/>
                  <a:pt x="171451" y="60007"/>
                </a:cubicBezTo>
                <a:lnTo>
                  <a:pt x="162878" y="60007"/>
                </a:lnTo>
                <a:lnTo>
                  <a:pt x="162878" y="72868"/>
                </a:lnTo>
                <a:cubicBezTo>
                  <a:pt x="162878" y="79994"/>
                  <a:pt x="157146" y="85728"/>
                  <a:pt x="150019" y="85728"/>
                </a:cubicBezTo>
                <a:lnTo>
                  <a:pt x="102870" y="85728"/>
                </a:lnTo>
                <a:lnTo>
                  <a:pt x="55721" y="85728"/>
                </a:lnTo>
                <a:cubicBezTo>
                  <a:pt x="48594" y="85728"/>
                  <a:pt x="42862" y="79994"/>
                  <a:pt x="42862" y="72870"/>
                </a:cubicBezTo>
                <a:lnTo>
                  <a:pt x="42862" y="60013"/>
                </a:lnTo>
                <a:lnTo>
                  <a:pt x="34291" y="60008"/>
                </a:lnTo>
                <a:moveTo>
                  <a:pt x="102870" y="55723"/>
                </a:moveTo>
                <a:cubicBezTo>
                  <a:pt x="109972" y="55723"/>
                  <a:pt x="115729" y="49965"/>
                  <a:pt x="115729" y="42865"/>
                </a:cubicBezTo>
                <a:cubicBezTo>
                  <a:pt x="115729" y="35763"/>
                  <a:pt x="109972" y="30008"/>
                  <a:pt x="102870" y="30008"/>
                </a:cubicBezTo>
                <a:cubicBezTo>
                  <a:pt x="95768" y="30008"/>
                  <a:pt x="90011" y="35766"/>
                  <a:pt x="90011" y="42868"/>
                </a:cubicBezTo>
                <a:cubicBezTo>
                  <a:pt x="90011" y="49970"/>
                  <a:pt x="95768" y="55728"/>
                  <a:pt x="102870" y="55728"/>
                </a:cubicBezTo>
                <a:lnTo>
                  <a:pt x="102870" y="55723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9779883" y="2273617"/>
            <a:ext cx="240030" cy="274320"/>
          </a:xfrm>
          <a:custGeom>
            <a:avLst/>
            <a:gdLst/>
            <a:ahLst/>
            <a:cxnLst/>
            <a:rect l="l" t="t" r="r" b="b"/>
            <a:pathLst>
              <a:path w="240030" h="274320">
                <a:moveTo>
                  <a:pt x="81440" y="12860"/>
                </a:moveTo>
                <a:cubicBezTo>
                  <a:pt x="81440" y="5733"/>
                  <a:pt x="75708" y="3"/>
                  <a:pt x="68581" y="3"/>
                </a:cubicBezTo>
                <a:cubicBezTo>
                  <a:pt x="61455" y="3"/>
                  <a:pt x="55723" y="5736"/>
                  <a:pt x="55723" y="12863"/>
                </a:cubicBezTo>
                <a:lnTo>
                  <a:pt x="55723" y="34295"/>
                </a:lnTo>
                <a:lnTo>
                  <a:pt x="34291" y="34295"/>
                </a:lnTo>
                <a:cubicBezTo>
                  <a:pt x="15379" y="34295"/>
                  <a:pt x="0" y="49671"/>
                  <a:pt x="0" y="68585"/>
                </a:cubicBezTo>
                <a:lnTo>
                  <a:pt x="0" y="77158"/>
                </a:lnTo>
                <a:lnTo>
                  <a:pt x="0" y="102875"/>
                </a:lnTo>
                <a:lnTo>
                  <a:pt x="0" y="240035"/>
                </a:lnTo>
                <a:cubicBezTo>
                  <a:pt x="0" y="258950"/>
                  <a:pt x="15376" y="274325"/>
                  <a:pt x="34291" y="274325"/>
                </a:cubicBezTo>
                <a:lnTo>
                  <a:pt x="205742" y="274325"/>
                </a:lnTo>
                <a:cubicBezTo>
                  <a:pt x="224654" y="274325"/>
                  <a:pt x="240032" y="258950"/>
                  <a:pt x="240032" y="240035"/>
                </a:cubicBezTo>
                <a:lnTo>
                  <a:pt x="240032" y="102875"/>
                </a:lnTo>
                <a:lnTo>
                  <a:pt x="240032" y="77158"/>
                </a:lnTo>
                <a:lnTo>
                  <a:pt x="240032" y="68585"/>
                </a:lnTo>
                <a:cubicBezTo>
                  <a:pt x="240032" y="49671"/>
                  <a:pt x="224656" y="34295"/>
                  <a:pt x="205742" y="34295"/>
                </a:cubicBezTo>
                <a:lnTo>
                  <a:pt x="184310" y="34295"/>
                </a:lnTo>
                <a:lnTo>
                  <a:pt x="184310" y="12865"/>
                </a:lnTo>
                <a:cubicBezTo>
                  <a:pt x="184310" y="5739"/>
                  <a:pt x="178578" y="8"/>
                  <a:pt x="171451" y="8"/>
                </a:cubicBezTo>
                <a:cubicBezTo>
                  <a:pt x="164325" y="8"/>
                  <a:pt x="158593" y="5741"/>
                  <a:pt x="158593" y="12868"/>
                </a:cubicBezTo>
                <a:lnTo>
                  <a:pt x="158593" y="34301"/>
                </a:lnTo>
                <a:lnTo>
                  <a:pt x="81440" y="34301"/>
                </a:lnTo>
                <a:lnTo>
                  <a:pt x="81440" y="12860"/>
                </a:lnTo>
                <a:moveTo>
                  <a:pt x="25717" y="102870"/>
                </a:moveTo>
                <a:lnTo>
                  <a:pt x="214311" y="102870"/>
                </a:lnTo>
                <a:lnTo>
                  <a:pt x="214311" y="240030"/>
                </a:lnTo>
                <a:cubicBezTo>
                  <a:pt x="214311" y="244746"/>
                  <a:pt x="210454" y="248603"/>
                  <a:pt x="205739" y="248603"/>
                </a:cubicBezTo>
                <a:lnTo>
                  <a:pt x="34288" y="248603"/>
                </a:lnTo>
                <a:cubicBezTo>
                  <a:pt x="29574" y="248603"/>
                  <a:pt x="25717" y="244746"/>
                  <a:pt x="25717" y="240030"/>
                </a:cubicBezTo>
                <a:lnTo>
                  <a:pt x="25717" y="10287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263278" y="4981383"/>
            <a:ext cx="1928722" cy="1876617"/>
          </a:xfrm>
          <a:custGeom>
            <a:avLst/>
            <a:gdLst/>
            <a:ahLst/>
            <a:cxnLst/>
            <a:rect l="l" t="t" r="r" b="b"/>
            <a:pathLst>
              <a:path w="1928722" h="1876617">
                <a:moveTo>
                  <a:pt x="527390" y="501338"/>
                </a:moveTo>
                <a:lnTo>
                  <a:pt x="1401332" y="1375279"/>
                </a:lnTo>
                <a:moveTo>
                  <a:pt x="1401332" y="501338"/>
                </a:moveTo>
                <a:lnTo>
                  <a:pt x="527390" y="1375279"/>
                </a:lnTo>
                <a:moveTo>
                  <a:pt x="346398" y="938309"/>
                </a:moveTo>
                <a:lnTo>
                  <a:pt x="1582323" y="938309"/>
                </a:lnTo>
                <a:moveTo>
                  <a:pt x="964361" y="1556260"/>
                </a:moveTo>
                <a:lnTo>
                  <a:pt x="964361" y="320339"/>
                </a:lnTo>
                <a:moveTo>
                  <a:pt x="1546565" y="193536"/>
                </a:moveTo>
                <a:cubicBezTo>
                  <a:pt x="1377840" y="96346"/>
                  <a:pt x="1158564" y="119878"/>
                  <a:pt x="1014315" y="264134"/>
                </a:cubicBezTo>
                <a:lnTo>
                  <a:pt x="964380" y="314071"/>
                </a:lnTo>
                <a:lnTo>
                  <a:pt x="889469" y="239156"/>
                </a:lnTo>
                <a:cubicBezTo>
                  <a:pt x="753012" y="102707"/>
                  <a:pt x="549454" y="74258"/>
                  <a:pt x="385011" y="153845"/>
                </a:cubicBezTo>
                <a:cubicBezTo>
                  <a:pt x="382851" y="174225"/>
                  <a:pt x="381752" y="194906"/>
                  <a:pt x="381752" y="215849"/>
                </a:cubicBezTo>
                <a:lnTo>
                  <a:pt x="381752" y="355675"/>
                </a:lnTo>
                <a:lnTo>
                  <a:pt x="288537" y="355675"/>
                </a:lnTo>
                <a:cubicBezTo>
                  <a:pt x="250174" y="355675"/>
                  <a:pt x="212661" y="359391"/>
                  <a:pt x="176362" y="366466"/>
                </a:cubicBezTo>
                <a:cubicBezTo>
                  <a:pt x="101219" y="529544"/>
                  <a:pt x="130844" y="729009"/>
                  <a:pt x="265238" y="863394"/>
                </a:cubicBezTo>
                <a:lnTo>
                  <a:pt x="340149" y="938309"/>
                </a:lnTo>
                <a:lnTo>
                  <a:pt x="290215" y="988245"/>
                </a:lnTo>
                <a:cubicBezTo>
                  <a:pt x="147065" y="1131394"/>
                  <a:pt x="122782" y="1348425"/>
                  <a:pt x="217405" y="1516626"/>
                </a:cubicBezTo>
                <a:cubicBezTo>
                  <a:pt x="240724" y="1519459"/>
                  <a:pt x="264466" y="1520923"/>
                  <a:pt x="288537" y="1520923"/>
                </a:cubicBezTo>
                <a:lnTo>
                  <a:pt x="381752" y="1520923"/>
                </a:lnTo>
                <a:lnTo>
                  <a:pt x="381752" y="1660750"/>
                </a:lnTo>
                <a:cubicBezTo>
                  <a:pt x="381752" y="1668219"/>
                  <a:pt x="381887" y="1675669"/>
                  <a:pt x="382176" y="1683063"/>
                </a:cubicBezTo>
                <a:cubicBezTo>
                  <a:pt x="550901" y="1780253"/>
                  <a:pt x="770177" y="1756739"/>
                  <a:pt x="914446" y="1612465"/>
                </a:cubicBezTo>
                <a:lnTo>
                  <a:pt x="964380" y="1562528"/>
                </a:lnTo>
                <a:lnTo>
                  <a:pt x="1039292" y="1637442"/>
                </a:lnTo>
                <a:cubicBezTo>
                  <a:pt x="1175749" y="1773891"/>
                  <a:pt x="1379306" y="1802322"/>
                  <a:pt x="1543749" y="1722753"/>
                </a:cubicBezTo>
                <a:cubicBezTo>
                  <a:pt x="1545909" y="1702373"/>
                  <a:pt x="1547008" y="1681693"/>
                  <a:pt x="1547008" y="1660750"/>
                </a:cubicBezTo>
                <a:lnTo>
                  <a:pt x="1547008" y="1520923"/>
                </a:lnTo>
                <a:lnTo>
                  <a:pt x="1640224" y="1520923"/>
                </a:lnTo>
                <a:cubicBezTo>
                  <a:pt x="1678605" y="1520923"/>
                  <a:pt x="1716100" y="1517226"/>
                  <a:pt x="1752398" y="1510133"/>
                </a:cubicBezTo>
                <a:cubicBezTo>
                  <a:pt x="1827522" y="1347055"/>
                  <a:pt x="1797916" y="1147589"/>
                  <a:pt x="1663523" y="1013204"/>
                </a:cubicBezTo>
                <a:lnTo>
                  <a:pt x="1588611" y="938290"/>
                </a:lnTo>
                <a:lnTo>
                  <a:pt x="1638546" y="888353"/>
                </a:lnTo>
                <a:cubicBezTo>
                  <a:pt x="1781695" y="745205"/>
                  <a:pt x="1805959" y="528174"/>
                  <a:pt x="1711355" y="359973"/>
                </a:cubicBezTo>
                <a:cubicBezTo>
                  <a:pt x="1688037" y="357139"/>
                  <a:pt x="1664294" y="355675"/>
                  <a:pt x="1640205" y="355675"/>
                </a:cubicBezTo>
                <a:lnTo>
                  <a:pt x="1546989" y="355675"/>
                </a:lnTo>
                <a:lnTo>
                  <a:pt x="1546989" y="215849"/>
                </a:lnTo>
                <a:cubicBezTo>
                  <a:pt x="1546989" y="208380"/>
                  <a:pt x="1546854" y="200929"/>
                  <a:pt x="1546565" y="193517"/>
                </a:cubicBezTo>
                <a:lnTo>
                  <a:pt x="1546565" y="193536"/>
                </a:lnTo>
                <a:moveTo>
                  <a:pt x="522954" y="426292"/>
                </a:moveTo>
                <a:cubicBezTo>
                  <a:pt x="522954" y="222285"/>
                  <a:pt x="661359" y="50594"/>
                  <a:pt x="849390" y="0"/>
                </a:cubicBezTo>
                <a:cubicBezTo>
                  <a:pt x="852765" y="3134"/>
                  <a:pt x="856102" y="6305"/>
                  <a:pt x="859419" y="9514"/>
                </a:cubicBezTo>
                <a:cubicBezTo>
                  <a:pt x="672835" y="56336"/>
                  <a:pt x="534680" y="225175"/>
                  <a:pt x="534680" y="426274"/>
                </a:cubicBezTo>
                <a:lnTo>
                  <a:pt x="534680" y="508638"/>
                </a:lnTo>
                <a:lnTo>
                  <a:pt x="417009" y="508638"/>
                </a:lnTo>
                <a:cubicBezTo>
                  <a:pt x="226644" y="508638"/>
                  <a:pt x="65210" y="632439"/>
                  <a:pt x="8776" y="803905"/>
                </a:cubicBezTo>
                <a:cubicBezTo>
                  <a:pt x="5786" y="800396"/>
                  <a:pt x="2854" y="796849"/>
                  <a:pt x="-19" y="793284"/>
                </a:cubicBezTo>
                <a:cubicBezTo>
                  <a:pt x="59983" y="620747"/>
                  <a:pt x="224021" y="496909"/>
                  <a:pt x="417009" y="496909"/>
                </a:cubicBezTo>
                <a:lnTo>
                  <a:pt x="522954" y="496909"/>
                </a:lnTo>
                <a:lnTo>
                  <a:pt x="522954" y="426292"/>
                </a:lnTo>
                <a:moveTo>
                  <a:pt x="1394022" y="426292"/>
                </a:moveTo>
                <a:cubicBezTo>
                  <a:pt x="1394022" y="226264"/>
                  <a:pt x="1257353" y="58175"/>
                  <a:pt x="1072292" y="10303"/>
                </a:cubicBezTo>
                <a:cubicBezTo>
                  <a:pt x="1076034" y="7206"/>
                  <a:pt x="1079814" y="4185"/>
                  <a:pt x="1083633" y="1201"/>
                </a:cubicBezTo>
                <a:cubicBezTo>
                  <a:pt x="1269466" y="53240"/>
                  <a:pt x="1405768" y="223843"/>
                  <a:pt x="1405768" y="426292"/>
                </a:cubicBezTo>
                <a:lnTo>
                  <a:pt x="1405768" y="496909"/>
                </a:lnTo>
                <a:lnTo>
                  <a:pt x="1511713" y="496909"/>
                </a:lnTo>
                <a:cubicBezTo>
                  <a:pt x="1701769" y="496909"/>
                  <a:pt x="1863763" y="617013"/>
                  <a:pt x="1925945" y="785458"/>
                </a:cubicBezTo>
                <a:cubicBezTo>
                  <a:pt x="1923264" y="789436"/>
                  <a:pt x="1920525" y="793396"/>
                  <a:pt x="1917728" y="797337"/>
                </a:cubicBezTo>
                <a:cubicBezTo>
                  <a:pt x="1859384" y="629286"/>
                  <a:pt x="1699648" y="508657"/>
                  <a:pt x="1511732" y="508657"/>
                </a:cubicBezTo>
                <a:lnTo>
                  <a:pt x="1394061" y="508657"/>
                </a:lnTo>
                <a:lnTo>
                  <a:pt x="1394022" y="426292"/>
                </a:lnTo>
                <a:moveTo>
                  <a:pt x="1928722" y="1083333"/>
                </a:moveTo>
                <a:cubicBezTo>
                  <a:pt x="1925848" y="1079768"/>
                  <a:pt x="1922917" y="1076221"/>
                  <a:pt x="1919927" y="1072712"/>
                </a:cubicBezTo>
                <a:cubicBezTo>
                  <a:pt x="1863493" y="1244178"/>
                  <a:pt x="1702059" y="1367960"/>
                  <a:pt x="1511694" y="1367960"/>
                </a:cubicBezTo>
                <a:lnTo>
                  <a:pt x="1394022" y="1367960"/>
                </a:lnTo>
                <a:lnTo>
                  <a:pt x="1394022" y="1450325"/>
                </a:lnTo>
                <a:cubicBezTo>
                  <a:pt x="1394022" y="1651423"/>
                  <a:pt x="1255868" y="1820262"/>
                  <a:pt x="1069283" y="1867084"/>
                </a:cubicBezTo>
                <a:cubicBezTo>
                  <a:pt x="1072581" y="1870312"/>
                  <a:pt x="1075937" y="1873483"/>
                  <a:pt x="1079313" y="1876598"/>
                </a:cubicBezTo>
                <a:cubicBezTo>
                  <a:pt x="1267363" y="1826023"/>
                  <a:pt x="1405768" y="1654332"/>
                  <a:pt x="1405768" y="1450325"/>
                </a:cubicBezTo>
                <a:lnTo>
                  <a:pt x="1405768" y="1379689"/>
                </a:lnTo>
                <a:lnTo>
                  <a:pt x="1511713" y="1379689"/>
                </a:lnTo>
                <a:cubicBezTo>
                  <a:pt x="1704681" y="1379689"/>
                  <a:pt x="1868739" y="1255851"/>
                  <a:pt x="1928741" y="1083315"/>
                </a:cubicBezTo>
                <a:lnTo>
                  <a:pt x="1928722" y="1083333"/>
                </a:lnTo>
                <a:moveTo>
                  <a:pt x="845108" y="1875435"/>
                </a:moveTo>
                <a:cubicBezTo>
                  <a:pt x="848908" y="1872470"/>
                  <a:pt x="852688" y="1869430"/>
                  <a:pt x="856449" y="1866333"/>
                </a:cubicBezTo>
                <a:cubicBezTo>
                  <a:pt x="671388" y="1818461"/>
                  <a:pt x="534700" y="1650353"/>
                  <a:pt x="534700" y="1450325"/>
                </a:cubicBezTo>
                <a:lnTo>
                  <a:pt x="534700" y="1367960"/>
                </a:lnTo>
                <a:lnTo>
                  <a:pt x="417028" y="1367960"/>
                </a:lnTo>
                <a:cubicBezTo>
                  <a:pt x="229113" y="1367960"/>
                  <a:pt x="69376" y="1247331"/>
                  <a:pt x="11032" y="1079299"/>
                </a:cubicBezTo>
                <a:cubicBezTo>
                  <a:pt x="8236" y="1083240"/>
                  <a:pt x="5497" y="1087180"/>
                  <a:pt x="2816" y="1091159"/>
                </a:cubicBezTo>
                <a:cubicBezTo>
                  <a:pt x="64998" y="1259604"/>
                  <a:pt x="226991" y="1379689"/>
                  <a:pt x="417028" y="1379689"/>
                </a:cubicBezTo>
                <a:lnTo>
                  <a:pt x="522973" y="1379689"/>
                </a:lnTo>
                <a:lnTo>
                  <a:pt x="522973" y="1450325"/>
                </a:lnTo>
                <a:cubicBezTo>
                  <a:pt x="522973" y="1652774"/>
                  <a:pt x="659276" y="1823396"/>
                  <a:pt x="845127" y="1875435"/>
                </a:cubicBezTo>
                <a:lnTo>
                  <a:pt x="845108" y="1875435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5165409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7200" y="3482871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7200" y="1802335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57201" y="843915"/>
            <a:ext cx="7802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Market Overview (What Buyers Are Responding To)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4</a:t>
            </a:r>
            <a:endParaRPr lang="en-US" sz="718" dirty="0"/>
          </a:p>
        </p:txBody>
      </p:sp>
      <p:sp>
        <p:nvSpPr>
          <p:cNvPr id="11" name="Text 9"/>
          <p:cNvSpPr/>
          <p:nvPr/>
        </p:nvSpPr>
        <p:spPr>
          <a:xfrm>
            <a:off x="725671" y="2029471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725671" y="3705513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725671" y="5375452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508790" y="5391619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Your Market Advantage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508790" y="5878616"/>
            <a:ext cx="60363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Your advantage: differentiating features and positioning can create urgency even in balanced markets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508790" y="3721680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Winning Competitive Listings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508790" y="4208677"/>
            <a:ext cx="60363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Competitive listings win when they combine strong pricing discipline with premium imagery and narrative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08790" y="2045638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Key Drivers of Buyer Demand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08790" y="2532635"/>
            <a:ext cx="60363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Buyer demand is driven by condition, layout flow, natural light, and neighborhood desirability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62831" y="2181873"/>
            <a:ext cx="274320" cy="243835"/>
          </a:xfrm>
          <a:custGeom>
            <a:avLst/>
            <a:gdLst/>
            <a:ahLst/>
            <a:cxnLst/>
            <a:rect l="l" t="t" r="r" b="b"/>
            <a:pathLst>
              <a:path w="274320" h="243835">
                <a:moveTo>
                  <a:pt x="144567" y="2714"/>
                </a:moveTo>
                <a:cubicBezTo>
                  <a:pt x="140282" y="-905"/>
                  <a:pt x="134041" y="-905"/>
                  <a:pt x="129756" y="2714"/>
                </a:cubicBezTo>
                <a:lnTo>
                  <a:pt x="4030" y="109392"/>
                </a:lnTo>
                <a:cubicBezTo>
                  <a:pt x="-779" y="113488"/>
                  <a:pt x="-1352" y="120679"/>
                  <a:pt x="2697" y="125490"/>
                </a:cubicBezTo>
                <a:cubicBezTo>
                  <a:pt x="6746" y="130301"/>
                  <a:pt x="13985" y="130871"/>
                  <a:pt x="18794" y="126824"/>
                </a:cubicBezTo>
                <a:lnTo>
                  <a:pt x="30510" y="116917"/>
                </a:lnTo>
                <a:lnTo>
                  <a:pt x="30510" y="205736"/>
                </a:lnTo>
                <a:cubicBezTo>
                  <a:pt x="30510" y="226786"/>
                  <a:pt x="47559" y="243835"/>
                  <a:pt x="68610" y="243835"/>
                </a:cubicBezTo>
                <a:lnTo>
                  <a:pt x="205767" y="243835"/>
                </a:lnTo>
                <a:cubicBezTo>
                  <a:pt x="226816" y="243835"/>
                  <a:pt x="243868" y="226786"/>
                  <a:pt x="243868" y="205736"/>
                </a:cubicBezTo>
                <a:lnTo>
                  <a:pt x="243868" y="116917"/>
                </a:lnTo>
                <a:lnTo>
                  <a:pt x="255534" y="126824"/>
                </a:lnTo>
                <a:cubicBezTo>
                  <a:pt x="260343" y="130920"/>
                  <a:pt x="267583" y="130301"/>
                  <a:pt x="271631" y="125490"/>
                </a:cubicBezTo>
                <a:cubicBezTo>
                  <a:pt x="275680" y="120679"/>
                  <a:pt x="275107" y="113442"/>
                  <a:pt x="270298" y="109392"/>
                </a:cubicBezTo>
                <a:lnTo>
                  <a:pt x="144567" y="2714"/>
                </a:lnTo>
                <a:moveTo>
                  <a:pt x="53366" y="205736"/>
                </a:moveTo>
                <a:lnTo>
                  <a:pt x="53366" y="97534"/>
                </a:lnTo>
                <a:lnTo>
                  <a:pt x="137185" y="26432"/>
                </a:lnTo>
                <a:lnTo>
                  <a:pt x="221003" y="97534"/>
                </a:lnTo>
                <a:lnTo>
                  <a:pt x="221003" y="205736"/>
                </a:lnTo>
                <a:cubicBezTo>
                  <a:pt x="221003" y="214166"/>
                  <a:pt x="214192" y="220976"/>
                  <a:pt x="205765" y="220976"/>
                </a:cubicBezTo>
                <a:lnTo>
                  <a:pt x="182906" y="220976"/>
                </a:lnTo>
                <a:lnTo>
                  <a:pt x="182906" y="148588"/>
                </a:lnTo>
                <a:cubicBezTo>
                  <a:pt x="182906" y="138064"/>
                  <a:pt x="174380" y="129540"/>
                  <a:pt x="163857" y="129540"/>
                </a:cubicBezTo>
                <a:lnTo>
                  <a:pt x="110518" y="129540"/>
                </a:lnTo>
                <a:cubicBezTo>
                  <a:pt x="99992" y="129540"/>
                  <a:pt x="91469" y="138064"/>
                  <a:pt x="91469" y="148591"/>
                </a:cubicBezTo>
                <a:lnTo>
                  <a:pt x="91469" y="220981"/>
                </a:lnTo>
                <a:lnTo>
                  <a:pt x="68610" y="220981"/>
                </a:lnTo>
                <a:cubicBezTo>
                  <a:pt x="60180" y="220981"/>
                  <a:pt x="53372" y="214170"/>
                  <a:pt x="53372" y="205741"/>
                </a:cubicBezTo>
                <a:lnTo>
                  <a:pt x="53366" y="205736"/>
                </a:lnTo>
                <a:moveTo>
                  <a:pt x="114326" y="220976"/>
                </a:moveTo>
                <a:lnTo>
                  <a:pt x="114326" y="152397"/>
                </a:lnTo>
                <a:lnTo>
                  <a:pt x="160044" y="152397"/>
                </a:lnTo>
                <a:lnTo>
                  <a:pt x="160044" y="220976"/>
                </a:lnTo>
                <a:lnTo>
                  <a:pt x="114326" y="220976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62831" y="3857913"/>
            <a:ext cx="274320" cy="243840"/>
          </a:xfrm>
          <a:custGeom>
            <a:avLst/>
            <a:gdLst/>
            <a:ahLst/>
            <a:cxnLst/>
            <a:rect l="l" t="t" r="r" b="b"/>
            <a:pathLst>
              <a:path w="274320" h="243840">
                <a:moveTo>
                  <a:pt x="118490" y="147494"/>
                </a:moveTo>
                <a:cubicBezTo>
                  <a:pt x="105344" y="133063"/>
                  <a:pt x="87294" y="99392"/>
                  <a:pt x="84296" y="22860"/>
                </a:cubicBezTo>
                <a:lnTo>
                  <a:pt x="190117" y="22860"/>
                </a:lnTo>
                <a:cubicBezTo>
                  <a:pt x="187070" y="99394"/>
                  <a:pt x="169020" y="133063"/>
                  <a:pt x="155923" y="147494"/>
                </a:cubicBezTo>
                <a:cubicBezTo>
                  <a:pt x="149400" y="154685"/>
                  <a:pt x="143587" y="157686"/>
                  <a:pt x="140158" y="158971"/>
                </a:cubicBezTo>
                <a:cubicBezTo>
                  <a:pt x="138921" y="159447"/>
                  <a:pt x="137920" y="159686"/>
                  <a:pt x="137253" y="159876"/>
                </a:cubicBezTo>
                <a:cubicBezTo>
                  <a:pt x="136587" y="159732"/>
                  <a:pt x="135585" y="159447"/>
                  <a:pt x="134348" y="158971"/>
                </a:cubicBezTo>
                <a:cubicBezTo>
                  <a:pt x="130919" y="157686"/>
                  <a:pt x="125109" y="154685"/>
                  <a:pt x="118583" y="147494"/>
                </a:cubicBezTo>
                <a:lnTo>
                  <a:pt x="118490" y="147494"/>
                </a:lnTo>
                <a:moveTo>
                  <a:pt x="190499" y="0"/>
                </a:moveTo>
                <a:lnTo>
                  <a:pt x="83818" y="0"/>
                </a:lnTo>
                <a:cubicBezTo>
                  <a:pt x="71197" y="0"/>
                  <a:pt x="60910" y="10383"/>
                  <a:pt x="61387" y="22955"/>
                </a:cubicBezTo>
                <a:cubicBezTo>
                  <a:pt x="61483" y="25479"/>
                  <a:pt x="61577" y="28003"/>
                  <a:pt x="61722" y="30480"/>
                </a:cubicBezTo>
                <a:lnTo>
                  <a:pt x="11431" y="30480"/>
                </a:lnTo>
                <a:cubicBezTo>
                  <a:pt x="5097" y="30480"/>
                  <a:pt x="0" y="35576"/>
                  <a:pt x="0" y="41911"/>
                </a:cubicBezTo>
                <a:cubicBezTo>
                  <a:pt x="0" y="93583"/>
                  <a:pt x="21861" y="126541"/>
                  <a:pt x="48341" y="146972"/>
                </a:cubicBezTo>
                <a:cubicBezTo>
                  <a:pt x="74012" y="166833"/>
                  <a:pt x="103443" y="174404"/>
                  <a:pt x="119540" y="177308"/>
                </a:cubicBezTo>
                <a:cubicBezTo>
                  <a:pt x="121779" y="178498"/>
                  <a:pt x="123875" y="179452"/>
                  <a:pt x="125778" y="180213"/>
                </a:cubicBezTo>
                <a:lnTo>
                  <a:pt x="125778" y="220980"/>
                </a:lnTo>
                <a:lnTo>
                  <a:pt x="87678" y="220980"/>
                </a:lnTo>
                <a:cubicBezTo>
                  <a:pt x="81344" y="220980"/>
                  <a:pt x="76247" y="226076"/>
                  <a:pt x="76247" y="232411"/>
                </a:cubicBezTo>
                <a:cubicBezTo>
                  <a:pt x="76247" y="238746"/>
                  <a:pt x="81344" y="243843"/>
                  <a:pt x="87678" y="243843"/>
                </a:cubicBezTo>
                <a:lnTo>
                  <a:pt x="137209" y="243843"/>
                </a:lnTo>
                <a:lnTo>
                  <a:pt x="186741" y="243843"/>
                </a:lnTo>
                <a:cubicBezTo>
                  <a:pt x="193075" y="243843"/>
                  <a:pt x="198172" y="238746"/>
                  <a:pt x="198172" y="232414"/>
                </a:cubicBezTo>
                <a:cubicBezTo>
                  <a:pt x="198172" y="226079"/>
                  <a:pt x="193075" y="220985"/>
                  <a:pt x="186741" y="220985"/>
                </a:cubicBezTo>
                <a:lnTo>
                  <a:pt x="148640" y="220985"/>
                </a:lnTo>
                <a:lnTo>
                  <a:pt x="148640" y="180217"/>
                </a:lnTo>
                <a:cubicBezTo>
                  <a:pt x="150544" y="179454"/>
                  <a:pt x="152640" y="178503"/>
                  <a:pt x="154878" y="177313"/>
                </a:cubicBezTo>
                <a:cubicBezTo>
                  <a:pt x="170975" y="174456"/>
                  <a:pt x="200361" y="166836"/>
                  <a:pt x="226078" y="146977"/>
                </a:cubicBezTo>
                <a:cubicBezTo>
                  <a:pt x="252462" y="126546"/>
                  <a:pt x="274323" y="93588"/>
                  <a:pt x="274323" y="41916"/>
                </a:cubicBezTo>
                <a:cubicBezTo>
                  <a:pt x="274323" y="35581"/>
                  <a:pt x="269226" y="30487"/>
                  <a:pt x="262892" y="30487"/>
                </a:cubicBezTo>
                <a:lnTo>
                  <a:pt x="212601" y="30487"/>
                </a:lnTo>
                <a:cubicBezTo>
                  <a:pt x="212744" y="28010"/>
                  <a:pt x="212840" y="25535"/>
                  <a:pt x="212936" y="22962"/>
                </a:cubicBezTo>
                <a:cubicBezTo>
                  <a:pt x="213413" y="10390"/>
                  <a:pt x="203126" y="7"/>
                  <a:pt x="190504" y="7"/>
                </a:cubicBezTo>
                <a:lnTo>
                  <a:pt x="190499" y="0"/>
                </a:lnTo>
                <a:moveTo>
                  <a:pt x="210837" y="53340"/>
                </a:moveTo>
                <a:lnTo>
                  <a:pt x="251033" y="53340"/>
                </a:lnTo>
                <a:cubicBezTo>
                  <a:pt x="248174" y="90679"/>
                  <a:pt x="231364" y="113966"/>
                  <a:pt x="212027" y="128874"/>
                </a:cubicBezTo>
                <a:cubicBezTo>
                  <a:pt x="203694" y="135351"/>
                  <a:pt x="194740" y="140306"/>
                  <a:pt x="186121" y="144114"/>
                </a:cubicBezTo>
                <a:cubicBezTo>
                  <a:pt x="196932" y="124922"/>
                  <a:pt x="206505" y="96251"/>
                  <a:pt x="210837" y="53340"/>
                </a:cubicBezTo>
                <a:moveTo>
                  <a:pt x="88202" y="144114"/>
                </a:moveTo>
                <a:cubicBezTo>
                  <a:pt x="79583" y="140306"/>
                  <a:pt x="70676" y="135351"/>
                  <a:pt x="62295" y="128874"/>
                </a:cubicBezTo>
                <a:cubicBezTo>
                  <a:pt x="42959" y="113968"/>
                  <a:pt x="26148" y="90679"/>
                  <a:pt x="23290" y="53340"/>
                </a:cubicBezTo>
                <a:lnTo>
                  <a:pt x="63486" y="53340"/>
                </a:lnTo>
                <a:cubicBezTo>
                  <a:pt x="67820" y="96251"/>
                  <a:pt x="77391" y="124919"/>
                  <a:pt x="88202" y="144114"/>
                </a:cubicBezTo>
                <a:lnTo>
                  <a:pt x="88202" y="14411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62831" y="551261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248603" y="137160"/>
                </a:moveTo>
                <a:cubicBezTo>
                  <a:pt x="248603" y="75611"/>
                  <a:pt x="198709" y="25718"/>
                  <a:pt x="137160" y="25718"/>
                </a:cubicBezTo>
                <a:cubicBezTo>
                  <a:pt x="75611" y="25718"/>
                  <a:pt x="25718" y="75611"/>
                  <a:pt x="25718" y="137160"/>
                </a:cubicBezTo>
                <a:cubicBezTo>
                  <a:pt x="25718" y="198709"/>
                  <a:pt x="75611" y="248603"/>
                  <a:pt x="137160" y="248603"/>
                </a:cubicBezTo>
                <a:cubicBezTo>
                  <a:pt x="198709" y="248603"/>
                  <a:pt x="248603" y="198709"/>
                  <a:pt x="248603" y="137160"/>
                </a:cubicBezTo>
                <a:lnTo>
                  <a:pt x="248603" y="137160"/>
                </a:lnTo>
                <a:moveTo>
                  <a:pt x="0" y="137160"/>
                </a:moveTo>
                <a:cubicBezTo>
                  <a:pt x="0" y="61409"/>
                  <a:pt x="61409" y="0"/>
                  <a:pt x="137160" y="0"/>
                </a:cubicBezTo>
                <a:cubicBezTo>
                  <a:pt x="212911" y="0"/>
                  <a:pt x="274320" y="61409"/>
                  <a:pt x="274320" y="137160"/>
                </a:cubicBezTo>
                <a:cubicBezTo>
                  <a:pt x="274320" y="212911"/>
                  <a:pt x="212911" y="274320"/>
                  <a:pt x="137160" y="274320"/>
                </a:cubicBezTo>
                <a:cubicBezTo>
                  <a:pt x="61409" y="274320"/>
                  <a:pt x="0" y="212911"/>
                  <a:pt x="0" y="137160"/>
                </a:cubicBezTo>
                <a:moveTo>
                  <a:pt x="137160" y="197167"/>
                </a:moveTo>
                <a:cubicBezTo>
                  <a:pt x="170301" y="197167"/>
                  <a:pt x="197167" y="170301"/>
                  <a:pt x="197167" y="137160"/>
                </a:cubicBezTo>
                <a:cubicBezTo>
                  <a:pt x="197167" y="104019"/>
                  <a:pt x="170301" y="77152"/>
                  <a:pt x="137160" y="77152"/>
                </a:cubicBezTo>
                <a:cubicBezTo>
                  <a:pt x="104019" y="77152"/>
                  <a:pt x="77152" y="104019"/>
                  <a:pt x="77152" y="137160"/>
                </a:cubicBezTo>
                <a:cubicBezTo>
                  <a:pt x="77152" y="170301"/>
                  <a:pt x="104019" y="197167"/>
                  <a:pt x="137160" y="197167"/>
                </a:cubicBezTo>
                <a:lnTo>
                  <a:pt x="137160" y="197167"/>
                </a:lnTo>
                <a:moveTo>
                  <a:pt x="137160" y="51435"/>
                </a:moveTo>
                <a:cubicBezTo>
                  <a:pt x="184505" y="51435"/>
                  <a:pt x="222885" y="89815"/>
                  <a:pt x="222885" y="137160"/>
                </a:cubicBezTo>
                <a:cubicBezTo>
                  <a:pt x="222885" y="184505"/>
                  <a:pt x="184505" y="222885"/>
                  <a:pt x="137160" y="222885"/>
                </a:cubicBezTo>
                <a:cubicBezTo>
                  <a:pt x="89815" y="222885"/>
                  <a:pt x="51435" y="184505"/>
                  <a:pt x="51435" y="137160"/>
                </a:cubicBezTo>
                <a:cubicBezTo>
                  <a:pt x="51435" y="89815"/>
                  <a:pt x="89815" y="51435"/>
                  <a:pt x="137160" y="51435"/>
                </a:cubicBezTo>
                <a:lnTo>
                  <a:pt x="137160" y="51435"/>
                </a:lnTo>
                <a:moveTo>
                  <a:pt x="137160" y="145733"/>
                </a:moveTo>
                <a:cubicBezTo>
                  <a:pt x="141895" y="145733"/>
                  <a:pt x="145733" y="141895"/>
                  <a:pt x="145733" y="137160"/>
                </a:cubicBezTo>
                <a:cubicBezTo>
                  <a:pt x="145733" y="132425"/>
                  <a:pt x="141895" y="128588"/>
                  <a:pt x="137160" y="128588"/>
                </a:cubicBezTo>
                <a:cubicBezTo>
                  <a:pt x="132425" y="128588"/>
                  <a:pt x="128588" y="132425"/>
                  <a:pt x="128588" y="137160"/>
                </a:cubicBezTo>
                <a:cubicBezTo>
                  <a:pt x="128588" y="141895"/>
                  <a:pt x="132425" y="145733"/>
                  <a:pt x="137160" y="145733"/>
                </a:cubicBezTo>
                <a:moveTo>
                  <a:pt x="137160" y="102870"/>
                </a:moveTo>
                <a:cubicBezTo>
                  <a:pt x="156099" y="102870"/>
                  <a:pt x="171450" y="118221"/>
                  <a:pt x="171450" y="137160"/>
                </a:cubicBezTo>
                <a:cubicBezTo>
                  <a:pt x="171450" y="156099"/>
                  <a:pt x="156099" y="171450"/>
                  <a:pt x="137160" y="171450"/>
                </a:cubicBezTo>
                <a:cubicBezTo>
                  <a:pt x="118221" y="171450"/>
                  <a:pt x="102870" y="156099"/>
                  <a:pt x="102870" y="137160"/>
                </a:cubicBezTo>
                <a:cubicBezTo>
                  <a:pt x="102870" y="118221"/>
                  <a:pt x="118221" y="102870"/>
                  <a:pt x="137160" y="10287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910442"/>
            <a:ext cx="11276848" cy="4027617"/>
          </a:xfrm>
          <a:prstGeom prst="rect">
            <a:avLst/>
          </a:prstGeom>
          <a:blipFill>
            <a:blip r:embed="rId1"/>
            <a:srcRect/>
            <a:stretch>
              <a:fillRect l="0" r="0" t="61" b="61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5</a:t>
            </a:r>
            <a:endParaRPr lang="en-US" sz="718" dirty="0"/>
          </a:p>
        </p:txBody>
      </p:sp>
      <p:sp>
        <p:nvSpPr>
          <p:cNvPr id="6" name="Text 4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Comparative Market Analysis (CMA) Snapshot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764813" y="5165409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3764813" y="3482871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764813" y="1802335"/>
            <a:ext cx="7351944" cy="1472028"/>
          </a:xfrm>
          <a:custGeom>
            <a:avLst/>
            <a:gdLst/>
            <a:ahLst/>
            <a:cxnLst/>
            <a:rect l="l" t="t" r="r" b="b"/>
            <a:pathLst>
              <a:path w="7351944" h="1472028">
                <a:moveTo>
                  <a:pt x="57713" y="1472028"/>
                </a:moveTo>
                <a:cubicBezTo>
                  <a:pt x="25879" y="1472028"/>
                  <a:pt x="0" y="1446194"/>
                  <a:pt x="0" y="1414339"/>
                </a:cubicBezTo>
                <a:lnTo>
                  <a:pt x="0" y="57689"/>
                </a:lnTo>
                <a:cubicBezTo>
                  <a:pt x="0" y="25834"/>
                  <a:pt x="25805" y="0"/>
                  <a:pt x="57713" y="0"/>
                </a:cubicBezTo>
                <a:lnTo>
                  <a:pt x="7294305" y="0"/>
                </a:lnTo>
                <a:cubicBezTo>
                  <a:pt x="7326139" y="0"/>
                  <a:pt x="7352017" y="25834"/>
                  <a:pt x="7352017" y="57689"/>
                </a:cubicBezTo>
                <a:lnTo>
                  <a:pt x="7352017" y="1414339"/>
                </a:lnTo>
                <a:cubicBezTo>
                  <a:pt x="7352017" y="1446194"/>
                  <a:pt x="7326212" y="1472028"/>
                  <a:pt x="7294305" y="1472028"/>
                </a:cubicBezTo>
                <a:lnTo>
                  <a:pt x="57713" y="1472028"/>
                </a:lnTo>
              </a:path>
            </a:pathLst>
          </a:custGeom>
          <a:solidFill>
            <a:srgbClr val="00000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764813" y="505205"/>
            <a:ext cx="7947610" cy="9525"/>
          </a:xfrm>
          <a:custGeom>
            <a:avLst/>
            <a:gdLst/>
            <a:ahLst/>
            <a:cxnLst/>
            <a:rect l="l" t="t" r="r" b="b"/>
            <a:pathLst>
              <a:path w="7947610" h="9525">
                <a:moveTo>
                  <a:pt x="0" y="0"/>
                </a:moveTo>
                <a:lnTo>
                  <a:pt x="794761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764813" y="137160"/>
            <a:ext cx="6891627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0891197" y="183325"/>
            <a:ext cx="761971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6</a:t>
            </a:r>
            <a:endParaRPr lang="en-US" sz="718" dirty="0"/>
          </a:p>
        </p:txBody>
      </p:sp>
      <p:sp>
        <p:nvSpPr>
          <p:cNvPr id="9" name="Text 7"/>
          <p:cNvSpPr/>
          <p:nvPr/>
        </p:nvSpPr>
        <p:spPr>
          <a:xfrm>
            <a:off x="3764813" y="843915"/>
            <a:ext cx="80047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Tailored Marketing Strategy (Digital &amp; Physical)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992644" y="2029471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992644" y="3705513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992644" y="5375452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0" y="274320"/>
                </a:moveTo>
                <a:cubicBezTo>
                  <a:pt x="0" y="122819"/>
                  <a:pt x="122819" y="0"/>
                  <a:pt x="274320" y="0"/>
                </a:cubicBezTo>
                <a:cubicBezTo>
                  <a:pt x="425821" y="0"/>
                  <a:pt x="548640" y="122819"/>
                  <a:pt x="548640" y="274320"/>
                </a:cubicBezTo>
                <a:cubicBezTo>
                  <a:pt x="548640" y="425821"/>
                  <a:pt x="425821" y="548640"/>
                  <a:pt x="274320" y="548640"/>
                </a:cubicBezTo>
                <a:cubicBezTo>
                  <a:pt x="122819" y="548640"/>
                  <a:pt x="0" y="425821"/>
                  <a:pt x="0" y="274320"/>
                </a:cubicBezTo>
              </a:path>
            </a:pathLst>
          </a:custGeom>
          <a:solidFill>
            <a:srgbClr val="BDE5D7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775763" y="5391619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Selective Exposure Strategy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775763" y="5878616"/>
            <a:ext cx="603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We prioritize quality of interest over volume to attract serious buyers</a:t>
            </a:r>
            <a:endParaRPr lang="en-US" sz="925" dirty="0"/>
          </a:p>
        </p:txBody>
      </p:sp>
      <p:sp>
        <p:nvSpPr>
          <p:cNvPr id="15" name="Text 13"/>
          <p:cNvSpPr/>
          <p:nvPr/>
        </p:nvSpPr>
        <p:spPr>
          <a:xfrm>
            <a:off x="4775763" y="3721680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Physical Marketing Approaches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75763" y="4208677"/>
            <a:ext cx="603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Luxury print materials</a:t>
            </a:r>
            <a:endParaRPr lang="en-US" sz="925" dirty="0"/>
          </a:p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Curated open-house presence</a:t>
            </a:r>
            <a:endParaRPr lang="en-US" sz="925" dirty="0"/>
          </a:p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Neighborhood-level visibility</a:t>
            </a:r>
            <a:endParaRPr lang="en-US" sz="925" dirty="0"/>
          </a:p>
        </p:txBody>
      </p:sp>
      <p:sp>
        <p:nvSpPr>
          <p:cNvPr id="17" name="Text 15"/>
          <p:cNvSpPr/>
          <p:nvPr/>
        </p:nvSpPr>
        <p:spPr>
          <a:xfrm>
            <a:off x="4775763" y="2045638"/>
            <a:ext cx="6038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Digital Marketing Tactics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775763" y="2532635"/>
            <a:ext cx="603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Premium listing visuals</a:t>
            </a:r>
            <a:endParaRPr lang="en-US" sz="925" dirty="0"/>
          </a:p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Targeted buyer audiences</a:t>
            </a:r>
            <a:endParaRPr lang="en-US" sz="925" dirty="0"/>
          </a:p>
          <a:p>
            <a:pPr algn="l" marL="0" indent="0">
              <a:lnSpc>
                <a:spcPct val="90000"/>
              </a:lnSpc>
              <a:spcBef>
                <a:spcPts val="661"/>
              </a:spcBef>
              <a:buNone/>
            </a:pPr>
            <a:r>
              <a:rPr lang="en-US" sz="925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High-signal lead tracking</a:t>
            </a:r>
            <a:endParaRPr lang="en-US" sz="925" dirty="0"/>
          </a:p>
        </p:txBody>
      </p:sp>
      <p:sp>
        <p:nvSpPr>
          <p:cNvPr id="19" name="Text 17"/>
          <p:cNvSpPr/>
          <p:nvPr/>
        </p:nvSpPr>
        <p:spPr>
          <a:xfrm>
            <a:off x="4129804" y="2166631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248603" y="137160"/>
                </a:moveTo>
                <a:cubicBezTo>
                  <a:pt x="248603" y="75611"/>
                  <a:pt x="198709" y="25718"/>
                  <a:pt x="137160" y="25718"/>
                </a:cubicBezTo>
                <a:cubicBezTo>
                  <a:pt x="75611" y="25718"/>
                  <a:pt x="25718" y="75611"/>
                  <a:pt x="25718" y="137160"/>
                </a:cubicBezTo>
                <a:cubicBezTo>
                  <a:pt x="25718" y="198709"/>
                  <a:pt x="75611" y="248603"/>
                  <a:pt x="137160" y="248603"/>
                </a:cubicBezTo>
                <a:cubicBezTo>
                  <a:pt x="198709" y="248603"/>
                  <a:pt x="248603" y="198709"/>
                  <a:pt x="248603" y="137160"/>
                </a:cubicBezTo>
                <a:lnTo>
                  <a:pt x="248603" y="137160"/>
                </a:lnTo>
                <a:moveTo>
                  <a:pt x="0" y="137160"/>
                </a:moveTo>
                <a:cubicBezTo>
                  <a:pt x="0" y="61409"/>
                  <a:pt x="61409" y="0"/>
                  <a:pt x="137160" y="0"/>
                </a:cubicBezTo>
                <a:cubicBezTo>
                  <a:pt x="212911" y="0"/>
                  <a:pt x="274320" y="61409"/>
                  <a:pt x="274320" y="137160"/>
                </a:cubicBezTo>
                <a:cubicBezTo>
                  <a:pt x="274320" y="212911"/>
                  <a:pt x="212911" y="274320"/>
                  <a:pt x="137160" y="274320"/>
                </a:cubicBezTo>
                <a:cubicBezTo>
                  <a:pt x="61409" y="274320"/>
                  <a:pt x="0" y="212911"/>
                  <a:pt x="0" y="137160"/>
                </a:cubicBezTo>
                <a:moveTo>
                  <a:pt x="137160" y="197167"/>
                </a:moveTo>
                <a:cubicBezTo>
                  <a:pt x="170301" y="197167"/>
                  <a:pt x="197167" y="170301"/>
                  <a:pt x="197167" y="137160"/>
                </a:cubicBezTo>
                <a:cubicBezTo>
                  <a:pt x="197167" y="104019"/>
                  <a:pt x="170301" y="77152"/>
                  <a:pt x="137160" y="77152"/>
                </a:cubicBezTo>
                <a:cubicBezTo>
                  <a:pt x="104019" y="77152"/>
                  <a:pt x="77152" y="104019"/>
                  <a:pt x="77152" y="137160"/>
                </a:cubicBezTo>
                <a:cubicBezTo>
                  <a:pt x="77152" y="170301"/>
                  <a:pt x="104019" y="197167"/>
                  <a:pt x="137160" y="197167"/>
                </a:cubicBezTo>
                <a:lnTo>
                  <a:pt x="137160" y="197167"/>
                </a:lnTo>
                <a:moveTo>
                  <a:pt x="137160" y="51435"/>
                </a:moveTo>
                <a:cubicBezTo>
                  <a:pt x="184505" y="51435"/>
                  <a:pt x="222885" y="89815"/>
                  <a:pt x="222885" y="137160"/>
                </a:cubicBezTo>
                <a:cubicBezTo>
                  <a:pt x="222885" y="184505"/>
                  <a:pt x="184505" y="222885"/>
                  <a:pt x="137160" y="222885"/>
                </a:cubicBezTo>
                <a:cubicBezTo>
                  <a:pt x="89815" y="222885"/>
                  <a:pt x="51435" y="184505"/>
                  <a:pt x="51435" y="137160"/>
                </a:cubicBezTo>
                <a:cubicBezTo>
                  <a:pt x="51435" y="89815"/>
                  <a:pt x="89815" y="51435"/>
                  <a:pt x="137160" y="51435"/>
                </a:cubicBezTo>
                <a:lnTo>
                  <a:pt x="137160" y="51435"/>
                </a:lnTo>
                <a:moveTo>
                  <a:pt x="137160" y="145733"/>
                </a:moveTo>
                <a:cubicBezTo>
                  <a:pt x="141895" y="145733"/>
                  <a:pt x="145733" y="141895"/>
                  <a:pt x="145733" y="137160"/>
                </a:cubicBezTo>
                <a:cubicBezTo>
                  <a:pt x="145733" y="132425"/>
                  <a:pt x="141895" y="128588"/>
                  <a:pt x="137160" y="128588"/>
                </a:cubicBezTo>
                <a:cubicBezTo>
                  <a:pt x="132425" y="128588"/>
                  <a:pt x="128588" y="132425"/>
                  <a:pt x="128588" y="137160"/>
                </a:cubicBezTo>
                <a:cubicBezTo>
                  <a:pt x="128588" y="141895"/>
                  <a:pt x="132425" y="145733"/>
                  <a:pt x="137160" y="145733"/>
                </a:cubicBezTo>
                <a:moveTo>
                  <a:pt x="137160" y="102870"/>
                </a:moveTo>
                <a:cubicBezTo>
                  <a:pt x="156099" y="102870"/>
                  <a:pt x="171450" y="118221"/>
                  <a:pt x="171450" y="137160"/>
                </a:cubicBezTo>
                <a:cubicBezTo>
                  <a:pt x="171450" y="156099"/>
                  <a:pt x="156099" y="171450"/>
                  <a:pt x="137160" y="171450"/>
                </a:cubicBezTo>
                <a:cubicBezTo>
                  <a:pt x="118221" y="171450"/>
                  <a:pt x="102870" y="156099"/>
                  <a:pt x="102870" y="137160"/>
                </a:cubicBezTo>
                <a:cubicBezTo>
                  <a:pt x="102870" y="118221"/>
                  <a:pt x="118221" y="102870"/>
                  <a:pt x="137160" y="10287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129804" y="3870105"/>
            <a:ext cx="274320" cy="219456"/>
          </a:xfrm>
          <a:custGeom>
            <a:avLst/>
            <a:gdLst/>
            <a:ahLst/>
            <a:cxnLst/>
            <a:rect l="l" t="t" r="r" b="b"/>
            <a:pathLst>
              <a:path w="274320" h="219456">
                <a:moveTo>
                  <a:pt x="188595" y="10288"/>
                </a:moveTo>
                <a:cubicBezTo>
                  <a:pt x="188595" y="4587"/>
                  <a:pt x="184008" y="2"/>
                  <a:pt x="178308" y="2"/>
                </a:cubicBezTo>
                <a:cubicBezTo>
                  <a:pt x="172608" y="2"/>
                  <a:pt x="168021" y="4589"/>
                  <a:pt x="168021" y="10290"/>
                </a:cubicBezTo>
                <a:lnTo>
                  <a:pt x="168021" y="13721"/>
                </a:lnTo>
                <a:lnTo>
                  <a:pt x="106299" y="13721"/>
                </a:lnTo>
                <a:lnTo>
                  <a:pt x="106299" y="10293"/>
                </a:lnTo>
                <a:cubicBezTo>
                  <a:pt x="106299" y="4591"/>
                  <a:pt x="101712" y="7"/>
                  <a:pt x="96012" y="7"/>
                </a:cubicBezTo>
                <a:cubicBezTo>
                  <a:pt x="90312" y="7"/>
                  <a:pt x="85725" y="4594"/>
                  <a:pt x="85725" y="10295"/>
                </a:cubicBezTo>
                <a:lnTo>
                  <a:pt x="85725" y="13725"/>
                </a:lnTo>
                <a:lnTo>
                  <a:pt x="34290" y="13725"/>
                </a:lnTo>
                <a:cubicBezTo>
                  <a:pt x="22930" y="13725"/>
                  <a:pt x="13716" y="22940"/>
                  <a:pt x="13716" y="34299"/>
                </a:cubicBezTo>
                <a:lnTo>
                  <a:pt x="13716" y="150885"/>
                </a:lnTo>
                <a:lnTo>
                  <a:pt x="10287" y="150885"/>
                </a:lnTo>
                <a:cubicBezTo>
                  <a:pt x="4587" y="150885"/>
                  <a:pt x="0" y="155472"/>
                  <a:pt x="0" y="161173"/>
                </a:cubicBezTo>
                <a:cubicBezTo>
                  <a:pt x="0" y="166875"/>
                  <a:pt x="4587" y="171461"/>
                  <a:pt x="10287" y="171461"/>
                </a:cubicBezTo>
                <a:lnTo>
                  <a:pt x="34290" y="171461"/>
                </a:lnTo>
                <a:lnTo>
                  <a:pt x="126873" y="171461"/>
                </a:lnTo>
                <a:lnTo>
                  <a:pt x="126873" y="209182"/>
                </a:lnTo>
                <a:cubicBezTo>
                  <a:pt x="126873" y="214883"/>
                  <a:pt x="131460" y="219470"/>
                  <a:pt x="137160" y="219470"/>
                </a:cubicBezTo>
                <a:cubicBezTo>
                  <a:pt x="142860" y="219470"/>
                  <a:pt x="147447" y="214883"/>
                  <a:pt x="147447" y="209184"/>
                </a:cubicBezTo>
                <a:lnTo>
                  <a:pt x="147447" y="171466"/>
                </a:lnTo>
                <a:lnTo>
                  <a:pt x="240030" y="171466"/>
                </a:lnTo>
                <a:lnTo>
                  <a:pt x="264033" y="171466"/>
                </a:lnTo>
                <a:cubicBezTo>
                  <a:pt x="269733" y="171466"/>
                  <a:pt x="274320" y="166879"/>
                  <a:pt x="274320" y="161180"/>
                </a:cubicBezTo>
                <a:cubicBezTo>
                  <a:pt x="274320" y="155479"/>
                  <a:pt x="269733" y="150894"/>
                  <a:pt x="264033" y="150894"/>
                </a:cubicBezTo>
                <a:lnTo>
                  <a:pt x="260604" y="150894"/>
                </a:lnTo>
                <a:lnTo>
                  <a:pt x="260604" y="34308"/>
                </a:lnTo>
                <a:cubicBezTo>
                  <a:pt x="260604" y="22949"/>
                  <a:pt x="251390" y="13734"/>
                  <a:pt x="240030" y="13734"/>
                </a:cubicBezTo>
                <a:lnTo>
                  <a:pt x="188595" y="13734"/>
                </a:lnTo>
                <a:lnTo>
                  <a:pt x="188595" y="10288"/>
                </a:lnTo>
                <a:moveTo>
                  <a:pt x="137160" y="150876"/>
                </a:moveTo>
                <a:lnTo>
                  <a:pt x="34290" y="150876"/>
                </a:lnTo>
                <a:lnTo>
                  <a:pt x="34290" y="34290"/>
                </a:lnTo>
                <a:lnTo>
                  <a:pt x="85725" y="34290"/>
                </a:lnTo>
                <a:lnTo>
                  <a:pt x="85725" y="54864"/>
                </a:lnTo>
                <a:lnTo>
                  <a:pt x="82296" y="54864"/>
                </a:lnTo>
                <a:cubicBezTo>
                  <a:pt x="76596" y="54864"/>
                  <a:pt x="72009" y="59451"/>
                  <a:pt x="72009" y="65152"/>
                </a:cubicBezTo>
                <a:cubicBezTo>
                  <a:pt x="72009" y="70854"/>
                  <a:pt x="76596" y="75440"/>
                  <a:pt x="82296" y="75440"/>
                </a:cubicBezTo>
                <a:lnTo>
                  <a:pt x="96012" y="75440"/>
                </a:lnTo>
                <a:lnTo>
                  <a:pt x="109728" y="75440"/>
                </a:lnTo>
                <a:cubicBezTo>
                  <a:pt x="115428" y="75440"/>
                  <a:pt x="120015" y="70854"/>
                  <a:pt x="120015" y="65154"/>
                </a:cubicBezTo>
                <a:cubicBezTo>
                  <a:pt x="120015" y="59453"/>
                  <a:pt x="115428" y="54869"/>
                  <a:pt x="109728" y="54869"/>
                </a:cubicBezTo>
                <a:lnTo>
                  <a:pt x="106299" y="54869"/>
                </a:lnTo>
                <a:lnTo>
                  <a:pt x="106299" y="34295"/>
                </a:lnTo>
                <a:lnTo>
                  <a:pt x="168021" y="34295"/>
                </a:lnTo>
                <a:lnTo>
                  <a:pt x="168021" y="54869"/>
                </a:lnTo>
                <a:lnTo>
                  <a:pt x="164592" y="54869"/>
                </a:lnTo>
                <a:cubicBezTo>
                  <a:pt x="158892" y="54869"/>
                  <a:pt x="154305" y="59455"/>
                  <a:pt x="154305" y="65157"/>
                </a:cubicBezTo>
                <a:cubicBezTo>
                  <a:pt x="154305" y="70858"/>
                  <a:pt x="158892" y="75445"/>
                  <a:pt x="164592" y="75445"/>
                </a:cubicBezTo>
                <a:lnTo>
                  <a:pt x="178308" y="75445"/>
                </a:lnTo>
                <a:lnTo>
                  <a:pt x="192024" y="75445"/>
                </a:lnTo>
                <a:cubicBezTo>
                  <a:pt x="197724" y="75445"/>
                  <a:pt x="202311" y="70858"/>
                  <a:pt x="202311" y="65159"/>
                </a:cubicBezTo>
                <a:cubicBezTo>
                  <a:pt x="202311" y="59458"/>
                  <a:pt x="197724" y="54873"/>
                  <a:pt x="192024" y="54873"/>
                </a:cubicBezTo>
                <a:lnTo>
                  <a:pt x="188595" y="54873"/>
                </a:lnTo>
                <a:lnTo>
                  <a:pt x="188595" y="34299"/>
                </a:lnTo>
                <a:lnTo>
                  <a:pt x="240030" y="34299"/>
                </a:lnTo>
                <a:lnTo>
                  <a:pt x="240030" y="150885"/>
                </a:lnTo>
                <a:lnTo>
                  <a:pt x="137160" y="150876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129804" y="5529757"/>
            <a:ext cx="274320" cy="240030"/>
          </a:xfrm>
          <a:custGeom>
            <a:avLst/>
            <a:gdLst/>
            <a:ahLst/>
            <a:cxnLst/>
            <a:rect l="l" t="t" r="r" b="b"/>
            <a:pathLst>
              <a:path w="274320" h="240030">
                <a:moveTo>
                  <a:pt x="0" y="22342"/>
                </a:moveTo>
                <a:cubicBezTo>
                  <a:pt x="0" y="10019"/>
                  <a:pt x="10018" y="0"/>
                  <a:pt x="22343" y="0"/>
                </a:cubicBezTo>
                <a:lnTo>
                  <a:pt x="251979" y="0"/>
                </a:lnTo>
                <a:cubicBezTo>
                  <a:pt x="264302" y="0"/>
                  <a:pt x="274323" y="10019"/>
                  <a:pt x="274323" y="22342"/>
                </a:cubicBezTo>
                <a:cubicBezTo>
                  <a:pt x="274323" y="27486"/>
                  <a:pt x="272553" y="32469"/>
                  <a:pt x="269286" y="36434"/>
                </a:cubicBezTo>
                <a:lnTo>
                  <a:pt x="180025" y="146001"/>
                </a:lnTo>
                <a:lnTo>
                  <a:pt x="180025" y="222724"/>
                </a:lnTo>
                <a:cubicBezTo>
                  <a:pt x="180025" y="232260"/>
                  <a:pt x="172256" y="240030"/>
                  <a:pt x="162718" y="240030"/>
                </a:cubicBezTo>
                <a:cubicBezTo>
                  <a:pt x="158807" y="240030"/>
                  <a:pt x="155005" y="238691"/>
                  <a:pt x="151949" y="236281"/>
                </a:cubicBezTo>
                <a:lnTo>
                  <a:pt x="102390" y="196954"/>
                </a:lnTo>
                <a:cubicBezTo>
                  <a:pt x="97246" y="192883"/>
                  <a:pt x="94300" y="186722"/>
                  <a:pt x="94300" y="180183"/>
                </a:cubicBezTo>
                <a:lnTo>
                  <a:pt x="94300" y="146053"/>
                </a:lnTo>
                <a:lnTo>
                  <a:pt x="5039" y="36432"/>
                </a:lnTo>
                <a:cubicBezTo>
                  <a:pt x="1772" y="32467"/>
                  <a:pt x="3" y="27483"/>
                  <a:pt x="3" y="22340"/>
                </a:cubicBezTo>
                <a:lnTo>
                  <a:pt x="0" y="22342"/>
                </a:lnTo>
                <a:moveTo>
                  <a:pt x="29467" y="25717"/>
                </a:moveTo>
                <a:lnTo>
                  <a:pt x="117121" y="133301"/>
                </a:lnTo>
                <a:cubicBezTo>
                  <a:pt x="118997" y="135605"/>
                  <a:pt x="120015" y="138445"/>
                  <a:pt x="120015" y="141445"/>
                </a:cubicBezTo>
                <a:lnTo>
                  <a:pt x="120015" y="178093"/>
                </a:lnTo>
                <a:lnTo>
                  <a:pt x="154305" y="205310"/>
                </a:lnTo>
                <a:lnTo>
                  <a:pt x="154305" y="141445"/>
                </a:lnTo>
                <a:cubicBezTo>
                  <a:pt x="154305" y="138497"/>
                  <a:pt x="155323" y="135605"/>
                  <a:pt x="157199" y="133301"/>
                </a:cubicBezTo>
                <a:lnTo>
                  <a:pt x="244853" y="25717"/>
                </a:lnTo>
                <a:lnTo>
                  <a:pt x="29467" y="2571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0" y="-1"/>
            <a:ext cx="3200400" cy="6851203"/>
          </a:xfrm>
          <a:prstGeom prst="rect">
            <a:avLst/>
          </a:pr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0" y="4981383"/>
            <a:ext cx="1928722" cy="1876617"/>
          </a:xfrm>
          <a:custGeom>
            <a:avLst/>
            <a:gdLst/>
            <a:ahLst/>
            <a:cxnLst/>
            <a:rect l="l" t="t" r="r" b="b"/>
            <a:pathLst>
              <a:path w="1928722" h="1876617">
                <a:moveTo>
                  <a:pt x="527390" y="501338"/>
                </a:moveTo>
                <a:lnTo>
                  <a:pt x="1401332" y="1375279"/>
                </a:lnTo>
                <a:moveTo>
                  <a:pt x="1401332" y="501338"/>
                </a:moveTo>
                <a:lnTo>
                  <a:pt x="527390" y="1375279"/>
                </a:lnTo>
                <a:moveTo>
                  <a:pt x="346398" y="938309"/>
                </a:moveTo>
                <a:lnTo>
                  <a:pt x="1582323" y="938309"/>
                </a:lnTo>
                <a:moveTo>
                  <a:pt x="964361" y="1556260"/>
                </a:moveTo>
                <a:lnTo>
                  <a:pt x="964361" y="320339"/>
                </a:lnTo>
                <a:moveTo>
                  <a:pt x="1546565" y="193536"/>
                </a:moveTo>
                <a:cubicBezTo>
                  <a:pt x="1377840" y="96346"/>
                  <a:pt x="1158564" y="119878"/>
                  <a:pt x="1014315" y="264134"/>
                </a:cubicBezTo>
                <a:lnTo>
                  <a:pt x="964380" y="314071"/>
                </a:lnTo>
                <a:lnTo>
                  <a:pt x="889469" y="239156"/>
                </a:lnTo>
                <a:cubicBezTo>
                  <a:pt x="753012" y="102707"/>
                  <a:pt x="549454" y="74258"/>
                  <a:pt x="385011" y="153845"/>
                </a:cubicBezTo>
                <a:cubicBezTo>
                  <a:pt x="382851" y="174225"/>
                  <a:pt x="381752" y="194906"/>
                  <a:pt x="381752" y="215849"/>
                </a:cubicBezTo>
                <a:lnTo>
                  <a:pt x="381752" y="355675"/>
                </a:lnTo>
                <a:lnTo>
                  <a:pt x="288537" y="355675"/>
                </a:lnTo>
                <a:cubicBezTo>
                  <a:pt x="250174" y="355675"/>
                  <a:pt x="212661" y="359391"/>
                  <a:pt x="176362" y="366466"/>
                </a:cubicBezTo>
                <a:cubicBezTo>
                  <a:pt x="101219" y="529544"/>
                  <a:pt x="130844" y="729009"/>
                  <a:pt x="265238" y="863394"/>
                </a:cubicBezTo>
                <a:lnTo>
                  <a:pt x="340149" y="938309"/>
                </a:lnTo>
                <a:lnTo>
                  <a:pt x="290215" y="988245"/>
                </a:lnTo>
                <a:cubicBezTo>
                  <a:pt x="147065" y="1131394"/>
                  <a:pt x="122782" y="1348425"/>
                  <a:pt x="217405" y="1516626"/>
                </a:cubicBezTo>
                <a:cubicBezTo>
                  <a:pt x="240724" y="1519459"/>
                  <a:pt x="264466" y="1520923"/>
                  <a:pt x="288537" y="1520923"/>
                </a:cubicBezTo>
                <a:lnTo>
                  <a:pt x="381752" y="1520923"/>
                </a:lnTo>
                <a:lnTo>
                  <a:pt x="381752" y="1660750"/>
                </a:lnTo>
                <a:cubicBezTo>
                  <a:pt x="381752" y="1668219"/>
                  <a:pt x="381887" y="1675669"/>
                  <a:pt x="382176" y="1683063"/>
                </a:cubicBezTo>
                <a:cubicBezTo>
                  <a:pt x="550901" y="1780253"/>
                  <a:pt x="770177" y="1756739"/>
                  <a:pt x="914446" y="1612465"/>
                </a:cubicBezTo>
                <a:lnTo>
                  <a:pt x="964380" y="1562528"/>
                </a:lnTo>
                <a:lnTo>
                  <a:pt x="1039292" y="1637442"/>
                </a:lnTo>
                <a:cubicBezTo>
                  <a:pt x="1175749" y="1773891"/>
                  <a:pt x="1379306" y="1802322"/>
                  <a:pt x="1543749" y="1722753"/>
                </a:cubicBezTo>
                <a:cubicBezTo>
                  <a:pt x="1545909" y="1702373"/>
                  <a:pt x="1547008" y="1681693"/>
                  <a:pt x="1547008" y="1660750"/>
                </a:cubicBezTo>
                <a:lnTo>
                  <a:pt x="1547008" y="1520923"/>
                </a:lnTo>
                <a:lnTo>
                  <a:pt x="1640224" y="1520923"/>
                </a:lnTo>
                <a:cubicBezTo>
                  <a:pt x="1678605" y="1520923"/>
                  <a:pt x="1716100" y="1517226"/>
                  <a:pt x="1752398" y="1510133"/>
                </a:cubicBezTo>
                <a:cubicBezTo>
                  <a:pt x="1827522" y="1347055"/>
                  <a:pt x="1797916" y="1147589"/>
                  <a:pt x="1663523" y="1013204"/>
                </a:cubicBezTo>
                <a:lnTo>
                  <a:pt x="1588611" y="938290"/>
                </a:lnTo>
                <a:lnTo>
                  <a:pt x="1638546" y="888353"/>
                </a:lnTo>
                <a:cubicBezTo>
                  <a:pt x="1781695" y="745205"/>
                  <a:pt x="1805959" y="528174"/>
                  <a:pt x="1711355" y="359973"/>
                </a:cubicBezTo>
                <a:cubicBezTo>
                  <a:pt x="1688037" y="357139"/>
                  <a:pt x="1664294" y="355675"/>
                  <a:pt x="1640205" y="355675"/>
                </a:cubicBezTo>
                <a:lnTo>
                  <a:pt x="1546989" y="355675"/>
                </a:lnTo>
                <a:lnTo>
                  <a:pt x="1546989" y="215849"/>
                </a:lnTo>
                <a:cubicBezTo>
                  <a:pt x="1546989" y="208380"/>
                  <a:pt x="1546854" y="200929"/>
                  <a:pt x="1546565" y="193517"/>
                </a:cubicBezTo>
                <a:lnTo>
                  <a:pt x="1546565" y="193536"/>
                </a:lnTo>
                <a:moveTo>
                  <a:pt x="522954" y="426292"/>
                </a:moveTo>
                <a:cubicBezTo>
                  <a:pt x="522954" y="222285"/>
                  <a:pt x="661359" y="50594"/>
                  <a:pt x="849390" y="0"/>
                </a:cubicBezTo>
                <a:cubicBezTo>
                  <a:pt x="852765" y="3134"/>
                  <a:pt x="856102" y="6305"/>
                  <a:pt x="859419" y="9514"/>
                </a:cubicBezTo>
                <a:cubicBezTo>
                  <a:pt x="672835" y="56336"/>
                  <a:pt x="534680" y="225175"/>
                  <a:pt x="534680" y="426274"/>
                </a:cubicBezTo>
                <a:lnTo>
                  <a:pt x="534680" y="508638"/>
                </a:lnTo>
                <a:lnTo>
                  <a:pt x="417009" y="508638"/>
                </a:lnTo>
                <a:cubicBezTo>
                  <a:pt x="226644" y="508638"/>
                  <a:pt x="65210" y="632439"/>
                  <a:pt x="8776" y="803905"/>
                </a:cubicBezTo>
                <a:cubicBezTo>
                  <a:pt x="5786" y="800396"/>
                  <a:pt x="2854" y="796849"/>
                  <a:pt x="-19" y="793284"/>
                </a:cubicBezTo>
                <a:cubicBezTo>
                  <a:pt x="59983" y="620747"/>
                  <a:pt x="224021" y="496909"/>
                  <a:pt x="417009" y="496909"/>
                </a:cubicBezTo>
                <a:lnTo>
                  <a:pt x="522954" y="496909"/>
                </a:lnTo>
                <a:lnTo>
                  <a:pt x="522954" y="426292"/>
                </a:lnTo>
                <a:moveTo>
                  <a:pt x="1394022" y="426292"/>
                </a:moveTo>
                <a:cubicBezTo>
                  <a:pt x="1394022" y="226264"/>
                  <a:pt x="1257353" y="58175"/>
                  <a:pt x="1072292" y="10303"/>
                </a:cubicBezTo>
                <a:cubicBezTo>
                  <a:pt x="1076034" y="7206"/>
                  <a:pt x="1079814" y="4185"/>
                  <a:pt x="1083633" y="1201"/>
                </a:cubicBezTo>
                <a:cubicBezTo>
                  <a:pt x="1269466" y="53240"/>
                  <a:pt x="1405768" y="223843"/>
                  <a:pt x="1405768" y="426292"/>
                </a:cubicBezTo>
                <a:lnTo>
                  <a:pt x="1405768" y="496909"/>
                </a:lnTo>
                <a:lnTo>
                  <a:pt x="1511713" y="496909"/>
                </a:lnTo>
                <a:cubicBezTo>
                  <a:pt x="1701769" y="496909"/>
                  <a:pt x="1863763" y="617013"/>
                  <a:pt x="1925945" y="785458"/>
                </a:cubicBezTo>
                <a:cubicBezTo>
                  <a:pt x="1923264" y="789436"/>
                  <a:pt x="1920525" y="793396"/>
                  <a:pt x="1917728" y="797337"/>
                </a:cubicBezTo>
                <a:cubicBezTo>
                  <a:pt x="1859384" y="629286"/>
                  <a:pt x="1699648" y="508657"/>
                  <a:pt x="1511732" y="508657"/>
                </a:cubicBezTo>
                <a:lnTo>
                  <a:pt x="1394061" y="508657"/>
                </a:lnTo>
                <a:lnTo>
                  <a:pt x="1394022" y="426292"/>
                </a:lnTo>
                <a:moveTo>
                  <a:pt x="1928722" y="1083333"/>
                </a:moveTo>
                <a:cubicBezTo>
                  <a:pt x="1925848" y="1079768"/>
                  <a:pt x="1922917" y="1076221"/>
                  <a:pt x="1919927" y="1072712"/>
                </a:cubicBezTo>
                <a:cubicBezTo>
                  <a:pt x="1863493" y="1244178"/>
                  <a:pt x="1702059" y="1367960"/>
                  <a:pt x="1511694" y="1367960"/>
                </a:cubicBezTo>
                <a:lnTo>
                  <a:pt x="1394022" y="1367960"/>
                </a:lnTo>
                <a:lnTo>
                  <a:pt x="1394022" y="1450325"/>
                </a:lnTo>
                <a:cubicBezTo>
                  <a:pt x="1394022" y="1651423"/>
                  <a:pt x="1255868" y="1820262"/>
                  <a:pt x="1069283" y="1867084"/>
                </a:cubicBezTo>
                <a:cubicBezTo>
                  <a:pt x="1072581" y="1870312"/>
                  <a:pt x="1075937" y="1873483"/>
                  <a:pt x="1079313" y="1876598"/>
                </a:cubicBezTo>
                <a:cubicBezTo>
                  <a:pt x="1267363" y="1826023"/>
                  <a:pt x="1405768" y="1654332"/>
                  <a:pt x="1405768" y="1450325"/>
                </a:cubicBezTo>
                <a:lnTo>
                  <a:pt x="1405768" y="1379689"/>
                </a:lnTo>
                <a:lnTo>
                  <a:pt x="1511713" y="1379689"/>
                </a:lnTo>
                <a:cubicBezTo>
                  <a:pt x="1704681" y="1379689"/>
                  <a:pt x="1868739" y="1255851"/>
                  <a:pt x="1928741" y="1083315"/>
                </a:cubicBezTo>
                <a:lnTo>
                  <a:pt x="1928722" y="1083333"/>
                </a:lnTo>
                <a:moveTo>
                  <a:pt x="845108" y="1875435"/>
                </a:moveTo>
                <a:cubicBezTo>
                  <a:pt x="848908" y="1872470"/>
                  <a:pt x="852688" y="1869430"/>
                  <a:pt x="856449" y="1866333"/>
                </a:cubicBezTo>
                <a:cubicBezTo>
                  <a:pt x="671388" y="1818461"/>
                  <a:pt x="534700" y="1650353"/>
                  <a:pt x="534700" y="1450325"/>
                </a:cubicBezTo>
                <a:lnTo>
                  <a:pt x="534700" y="1367960"/>
                </a:lnTo>
                <a:lnTo>
                  <a:pt x="417028" y="1367960"/>
                </a:lnTo>
                <a:cubicBezTo>
                  <a:pt x="229113" y="1367960"/>
                  <a:pt x="69376" y="1247331"/>
                  <a:pt x="11032" y="1079299"/>
                </a:cubicBezTo>
                <a:cubicBezTo>
                  <a:pt x="8236" y="1083240"/>
                  <a:pt x="5497" y="1087180"/>
                  <a:pt x="2816" y="1091159"/>
                </a:cubicBezTo>
                <a:cubicBezTo>
                  <a:pt x="64998" y="1259604"/>
                  <a:pt x="226991" y="1379689"/>
                  <a:pt x="417028" y="1379689"/>
                </a:cubicBezTo>
                <a:lnTo>
                  <a:pt x="522973" y="1379689"/>
                </a:lnTo>
                <a:lnTo>
                  <a:pt x="522973" y="1450325"/>
                </a:lnTo>
                <a:cubicBezTo>
                  <a:pt x="522973" y="1652774"/>
                  <a:pt x="659276" y="1823396"/>
                  <a:pt x="845127" y="1875435"/>
                </a:cubicBezTo>
                <a:lnTo>
                  <a:pt x="845108" y="1875435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019675"/>
            <a:ext cx="1533525" cy="1838325"/>
          </a:xfrm>
          <a:custGeom>
            <a:avLst/>
            <a:gdLst/>
            <a:ahLst/>
            <a:cxnLst/>
            <a:rect l="l" t="t" r="r" b="b"/>
            <a:pathLst>
              <a:path w="1533525" h="1838325">
                <a:moveTo>
                  <a:pt x="766763" y="0"/>
                </a:moveTo>
                <a:cubicBezTo>
                  <a:pt x="343295" y="0"/>
                  <a:pt x="0" y="343289"/>
                  <a:pt x="0" y="766765"/>
                </a:cubicBezTo>
                <a:lnTo>
                  <a:pt x="0" y="1838325"/>
                </a:lnTo>
                <a:lnTo>
                  <a:pt x="619130" y="1838325"/>
                </a:lnTo>
                <a:lnTo>
                  <a:pt x="619130" y="766765"/>
                </a:lnTo>
                <a:cubicBezTo>
                  <a:pt x="619130" y="685236"/>
                  <a:pt x="685225" y="619129"/>
                  <a:pt x="766763" y="619129"/>
                </a:cubicBezTo>
                <a:cubicBezTo>
                  <a:pt x="848300" y="619129"/>
                  <a:pt x="914395" y="685236"/>
                  <a:pt x="914395" y="766765"/>
                </a:cubicBezTo>
                <a:lnTo>
                  <a:pt x="914395" y="1838325"/>
                </a:lnTo>
                <a:lnTo>
                  <a:pt x="1533525" y="1838325"/>
                </a:lnTo>
                <a:lnTo>
                  <a:pt x="1533525" y="766765"/>
                </a:lnTo>
                <a:cubicBezTo>
                  <a:pt x="1533525" y="343289"/>
                  <a:pt x="1190230" y="0"/>
                  <a:pt x="766763" y="0"/>
                </a:cubicBezTo>
                <a:moveTo>
                  <a:pt x="1457324" y="1828802"/>
                </a:moveTo>
                <a:lnTo>
                  <a:pt x="1524002" y="1828802"/>
                </a:lnTo>
                <a:lnTo>
                  <a:pt x="1524002" y="766765"/>
                </a:lnTo>
                <a:cubicBezTo>
                  <a:pt x="1524002" y="348546"/>
                  <a:pt x="1184985" y="9523"/>
                  <a:pt x="766763" y="9523"/>
                </a:cubicBezTo>
                <a:cubicBezTo>
                  <a:pt x="348555" y="9523"/>
                  <a:pt x="9523" y="348546"/>
                  <a:pt x="9523" y="766765"/>
                </a:cubicBezTo>
                <a:lnTo>
                  <a:pt x="9523" y="1828802"/>
                </a:lnTo>
                <a:lnTo>
                  <a:pt x="76201" y="1828802"/>
                </a:lnTo>
                <a:lnTo>
                  <a:pt x="76201" y="766765"/>
                </a:lnTo>
                <a:cubicBezTo>
                  <a:pt x="76201" y="385386"/>
                  <a:pt x="385375" y="76199"/>
                  <a:pt x="766763" y="76199"/>
                </a:cubicBezTo>
                <a:cubicBezTo>
                  <a:pt x="1148150" y="76199"/>
                  <a:pt x="1457324" y="385368"/>
                  <a:pt x="1457324" y="766765"/>
                </a:cubicBezTo>
                <a:lnTo>
                  <a:pt x="1457324" y="1828802"/>
                </a:lnTo>
                <a:moveTo>
                  <a:pt x="85724" y="1828802"/>
                </a:moveTo>
                <a:lnTo>
                  <a:pt x="152402" y="1828802"/>
                </a:lnTo>
                <a:lnTo>
                  <a:pt x="152402" y="766765"/>
                </a:lnTo>
                <a:cubicBezTo>
                  <a:pt x="152402" y="427466"/>
                  <a:pt x="427455" y="152397"/>
                  <a:pt x="766763" y="152397"/>
                </a:cubicBezTo>
                <a:cubicBezTo>
                  <a:pt x="1106055" y="152397"/>
                  <a:pt x="1381123" y="427447"/>
                  <a:pt x="1381123" y="766765"/>
                </a:cubicBezTo>
                <a:lnTo>
                  <a:pt x="1381123" y="1828802"/>
                </a:lnTo>
                <a:lnTo>
                  <a:pt x="1447801" y="1828802"/>
                </a:lnTo>
                <a:lnTo>
                  <a:pt x="1447801" y="766765"/>
                </a:lnTo>
                <a:cubicBezTo>
                  <a:pt x="1447801" y="390644"/>
                  <a:pt x="1142890" y="85721"/>
                  <a:pt x="766763" y="85721"/>
                </a:cubicBezTo>
                <a:cubicBezTo>
                  <a:pt x="390635" y="85721"/>
                  <a:pt x="85724" y="390626"/>
                  <a:pt x="85724" y="766765"/>
                </a:cubicBezTo>
                <a:lnTo>
                  <a:pt x="85724" y="1828802"/>
                </a:lnTo>
                <a:moveTo>
                  <a:pt x="1371600" y="1828802"/>
                </a:moveTo>
                <a:lnTo>
                  <a:pt x="1371600" y="766765"/>
                </a:lnTo>
                <a:cubicBezTo>
                  <a:pt x="1371600" y="432723"/>
                  <a:pt x="1100810" y="161920"/>
                  <a:pt x="766763" y="161920"/>
                </a:cubicBezTo>
                <a:cubicBezTo>
                  <a:pt x="432715" y="161920"/>
                  <a:pt x="161925" y="432723"/>
                  <a:pt x="161925" y="766765"/>
                </a:cubicBezTo>
                <a:lnTo>
                  <a:pt x="161925" y="1828802"/>
                </a:lnTo>
                <a:lnTo>
                  <a:pt x="228603" y="1828802"/>
                </a:lnTo>
                <a:lnTo>
                  <a:pt x="228603" y="766765"/>
                </a:lnTo>
                <a:cubicBezTo>
                  <a:pt x="228603" y="469545"/>
                  <a:pt x="469550" y="228596"/>
                  <a:pt x="766763" y="228596"/>
                </a:cubicBezTo>
                <a:cubicBezTo>
                  <a:pt x="1063975" y="228596"/>
                  <a:pt x="1304922" y="469545"/>
                  <a:pt x="1304922" y="766765"/>
                </a:cubicBezTo>
                <a:lnTo>
                  <a:pt x="1304922" y="1828802"/>
                </a:lnTo>
                <a:lnTo>
                  <a:pt x="1371600" y="1828802"/>
                </a:lnTo>
                <a:moveTo>
                  <a:pt x="1295399" y="1828802"/>
                </a:moveTo>
                <a:lnTo>
                  <a:pt x="1295399" y="766765"/>
                </a:lnTo>
                <a:cubicBezTo>
                  <a:pt x="1295399" y="474803"/>
                  <a:pt x="1058715" y="238118"/>
                  <a:pt x="766763" y="238118"/>
                </a:cubicBezTo>
                <a:cubicBezTo>
                  <a:pt x="474810" y="238118"/>
                  <a:pt x="238126" y="474803"/>
                  <a:pt x="238126" y="766765"/>
                </a:cubicBezTo>
                <a:lnTo>
                  <a:pt x="238126" y="1828802"/>
                </a:lnTo>
                <a:lnTo>
                  <a:pt x="304803" y="1828802"/>
                </a:lnTo>
                <a:lnTo>
                  <a:pt x="304803" y="766765"/>
                </a:lnTo>
                <a:cubicBezTo>
                  <a:pt x="304803" y="511624"/>
                  <a:pt x="511630" y="304794"/>
                  <a:pt x="766763" y="304794"/>
                </a:cubicBezTo>
                <a:cubicBezTo>
                  <a:pt x="1021895" y="304794"/>
                  <a:pt x="1228722" y="511624"/>
                  <a:pt x="1228722" y="766765"/>
                </a:cubicBezTo>
                <a:lnTo>
                  <a:pt x="1228722" y="1828802"/>
                </a:lnTo>
                <a:lnTo>
                  <a:pt x="1295399" y="1828802"/>
                </a:lnTo>
                <a:moveTo>
                  <a:pt x="1219198" y="1828802"/>
                </a:moveTo>
                <a:lnTo>
                  <a:pt x="1219198" y="766765"/>
                </a:lnTo>
                <a:cubicBezTo>
                  <a:pt x="1219198" y="516882"/>
                  <a:pt x="1016635" y="314335"/>
                  <a:pt x="766763" y="314335"/>
                </a:cubicBezTo>
                <a:cubicBezTo>
                  <a:pt x="516890" y="314335"/>
                  <a:pt x="314327" y="516900"/>
                  <a:pt x="314327" y="766765"/>
                </a:cubicBezTo>
                <a:lnTo>
                  <a:pt x="314327" y="1828802"/>
                </a:lnTo>
                <a:lnTo>
                  <a:pt x="381004" y="1828802"/>
                </a:lnTo>
                <a:lnTo>
                  <a:pt x="381004" y="766765"/>
                </a:lnTo>
                <a:cubicBezTo>
                  <a:pt x="381004" y="553722"/>
                  <a:pt x="553710" y="381011"/>
                  <a:pt x="766763" y="381011"/>
                </a:cubicBezTo>
                <a:cubicBezTo>
                  <a:pt x="979815" y="381011"/>
                  <a:pt x="1152521" y="553722"/>
                  <a:pt x="1152521" y="766765"/>
                </a:cubicBezTo>
                <a:lnTo>
                  <a:pt x="1152521" y="1828802"/>
                </a:lnTo>
                <a:lnTo>
                  <a:pt x="1219198" y="1828802"/>
                </a:lnTo>
                <a:moveTo>
                  <a:pt x="1142998" y="766765"/>
                </a:moveTo>
                <a:lnTo>
                  <a:pt x="1142998" y="1828802"/>
                </a:lnTo>
                <a:lnTo>
                  <a:pt x="1076320" y="1828802"/>
                </a:lnTo>
                <a:lnTo>
                  <a:pt x="1076320" y="766765"/>
                </a:lnTo>
                <a:cubicBezTo>
                  <a:pt x="1076320" y="595801"/>
                  <a:pt x="937720" y="457210"/>
                  <a:pt x="766763" y="457210"/>
                </a:cubicBezTo>
                <a:cubicBezTo>
                  <a:pt x="595790" y="457210"/>
                  <a:pt x="457205" y="595801"/>
                  <a:pt x="457205" y="766765"/>
                </a:cubicBezTo>
                <a:lnTo>
                  <a:pt x="457205" y="1828802"/>
                </a:lnTo>
                <a:lnTo>
                  <a:pt x="390527" y="1828802"/>
                </a:lnTo>
                <a:lnTo>
                  <a:pt x="390527" y="766765"/>
                </a:lnTo>
                <a:cubicBezTo>
                  <a:pt x="390527" y="558979"/>
                  <a:pt x="558970" y="390534"/>
                  <a:pt x="766763" y="390534"/>
                </a:cubicBezTo>
                <a:cubicBezTo>
                  <a:pt x="974555" y="390534"/>
                  <a:pt x="1142998" y="558979"/>
                  <a:pt x="1142998" y="766765"/>
                </a:cubicBezTo>
                <a:moveTo>
                  <a:pt x="1066797" y="766765"/>
                </a:moveTo>
                <a:lnTo>
                  <a:pt x="1066797" y="1828802"/>
                </a:lnTo>
                <a:lnTo>
                  <a:pt x="1000119" y="1828802"/>
                </a:lnTo>
                <a:lnTo>
                  <a:pt x="1000119" y="766765"/>
                </a:lnTo>
                <a:cubicBezTo>
                  <a:pt x="1000119" y="637880"/>
                  <a:pt x="895640" y="533408"/>
                  <a:pt x="766763" y="533408"/>
                </a:cubicBezTo>
                <a:cubicBezTo>
                  <a:pt x="637885" y="533408"/>
                  <a:pt x="533406" y="637880"/>
                  <a:pt x="533406" y="766765"/>
                </a:cubicBezTo>
                <a:lnTo>
                  <a:pt x="533406" y="1828802"/>
                </a:lnTo>
                <a:lnTo>
                  <a:pt x="466728" y="1828802"/>
                </a:lnTo>
                <a:lnTo>
                  <a:pt x="466728" y="766765"/>
                </a:lnTo>
                <a:cubicBezTo>
                  <a:pt x="466728" y="601059"/>
                  <a:pt x="601065" y="466732"/>
                  <a:pt x="766763" y="466732"/>
                </a:cubicBezTo>
                <a:cubicBezTo>
                  <a:pt x="932475" y="466732"/>
                  <a:pt x="1066797" y="601059"/>
                  <a:pt x="1066797" y="766765"/>
                </a:cubicBezTo>
                <a:moveTo>
                  <a:pt x="990596" y="766765"/>
                </a:moveTo>
                <a:lnTo>
                  <a:pt x="990596" y="1828802"/>
                </a:lnTo>
                <a:lnTo>
                  <a:pt x="923918" y="1828802"/>
                </a:lnTo>
                <a:lnTo>
                  <a:pt x="923918" y="766765"/>
                </a:lnTo>
                <a:cubicBezTo>
                  <a:pt x="923918" y="679960"/>
                  <a:pt x="853560" y="609607"/>
                  <a:pt x="766763" y="609607"/>
                </a:cubicBezTo>
                <a:cubicBezTo>
                  <a:pt x="679965" y="609607"/>
                  <a:pt x="609607" y="679978"/>
                  <a:pt x="609607" y="766765"/>
                </a:cubicBezTo>
                <a:lnTo>
                  <a:pt x="609607" y="1828802"/>
                </a:lnTo>
                <a:lnTo>
                  <a:pt x="542929" y="1828802"/>
                </a:lnTo>
                <a:lnTo>
                  <a:pt x="542929" y="766765"/>
                </a:lnTo>
                <a:cubicBezTo>
                  <a:pt x="542929" y="643138"/>
                  <a:pt x="643145" y="542931"/>
                  <a:pt x="766763" y="542931"/>
                </a:cubicBezTo>
                <a:cubicBezTo>
                  <a:pt x="890380" y="542931"/>
                  <a:pt x="990596" y="643138"/>
                  <a:pt x="990596" y="766765"/>
                </a:cubicBezTo>
                <a:lnTo>
                  <a:pt x="990596" y="766765"/>
                </a:lnTo>
              </a:path>
            </a:pathLst>
          </a:custGeom>
          <a:noFill/>
          <a:ln w="12700">
            <a:solidFill>
              <a:srgbClr val="1B4436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239683" y="190779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B4436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032368" y="190779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B4436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446997" y="190779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B4436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979545" y="5467575"/>
            <a:ext cx="866775" cy="866775"/>
          </a:xfrm>
          <a:custGeom>
            <a:avLst/>
            <a:gdLst/>
            <a:ahLst/>
            <a:cxnLst/>
            <a:rect l="l" t="t" r="r" b="b"/>
            <a:pathLst>
              <a:path w="866775" h="866775">
                <a:moveTo>
                  <a:pt x="0" y="433388"/>
                </a:moveTo>
                <a:cubicBezTo>
                  <a:pt x="0" y="194036"/>
                  <a:pt x="194036" y="0"/>
                  <a:pt x="433388" y="0"/>
                </a:cubicBezTo>
                <a:cubicBezTo>
                  <a:pt x="672739" y="0"/>
                  <a:pt x="866775" y="194036"/>
                  <a:pt x="866775" y="433388"/>
                </a:cubicBezTo>
                <a:cubicBezTo>
                  <a:pt x="866775" y="672739"/>
                  <a:pt x="672739" y="866775"/>
                  <a:pt x="433388" y="866775"/>
                </a:cubicBezTo>
                <a:cubicBezTo>
                  <a:pt x="194036" y="866775"/>
                  <a:pt x="0" y="672739"/>
                  <a:pt x="0" y="433388"/>
                </a:cubicBezTo>
              </a:path>
            </a:pathLst>
          </a:custGeom>
          <a:solidFill>
            <a:srgbClr val="ADDECE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7</a:t>
            </a:r>
            <a:endParaRPr lang="en-US" sz="718" dirty="0"/>
          </a:p>
        </p:txBody>
      </p:sp>
      <p:sp>
        <p:nvSpPr>
          <p:cNvPr id="10" name="Text 8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Pricing Strategy (How We Create Buyer Urgency)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9467000" y="2273556"/>
            <a:ext cx="959536" cy="1097280"/>
          </a:xfrm>
          <a:custGeom>
            <a:avLst/>
            <a:gdLst/>
            <a:ahLst/>
            <a:cxnLst/>
            <a:rect l="l" t="t" r="r" b="b"/>
            <a:pathLst>
              <a:path w="959536" h="1097280">
                <a:moveTo>
                  <a:pt x="13760" y="890607"/>
                </a:moveTo>
                <a:lnTo>
                  <a:pt x="220722" y="669077"/>
                </a:lnTo>
                <a:lnTo>
                  <a:pt x="291210" y="744494"/>
                </a:lnTo>
                <a:lnTo>
                  <a:pt x="129461" y="917600"/>
                </a:lnTo>
                <a:lnTo>
                  <a:pt x="215800" y="978017"/>
                </a:lnTo>
                <a:lnTo>
                  <a:pt x="362551" y="820974"/>
                </a:lnTo>
                <a:lnTo>
                  <a:pt x="432818" y="896171"/>
                </a:lnTo>
                <a:lnTo>
                  <a:pt x="260351" y="1080843"/>
                </a:lnTo>
                <a:cubicBezTo>
                  <a:pt x="242782" y="1099486"/>
                  <a:pt x="214293" y="1102481"/>
                  <a:pt x="193289" y="1087909"/>
                </a:cubicBezTo>
                <a:lnTo>
                  <a:pt x="21897" y="967933"/>
                </a:lnTo>
                <a:cubicBezTo>
                  <a:pt x="9682" y="959363"/>
                  <a:pt x="1756" y="946075"/>
                  <a:pt x="259" y="931086"/>
                </a:cubicBezTo>
                <a:cubicBezTo>
                  <a:pt x="-1238" y="916086"/>
                  <a:pt x="3685" y="901525"/>
                  <a:pt x="13760" y="890596"/>
                </a:cubicBezTo>
                <a:lnTo>
                  <a:pt x="13760" y="890607"/>
                </a:lnTo>
                <a:moveTo>
                  <a:pt x="526660" y="341715"/>
                </a:moveTo>
                <a:lnTo>
                  <a:pt x="541658" y="325651"/>
                </a:lnTo>
                <a:cubicBezTo>
                  <a:pt x="568007" y="297582"/>
                  <a:pt x="582582" y="260516"/>
                  <a:pt x="582582" y="221958"/>
                </a:cubicBezTo>
                <a:cubicBezTo>
                  <a:pt x="582582" y="189182"/>
                  <a:pt x="571874" y="157262"/>
                  <a:pt x="552376" y="130905"/>
                </a:cubicBezTo>
                <a:lnTo>
                  <a:pt x="532456" y="104121"/>
                </a:lnTo>
                <a:cubicBezTo>
                  <a:pt x="516816" y="103265"/>
                  <a:pt x="499247" y="102837"/>
                  <a:pt x="480181" y="102837"/>
                </a:cubicBezTo>
                <a:lnTo>
                  <a:pt x="480181" y="0"/>
                </a:lnTo>
                <a:cubicBezTo>
                  <a:pt x="511884" y="0"/>
                  <a:pt x="539950" y="1284"/>
                  <a:pt x="563737" y="3215"/>
                </a:cubicBezTo>
                <a:cubicBezTo>
                  <a:pt x="583235" y="4718"/>
                  <a:pt x="600161" y="6858"/>
                  <a:pt x="614084" y="8789"/>
                </a:cubicBezTo>
                <a:cubicBezTo>
                  <a:pt x="659499" y="15428"/>
                  <a:pt x="695923" y="41784"/>
                  <a:pt x="720132" y="74352"/>
                </a:cubicBezTo>
                <a:lnTo>
                  <a:pt x="806260" y="189182"/>
                </a:lnTo>
                <a:cubicBezTo>
                  <a:pt x="839249" y="233315"/>
                  <a:pt x="857038" y="286873"/>
                  <a:pt x="857038" y="341934"/>
                </a:cubicBezTo>
                <a:cubicBezTo>
                  <a:pt x="857038" y="406422"/>
                  <a:pt x="832618" y="468550"/>
                  <a:pt x="788480" y="515897"/>
                </a:cubicBezTo>
                <a:lnTo>
                  <a:pt x="739207" y="568600"/>
                </a:lnTo>
                <a:lnTo>
                  <a:pt x="668941" y="493184"/>
                </a:lnTo>
                <a:lnTo>
                  <a:pt x="713070" y="445836"/>
                </a:lnTo>
                <a:cubicBezTo>
                  <a:pt x="739418" y="417767"/>
                  <a:pt x="753994" y="380701"/>
                  <a:pt x="753994" y="342143"/>
                </a:cubicBezTo>
                <a:cubicBezTo>
                  <a:pt x="753994" y="309367"/>
                  <a:pt x="743285" y="277447"/>
                  <a:pt x="723567" y="251091"/>
                </a:cubicBezTo>
                <a:lnTo>
                  <a:pt x="684360" y="198597"/>
                </a:lnTo>
                <a:cubicBezTo>
                  <a:pt x="685003" y="206311"/>
                  <a:pt x="685435" y="214233"/>
                  <a:pt x="685435" y="222166"/>
                </a:cubicBezTo>
                <a:cubicBezTo>
                  <a:pt x="685435" y="286653"/>
                  <a:pt x="661015" y="348781"/>
                  <a:pt x="616876" y="396129"/>
                </a:cubicBezTo>
                <a:lnTo>
                  <a:pt x="597167" y="417120"/>
                </a:lnTo>
                <a:lnTo>
                  <a:pt x="526901" y="341704"/>
                </a:lnTo>
                <a:lnTo>
                  <a:pt x="526660" y="341715"/>
                </a:lnTo>
                <a:moveTo>
                  <a:pt x="479739" y="103046"/>
                </a:moveTo>
                <a:cubicBezTo>
                  <a:pt x="460673" y="103046"/>
                  <a:pt x="443104" y="103474"/>
                  <a:pt x="427464" y="104329"/>
                </a:cubicBezTo>
                <a:lnTo>
                  <a:pt x="407544" y="131114"/>
                </a:lnTo>
                <a:cubicBezTo>
                  <a:pt x="387835" y="157471"/>
                  <a:pt x="377338" y="189390"/>
                  <a:pt x="377338" y="222166"/>
                </a:cubicBezTo>
                <a:cubicBezTo>
                  <a:pt x="377338" y="260725"/>
                  <a:pt x="391903" y="297791"/>
                  <a:pt x="418262" y="325859"/>
                </a:cubicBezTo>
                <a:lnTo>
                  <a:pt x="945728" y="890596"/>
                </a:lnTo>
                <a:cubicBezTo>
                  <a:pt x="955794" y="901525"/>
                  <a:pt x="960937" y="916306"/>
                  <a:pt x="959229" y="931086"/>
                </a:cubicBezTo>
                <a:cubicBezTo>
                  <a:pt x="957511" y="945866"/>
                  <a:pt x="949806" y="959363"/>
                  <a:pt x="937591" y="967933"/>
                </a:cubicBezTo>
                <a:lnTo>
                  <a:pt x="766199" y="1087909"/>
                </a:lnTo>
                <a:cubicBezTo>
                  <a:pt x="745204" y="1102690"/>
                  <a:pt x="716706" y="1099694"/>
                  <a:pt x="699137" y="1080843"/>
                </a:cubicBezTo>
                <a:lnTo>
                  <a:pt x="171460" y="515886"/>
                </a:lnTo>
                <a:cubicBezTo>
                  <a:pt x="127330" y="468758"/>
                  <a:pt x="102901" y="406619"/>
                  <a:pt x="102901" y="341923"/>
                </a:cubicBezTo>
                <a:cubicBezTo>
                  <a:pt x="102901" y="286862"/>
                  <a:pt x="120681" y="233304"/>
                  <a:pt x="153679" y="189171"/>
                </a:cubicBezTo>
                <a:lnTo>
                  <a:pt x="239807" y="74549"/>
                </a:lnTo>
                <a:cubicBezTo>
                  <a:pt x="264227" y="41982"/>
                  <a:pt x="300651" y="15636"/>
                  <a:pt x="345855" y="8987"/>
                </a:cubicBezTo>
                <a:cubicBezTo>
                  <a:pt x="359999" y="6847"/>
                  <a:pt x="376704" y="4916"/>
                  <a:pt x="396202" y="3413"/>
                </a:cubicBezTo>
                <a:cubicBezTo>
                  <a:pt x="419979" y="1481"/>
                  <a:pt x="448046" y="197"/>
                  <a:pt x="479758" y="197"/>
                </a:cubicBezTo>
                <a:lnTo>
                  <a:pt x="479739" y="103046"/>
                </a:lnTo>
                <a:moveTo>
                  <a:pt x="235931" y="251091"/>
                </a:moveTo>
                <a:cubicBezTo>
                  <a:pt x="216222" y="277447"/>
                  <a:pt x="205725" y="309367"/>
                  <a:pt x="205725" y="342143"/>
                </a:cubicBezTo>
                <a:cubicBezTo>
                  <a:pt x="205725" y="380701"/>
                  <a:pt x="220290" y="417767"/>
                  <a:pt x="246649" y="445836"/>
                </a:cubicBezTo>
                <a:lnTo>
                  <a:pt x="743899" y="978017"/>
                </a:lnTo>
                <a:lnTo>
                  <a:pt x="830239" y="917600"/>
                </a:lnTo>
                <a:lnTo>
                  <a:pt x="342842" y="395921"/>
                </a:lnTo>
                <a:cubicBezTo>
                  <a:pt x="298713" y="348792"/>
                  <a:pt x="274283" y="286653"/>
                  <a:pt x="274283" y="221958"/>
                </a:cubicBezTo>
                <a:cubicBezTo>
                  <a:pt x="274283" y="214036"/>
                  <a:pt x="274715" y="206102"/>
                  <a:pt x="275358" y="198388"/>
                </a:cubicBezTo>
                <a:lnTo>
                  <a:pt x="235940" y="250882"/>
                </a:lnTo>
                <a:lnTo>
                  <a:pt x="235931" y="25109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605443" y="2273556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80" h="1097280">
                <a:moveTo>
                  <a:pt x="548640" y="102870"/>
                </a:moveTo>
                <a:cubicBezTo>
                  <a:pt x="794837" y="102870"/>
                  <a:pt x="994410" y="302443"/>
                  <a:pt x="994410" y="548640"/>
                </a:cubicBezTo>
                <a:cubicBezTo>
                  <a:pt x="994410" y="794837"/>
                  <a:pt x="794837" y="994410"/>
                  <a:pt x="548640" y="994410"/>
                </a:cubicBezTo>
                <a:cubicBezTo>
                  <a:pt x="302443" y="994410"/>
                  <a:pt x="102870" y="794837"/>
                  <a:pt x="102870" y="548640"/>
                </a:cubicBezTo>
                <a:cubicBezTo>
                  <a:pt x="102870" y="302443"/>
                  <a:pt x="302443" y="102870"/>
                  <a:pt x="548640" y="102870"/>
                </a:cubicBezTo>
                <a:lnTo>
                  <a:pt x="548640" y="102870"/>
                </a:lnTo>
                <a:moveTo>
                  <a:pt x="548640" y="1097280"/>
                </a:moveTo>
                <a:cubicBezTo>
                  <a:pt x="851643" y="1097280"/>
                  <a:pt x="1097280" y="851643"/>
                  <a:pt x="1097280" y="548640"/>
                </a:cubicBezTo>
                <a:cubicBezTo>
                  <a:pt x="1097280" y="245637"/>
                  <a:pt x="851643" y="0"/>
                  <a:pt x="548640" y="0"/>
                </a:cubicBezTo>
                <a:cubicBezTo>
                  <a:pt x="245637" y="0"/>
                  <a:pt x="0" y="245637"/>
                  <a:pt x="0" y="548640"/>
                </a:cubicBezTo>
                <a:cubicBezTo>
                  <a:pt x="0" y="851643"/>
                  <a:pt x="245637" y="1097280"/>
                  <a:pt x="548640" y="1097280"/>
                </a:cubicBezTo>
                <a:moveTo>
                  <a:pt x="668661" y="754380"/>
                </a:moveTo>
                <a:cubicBezTo>
                  <a:pt x="668661" y="706593"/>
                  <a:pt x="640581" y="665226"/>
                  <a:pt x="600081" y="645936"/>
                </a:cubicBezTo>
                <a:lnTo>
                  <a:pt x="600081" y="257169"/>
                </a:lnTo>
                <a:cubicBezTo>
                  <a:pt x="600081" y="228662"/>
                  <a:pt x="577147" y="205740"/>
                  <a:pt x="548651" y="205740"/>
                </a:cubicBezTo>
                <a:cubicBezTo>
                  <a:pt x="520144" y="205740"/>
                  <a:pt x="497222" y="228673"/>
                  <a:pt x="497222" y="257181"/>
                </a:cubicBezTo>
                <a:lnTo>
                  <a:pt x="497222" y="645947"/>
                </a:lnTo>
                <a:cubicBezTo>
                  <a:pt x="456721" y="665237"/>
                  <a:pt x="428642" y="706593"/>
                  <a:pt x="428642" y="754391"/>
                </a:cubicBezTo>
                <a:cubicBezTo>
                  <a:pt x="428642" y="820612"/>
                  <a:pt x="482430" y="874412"/>
                  <a:pt x="548662" y="874412"/>
                </a:cubicBezTo>
                <a:cubicBezTo>
                  <a:pt x="614883" y="874412"/>
                  <a:pt x="668683" y="820623"/>
                  <a:pt x="668683" y="754402"/>
                </a:cubicBezTo>
                <a:lnTo>
                  <a:pt x="668661" y="754380"/>
                </a:lnTo>
                <a:moveTo>
                  <a:pt x="342900" y="411480"/>
                </a:moveTo>
                <a:cubicBezTo>
                  <a:pt x="380778" y="411480"/>
                  <a:pt x="411480" y="380778"/>
                  <a:pt x="411480" y="342900"/>
                </a:cubicBezTo>
                <a:cubicBezTo>
                  <a:pt x="411480" y="305022"/>
                  <a:pt x="380778" y="274320"/>
                  <a:pt x="342900" y="274320"/>
                </a:cubicBezTo>
                <a:cubicBezTo>
                  <a:pt x="305022" y="274320"/>
                  <a:pt x="274320" y="305022"/>
                  <a:pt x="274320" y="342900"/>
                </a:cubicBezTo>
                <a:cubicBezTo>
                  <a:pt x="274320" y="380778"/>
                  <a:pt x="305022" y="411480"/>
                  <a:pt x="342900" y="411480"/>
                </a:cubicBezTo>
                <a:moveTo>
                  <a:pt x="308610" y="548640"/>
                </a:moveTo>
                <a:cubicBezTo>
                  <a:pt x="308610" y="510762"/>
                  <a:pt x="277908" y="480060"/>
                  <a:pt x="240030" y="480060"/>
                </a:cubicBezTo>
                <a:cubicBezTo>
                  <a:pt x="202152" y="480060"/>
                  <a:pt x="171450" y="510762"/>
                  <a:pt x="171450" y="548640"/>
                </a:cubicBezTo>
                <a:cubicBezTo>
                  <a:pt x="171450" y="586518"/>
                  <a:pt x="202152" y="617220"/>
                  <a:pt x="240030" y="617220"/>
                </a:cubicBezTo>
                <a:cubicBezTo>
                  <a:pt x="277908" y="617220"/>
                  <a:pt x="308610" y="586518"/>
                  <a:pt x="308610" y="548640"/>
                </a:cubicBezTo>
                <a:lnTo>
                  <a:pt x="308610" y="548640"/>
                </a:lnTo>
                <a:moveTo>
                  <a:pt x="857250" y="617220"/>
                </a:moveTo>
                <a:cubicBezTo>
                  <a:pt x="895128" y="617220"/>
                  <a:pt x="925830" y="586518"/>
                  <a:pt x="925830" y="548640"/>
                </a:cubicBezTo>
                <a:cubicBezTo>
                  <a:pt x="925830" y="510762"/>
                  <a:pt x="895128" y="480060"/>
                  <a:pt x="857250" y="480060"/>
                </a:cubicBezTo>
                <a:cubicBezTo>
                  <a:pt x="819372" y="480060"/>
                  <a:pt x="788670" y="510762"/>
                  <a:pt x="788670" y="548640"/>
                </a:cubicBezTo>
                <a:cubicBezTo>
                  <a:pt x="788670" y="586518"/>
                  <a:pt x="819372" y="617220"/>
                  <a:pt x="857250" y="617220"/>
                </a:cubicBezTo>
                <a:moveTo>
                  <a:pt x="822960" y="342900"/>
                </a:moveTo>
                <a:cubicBezTo>
                  <a:pt x="822960" y="305022"/>
                  <a:pt x="792258" y="274320"/>
                  <a:pt x="754380" y="274320"/>
                </a:cubicBezTo>
                <a:cubicBezTo>
                  <a:pt x="716502" y="274320"/>
                  <a:pt x="685800" y="305022"/>
                  <a:pt x="685800" y="342900"/>
                </a:cubicBezTo>
                <a:cubicBezTo>
                  <a:pt x="685800" y="380778"/>
                  <a:pt x="716502" y="411480"/>
                  <a:pt x="754380" y="411480"/>
                </a:cubicBezTo>
                <a:cubicBezTo>
                  <a:pt x="792258" y="411480"/>
                  <a:pt x="822960" y="380778"/>
                  <a:pt x="822960" y="34290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812971" y="2273556"/>
            <a:ext cx="1096851" cy="1097280"/>
          </a:xfrm>
          <a:custGeom>
            <a:avLst/>
            <a:gdLst/>
            <a:ahLst/>
            <a:cxnLst/>
            <a:rect l="l" t="t" r="r" b="b"/>
            <a:pathLst>
              <a:path w="1096851" h="1097280">
                <a:moveTo>
                  <a:pt x="789020" y="567722"/>
                </a:moveTo>
                <a:cubicBezTo>
                  <a:pt x="693682" y="632209"/>
                  <a:pt x="511988" y="713846"/>
                  <a:pt x="412581" y="756267"/>
                </a:cubicBezTo>
                <a:lnTo>
                  <a:pt x="337589" y="681279"/>
                </a:lnTo>
                <a:cubicBezTo>
                  <a:pt x="381299" y="582513"/>
                  <a:pt x="464429" y="402746"/>
                  <a:pt x="528913" y="307622"/>
                </a:cubicBezTo>
                <a:cubicBezTo>
                  <a:pt x="662180" y="111363"/>
                  <a:pt x="853504" y="89516"/>
                  <a:pt x="989130" y="107720"/>
                </a:cubicBezTo>
                <a:cubicBezTo>
                  <a:pt x="1007337" y="243344"/>
                  <a:pt x="985488" y="434676"/>
                  <a:pt x="789229" y="567722"/>
                </a:cubicBezTo>
                <a:lnTo>
                  <a:pt x="789020" y="567722"/>
                </a:lnTo>
                <a:moveTo>
                  <a:pt x="253811" y="617001"/>
                </a:moveTo>
                <a:cubicBezTo>
                  <a:pt x="246101" y="634140"/>
                  <a:pt x="239245" y="649568"/>
                  <a:pt x="233673" y="662428"/>
                </a:cubicBezTo>
                <a:cubicBezTo>
                  <a:pt x="222529" y="687929"/>
                  <a:pt x="228321" y="717489"/>
                  <a:pt x="248031" y="737208"/>
                </a:cubicBezTo>
                <a:lnTo>
                  <a:pt x="356663" y="845838"/>
                </a:lnTo>
                <a:cubicBezTo>
                  <a:pt x="376165" y="865337"/>
                  <a:pt x="405298" y="871339"/>
                  <a:pt x="430580" y="860619"/>
                </a:cubicBezTo>
                <a:cubicBezTo>
                  <a:pt x="444510" y="854836"/>
                  <a:pt x="461215" y="847759"/>
                  <a:pt x="479861" y="839617"/>
                </a:cubicBezTo>
                <a:lnTo>
                  <a:pt x="479861" y="1045730"/>
                </a:lnTo>
                <a:cubicBezTo>
                  <a:pt x="479861" y="1064153"/>
                  <a:pt x="489722" y="1081293"/>
                  <a:pt x="505791" y="1090510"/>
                </a:cubicBezTo>
                <a:cubicBezTo>
                  <a:pt x="521860" y="1099727"/>
                  <a:pt x="541570" y="1099507"/>
                  <a:pt x="557431" y="1090082"/>
                </a:cubicBezTo>
                <a:lnTo>
                  <a:pt x="747044" y="977600"/>
                </a:lnTo>
                <a:cubicBezTo>
                  <a:pt x="793967" y="949751"/>
                  <a:pt x="822671" y="899397"/>
                  <a:pt x="822671" y="844971"/>
                </a:cubicBezTo>
                <a:lnTo>
                  <a:pt x="822671" y="669066"/>
                </a:lnTo>
                <a:cubicBezTo>
                  <a:pt x="831238" y="663712"/>
                  <a:pt x="839168" y="658566"/>
                  <a:pt x="846879" y="653430"/>
                </a:cubicBezTo>
                <a:cubicBezTo>
                  <a:pt x="1105703" y="477525"/>
                  <a:pt x="1114269" y="216142"/>
                  <a:pt x="1085554" y="60164"/>
                </a:cubicBezTo>
                <a:cubicBezTo>
                  <a:pt x="1081057" y="35311"/>
                  <a:pt x="1061555" y="16031"/>
                  <a:pt x="1036700" y="11313"/>
                </a:cubicBezTo>
                <a:cubicBezTo>
                  <a:pt x="880728" y="-17392"/>
                  <a:pt x="619337" y="-8822"/>
                  <a:pt x="443863" y="249993"/>
                </a:cubicBezTo>
                <a:cubicBezTo>
                  <a:pt x="438719" y="257707"/>
                  <a:pt x="433366" y="265630"/>
                  <a:pt x="428222" y="274199"/>
                </a:cubicBezTo>
                <a:lnTo>
                  <a:pt x="252320" y="274199"/>
                </a:lnTo>
                <a:cubicBezTo>
                  <a:pt x="197894" y="274199"/>
                  <a:pt x="147340" y="302904"/>
                  <a:pt x="119699" y="349835"/>
                </a:cubicBezTo>
                <a:lnTo>
                  <a:pt x="7217" y="539445"/>
                </a:lnTo>
                <a:cubicBezTo>
                  <a:pt x="-2205" y="555301"/>
                  <a:pt x="-2424" y="575008"/>
                  <a:pt x="6790" y="591083"/>
                </a:cubicBezTo>
                <a:cubicBezTo>
                  <a:pt x="16003" y="607147"/>
                  <a:pt x="32927" y="617012"/>
                  <a:pt x="51355" y="617012"/>
                </a:cubicBezTo>
                <a:lnTo>
                  <a:pt x="253811" y="617001"/>
                </a:lnTo>
                <a:moveTo>
                  <a:pt x="874081" y="308478"/>
                </a:moveTo>
                <a:cubicBezTo>
                  <a:pt x="874081" y="261142"/>
                  <a:pt x="835713" y="222781"/>
                  <a:pt x="788384" y="222781"/>
                </a:cubicBezTo>
                <a:cubicBezTo>
                  <a:pt x="741055" y="222781"/>
                  <a:pt x="702687" y="261153"/>
                  <a:pt x="702687" y="308478"/>
                </a:cubicBezTo>
                <a:cubicBezTo>
                  <a:pt x="702687" y="355815"/>
                  <a:pt x="741055" y="394176"/>
                  <a:pt x="788384" y="394176"/>
                </a:cubicBezTo>
                <a:cubicBezTo>
                  <a:pt x="835713" y="394176"/>
                  <a:pt x="874081" y="355804"/>
                  <a:pt x="874081" y="308478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356125" y="4510709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We align price with presentation quality so the home is judged at its best, not its baseline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56125" y="3890446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Aligning Price with Presentation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41520" y="4510709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We use a pricing range framework with clear adjustment triggers tied to market response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41520" y="3890446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Pricing Range Framework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26915" y="4510709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We set an initial price designed to generate strong early activity and protect your leverage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26915" y="3890446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Initial Price for Early Activity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247979" y="2320564"/>
            <a:ext cx="2511945" cy="3468925"/>
          </a:xfrm>
          <a:custGeom>
            <a:avLst/>
            <a:gdLst/>
            <a:ahLst/>
            <a:cxnLst/>
            <a:rect l="l" t="t" r="r" b="b"/>
            <a:pathLst>
              <a:path w="2511945" h="3468925">
                <a:moveTo>
                  <a:pt x="1255973" y="3468925"/>
                </a:moveTo>
                <a:cubicBezTo>
                  <a:pt x="562324" y="3468925"/>
                  <a:pt x="0" y="2906612"/>
                  <a:pt x="0" y="2212966"/>
                </a:cubicBezTo>
                <a:lnTo>
                  <a:pt x="0" y="1255994"/>
                </a:lnTo>
                <a:cubicBezTo>
                  <a:pt x="0" y="562347"/>
                  <a:pt x="562324" y="35"/>
                  <a:pt x="1255973" y="35"/>
                </a:cubicBezTo>
                <a:lnTo>
                  <a:pt x="1255973" y="35"/>
                </a:lnTo>
                <a:cubicBezTo>
                  <a:pt x="1949621" y="35"/>
                  <a:pt x="2511945" y="562347"/>
                  <a:pt x="2511945" y="1255994"/>
                </a:cubicBezTo>
                <a:lnTo>
                  <a:pt x="2511945" y="2212966"/>
                </a:lnTo>
                <a:cubicBezTo>
                  <a:pt x="2511945" y="2906612"/>
                  <a:pt x="1949621" y="3468925"/>
                  <a:pt x="1255973" y="3468925"/>
                </a:cubicBezTo>
              </a:path>
            </a:pathLst>
          </a:custGeom>
          <a:solidFill>
            <a:srgbClr val="000000">
              <a:alpha val="50000"/>
            </a:srgbClr>
          </a:solidFill>
          <a:ln w="9525">
            <a:solidFill>
              <a:srgbClr val="ADDECE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387771" y="2320564"/>
            <a:ext cx="2511945" cy="3468925"/>
          </a:xfrm>
          <a:custGeom>
            <a:avLst/>
            <a:gdLst/>
            <a:ahLst/>
            <a:cxnLst/>
            <a:rect l="l" t="t" r="r" b="b"/>
            <a:pathLst>
              <a:path w="2511945" h="3468925">
                <a:moveTo>
                  <a:pt x="1255973" y="3468925"/>
                </a:moveTo>
                <a:cubicBezTo>
                  <a:pt x="562324" y="3468925"/>
                  <a:pt x="0" y="2906612"/>
                  <a:pt x="0" y="2212966"/>
                </a:cubicBezTo>
                <a:lnTo>
                  <a:pt x="0" y="1255994"/>
                </a:lnTo>
                <a:cubicBezTo>
                  <a:pt x="0" y="562347"/>
                  <a:pt x="562324" y="35"/>
                  <a:pt x="1255973" y="35"/>
                </a:cubicBezTo>
                <a:lnTo>
                  <a:pt x="1255973" y="35"/>
                </a:lnTo>
                <a:cubicBezTo>
                  <a:pt x="1949621" y="35"/>
                  <a:pt x="2511945" y="562347"/>
                  <a:pt x="2511945" y="1255994"/>
                </a:cubicBezTo>
                <a:lnTo>
                  <a:pt x="2511945" y="2212966"/>
                </a:lnTo>
                <a:cubicBezTo>
                  <a:pt x="2511945" y="2906612"/>
                  <a:pt x="1949621" y="3468925"/>
                  <a:pt x="1255973" y="3468925"/>
                </a:cubicBezTo>
              </a:path>
            </a:pathLst>
          </a:custGeom>
          <a:solidFill>
            <a:srgbClr val="000000">
              <a:alpha val="50000"/>
            </a:srgbClr>
          </a:solidFill>
          <a:ln w="9525">
            <a:solidFill>
              <a:srgbClr val="ADDECE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337419" y="251797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612648" h="612648">
                <a:moveTo>
                  <a:pt x="0" y="306324"/>
                </a:moveTo>
                <a:cubicBezTo>
                  <a:pt x="0" y="137147"/>
                  <a:pt x="137147" y="0"/>
                  <a:pt x="306324" y="0"/>
                </a:cubicBezTo>
                <a:cubicBezTo>
                  <a:pt x="475501" y="0"/>
                  <a:pt x="612648" y="137147"/>
                  <a:pt x="612648" y="306324"/>
                </a:cubicBezTo>
                <a:cubicBezTo>
                  <a:pt x="612648" y="475501"/>
                  <a:pt x="475501" y="612648"/>
                  <a:pt x="306324" y="612648"/>
                </a:cubicBezTo>
                <a:cubicBezTo>
                  <a:pt x="137147" y="612648"/>
                  <a:pt x="0" y="475501"/>
                  <a:pt x="0" y="306324"/>
                </a:cubicBezTo>
              </a:path>
            </a:pathLst>
          </a:custGeom>
          <a:solidFill>
            <a:srgbClr val="0E231C"/>
          </a:solidFill>
          <a:ln w="25400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197627" y="251797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612648" h="612648">
                <a:moveTo>
                  <a:pt x="0" y="306324"/>
                </a:moveTo>
                <a:cubicBezTo>
                  <a:pt x="0" y="137147"/>
                  <a:pt x="137147" y="0"/>
                  <a:pt x="306324" y="0"/>
                </a:cubicBezTo>
                <a:cubicBezTo>
                  <a:pt x="475501" y="0"/>
                  <a:pt x="612648" y="137147"/>
                  <a:pt x="612648" y="306324"/>
                </a:cubicBezTo>
                <a:cubicBezTo>
                  <a:pt x="612648" y="475501"/>
                  <a:pt x="475501" y="612648"/>
                  <a:pt x="306324" y="612648"/>
                </a:cubicBezTo>
                <a:cubicBezTo>
                  <a:pt x="137147" y="612648"/>
                  <a:pt x="0" y="475501"/>
                  <a:pt x="0" y="306324"/>
                </a:cubicBezTo>
              </a:path>
            </a:pathLst>
          </a:custGeom>
          <a:solidFill>
            <a:srgbClr val="0E231C"/>
          </a:solidFill>
          <a:ln w="25400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527564" y="2320564"/>
            <a:ext cx="2511945" cy="3468925"/>
          </a:xfrm>
          <a:custGeom>
            <a:avLst/>
            <a:gdLst/>
            <a:ahLst/>
            <a:cxnLst/>
            <a:rect l="l" t="t" r="r" b="b"/>
            <a:pathLst>
              <a:path w="2511945" h="3468925">
                <a:moveTo>
                  <a:pt x="1255973" y="3468925"/>
                </a:moveTo>
                <a:cubicBezTo>
                  <a:pt x="562324" y="3468925"/>
                  <a:pt x="0" y="2906612"/>
                  <a:pt x="0" y="2212966"/>
                </a:cubicBezTo>
                <a:lnTo>
                  <a:pt x="0" y="1255994"/>
                </a:lnTo>
                <a:cubicBezTo>
                  <a:pt x="0" y="562347"/>
                  <a:pt x="562324" y="35"/>
                  <a:pt x="1255973" y="35"/>
                </a:cubicBezTo>
                <a:lnTo>
                  <a:pt x="1255973" y="35"/>
                </a:lnTo>
                <a:cubicBezTo>
                  <a:pt x="1949621" y="35"/>
                  <a:pt x="2511945" y="562347"/>
                  <a:pt x="2511945" y="1255994"/>
                </a:cubicBezTo>
                <a:lnTo>
                  <a:pt x="2511945" y="2212966"/>
                </a:lnTo>
                <a:cubicBezTo>
                  <a:pt x="2511945" y="2906612"/>
                  <a:pt x="1949621" y="3468925"/>
                  <a:pt x="1255973" y="3468925"/>
                </a:cubicBezTo>
              </a:path>
            </a:pathLst>
          </a:custGeom>
          <a:solidFill>
            <a:srgbClr val="000000">
              <a:alpha val="50000"/>
            </a:srgbClr>
          </a:solidFill>
          <a:ln w="9525">
            <a:solidFill>
              <a:srgbClr val="ADDECE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496230" y="251797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612648" h="612648">
                <a:moveTo>
                  <a:pt x="0" y="306324"/>
                </a:moveTo>
                <a:cubicBezTo>
                  <a:pt x="0" y="137147"/>
                  <a:pt x="137147" y="0"/>
                  <a:pt x="306324" y="0"/>
                </a:cubicBezTo>
                <a:cubicBezTo>
                  <a:pt x="475501" y="0"/>
                  <a:pt x="612648" y="137147"/>
                  <a:pt x="612648" y="306324"/>
                </a:cubicBezTo>
                <a:cubicBezTo>
                  <a:pt x="612648" y="475501"/>
                  <a:pt x="475501" y="612648"/>
                  <a:pt x="306324" y="612648"/>
                </a:cubicBezTo>
                <a:cubicBezTo>
                  <a:pt x="137147" y="612648"/>
                  <a:pt x="0" y="475501"/>
                  <a:pt x="0" y="306324"/>
                </a:cubicBezTo>
              </a:path>
            </a:pathLst>
          </a:custGeom>
          <a:solidFill>
            <a:srgbClr val="0E231C"/>
          </a:solidFill>
          <a:ln w="25400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76413" y="2320564"/>
            <a:ext cx="2511945" cy="3468925"/>
          </a:xfrm>
          <a:custGeom>
            <a:avLst/>
            <a:gdLst/>
            <a:ahLst/>
            <a:cxnLst/>
            <a:rect l="l" t="t" r="r" b="b"/>
            <a:pathLst>
              <a:path w="2511945" h="3468925">
                <a:moveTo>
                  <a:pt x="1255973" y="3468925"/>
                </a:moveTo>
                <a:cubicBezTo>
                  <a:pt x="562324" y="3468925"/>
                  <a:pt x="0" y="2906612"/>
                  <a:pt x="0" y="2212966"/>
                </a:cubicBezTo>
                <a:lnTo>
                  <a:pt x="0" y="1255994"/>
                </a:lnTo>
                <a:cubicBezTo>
                  <a:pt x="0" y="562347"/>
                  <a:pt x="562324" y="35"/>
                  <a:pt x="1255973" y="35"/>
                </a:cubicBezTo>
                <a:lnTo>
                  <a:pt x="1255973" y="35"/>
                </a:lnTo>
                <a:cubicBezTo>
                  <a:pt x="1949621" y="35"/>
                  <a:pt x="2511945" y="562347"/>
                  <a:pt x="2511945" y="1255994"/>
                </a:cubicBezTo>
                <a:lnTo>
                  <a:pt x="2511945" y="2212966"/>
                </a:lnTo>
                <a:cubicBezTo>
                  <a:pt x="2511945" y="2906612"/>
                  <a:pt x="1949621" y="3468925"/>
                  <a:pt x="1255973" y="3468925"/>
                </a:cubicBezTo>
              </a:path>
            </a:pathLst>
          </a:custGeom>
          <a:solidFill>
            <a:srgbClr val="000000">
              <a:alpha val="50000"/>
            </a:srgbClr>
          </a:solidFill>
          <a:ln w="9525">
            <a:solidFill>
              <a:srgbClr val="ADDECE">
                <a:alpha val="1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615454" y="251797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612648" h="612648">
                <a:moveTo>
                  <a:pt x="0" y="306324"/>
                </a:moveTo>
                <a:cubicBezTo>
                  <a:pt x="0" y="137147"/>
                  <a:pt x="137147" y="0"/>
                  <a:pt x="306324" y="0"/>
                </a:cubicBezTo>
                <a:cubicBezTo>
                  <a:pt x="475501" y="0"/>
                  <a:pt x="612648" y="137147"/>
                  <a:pt x="612648" y="306324"/>
                </a:cubicBezTo>
                <a:cubicBezTo>
                  <a:pt x="612648" y="475501"/>
                  <a:pt x="475501" y="612648"/>
                  <a:pt x="306324" y="612648"/>
                </a:cubicBezTo>
                <a:cubicBezTo>
                  <a:pt x="137147" y="612648"/>
                  <a:pt x="0" y="475501"/>
                  <a:pt x="0" y="306324"/>
                </a:cubicBezTo>
              </a:path>
            </a:pathLst>
          </a:custGeom>
          <a:solidFill>
            <a:srgbClr val="0E231C"/>
          </a:solidFill>
          <a:ln w="25400">
            <a:solidFill>
              <a:srgbClr val="1B4436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0" y="5361095"/>
            <a:ext cx="911695" cy="149690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Home Staging Tips (Luxury-Grade Presentation)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8</a:t>
            </a:r>
            <a:endParaRPr lang="en-US" sz="718" dirty="0"/>
          </a:p>
        </p:txBody>
      </p:sp>
      <p:sp>
        <p:nvSpPr>
          <p:cNvPr id="16" name="Text 14"/>
          <p:cNvSpPr/>
          <p:nvPr/>
        </p:nvSpPr>
        <p:spPr>
          <a:xfrm>
            <a:off x="1786168" y="2714237"/>
            <a:ext cx="274320" cy="231458"/>
          </a:xfrm>
          <a:custGeom>
            <a:avLst/>
            <a:gdLst/>
            <a:ahLst/>
            <a:cxnLst/>
            <a:rect l="l" t="t" r="r" b="b"/>
            <a:pathLst>
              <a:path w="274320" h="231458">
                <a:moveTo>
                  <a:pt x="12860" y="0"/>
                </a:moveTo>
                <a:cubicBezTo>
                  <a:pt x="5733" y="0"/>
                  <a:pt x="3" y="5733"/>
                  <a:pt x="3" y="12860"/>
                </a:cubicBezTo>
                <a:cubicBezTo>
                  <a:pt x="3" y="19986"/>
                  <a:pt x="5736" y="25720"/>
                  <a:pt x="12863" y="25720"/>
                </a:cubicBezTo>
                <a:lnTo>
                  <a:pt x="107160" y="25720"/>
                </a:lnTo>
                <a:cubicBezTo>
                  <a:pt x="114287" y="25720"/>
                  <a:pt x="120020" y="19986"/>
                  <a:pt x="120020" y="12860"/>
                </a:cubicBezTo>
                <a:cubicBezTo>
                  <a:pt x="120020" y="5733"/>
                  <a:pt x="114287" y="0"/>
                  <a:pt x="107163" y="0"/>
                </a:cubicBezTo>
                <a:lnTo>
                  <a:pt x="12860" y="0"/>
                </a:lnTo>
                <a:moveTo>
                  <a:pt x="12860" y="68581"/>
                </a:moveTo>
                <a:cubicBezTo>
                  <a:pt x="5733" y="68581"/>
                  <a:pt x="3" y="74314"/>
                  <a:pt x="3" y="81441"/>
                </a:cubicBezTo>
                <a:cubicBezTo>
                  <a:pt x="3" y="88567"/>
                  <a:pt x="5736" y="94300"/>
                  <a:pt x="12863" y="94300"/>
                </a:cubicBezTo>
                <a:lnTo>
                  <a:pt x="107160" y="94300"/>
                </a:lnTo>
                <a:cubicBezTo>
                  <a:pt x="114287" y="94300"/>
                  <a:pt x="120020" y="88567"/>
                  <a:pt x="120020" y="81441"/>
                </a:cubicBezTo>
                <a:cubicBezTo>
                  <a:pt x="120020" y="74314"/>
                  <a:pt x="114287" y="68581"/>
                  <a:pt x="107163" y="68581"/>
                </a:cubicBezTo>
                <a:lnTo>
                  <a:pt x="12860" y="68581"/>
                </a:lnTo>
                <a:moveTo>
                  <a:pt x="0" y="150019"/>
                </a:moveTo>
                <a:cubicBezTo>
                  <a:pt x="0" y="157146"/>
                  <a:pt x="5733" y="162879"/>
                  <a:pt x="12860" y="162879"/>
                </a:cubicBezTo>
                <a:lnTo>
                  <a:pt x="107158" y="162879"/>
                </a:lnTo>
                <a:cubicBezTo>
                  <a:pt x="114284" y="162879"/>
                  <a:pt x="120018" y="157146"/>
                  <a:pt x="120018" y="150019"/>
                </a:cubicBezTo>
                <a:cubicBezTo>
                  <a:pt x="120018" y="142893"/>
                  <a:pt x="114284" y="137159"/>
                  <a:pt x="107160" y="137159"/>
                </a:cubicBezTo>
                <a:lnTo>
                  <a:pt x="12863" y="137159"/>
                </a:lnTo>
                <a:cubicBezTo>
                  <a:pt x="5736" y="137159"/>
                  <a:pt x="5" y="142893"/>
                  <a:pt x="5" y="150019"/>
                </a:cubicBezTo>
                <a:lnTo>
                  <a:pt x="0" y="150019"/>
                </a:lnTo>
                <a:moveTo>
                  <a:pt x="12860" y="205740"/>
                </a:moveTo>
                <a:cubicBezTo>
                  <a:pt x="5733" y="205740"/>
                  <a:pt x="3" y="211473"/>
                  <a:pt x="3" y="218600"/>
                </a:cubicBezTo>
                <a:cubicBezTo>
                  <a:pt x="3" y="225727"/>
                  <a:pt x="5736" y="231460"/>
                  <a:pt x="12863" y="231460"/>
                </a:cubicBezTo>
                <a:lnTo>
                  <a:pt x="107160" y="231460"/>
                </a:lnTo>
                <a:cubicBezTo>
                  <a:pt x="114287" y="231460"/>
                  <a:pt x="120020" y="225727"/>
                  <a:pt x="120020" y="218600"/>
                </a:cubicBezTo>
                <a:cubicBezTo>
                  <a:pt x="120020" y="211473"/>
                  <a:pt x="114287" y="205740"/>
                  <a:pt x="107163" y="205740"/>
                </a:cubicBezTo>
                <a:lnTo>
                  <a:pt x="12860" y="205740"/>
                </a:lnTo>
                <a:moveTo>
                  <a:pt x="154305" y="81438"/>
                </a:moveTo>
                <a:cubicBezTo>
                  <a:pt x="154305" y="88565"/>
                  <a:pt x="160038" y="94298"/>
                  <a:pt x="167165" y="94298"/>
                </a:cubicBezTo>
                <a:lnTo>
                  <a:pt x="261463" y="94298"/>
                </a:lnTo>
                <a:cubicBezTo>
                  <a:pt x="268589" y="94298"/>
                  <a:pt x="274323" y="88565"/>
                  <a:pt x="274323" y="81438"/>
                </a:cubicBezTo>
                <a:cubicBezTo>
                  <a:pt x="274323" y="74312"/>
                  <a:pt x="268589" y="68579"/>
                  <a:pt x="261465" y="68579"/>
                </a:cubicBezTo>
                <a:lnTo>
                  <a:pt x="167168" y="68579"/>
                </a:lnTo>
                <a:cubicBezTo>
                  <a:pt x="160041" y="68579"/>
                  <a:pt x="154310" y="74312"/>
                  <a:pt x="154310" y="81438"/>
                </a:cubicBezTo>
                <a:lnTo>
                  <a:pt x="154305" y="81438"/>
                </a:lnTo>
                <a:moveTo>
                  <a:pt x="167165" y="0"/>
                </a:moveTo>
                <a:cubicBezTo>
                  <a:pt x="160038" y="0"/>
                  <a:pt x="154308" y="5733"/>
                  <a:pt x="154308" y="12860"/>
                </a:cubicBezTo>
                <a:cubicBezTo>
                  <a:pt x="154308" y="19986"/>
                  <a:pt x="160041" y="25720"/>
                  <a:pt x="167168" y="25720"/>
                </a:cubicBezTo>
                <a:lnTo>
                  <a:pt x="261465" y="25720"/>
                </a:lnTo>
                <a:cubicBezTo>
                  <a:pt x="268592" y="25720"/>
                  <a:pt x="274325" y="19986"/>
                  <a:pt x="274325" y="12860"/>
                </a:cubicBezTo>
                <a:cubicBezTo>
                  <a:pt x="274325" y="5733"/>
                  <a:pt x="268592" y="0"/>
                  <a:pt x="261468" y="0"/>
                </a:cubicBezTo>
                <a:lnTo>
                  <a:pt x="167165" y="0"/>
                </a:lnTo>
                <a:moveTo>
                  <a:pt x="154305" y="150019"/>
                </a:moveTo>
                <a:cubicBezTo>
                  <a:pt x="154305" y="157146"/>
                  <a:pt x="160038" y="162879"/>
                  <a:pt x="167165" y="162879"/>
                </a:cubicBezTo>
                <a:lnTo>
                  <a:pt x="261463" y="162879"/>
                </a:lnTo>
                <a:cubicBezTo>
                  <a:pt x="268589" y="162879"/>
                  <a:pt x="274323" y="157146"/>
                  <a:pt x="274323" y="150019"/>
                </a:cubicBezTo>
                <a:cubicBezTo>
                  <a:pt x="274323" y="142893"/>
                  <a:pt x="268589" y="137159"/>
                  <a:pt x="261465" y="137159"/>
                </a:cubicBezTo>
                <a:lnTo>
                  <a:pt x="167168" y="137159"/>
                </a:lnTo>
                <a:cubicBezTo>
                  <a:pt x="160041" y="137159"/>
                  <a:pt x="154310" y="142893"/>
                  <a:pt x="154310" y="150019"/>
                </a:cubicBezTo>
                <a:lnTo>
                  <a:pt x="154305" y="150019"/>
                </a:lnTo>
                <a:moveTo>
                  <a:pt x="167165" y="205740"/>
                </a:moveTo>
                <a:cubicBezTo>
                  <a:pt x="160038" y="205740"/>
                  <a:pt x="154308" y="211473"/>
                  <a:pt x="154308" y="218600"/>
                </a:cubicBezTo>
                <a:cubicBezTo>
                  <a:pt x="154308" y="225727"/>
                  <a:pt x="160041" y="231460"/>
                  <a:pt x="167168" y="231460"/>
                </a:cubicBezTo>
                <a:lnTo>
                  <a:pt x="261465" y="231460"/>
                </a:lnTo>
                <a:cubicBezTo>
                  <a:pt x="268592" y="231460"/>
                  <a:pt x="274325" y="225727"/>
                  <a:pt x="274325" y="218600"/>
                </a:cubicBezTo>
                <a:cubicBezTo>
                  <a:pt x="274325" y="211473"/>
                  <a:pt x="268592" y="205740"/>
                  <a:pt x="261468" y="205740"/>
                </a:cubicBezTo>
                <a:lnTo>
                  <a:pt x="167165" y="20574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681015" y="2692806"/>
            <a:ext cx="239976" cy="274320"/>
          </a:xfrm>
          <a:custGeom>
            <a:avLst/>
            <a:gdLst/>
            <a:ahLst/>
            <a:cxnLst/>
            <a:rect l="l" t="t" r="r" b="b"/>
            <a:pathLst>
              <a:path w="239976" h="274320">
                <a:moveTo>
                  <a:pt x="1313" y="113426"/>
                </a:moveTo>
                <a:lnTo>
                  <a:pt x="44175" y="10556"/>
                </a:lnTo>
                <a:cubicBezTo>
                  <a:pt x="46800" y="4181"/>
                  <a:pt x="53068" y="0"/>
                  <a:pt x="59980" y="0"/>
                </a:cubicBezTo>
                <a:lnTo>
                  <a:pt x="179994" y="0"/>
                </a:lnTo>
                <a:cubicBezTo>
                  <a:pt x="186905" y="0"/>
                  <a:pt x="193173" y="4178"/>
                  <a:pt x="195799" y="10556"/>
                </a:cubicBezTo>
                <a:lnTo>
                  <a:pt x="238661" y="113426"/>
                </a:lnTo>
                <a:cubicBezTo>
                  <a:pt x="240857" y="118731"/>
                  <a:pt x="240269" y="124785"/>
                  <a:pt x="237108" y="129553"/>
                </a:cubicBezTo>
                <a:cubicBezTo>
                  <a:pt x="233948" y="134321"/>
                  <a:pt x="228589" y="137160"/>
                  <a:pt x="222856" y="137160"/>
                </a:cubicBezTo>
                <a:lnTo>
                  <a:pt x="17115" y="137160"/>
                </a:lnTo>
                <a:cubicBezTo>
                  <a:pt x="11382" y="137160"/>
                  <a:pt x="6023" y="134321"/>
                  <a:pt x="2863" y="129553"/>
                </a:cubicBezTo>
                <a:cubicBezTo>
                  <a:pt x="-298" y="124785"/>
                  <a:pt x="-888" y="118731"/>
                  <a:pt x="1310" y="113426"/>
                </a:cubicBezTo>
                <a:lnTo>
                  <a:pt x="1313" y="113426"/>
                </a:lnTo>
                <a:moveTo>
                  <a:pt x="29978" y="111443"/>
                </a:moveTo>
                <a:lnTo>
                  <a:pt x="210001" y="111443"/>
                </a:lnTo>
                <a:lnTo>
                  <a:pt x="174263" y="25717"/>
                </a:lnTo>
                <a:lnTo>
                  <a:pt x="65715" y="25717"/>
                </a:lnTo>
                <a:lnTo>
                  <a:pt x="29978" y="111443"/>
                </a:lnTo>
                <a:moveTo>
                  <a:pt x="77126" y="167914"/>
                </a:moveTo>
                <a:lnTo>
                  <a:pt x="77126" y="154305"/>
                </a:lnTo>
                <a:lnTo>
                  <a:pt x="102844" y="154305"/>
                </a:lnTo>
                <a:lnTo>
                  <a:pt x="102844" y="167914"/>
                </a:lnTo>
                <a:cubicBezTo>
                  <a:pt x="102844" y="177021"/>
                  <a:pt x="99254" y="185059"/>
                  <a:pt x="94164" y="190899"/>
                </a:cubicBezTo>
                <a:cubicBezTo>
                  <a:pt x="88753" y="197167"/>
                  <a:pt x="77126" y="213295"/>
                  <a:pt x="77126" y="231458"/>
                </a:cubicBezTo>
                <a:cubicBezTo>
                  <a:pt x="77126" y="237995"/>
                  <a:pt x="79108" y="243835"/>
                  <a:pt x="81625" y="248548"/>
                </a:cubicBezTo>
                <a:cubicBezTo>
                  <a:pt x="81947" y="248602"/>
                  <a:pt x="82321" y="248602"/>
                  <a:pt x="82751" y="248602"/>
                </a:cubicBezTo>
                <a:lnTo>
                  <a:pt x="157225" y="248602"/>
                </a:lnTo>
                <a:cubicBezTo>
                  <a:pt x="157655" y="248602"/>
                  <a:pt x="158029" y="248548"/>
                  <a:pt x="158351" y="248548"/>
                </a:cubicBezTo>
                <a:cubicBezTo>
                  <a:pt x="160815" y="243832"/>
                  <a:pt x="162850" y="237992"/>
                  <a:pt x="162850" y="231458"/>
                </a:cubicBezTo>
                <a:cubicBezTo>
                  <a:pt x="162850" y="214151"/>
                  <a:pt x="151010" y="197274"/>
                  <a:pt x="145385" y="190523"/>
                </a:cubicBezTo>
                <a:cubicBezTo>
                  <a:pt x="140456" y="184683"/>
                  <a:pt x="137134" y="176807"/>
                  <a:pt x="137134" y="168021"/>
                </a:cubicBezTo>
                <a:lnTo>
                  <a:pt x="137134" y="154305"/>
                </a:lnTo>
                <a:lnTo>
                  <a:pt x="162853" y="154305"/>
                </a:lnTo>
                <a:lnTo>
                  <a:pt x="162853" y="168021"/>
                </a:lnTo>
                <a:cubicBezTo>
                  <a:pt x="162853" y="170218"/>
                  <a:pt x="163709" y="172309"/>
                  <a:pt x="165103" y="174020"/>
                </a:cubicBezTo>
                <a:cubicBezTo>
                  <a:pt x="171372" y="181520"/>
                  <a:pt x="188571" y="204506"/>
                  <a:pt x="188571" y="231455"/>
                </a:cubicBezTo>
                <a:cubicBezTo>
                  <a:pt x="188571" y="244529"/>
                  <a:pt x="184124" y="255351"/>
                  <a:pt x="179783" y="262906"/>
                </a:cubicBezTo>
                <a:cubicBezTo>
                  <a:pt x="175228" y="270781"/>
                  <a:pt x="166282" y="274317"/>
                  <a:pt x="157227" y="274317"/>
                </a:cubicBezTo>
                <a:lnTo>
                  <a:pt x="82753" y="274317"/>
                </a:lnTo>
                <a:cubicBezTo>
                  <a:pt x="73646" y="274317"/>
                  <a:pt x="64750" y="270781"/>
                  <a:pt x="60198" y="262906"/>
                </a:cubicBezTo>
                <a:cubicBezTo>
                  <a:pt x="55859" y="255351"/>
                  <a:pt x="51410" y="244529"/>
                  <a:pt x="51410" y="231455"/>
                </a:cubicBezTo>
                <a:cubicBezTo>
                  <a:pt x="51410" y="203647"/>
                  <a:pt x="68340" y="181413"/>
                  <a:pt x="74716" y="174073"/>
                </a:cubicBezTo>
                <a:cubicBezTo>
                  <a:pt x="76216" y="172358"/>
                  <a:pt x="77128" y="170161"/>
                  <a:pt x="77128" y="167911"/>
                </a:cubicBezTo>
                <a:lnTo>
                  <a:pt x="77126" y="16791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507779" y="2733969"/>
            <a:ext cx="274320" cy="191994"/>
          </a:xfrm>
          <a:custGeom>
            <a:avLst/>
            <a:gdLst/>
            <a:ahLst/>
            <a:cxnLst/>
            <a:rect l="l" t="t" r="r" b="b"/>
            <a:pathLst>
              <a:path w="274320" h="191994">
                <a:moveTo>
                  <a:pt x="192038" y="20570"/>
                </a:moveTo>
                <a:lnTo>
                  <a:pt x="82326" y="20570"/>
                </a:lnTo>
                <a:cubicBezTo>
                  <a:pt x="63384" y="20570"/>
                  <a:pt x="48042" y="35912"/>
                  <a:pt x="48042" y="54855"/>
                </a:cubicBezTo>
                <a:lnTo>
                  <a:pt x="48042" y="71998"/>
                </a:lnTo>
                <a:cubicBezTo>
                  <a:pt x="42769" y="69813"/>
                  <a:pt x="36984" y="68569"/>
                  <a:pt x="30899" y="68569"/>
                </a:cubicBezTo>
                <a:cubicBezTo>
                  <a:pt x="29742" y="68569"/>
                  <a:pt x="28584" y="68611"/>
                  <a:pt x="27470" y="68697"/>
                </a:cubicBezTo>
                <a:lnTo>
                  <a:pt x="27470" y="54855"/>
                </a:lnTo>
                <a:cubicBezTo>
                  <a:pt x="27470" y="24556"/>
                  <a:pt x="52028" y="0"/>
                  <a:pt x="82326" y="0"/>
                </a:cubicBezTo>
                <a:lnTo>
                  <a:pt x="192038" y="0"/>
                </a:lnTo>
                <a:cubicBezTo>
                  <a:pt x="222336" y="0"/>
                  <a:pt x="246894" y="24556"/>
                  <a:pt x="246894" y="54855"/>
                </a:cubicBezTo>
                <a:lnTo>
                  <a:pt x="246894" y="68697"/>
                </a:lnTo>
                <a:cubicBezTo>
                  <a:pt x="245780" y="68611"/>
                  <a:pt x="244622" y="68569"/>
                  <a:pt x="243465" y="68569"/>
                </a:cubicBezTo>
                <a:cubicBezTo>
                  <a:pt x="237380" y="68569"/>
                  <a:pt x="231595" y="69769"/>
                  <a:pt x="226322" y="71998"/>
                </a:cubicBezTo>
                <a:lnTo>
                  <a:pt x="226322" y="54855"/>
                </a:lnTo>
                <a:cubicBezTo>
                  <a:pt x="226322" y="35912"/>
                  <a:pt x="210980" y="20570"/>
                  <a:pt x="192038" y="20570"/>
                </a:cubicBezTo>
                <a:lnTo>
                  <a:pt x="192038" y="20570"/>
                </a:lnTo>
                <a:moveTo>
                  <a:pt x="243465" y="82283"/>
                </a:moveTo>
                <a:cubicBezTo>
                  <a:pt x="244622" y="82283"/>
                  <a:pt x="245780" y="82325"/>
                  <a:pt x="246894" y="82454"/>
                </a:cubicBezTo>
                <a:cubicBezTo>
                  <a:pt x="262321" y="84168"/>
                  <a:pt x="274320" y="97239"/>
                  <a:pt x="274320" y="113138"/>
                </a:cubicBezTo>
                <a:lnTo>
                  <a:pt x="274320" y="171422"/>
                </a:lnTo>
                <a:cubicBezTo>
                  <a:pt x="274320" y="182778"/>
                  <a:pt x="265106" y="191992"/>
                  <a:pt x="253749" y="191992"/>
                </a:cubicBezTo>
                <a:lnTo>
                  <a:pt x="233178" y="191992"/>
                </a:lnTo>
                <a:cubicBezTo>
                  <a:pt x="224221" y="191992"/>
                  <a:pt x="216592" y="186250"/>
                  <a:pt x="213764" y="178278"/>
                </a:cubicBezTo>
                <a:lnTo>
                  <a:pt x="60553" y="178278"/>
                </a:lnTo>
                <a:cubicBezTo>
                  <a:pt x="57725" y="186250"/>
                  <a:pt x="50096" y="191992"/>
                  <a:pt x="41140" y="191992"/>
                </a:cubicBezTo>
                <a:lnTo>
                  <a:pt x="20568" y="191992"/>
                </a:lnTo>
                <a:cubicBezTo>
                  <a:pt x="9212" y="191992"/>
                  <a:pt x="-3" y="182778"/>
                  <a:pt x="-3" y="171422"/>
                </a:cubicBezTo>
                <a:lnTo>
                  <a:pt x="41" y="113138"/>
                </a:lnTo>
                <a:cubicBezTo>
                  <a:pt x="41" y="97239"/>
                  <a:pt x="12040" y="84168"/>
                  <a:pt x="27468" y="82454"/>
                </a:cubicBezTo>
                <a:cubicBezTo>
                  <a:pt x="28581" y="82325"/>
                  <a:pt x="29739" y="82283"/>
                  <a:pt x="30897" y="82283"/>
                </a:cubicBezTo>
                <a:cubicBezTo>
                  <a:pt x="37412" y="82283"/>
                  <a:pt x="43496" y="84297"/>
                  <a:pt x="48467" y="87768"/>
                </a:cubicBezTo>
                <a:cubicBezTo>
                  <a:pt x="55624" y="92739"/>
                  <a:pt x="60553" y="100624"/>
                  <a:pt x="61538" y="109711"/>
                </a:cubicBezTo>
                <a:lnTo>
                  <a:pt x="212776" y="109711"/>
                </a:lnTo>
                <a:cubicBezTo>
                  <a:pt x="213761" y="100626"/>
                  <a:pt x="218735" y="92741"/>
                  <a:pt x="225848" y="87768"/>
                </a:cubicBezTo>
                <a:cubicBezTo>
                  <a:pt x="230818" y="84297"/>
                  <a:pt x="236906" y="82283"/>
                  <a:pt x="243418" y="82283"/>
                </a:cubicBezTo>
                <a:lnTo>
                  <a:pt x="243465" y="82283"/>
                </a:lnTo>
                <a:moveTo>
                  <a:pt x="233178" y="113140"/>
                </a:moveTo>
                <a:lnTo>
                  <a:pt x="233178" y="130283"/>
                </a:lnTo>
                <a:lnTo>
                  <a:pt x="233178" y="157712"/>
                </a:lnTo>
                <a:lnTo>
                  <a:pt x="233178" y="171426"/>
                </a:lnTo>
                <a:lnTo>
                  <a:pt x="253749" y="171426"/>
                </a:lnTo>
                <a:lnTo>
                  <a:pt x="253749" y="113142"/>
                </a:lnTo>
                <a:cubicBezTo>
                  <a:pt x="253749" y="107442"/>
                  <a:pt x="249162" y="102857"/>
                  <a:pt x="243465" y="102857"/>
                </a:cubicBezTo>
                <a:cubicBezTo>
                  <a:pt x="237764" y="102857"/>
                  <a:pt x="233180" y="107442"/>
                  <a:pt x="233180" y="113142"/>
                </a:cubicBezTo>
                <a:lnTo>
                  <a:pt x="233178" y="113140"/>
                </a:lnTo>
                <a:moveTo>
                  <a:pt x="212609" y="157710"/>
                </a:moveTo>
                <a:lnTo>
                  <a:pt x="212609" y="130281"/>
                </a:lnTo>
                <a:lnTo>
                  <a:pt x="61758" y="130281"/>
                </a:lnTo>
                <a:lnTo>
                  <a:pt x="61758" y="157710"/>
                </a:lnTo>
                <a:lnTo>
                  <a:pt x="212609" y="157710"/>
                </a:lnTo>
                <a:moveTo>
                  <a:pt x="41184" y="157710"/>
                </a:moveTo>
                <a:lnTo>
                  <a:pt x="41184" y="130281"/>
                </a:lnTo>
                <a:lnTo>
                  <a:pt x="41184" y="113138"/>
                </a:lnTo>
                <a:cubicBezTo>
                  <a:pt x="41184" y="107438"/>
                  <a:pt x="36597" y="102853"/>
                  <a:pt x="30899" y="102853"/>
                </a:cubicBezTo>
                <a:cubicBezTo>
                  <a:pt x="25199" y="102853"/>
                  <a:pt x="20615" y="107438"/>
                  <a:pt x="20615" y="113138"/>
                </a:cubicBezTo>
                <a:lnTo>
                  <a:pt x="20615" y="171422"/>
                </a:lnTo>
                <a:lnTo>
                  <a:pt x="41186" y="171422"/>
                </a:lnTo>
                <a:lnTo>
                  <a:pt x="41184" y="15771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401082" y="2692806"/>
            <a:ext cx="205740" cy="274320"/>
          </a:xfrm>
          <a:custGeom>
            <a:avLst/>
            <a:gdLst/>
            <a:ahLst/>
            <a:cxnLst/>
            <a:rect l="l" t="t" r="r" b="b"/>
            <a:pathLst>
              <a:path w="205740" h="274320">
                <a:moveTo>
                  <a:pt x="25718" y="154305"/>
                </a:moveTo>
                <a:lnTo>
                  <a:pt x="25718" y="34290"/>
                </a:lnTo>
                <a:cubicBezTo>
                  <a:pt x="25718" y="29574"/>
                  <a:pt x="29575" y="25717"/>
                  <a:pt x="34291" y="25717"/>
                </a:cubicBezTo>
                <a:lnTo>
                  <a:pt x="51435" y="25717"/>
                </a:lnTo>
                <a:lnTo>
                  <a:pt x="51435" y="77152"/>
                </a:lnTo>
                <a:cubicBezTo>
                  <a:pt x="51435" y="81868"/>
                  <a:pt x="55293" y="85725"/>
                  <a:pt x="60008" y="85725"/>
                </a:cubicBezTo>
                <a:cubicBezTo>
                  <a:pt x="64724" y="85725"/>
                  <a:pt x="68581" y="81868"/>
                  <a:pt x="68581" y="77152"/>
                </a:cubicBezTo>
                <a:lnTo>
                  <a:pt x="68581" y="25717"/>
                </a:lnTo>
                <a:lnTo>
                  <a:pt x="102872" y="25717"/>
                </a:lnTo>
                <a:lnTo>
                  <a:pt x="102872" y="60007"/>
                </a:lnTo>
                <a:cubicBezTo>
                  <a:pt x="102872" y="64723"/>
                  <a:pt x="106730" y="68580"/>
                  <a:pt x="111445" y="68580"/>
                </a:cubicBezTo>
                <a:cubicBezTo>
                  <a:pt x="116161" y="68580"/>
                  <a:pt x="120018" y="64723"/>
                  <a:pt x="120018" y="60007"/>
                </a:cubicBezTo>
                <a:lnTo>
                  <a:pt x="120018" y="25717"/>
                </a:lnTo>
                <a:lnTo>
                  <a:pt x="171453" y="25717"/>
                </a:lnTo>
                <a:cubicBezTo>
                  <a:pt x="176169" y="25717"/>
                  <a:pt x="180027" y="29574"/>
                  <a:pt x="180027" y="34290"/>
                </a:cubicBezTo>
                <a:lnTo>
                  <a:pt x="180027" y="154305"/>
                </a:lnTo>
                <a:lnTo>
                  <a:pt x="25718" y="154305"/>
                </a:lnTo>
                <a:moveTo>
                  <a:pt x="0" y="171450"/>
                </a:moveTo>
                <a:cubicBezTo>
                  <a:pt x="0" y="190364"/>
                  <a:pt x="15377" y="205740"/>
                  <a:pt x="34291" y="205740"/>
                </a:cubicBezTo>
                <a:lnTo>
                  <a:pt x="68581" y="205740"/>
                </a:lnTo>
                <a:lnTo>
                  <a:pt x="68581" y="240030"/>
                </a:lnTo>
                <a:cubicBezTo>
                  <a:pt x="68581" y="258944"/>
                  <a:pt x="83958" y="274320"/>
                  <a:pt x="102872" y="274320"/>
                </a:cubicBezTo>
                <a:cubicBezTo>
                  <a:pt x="121786" y="274320"/>
                  <a:pt x="137163" y="258944"/>
                  <a:pt x="137163" y="240030"/>
                </a:cubicBezTo>
                <a:lnTo>
                  <a:pt x="137163" y="205740"/>
                </a:lnTo>
                <a:lnTo>
                  <a:pt x="171453" y="205740"/>
                </a:lnTo>
                <a:cubicBezTo>
                  <a:pt x="190367" y="205740"/>
                  <a:pt x="205744" y="190364"/>
                  <a:pt x="205744" y="171450"/>
                </a:cubicBezTo>
                <a:lnTo>
                  <a:pt x="205744" y="34290"/>
                </a:lnTo>
                <a:cubicBezTo>
                  <a:pt x="205744" y="15376"/>
                  <a:pt x="190367" y="0"/>
                  <a:pt x="171453" y="0"/>
                </a:cubicBezTo>
                <a:lnTo>
                  <a:pt x="34293" y="0"/>
                </a:lnTo>
                <a:cubicBezTo>
                  <a:pt x="15379" y="0"/>
                  <a:pt x="2" y="15376"/>
                  <a:pt x="2" y="34290"/>
                </a:cubicBezTo>
                <a:lnTo>
                  <a:pt x="0" y="171450"/>
                </a:lnTo>
                <a:moveTo>
                  <a:pt x="102870" y="231458"/>
                </a:moveTo>
                <a:cubicBezTo>
                  <a:pt x="107604" y="231458"/>
                  <a:pt x="111443" y="235295"/>
                  <a:pt x="111443" y="240030"/>
                </a:cubicBezTo>
                <a:cubicBezTo>
                  <a:pt x="111443" y="244765"/>
                  <a:pt x="107606" y="248602"/>
                  <a:pt x="102870" y="248602"/>
                </a:cubicBezTo>
                <a:cubicBezTo>
                  <a:pt x="98136" y="248602"/>
                  <a:pt x="94297" y="244765"/>
                  <a:pt x="94297" y="240030"/>
                </a:cubicBezTo>
                <a:cubicBezTo>
                  <a:pt x="94297" y="235295"/>
                  <a:pt x="98134" y="231458"/>
                  <a:pt x="102870" y="231458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11696" y="3294323"/>
            <a:ext cx="2038507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Declutter and elevate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1695" y="3806241"/>
            <a:ext cx="203596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Remove distractions, refine surfaces, and create intentional visual flow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771904" y="3294323"/>
            <a:ext cx="2038507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Light and texture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771904" y="3806241"/>
            <a:ext cx="203596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Enhance natural light, layer warm neutrals, and spotlight premium materials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632112" y="3294323"/>
            <a:ext cx="2038507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Room-by-room focus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632111" y="3806241"/>
            <a:ext cx="203596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Stage key spaces first (entry, living, primary suite) to shape first impressions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9492320" y="3294323"/>
            <a:ext cx="2038507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Finalize details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492319" y="3806241"/>
            <a:ext cx="203596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Artwork placement, hardware polish, scent strategy, and camera-ready angles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3800" y="0"/>
            <a:ext cx="4683125" cy="6927850"/>
          </a:xfrm>
          <a:custGeom>
            <a:avLst/>
            <a:gdLst/>
            <a:ahLst/>
            <a:cxnLst/>
            <a:rect l="l" t="t" r="r" b="b"/>
            <a:pathLst>
              <a:path w="4683125" h="6927850">
                <a:moveTo>
                  <a:pt x="944493" y="1871"/>
                </a:moveTo>
                <a:lnTo>
                  <a:pt x="4683125" y="0"/>
                </a:lnTo>
                <a:lnTo>
                  <a:pt x="4683125" y="6927850"/>
                </a:lnTo>
                <a:lnTo>
                  <a:pt x="792853" y="6927850"/>
                </a:lnTo>
                <a:cubicBezTo>
                  <a:pt x="668703" y="6927850"/>
                  <a:pt x="568063" y="6836610"/>
                  <a:pt x="568063" y="6724102"/>
                </a:cubicBezTo>
                <a:cubicBezTo>
                  <a:pt x="568063" y="6611524"/>
                  <a:pt x="668703" y="6520285"/>
                  <a:pt x="792853" y="6520285"/>
                </a:cubicBezTo>
                <a:lnTo>
                  <a:pt x="1717349" y="6520285"/>
                </a:lnTo>
                <a:cubicBezTo>
                  <a:pt x="1841498" y="6520285"/>
                  <a:pt x="1942186" y="6429045"/>
                  <a:pt x="1942186" y="6316467"/>
                </a:cubicBezTo>
                <a:cubicBezTo>
                  <a:pt x="1942186" y="6203890"/>
                  <a:pt x="1841545" y="6112650"/>
                  <a:pt x="1717349" y="6112650"/>
                </a:cubicBezTo>
                <a:lnTo>
                  <a:pt x="224790" y="6112650"/>
                </a:lnTo>
                <a:cubicBezTo>
                  <a:pt x="100640" y="6112650"/>
                  <a:pt x="0" y="6021410"/>
                  <a:pt x="0" y="5908832"/>
                </a:cubicBezTo>
                <a:cubicBezTo>
                  <a:pt x="0" y="5796255"/>
                  <a:pt x="100640" y="5705015"/>
                  <a:pt x="224790" y="5705015"/>
                </a:cubicBezTo>
                <a:lnTo>
                  <a:pt x="1149286" y="5705015"/>
                </a:lnTo>
                <a:cubicBezTo>
                  <a:pt x="1273435" y="5705015"/>
                  <a:pt x="1374123" y="5613775"/>
                  <a:pt x="1374123" y="5501198"/>
                </a:cubicBezTo>
                <a:cubicBezTo>
                  <a:pt x="1374123" y="5388620"/>
                  <a:pt x="1273482" y="5297380"/>
                  <a:pt x="1149286" y="5297380"/>
                </a:cubicBezTo>
                <a:lnTo>
                  <a:pt x="979382" y="5297380"/>
                </a:lnTo>
                <a:cubicBezTo>
                  <a:pt x="855232" y="5297380"/>
                  <a:pt x="754545" y="5206140"/>
                  <a:pt x="754545" y="5093563"/>
                </a:cubicBezTo>
                <a:cubicBezTo>
                  <a:pt x="754545" y="4980985"/>
                  <a:pt x="855185" y="4889746"/>
                  <a:pt x="979382" y="4889746"/>
                </a:cubicBezTo>
                <a:lnTo>
                  <a:pt x="1903878" y="4889746"/>
                </a:lnTo>
                <a:cubicBezTo>
                  <a:pt x="2028027" y="4889746"/>
                  <a:pt x="2128668" y="4798506"/>
                  <a:pt x="2128668" y="4685928"/>
                </a:cubicBezTo>
                <a:cubicBezTo>
                  <a:pt x="2128668" y="4573351"/>
                  <a:pt x="2028027" y="4482111"/>
                  <a:pt x="1903878" y="4482111"/>
                </a:cubicBezTo>
                <a:lnTo>
                  <a:pt x="411319" y="4482111"/>
                </a:lnTo>
                <a:cubicBezTo>
                  <a:pt x="287169" y="4482111"/>
                  <a:pt x="186482" y="4390871"/>
                  <a:pt x="186482" y="4278293"/>
                </a:cubicBezTo>
                <a:cubicBezTo>
                  <a:pt x="186482" y="4165716"/>
                  <a:pt x="287122" y="4074476"/>
                  <a:pt x="411319" y="4074476"/>
                </a:cubicBezTo>
                <a:lnTo>
                  <a:pt x="1335815" y="4074476"/>
                </a:lnTo>
                <a:cubicBezTo>
                  <a:pt x="1459964" y="4074476"/>
                  <a:pt x="1560652" y="3983236"/>
                  <a:pt x="1560652" y="3870659"/>
                </a:cubicBezTo>
                <a:cubicBezTo>
                  <a:pt x="1560652" y="3770551"/>
                  <a:pt x="1481085" y="3687348"/>
                  <a:pt x="1376136" y="3670097"/>
                </a:cubicBezTo>
                <a:lnTo>
                  <a:pt x="792806" y="3670097"/>
                </a:lnTo>
                <a:cubicBezTo>
                  <a:pt x="668657" y="3670097"/>
                  <a:pt x="568016" y="3578858"/>
                  <a:pt x="568016" y="3466280"/>
                </a:cubicBezTo>
                <a:cubicBezTo>
                  <a:pt x="568016" y="3353702"/>
                  <a:pt x="668657" y="3262463"/>
                  <a:pt x="792806" y="3262463"/>
                </a:cubicBezTo>
                <a:lnTo>
                  <a:pt x="904124" y="3262463"/>
                </a:lnTo>
                <a:cubicBezTo>
                  <a:pt x="917190" y="3260315"/>
                  <a:pt x="930678" y="3259206"/>
                  <a:pt x="944446" y="3259206"/>
                </a:cubicBezTo>
                <a:lnTo>
                  <a:pt x="1759263" y="3258929"/>
                </a:lnTo>
                <a:cubicBezTo>
                  <a:pt x="1863369" y="3241125"/>
                  <a:pt x="1942139" y="3158198"/>
                  <a:pt x="1942139" y="3058645"/>
                </a:cubicBezTo>
                <a:cubicBezTo>
                  <a:pt x="1942139" y="2946068"/>
                  <a:pt x="1841498" y="2854828"/>
                  <a:pt x="1717302" y="2854828"/>
                </a:cubicBezTo>
                <a:lnTo>
                  <a:pt x="224743" y="2854828"/>
                </a:lnTo>
                <a:cubicBezTo>
                  <a:pt x="100594" y="2854828"/>
                  <a:pt x="-47" y="2763588"/>
                  <a:pt x="-47" y="2651010"/>
                </a:cubicBezTo>
                <a:cubicBezTo>
                  <a:pt x="-47" y="2538433"/>
                  <a:pt x="100594" y="2447193"/>
                  <a:pt x="224743" y="2447193"/>
                </a:cubicBezTo>
                <a:lnTo>
                  <a:pt x="1149239" y="2447193"/>
                </a:lnTo>
                <a:cubicBezTo>
                  <a:pt x="1273389" y="2447193"/>
                  <a:pt x="1374076" y="2355953"/>
                  <a:pt x="1374076" y="2243376"/>
                </a:cubicBezTo>
                <a:cubicBezTo>
                  <a:pt x="1374076" y="2130798"/>
                  <a:pt x="1273435" y="2039558"/>
                  <a:pt x="1149239" y="2039558"/>
                </a:cubicBezTo>
                <a:lnTo>
                  <a:pt x="979335" y="2039558"/>
                </a:lnTo>
                <a:cubicBezTo>
                  <a:pt x="855186" y="2039558"/>
                  <a:pt x="754498" y="1948319"/>
                  <a:pt x="754498" y="1835741"/>
                </a:cubicBezTo>
                <a:cubicBezTo>
                  <a:pt x="754498" y="1723163"/>
                  <a:pt x="855139" y="1631924"/>
                  <a:pt x="979335" y="1631924"/>
                </a:cubicBezTo>
                <a:lnTo>
                  <a:pt x="1903831" y="1631924"/>
                </a:lnTo>
                <a:cubicBezTo>
                  <a:pt x="2027981" y="1631924"/>
                  <a:pt x="2128621" y="1540684"/>
                  <a:pt x="2128621" y="1428106"/>
                </a:cubicBezTo>
                <a:cubicBezTo>
                  <a:pt x="2128621" y="1315529"/>
                  <a:pt x="2027981" y="1224289"/>
                  <a:pt x="1903831" y="1224289"/>
                </a:cubicBezTo>
                <a:lnTo>
                  <a:pt x="411272" y="1224289"/>
                </a:lnTo>
                <a:cubicBezTo>
                  <a:pt x="287123" y="1224289"/>
                  <a:pt x="186435" y="1133049"/>
                  <a:pt x="186435" y="1020471"/>
                </a:cubicBezTo>
                <a:cubicBezTo>
                  <a:pt x="186435" y="907894"/>
                  <a:pt x="287076" y="816654"/>
                  <a:pt x="411272" y="816654"/>
                </a:cubicBezTo>
                <a:lnTo>
                  <a:pt x="1335768" y="816654"/>
                </a:lnTo>
                <a:cubicBezTo>
                  <a:pt x="1459918" y="816654"/>
                  <a:pt x="1560605" y="725414"/>
                  <a:pt x="1560605" y="612837"/>
                </a:cubicBezTo>
                <a:cubicBezTo>
                  <a:pt x="1560605" y="500259"/>
                  <a:pt x="1459964" y="409019"/>
                  <a:pt x="1335768" y="409019"/>
                </a:cubicBezTo>
                <a:lnTo>
                  <a:pt x="944352" y="409019"/>
                </a:lnTo>
                <a:cubicBezTo>
                  <a:pt x="820203" y="409019"/>
                  <a:pt x="719515" y="317780"/>
                  <a:pt x="719515" y="205202"/>
                </a:cubicBezTo>
                <a:cubicBezTo>
                  <a:pt x="719515" y="92624"/>
                  <a:pt x="820156" y="1385"/>
                  <a:pt x="944352" y="1385"/>
                </a:cubicBezTo>
                <a:lnTo>
                  <a:pt x="944493" y="1871"/>
                </a:lnTo>
              </a:path>
            </a:pathLst>
          </a:custGeom>
          <a:solidFill>
            <a:srgbClr val="1B4436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981383"/>
            <a:ext cx="1928722" cy="1876617"/>
          </a:xfrm>
          <a:custGeom>
            <a:avLst/>
            <a:gdLst/>
            <a:ahLst/>
            <a:cxnLst/>
            <a:rect l="l" t="t" r="r" b="b"/>
            <a:pathLst>
              <a:path w="1928722" h="1876617">
                <a:moveTo>
                  <a:pt x="527390" y="501338"/>
                </a:moveTo>
                <a:lnTo>
                  <a:pt x="1401332" y="1375279"/>
                </a:lnTo>
                <a:moveTo>
                  <a:pt x="1401332" y="501338"/>
                </a:moveTo>
                <a:lnTo>
                  <a:pt x="527390" y="1375279"/>
                </a:lnTo>
                <a:moveTo>
                  <a:pt x="346398" y="938309"/>
                </a:moveTo>
                <a:lnTo>
                  <a:pt x="1582323" y="938309"/>
                </a:lnTo>
                <a:moveTo>
                  <a:pt x="964361" y="1556260"/>
                </a:moveTo>
                <a:lnTo>
                  <a:pt x="964361" y="320339"/>
                </a:lnTo>
                <a:moveTo>
                  <a:pt x="1546565" y="193536"/>
                </a:moveTo>
                <a:cubicBezTo>
                  <a:pt x="1377840" y="96346"/>
                  <a:pt x="1158564" y="119878"/>
                  <a:pt x="1014315" y="264134"/>
                </a:cubicBezTo>
                <a:lnTo>
                  <a:pt x="964380" y="314071"/>
                </a:lnTo>
                <a:lnTo>
                  <a:pt x="889469" y="239156"/>
                </a:lnTo>
                <a:cubicBezTo>
                  <a:pt x="753012" y="102707"/>
                  <a:pt x="549454" y="74258"/>
                  <a:pt x="385011" y="153845"/>
                </a:cubicBezTo>
                <a:cubicBezTo>
                  <a:pt x="382851" y="174225"/>
                  <a:pt x="381752" y="194906"/>
                  <a:pt x="381752" y="215849"/>
                </a:cubicBezTo>
                <a:lnTo>
                  <a:pt x="381752" y="355675"/>
                </a:lnTo>
                <a:lnTo>
                  <a:pt x="288537" y="355675"/>
                </a:lnTo>
                <a:cubicBezTo>
                  <a:pt x="250174" y="355675"/>
                  <a:pt x="212661" y="359391"/>
                  <a:pt x="176362" y="366466"/>
                </a:cubicBezTo>
                <a:cubicBezTo>
                  <a:pt x="101219" y="529544"/>
                  <a:pt x="130844" y="729009"/>
                  <a:pt x="265238" y="863394"/>
                </a:cubicBezTo>
                <a:lnTo>
                  <a:pt x="340149" y="938309"/>
                </a:lnTo>
                <a:lnTo>
                  <a:pt x="290215" y="988245"/>
                </a:lnTo>
                <a:cubicBezTo>
                  <a:pt x="147065" y="1131394"/>
                  <a:pt x="122782" y="1348425"/>
                  <a:pt x="217405" y="1516626"/>
                </a:cubicBezTo>
                <a:cubicBezTo>
                  <a:pt x="240724" y="1519459"/>
                  <a:pt x="264466" y="1520923"/>
                  <a:pt x="288537" y="1520923"/>
                </a:cubicBezTo>
                <a:lnTo>
                  <a:pt x="381752" y="1520923"/>
                </a:lnTo>
                <a:lnTo>
                  <a:pt x="381752" y="1660750"/>
                </a:lnTo>
                <a:cubicBezTo>
                  <a:pt x="381752" y="1668219"/>
                  <a:pt x="381887" y="1675669"/>
                  <a:pt x="382176" y="1683063"/>
                </a:cubicBezTo>
                <a:cubicBezTo>
                  <a:pt x="550901" y="1780253"/>
                  <a:pt x="770177" y="1756739"/>
                  <a:pt x="914446" y="1612465"/>
                </a:cubicBezTo>
                <a:lnTo>
                  <a:pt x="964380" y="1562528"/>
                </a:lnTo>
                <a:lnTo>
                  <a:pt x="1039292" y="1637442"/>
                </a:lnTo>
                <a:cubicBezTo>
                  <a:pt x="1175749" y="1773891"/>
                  <a:pt x="1379306" y="1802322"/>
                  <a:pt x="1543749" y="1722753"/>
                </a:cubicBezTo>
                <a:cubicBezTo>
                  <a:pt x="1545909" y="1702373"/>
                  <a:pt x="1547008" y="1681693"/>
                  <a:pt x="1547008" y="1660750"/>
                </a:cubicBezTo>
                <a:lnTo>
                  <a:pt x="1547008" y="1520923"/>
                </a:lnTo>
                <a:lnTo>
                  <a:pt x="1640224" y="1520923"/>
                </a:lnTo>
                <a:cubicBezTo>
                  <a:pt x="1678605" y="1520923"/>
                  <a:pt x="1716100" y="1517226"/>
                  <a:pt x="1752398" y="1510133"/>
                </a:cubicBezTo>
                <a:cubicBezTo>
                  <a:pt x="1827522" y="1347055"/>
                  <a:pt x="1797916" y="1147589"/>
                  <a:pt x="1663523" y="1013204"/>
                </a:cubicBezTo>
                <a:lnTo>
                  <a:pt x="1588611" y="938290"/>
                </a:lnTo>
                <a:lnTo>
                  <a:pt x="1638546" y="888353"/>
                </a:lnTo>
                <a:cubicBezTo>
                  <a:pt x="1781695" y="745205"/>
                  <a:pt x="1805959" y="528174"/>
                  <a:pt x="1711355" y="359973"/>
                </a:cubicBezTo>
                <a:cubicBezTo>
                  <a:pt x="1688037" y="357139"/>
                  <a:pt x="1664294" y="355675"/>
                  <a:pt x="1640205" y="355675"/>
                </a:cubicBezTo>
                <a:lnTo>
                  <a:pt x="1546989" y="355675"/>
                </a:lnTo>
                <a:lnTo>
                  <a:pt x="1546989" y="215849"/>
                </a:lnTo>
                <a:cubicBezTo>
                  <a:pt x="1546989" y="208380"/>
                  <a:pt x="1546854" y="200929"/>
                  <a:pt x="1546565" y="193517"/>
                </a:cubicBezTo>
                <a:lnTo>
                  <a:pt x="1546565" y="193536"/>
                </a:lnTo>
                <a:moveTo>
                  <a:pt x="522954" y="426292"/>
                </a:moveTo>
                <a:cubicBezTo>
                  <a:pt x="522954" y="222285"/>
                  <a:pt x="661359" y="50594"/>
                  <a:pt x="849390" y="0"/>
                </a:cubicBezTo>
                <a:cubicBezTo>
                  <a:pt x="852765" y="3134"/>
                  <a:pt x="856102" y="6305"/>
                  <a:pt x="859419" y="9514"/>
                </a:cubicBezTo>
                <a:cubicBezTo>
                  <a:pt x="672835" y="56336"/>
                  <a:pt x="534680" y="225175"/>
                  <a:pt x="534680" y="426274"/>
                </a:cubicBezTo>
                <a:lnTo>
                  <a:pt x="534680" y="508638"/>
                </a:lnTo>
                <a:lnTo>
                  <a:pt x="417009" y="508638"/>
                </a:lnTo>
                <a:cubicBezTo>
                  <a:pt x="226644" y="508638"/>
                  <a:pt x="65210" y="632439"/>
                  <a:pt x="8776" y="803905"/>
                </a:cubicBezTo>
                <a:cubicBezTo>
                  <a:pt x="5786" y="800396"/>
                  <a:pt x="2854" y="796849"/>
                  <a:pt x="-19" y="793284"/>
                </a:cubicBezTo>
                <a:cubicBezTo>
                  <a:pt x="59983" y="620747"/>
                  <a:pt x="224021" y="496909"/>
                  <a:pt x="417009" y="496909"/>
                </a:cubicBezTo>
                <a:lnTo>
                  <a:pt x="522954" y="496909"/>
                </a:lnTo>
                <a:lnTo>
                  <a:pt x="522954" y="426292"/>
                </a:lnTo>
                <a:moveTo>
                  <a:pt x="1394022" y="426292"/>
                </a:moveTo>
                <a:cubicBezTo>
                  <a:pt x="1394022" y="226264"/>
                  <a:pt x="1257353" y="58175"/>
                  <a:pt x="1072292" y="10303"/>
                </a:cubicBezTo>
                <a:cubicBezTo>
                  <a:pt x="1076034" y="7206"/>
                  <a:pt x="1079814" y="4185"/>
                  <a:pt x="1083633" y="1201"/>
                </a:cubicBezTo>
                <a:cubicBezTo>
                  <a:pt x="1269466" y="53240"/>
                  <a:pt x="1405768" y="223843"/>
                  <a:pt x="1405768" y="426292"/>
                </a:cubicBezTo>
                <a:lnTo>
                  <a:pt x="1405768" y="496909"/>
                </a:lnTo>
                <a:lnTo>
                  <a:pt x="1511713" y="496909"/>
                </a:lnTo>
                <a:cubicBezTo>
                  <a:pt x="1701769" y="496909"/>
                  <a:pt x="1863763" y="617013"/>
                  <a:pt x="1925945" y="785458"/>
                </a:cubicBezTo>
                <a:cubicBezTo>
                  <a:pt x="1923264" y="789436"/>
                  <a:pt x="1920525" y="793396"/>
                  <a:pt x="1917728" y="797337"/>
                </a:cubicBezTo>
                <a:cubicBezTo>
                  <a:pt x="1859384" y="629286"/>
                  <a:pt x="1699648" y="508657"/>
                  <a:pt x="1511732" y="508657"/>
                </a:cubicBezTo>
                <a:lnTo>
                  <a:pt x="1394061" y="508657"/>
                </a:lnTo>
                <a:lnTo>
                  <a:pt x="1394022" y="426292"/>
                </a:lnTo>
                <a:moveTo>
                  <a:pt x="1928722" y="1083333"/>
                </a:moveTo>
                <a:cubicBezTo>
                  <a:pt x="1925848" y="1079768"/>
                  <a:pt x="1922917" y="1076221"/>
                  <a:pt x="1919927" y="1072712"/>
                </a:cubicBezTo>
                <a:cubicBezTo>
                  <a:pt x="1863493" y="1244178"/>
                  <a:pt x="1702059" y="1367960"/>
                  <a:pt x="1511694" y="1367960"/>
                </a:cubicBezTo>
                <a:lnTo>
                  <a:pt x="1394022" y="1367960"/>
                </a:lnTo>
                <a:lnTo>
                  <a:pt x="1394022" y="1450325"/>
                </a:lnTo>
                <a:cubicBezTo>
                  <a:pt x="1394022" y="1651423"/>
                  <a:pt x="1255868" y="1820262"/>
                  <a:pt x="1069283" y="1867084"/>
                </a:cubicBezTo>
                <a:cubicBezTo>
                  <a:pt x="1072581" y="1870312"/>
                  <a:pt x="1075937" y="1873483"/>
                  <a:pt x="1079313" y="1876598"/>
                </a:cubicBezTo>
                <a:cubicBezTo>
                  <a:pt x="1267363" y="1826023"/>
                  <a:pt x="1405768" y="1654332"/>
                  <a:pt x="1405768" y="1450325"/>
                </a:cubicBezTo>
                <a:lnTo>
                  <a:pt x="1405768" y="1379689"/>
                </a:lnTo>
                <a:lnTo>
                  <a:pt x="1511713" y="1379689"/>
                </a:lnTo>
                <a:cubicBezTo>
                  <a:pt x="1704681" y="1379689"/>
                  <a:pt x="1868739" y="1255851"/>
                  <a:pt x="1928741" y="1083315"/>
                </a:cubicBezTo>
                <a:lnTo>
                  <a:pt x="1928722" y="1083333"/>
                </a:lnTo>
                <a:moveTo>
                  <a:pt x="845108" y="1875435"/>
                </a:moveTo>
                <a:cubicBezTo>
                  <a:pt x="848908" y="1872470"/>
                  <a:pt x="852688" y="1869430"/>
                  <a:pt x="856449" y="1866333"/>
                </a:cubicBezTo>
                <a:cubicBezTo>
                  <a:pt x="671388" y="1818461"/>
                  <a:pt x="534700" y="1650353"/>
                  <a:pt x="534700" y="1450325"/>
                </a:cubicBezTo>
                <a:lnTo>
                  <a:pt x="534700" y="1367960"/>
                </a:lnTo>
                <a:lnTo>
                  <a:pt x="417028" y="1367960"/>
                </a:lnTo>
                <a:cubicBezTo>
                  <a:pt x="229113" y="1367960"/>
                  <a:pt x="69376" y="1247331"/>
                  <a:pt x="11032" y="1079299"/>
                </a:cubicBezTo>
                <a:cubicBezTo>
                  <a:pt x="8236" y="1083240"/>
                  <a:pt x="5497" y="1087180"/>
                  <a:pt x="2816" y="1091159"/>
                </a:cubicBezTo>
                <a:cubicBezTo>
                  <a:pt x="64998" y="1259604"/>
                  <a:pt x="226991" y="1379689"/>
                  <a:pt x="417028" y="1379689"/>
                </a:cubicBezTo>
                <a:lnTo>
                  <a:pt x="522973" y="1379689"/>
                </a:lnTo>
                <a:lnTo>
                  <a:pt x="522973" y="1450325"/>
                </a:lnTo>
                <a:cubicBezTo>
                  <a:pt x="522973" y="1652774"/>
                  <a:pt x="659276" y="1823396"/>
                  <a:pt x="845127" y="1875435"/>
                </a:cubicBezTo>
                <a:lnTo>
                  <a:pt x="845108" y="1875435"/>
                </a:lnTo>
              </a:path>
            </a:pathLst>
          </a:custGeom>
          <a:noFill/>
          <a:ln w="12700">
            <a:solidFill>
              <a:srgbClr val="1B4436">
                <a:alpha val="4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1493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7200" y="505205"/>
            <a:ext cx="11247120" cy="9525"/>
          </a:xfrm>
          <a:custGeom>
            <a:avLst/>
            <a:gdLst/>
            <a:ahLst/>
            <a:cxnLst/>
            <a:rect l="l" t="t" r="r" b="b"/>
            <a:pathLst>
              <a:path w="11247120" h="9525">
                <a:moveTo>
                  <a:pt x="0" y="0"/>
                </a:moveTo>
                <a:lnTo>
                  <a:pt x="11247120" y="0"/>
                </a:lnTo>
              </a:path>
            </a:pathLst>
          </a:custGeom>
          <a:noFill/>
          <a:ln w="6348">
            <a:solidFill>
              <a:srgbClr val="DEF2EB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7200" y="843915"/>
            <a:ext cx="113073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Client Testimonials (Results-Driven Confidence)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287638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23783" y="1769504"/>
            <a:ext cx="3654710" cy="4206240"/>
          </a:xfrm>
          <a:custGeom>
            <a:avLst/>
            <a:gdLst/>
            <a:ahLst/>
            <a:cxnLst/>
            <a:rect l="l" t="t" r="r" b="b"/>
            <a:pathLst>
              <a:path w="3654710" h="4206240">
                <a:moveTo>
                  <a:pt x="143228" y="4206240"/>
                </a:moveTo>
                <a:cubicBezTo>
                  <a:pt x="64140" y="4206240"/>
                  <a:pt x="0" y="4142095"/>
                  <a:pt x="0" y="4063018"/>
                </a:cubicBezTo>
                <a:lnTo>
                  <a:pt x="0" y="143222"/>
                </a:lnTo>
                <a:cubicBezTo>
                  <a:pt x="0" y="64103"/>
                  <a:pt x="64140" y="0"/>
                  <a:pt x="143228" y="0"/>
                </a:cubicBezTo>
                <a:lnTo>
                  <a:pt x="3511482" y="0"/>
                </a:lnTo>
                <a:cubicBezTo>
                  <a:pt x="3590570" y="0"/>
                  <a:pt x="3654710" y="64145"/>
                  <a:pt x="3654710" y="143222"/>
                </a:cubicBezTo>
                <a:lnTo>
                  <a:pt x="3654710" y="4063018"/>
                </a:lnTo>
                <a:cubicBezTo>
                  <a:pt x="3654710" y="4142137"/>
                  <a:pt x="3590570" y="4206240"/>
                  <a:pt x="3511482" y="4206240"/>
                </a:cubicBezTo>
                <a:lnTo>
                  <a:pt x="143228" y="420624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973150" y="183325"/>
            <a:ext cx="680019" cy="9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spcBef>
                <a:spcPts val="898"/>
              </a:spcBef>
              <a:buNone/>
            </a:pPr>
            <a:r>
              <a:rPr lang="en-US" sz="718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9</a:t>
            </a:r>
            <a:endParaRPr lang="en-US" sz="718" dirty="0"/>
          </a:p>
        </p:txBody>
      </p:sp>
      <p:sp>
        <p:nvSpPr>
          <p:cNvPr id="10" name="Text 8"/>
          <p:cNvSpPr/>
          <p:nvPr/>
        </p:nvSpPr>
        <p:spPr>
          <a:xfrm>
            <a:off x="457200" y="137160"/>
            <a:ext cx="737362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D9D9D9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Exclusive Luxury Home Selling Strategy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632928" y="2020482"/>
            <a:ext cx="365760" cy="354860"/>
          </a:xfrm>
          <a:custGeom>
            <a:avLst/>
            <a:gdLst/>
            <a:ahLst/>
            <a:cxnLst/>
            <a:rect l="l" t="t" r="r" b="b"/>
            <a:pathLst>
              <a:path w="365760" h="354860">
                <a:moveTo>
                  <a:pt x="182887" y="0"/>
                </a:moveTo>
                <a:cubicBezTo>
                  <a:pt x="189263" y="0"/>
                  <a:pt x="195085" y="3605"/>
                  <a:pt x="197858" y="9358"/>
                </a:cubicBezTo>
                <a:lnTo>
                  <a:pt x="245399" y="107285"/>
                </a:lnTo>
                <a:lnTo>
                  <a:pt x="351572" y="122948"/>
                </a:lnTo>
                <a:cubicBezTo>
                  <a:pt x="357808" y="123850"/>
                  <a:pt x="363006" y="128214"/>
                  <a:pt x="364948" y="134244"/>
                </a:cubicBezTo>
                <a:cubicBezTo>
                  <a:pt x="366890" y="140273"/>
                  <a:pt x="365295" y="146788"/>
                  <a:pt x="360859" y="151224"/>
                </a:cubicBezTo>
                <a:lnTo>
                  <a:pt x="283863" y="227597"/>
                </a:lnTo>
                <a:lnTo>
                  <a:pt x="302019" y="335431"/>
                </a:lnTo>
                <a:cubicBezTo>
                  <a:pt x="303058" y="341670"/>
                  <a:pt x="300494" y="347976"/>
                  <a:pt x="295296" y="351716"/>
                </a:cubicBezTo>
                <a:cubicBezTo>
                  <a:pt x="290099" y="355460"/>
                  <a:pt x="283307" y="355875"/>
                  <a:pt x="277762" y="352894"/>
                </a:cubicBezTo>
                <a:lnTo>
                  <a:pt x="182818" y="302163"/>
                </a:lnTo>
                <a:lnTo>
                  <a:pt x="88009" y="352823"/>
                </a:lnTo>
                <a:cubicBezTo>
                  <a:pt x="82395" y="355804"/>
                  <a:pt x="75603" y="355389"/>
                  <a:pt x="70475" y="351645"/>
                </a:cubicBezTo>
                <a:cubicBezTo>
                  <a:pt x="65347" y="347901"/>
                  <a:pt x="62713" y="341595"/>
                  <a:pt x="63752" y="335360"/>
                </a:cubicBezTo>
                <a:lnTo>
                  <a:pt x="81908" y="227526"/>
                </a:lnTo>
                <a:lnTo>
                  <a:pt x="4912" y="151224"/>
                </a:lnTo>
                <a:cubicBezTo>
                  <a:pt x="406" y="146788"/>
                  <a:pt x="-1115" y="140205"/>
                  <a:pt x="823" y="134244"/>
                </a:cubicBezTo>
                <a:cubicBezTo>
                  <a:pt x="2765" y="128282"/>
                  <a:pt x="7963" y="123917"/>
                  <a:pt x="14199" y="122948"/>
                </a:cubicBezTo>
                <a:lnTo>
                  <a:pt x="120372" y="107285"/>
                </a:lnTo>
                <a:lnTo>
                  <a:pt x="167913" y="9358"/>
                </a:lnTo>
                <a:cubicBezTo>
                  <a:pt x="170755" y="3605"/>
                  <a:pt x="176509" y="0"/>
                  <a:pt x="182884" y="0"/>
                </a:cubicBezTo>
                <a:lnTo>
                  <a:pt x="182887" y="0"/>
                </a:lnTo>
                <a:moveTo>
                  <a:pt x="182887" y="54751"/>
                </a:moveTo>
                <a:lnTo>
                  <a:pt x="146502" y="129737"/>
                </a:lnTo>
                <a:cubicBezTo>
                  <a:pt x="144077" y="134659"/>
                  <a:pt x="139431" y="138122"/>
                  <a:pt x="133956" y="138953"/>
                </a:cubicBezTo>
                <a:lnTo>
                  <a:pt x="51971" y="151011"/>
                </a:lnTo>
                <a:lnTo>
                  <a:pt x="111502" y="209989"/>
                </a:lnTo>
                <a:cubicBezTo>
                  <a:pt x="115313" y="213800"/>
                  <a:pt x="117116" y="219204"/>
                  <a:pt x="116213" y="224541"/>
                </a:cubicBezTo>
                <a:lnTo>
                  <a:pt x="102146" y="307497"/>
                </a:lnTo>
                <a:lnTo>
                  <a:pt x="175053" y="268548"/>
                </a:lnTo>
                <a:cubicBezTo>
                  <a:pt x="179972" y="265914"/>
                  <a:pt x="185865" y="265914"/>
                  <a:pt x="190715" y="268548"/>
                </a:cubicBezTo>
                <a:lnTo>
                  <a:pt x="263622" y="307497"/>
                </a:lnTo>
                <a:lnTo>
                  <a:pt x="249624" y="224609"/>
                </a:lnTo>
                <a:cubicBezTo>
                  <a:pt x="248724" y="219272"/>
                  <a:pt x="250454" y="213867"/>
                  <a:pt x="254335" y="210056"/>
                </a:cubicBezTo>
                <a:lnTo>
                  <a:pt x="313866" y="151078"/>
                </a:lnTo>
                <a:lnTo>
                  <a:pt x="231881" y="138949"/>
                </a:lnTo>
                <a:cubicBezTo>
                  <a:pt x="226475" y="138119"/>
                  <a:pt x="221764" y="134723"/>
                  <a:pt x="219335" y="129733"/>
                </a:cubicBezTo>
                <a:lnTo>
                  <a:pt x="182887" y="5475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14793" y="2015032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60">
                <a:moveTo>
                  <a:pt x="240030" y="125730"/>
                </a:moveTo>
                <a:lnTo>
                  <a:pt x="240030" y="320040"/>
                </a:lnTo>
                <a:cubicBezTo>
                  <a:pt x="240030" y="326327"/>
                  <a:pt x="234887" y="331470"/>
                  <a:pt x="228599" y="331470"/>
                </a:cubicBezTo>
                <a:lnTo>
                  <a:pt x="45718" y="331470"/>
                </a:lnTo>
                <a:cubicBezTo>
                  <a:pt x="39431" y="331470"/>
                  <a:pt x="34287" y="326327"/>
                  <a:pt x="34287" y="320040"/>
                </a:cubicBezTo>
                <a:lnTo>
                  <a:pt x="34287" y="125730"/>
                </a:lnTo>
                <a:lnTo>
                  <a:pt x="240030" y="125730"/>
                </a:lnTo>
                <a:moveTo>
                  <a:pt x="240030" y="91440"/>
                </a:moveTo>
                <a:lnTo>
                  <a:pt x="34290" y="91440"/>
                </a:lnTo>
                <a:lnTo>
                  <a:pt x="34290" y="45720"/>
                </a:lnTo>
                <a:cubicBezTo>
                  <a:pt x="34290" y="39433"/>
                  <a:pt x="39433" y="34290"/>
                  <a:pt x="45721" y="34290"/>
                </a:cubicBezTo>
                <a:lnTo>
                  <a:pt x="228602" y="34290"/>
                </a:lnTo>
                <a:cubicBezTo>
                  <a:pt x="234889" y="34290"/>
                  <a:pt x="240033" y="39433"/>
                  <a:pt x="240033" y="45720"/>
                </a:cubicBezTo>
                <a:lnTo>
                  <a:pt x="240030" y="91440"/>
                </a:lnTo>
                <a:moveTo>
                  <a:pt x="274320" y="91440"/>
                </a:moveTo>
                <a:lnTo>
                  <a:pt x="274320" y="45720"/>
                </a:lnTo>
                <a:cubicBezTo>
                  <a:pt x="274320" y="20501"/>
                  <a:pt x="253817" y="0"/>
                  <a:pt x="228599" y="0"/>
                </a:cubicBezTo>
                <a:lnTo>
                  <a:pt x="45718" y="0"/>
                </a:lnTo>
                <a:cubicBezTo>
                  <a:pt x="20500" y="0"/>
                  <a:pt x="-3" y="20501"/>
                  <a:pt x="-3" y="45720"/>
                </a:cubicBezTo>
                <a:lnTo>
                  <a:pt x="-3" y="91440"/>
                </a:lnTo>
                <a:lnTo>
                  <a:pt x="-3" y="108587"/>
                </a:lnTo>
                <a:lnTo>
                  <a:pt x="-3" y="125734"/>
                </a:lnTo>
                <a:lnTo>
                  <a:pt x="-3" y="320044"/>
                </a:lnTo>
                <a:cubicBezTo>
                  <a:pt x="-3" y="345263"/>
                  <a:pt x="20500" y="365764"/>
                  <a:pt x="45718" y="365764"/>
                </a:cubicBezTo>
                <a:lnTo>
                  <a:pt x="228599" y="365764"/>
                </a:lnTo>
                <a:cubicBezTo>
                  <a:pt x="253817" y="365764"/>
                  <a:pt x="274320" y="345263"/>
                  <a:pt x="274320" y="320044"/>
                </a:cubicBezTo>
                <a:lnTo>
                  <a:pt x="274320" y="125734"/>
                </a:lnTo>
                <a:lnTo>
                  <a:pt x="274320" y="108590"/>
                </a:lnTo>
                <a:lnTo>
                  <a:pt x="274320" y="91440"/>
                </a:lnTo>
                <a:moveTo>
                  <a:pt x="57149" y="165737"/>
                </a:moveTo>
                <a:cubicBezTo>
                  <a:pt x="57149" y="175206"/>
                  <a:pt x="64824" y="182884"/>
                  <a:pt x="74294" y="182884"/>
                </a:cubicBezTo>
                <a:cubicBezTo>
                  <a:pt x="83764" y="182884"/>
                  <a:pt x="91439" y="175206"/>
                  <a:pt x="91439" y="165740"/>
                </a:cubicBezTo>
                <a:cubicBezTo>
                  <a:pt x="91439" y="156271"/>
                  <a:pt x="83764" y="148597"/>
                  <a:pt x="74294" y="148597"/>
                </a:cubicBezTo>
                <a:cubicBezTo>
                  <a:pt x="64824" y="148597"/>
                  <a:pt x="57149" y="156275"/>
                  <a:pt x="57149" y="165744"/>
                </a:cubicBezTo>
                <a:lnTo>
                  <a:pt x="57149" y="165737"/>
                </a:lnTo>
                <a:moveTo>
                  <a:pt x="74294" y="211457"/>
                </a:moveTo>
                <a:cubicBezTo>
                  <a:pt x="64824" y="211457"/>
                  <a:pt x="57149" y="219134"/>
                  <a:pt x="57149" y="228604"/>
                </a:cubicBezTo>
                <a:cubicBezTo>
                  <a:pt x="57149" y="238073"/>
                  <a:pt x="64824" y="245750"/>
                  <a:pt x="74294" y="245750"/>
                </a:cubicBezTo>
                <a:cubicBezTo>
                  <a:pt x="83764" y="245750"/>
                  <a:pt x="91439" y="238073"/>
                  <a:pt x="91439" y="228607"/>
                </a:cubicBezTo>
                <a:cubicBezTo>
                  <a:pt x="91439" y="219138"/>
                  <a:pt x="83764" y="211464"/>
                  <a:pt x="74294" y="211464"/>
                </a:cubicBezTo>
                <a:lnTo>
                  <a:pt x="74294" y="211457"/>
                </a:lnTo>
                <a:moveTo>
                  <a:pt x="57149" y="291467"/>
                </a:moveTo>
                <a:cubicBezTo>
                  <a:pt x="57149" y="300969"/>
                  <a:pt x="64792" y="308614"/>
                  <a:pt x="74294" y="308614"/>
                </a:cubicBezTo>
                <a:lnTo>
                  <a:pt x="137160" y="308614"/>
                </a:lnTo>
                <a:cubicBezTo>
                  <a:pt x="146662" y="308614"/>
                  <a:pt x="154305" y="300969"/>
                  <a:pt x="154305" y="291470"/>
                </a:cubicBezTo>
                <a:cubicBezTo>
                  <a:pt x="154305" y="281968"/>
                  <a:pt x="146662" y="274327"/>
                  <a:pt x="137160" y="274327"/>
                </a:cubicBezTo>
                <a:lnTo>
                  <a:pt x="74294" y="274327"/>
                </a:lnTo>
                <a:cubicBezTo>
                  <a:pt x="64792" y="274327"/>
                  <a:pt x="57149" y="281972"/>
                  <a:pt x="57149" y="291474"/>
                </a:cubicBezTo>
                <a:lnTo>
                  <a:pt x="57149" y="291467"/>
                </a:lnTo>
                <a:moveTo>
                  <a:pt x="137160" y="148590"/>
                </a:moveTo>
                <a:cubicBezTo>
                  <a:pt x="127690" y="148590"/>
                  <a:pt x="120015" y="156267"/>
                  <a:pt x="120015" y="165737"/>
                </a:cubicBezTo>
                <a:cubicBezTo>
                  <a:pt x="120015" y="175206"/>
                  <a:pt x="127690" y="182884"/>
                  <a:pt x="137160" y="182884"/>
                </a:cubicBezTo>
                <a:cubicBezTo>
                  <a:pt x="146630" y="182884"/>
                  <a:pt x="154305" y="175206"/>
                  <a:pt x="154305" y="165740"/>
                </a:cubicBezTo>
                <a:cubicBezTo>
                  <a:pt x="154305" y="156271"/>
                  <a:pt x="146630" y="148597"/>
                  <a:pt x="137160" y="148597"/>
                </a:cubicBezTo>
                <a:lnTo>
                  <a:pt x="137160" y="148590"/>
                </a:lnTo>
                <a:moveTo>
                  <a:pt x="120015" y="228600"/>
                </a:moveTo>
                <a:cubicBezTo>
                  <a:pt x="120015" y="238070"/>
                  <a:pt x="127690" y="245747"/>
                  <a:pt x="137160" y="245747"/>
                </a:cubicBezTo>
                <a:cubicBezTo>
                  <a:pt x="146630" y="245747"/>
                  <a:pt x="154305" y="238069"/>
                  <a:pt x="154305" y="228604"/>
                </a:cubicBezTo>
                <a:cubicBezTo>
                  <a:pt x="154305" y="219134"/>
                  <a:pt x="146630" y="211460"/>
                  <a:pt x="137160" y="211460"/>
                </a:cubicBezTo>
                <a:cubicBezTo>
                  <a:pt x="127690" y="211460"/>
                  <a:pt x="120015" y="219138"/>
                  <a:pt x="120015" y="228607"/>
                </a:cubicBezTo>
                <a:lnTo>
                  <a:pt x="120015" y="228600"/>
                </a:lnTo>
                <a:moveTo>
                  <a:pt x="200026" y="148590"/>
                </a:moveTo>
                <a:cubicBezTo>
                  <a:pt x="190556" y="148590"/>
                  <a:pt x="182881" y="156267"/>
                  <a:pt x="182881" y="165737"/>
                </a:cubicBezTo>
                <a:cubicBezTo>
                  <a:pt x="182881" y="175206"/>
                  <a:pt x="190556" y="182884"/>
                  <a:pt x="200026" y="182884"/>
                </a:cubicBezTo>
                <a:cubicBezTo>
                  <a:pt x="209496" y="182884"/>
                  <a:pt x="217171" y="175206"/>
                  <a:pt x="217171" y="165740"/>
                </a:cubicBezTo>
                <a:cubicBezTo>
                  <a:pt x="217171" y="156271"/>
                  <a:pt x="209496" y="148597"/>
                  <a:pt x="200026" y="148597"/>
                </a:cubicBezTo>
                <a:lnTo>
                  <a:pt x="200026" y="148590"/>
                </a:lnTo>
                <a:moveTo>
                  <a:pt x="182881" y="228600"/>
                </a:moveTo>
                <a:cubicBezTo>
                  <a:pt x="182881" y="238070"/>
                  <a:pt x="190556" y="245747"/>
                  <a:pt x="200026" y="245747"/>
                </a:cubicBezTo>
                <a:cubicBezTo>
                  <a:pt x="209496" y="245747"/>
                  <a:pt x="217171" y="238069"/>
                  <a:pt x="217171" y="228604"/>
                </a:cubicBezTo>
                <a:cubicBezTo>
                  <a:pt x="217171" y="219134"/>
                  <a:pt x="209496" y="211460"/>
                  <a:pt x="200026" y="211460"/>
                </a:cubicBezTo>
                <a:cubicBezTo>
                  <a:pt x="190556" y="211460"/>
                  <a:pt x="182881" y="219138"/>
                  <a:pt x="182881" y="228607"/>
                </a:cubicBezTo>
                <a:lnTo>
                  <a:pt x="182881" y="228600"/>
                </a:lnTo>
                <a:moveTo>
                  <a:pt x="200026" y="274320"/>
                </a:moveTo>
                <a:cubicBezTo>
                  <a:pt x="190556" y="274320"/>
                  <a:pt x="182881" y="281997"/>
                  <a:pt x="182881" y="291467"/>
                </a:cubicBezTo>
                <a:cubicBezTo>
                  <a:pt x="182881" y="300936"/>
                  <a:pt x="190556" y="308614"/>
                  <a:pt x="200026" y="308614"/>
                </a:cubicBezTo>
                <a:cubicBezTo>
                  <a:pt x="209496" y="308614"/>
                  <a:pt x="217171" y="300936"/>
                  <a:pt x="217171" y="291470"/>
                </a:cubicBezTo>
                <a:cubicBezTo>
                  <a:pt x="217171" y="282001"/>
                  <a:pt x="209496" y="274327"/>
                  <a:pt x="200026" y="274327"/>
                </a:cubicBezTo>
                <a:lnTo>
                  <a:pt x="200026" y="27432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305218" y="2055672"/>
            <a:ext cx="365760" cy="284480"/>
          </a:xfrm>
          <a:custGeom>
            <a:avLst/>
            <a:gdLst/>
            <a:ahLst/>
            <a:cxnLst/>
            <a:rect l="l" t="t" r="r" b="b"/>
            <a:pathLst>
              <a:path w="365760" h="284480">
                <a:moveTo>
                  <a:pt x="350519" y="0"/>
                </a:moveTo>
                <a:cubicBezTo>
                  <a:pt x="342073" y="0"/>
                  <a:pt x="335278" y="6793"/>
                  <a:pt x="335278" y="15240"/>
                </a:cubicBezTo>
                <a:lnTo>
                  <a:pt x="335278" y="18858"/>
                </a:lnTo>
                <a:lnTo>
                  <a:pt x="30479" y="101980"/>
                </a:lnTo>
                <a:lnTo>
                  <a:pt x="30479" y="96518"/>
                </a:lnTo>
                <a:cubicBezTo>
                  <a:pt x="30479" y="88072"/>
                  <a:pt x="23683" y="81279"/>
                  <a:pt x="15238" y="81279"/>
                </a:cubicBezTo>
                <a:cubicBezTo>
                  <a:pt x="6792" y="81279"/>
                  <a:pt x="-4" y="88072"/>
                  <a:pt x="-4" y="96518"/>
                </a:cubicBezTo>
                <a:lnTo>
                  <a:pt x="-4" y="110299"/>
                </a:lnTo>
                <a:lnTo>
                  <a:pt x="-4" y="121920"/>
                </a:lnTo>
                <a:lnTo>
                  <a:pt x="-4" y="162560"/>
                </a:lnTo>
                <a:lnTo>
                  <a:pt x="-4" y="174181"/>
                </a:lnTo>
                <a:lnTo>
                  <a:pt x="-4" y="187961"/>
                </a:lnTo>
                <a:cubicBezTo>
                  <a:pt x="-4" y="196408"/>
                  <a:pt x="6792" y="203201"/>
                  <a:pt x="15238" y="203201"/>
                </a:cubicBezTo>
                <a:cubicBezTo>
                  <a:pt x="23683" y="203201"/>
                  <a:pt x="30479" y="196408"/>
                  <a:pt x="30479" y="187961"/>
                </a:cubicBezTo>
                <a:lnTo>
                  <a:pt x="30479" y="182499"/>
                </a:lnTo>
                <a:lnTo>
                  <a:pt x="105156" y="202882"/>
                </a:lnTo>
                <a:cubicBezTo>
                  <a:pt x="102870" y="209360"/>
                  <a:pt x="101601" y="216282"/>
                  <a:pt x="101601" y="223519"/>
                </a:cubicBezTo>
                <a:cubicBezTo>
                  <a:pt x="101601" y="257173"/>
                  <a:pt x="128905" y="284480"/>
                  <a:pt x="162562" y="284480"/>
                </a:cubicBezTo>
                <a:cubicBezTo>
                  <a:pt x="192342" y="284480"/>
                  <a:pt x="217174" y="263144"/>
                  <a:pt x="222444" y="234887"/>
                </a:cubicBezTo>
                <a:lnTo>
                  <a:pt x="335285" y="265622"/>
                </a:lnTo>
                <a:lnTo>
                  <a:pt x="335285" y="269240"/>
                </a:lnTo>
                <a:cubicBezTo>
                  <a:pt x="335285" y="277686"/>
                  <a:pt x="342081" y="284480"/>
                  <a:pt x="350526" y="284480"/>
                </a:cubicBezTo>
                <a:cubicBezTo>
                  <a:pt x="358972" y="284480"/>
                  <a:pt x="365767" y="277686"/>
                  <a:pt x="365767" y="269240"/>
                </a:cubicBezTo>
                <a:lnTo>
                  <a:pt x="365767" y="254001"/>
                </a:lnTo>
                <a:lnTo>
                  <a:pt x="365767" y="30482"/>
                </a:lnTo>
                <a:lnTo>
                  <a:pt x="365767" y="15242"/>
                </a:lnTo>
                <a:cubicBezTo>
                  <a:pt x="365767" y="6796"/>
                  <a:pt x="358972" y="3"/>
                  <a:pt x="350526" y="3"/>
                </a:cubicBezTo>
                <a:lnTo>
                  <a:pt x="350519" y="0"/>
                </a:lnTo>
                <a:moveTo>
                  <a:pt x="335281" y="234062"/>
                </a:moveTo>
                <a:lnTo>
                  <a:pt x="30482" y="150939"/>
                </a:lnTo>
                <a:lnTo>
                  <a:pt x="30482" y="133603"/>
                </a:lnTo>
                <a:lnTo>
                  <a:pt x="335281" y="50418"/>
                </a:lnTo>
                <a:lnTo>
                  <a:pt x="335281" y="234062"/>
                </a:lnTo>
                <a:moveTo>
                  <a:pt x="132080" y="223519"/>
                </a:moveTo>
                <a:cubicBezTo>
                  <a:pt x="132080" y="219010"/>
                  <a:pt x="133031" y="214757"/>
                  <a:pt x="134812" y="210945"/>
                </a:cubicBezTo>
                <a:lnTo>
                  <a:pt x="192913" y="226756"/>
                </a:lnTo>
                <a:cubicBezTo>
                  <a:pt x="191263" y="242058"/>
                  <a:pt x="178308" y="253935"/>
                  <a:pt x="162624" y="253935"/>
                </a:cubicBezTo>
                <a:cubicBezTo>
                  <a:pt x="145796" y="253935"/>
                  <a:pt x="132145" y="240283"/>
                  <a:pt x="132145" y="223456"/>
                </a:cubicBezTo>
                <a:lnTo>
                  <a:pt x="132080" y="223519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2929" y="2574861"/>
            <a:ext cx="33089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Exceptional Marketing Impact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32928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“The marketing was exceptional—our home looked like a magazine and attracted the right buyers fast.”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69074" y="2574861"/>
            <a:ext cx="33089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Clear and Strategic Pricing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469073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“Pricing guidance was clear and strategic. We felt in control the entire time.”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05219" y="2574861"/>
            <a:ext cx="33089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Jost SemiBold" pitchFamily="34" charset="0"/>
                <a:ea typeface="Jost SemiBold" pitchFamily="34" charset="-122"/>
                <a:cs typeface="Jost SemiBold" pitchFamily="34" charset="-120"/>
              </a:rPr>
              <a:t>Consistent and Purposeful Communication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305218" y="3082682"/>
            <a:ext cx="3307080" cy="2669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“Communication was consistent and proactive. Every step had a purpose.”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819650" y="6039149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2026-07-16T15:05:30Z</dcterms:created>
  <dcterms:modified xsi:type="dcterms:W3CDTF">2026-07-16T15:05:30Z</dcterms:modified>
</cp:coreProperties>
</file>