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fntdata" ContentType="application/x-fontdata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embeddedFontLst>
    <p:embeddedFont>
      <p:font typeface="Outfit" pitchFamily="2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
    <Relationship Id="rId18" Type="http://schemas.openxmlformats.org/officeDocument/2006/relationships/font" Target="fonts/font1.fntdata"/>
    <Relationship Id="rId19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de85f2ab6b6b7f7f452d4f72f4cd0439f4b5dd3e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5b873cc4fa67174c21dc3e3463130fced42cde4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5b873cc4fa67174c21dc3e3463130fced42cde4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bb5ebd3cc659ea8504f1bab968575c951de8e42f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5b873cc4fa67174c21dc3e3463130fced42cde4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5b873cc4fa67174c21dc3e3463130fced42cde4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bb5ebd3cc659ea8504f1bab968575c951de8e42f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gradFill>
          <a:gsLst>
            <a:gs pos="0">
              <a:srgbClr val="ED7D31">
                <a:alpha val="100000"/>
              </a:srgbClr>
            </a:gs>
            <a:gs pos="100000">
              <a:srgbClr val="7F00FD">
                <a:alpha val="100000"/>
              </a:srgbClr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03280" y="261419"/>
            <a:ext cx="914400" cy="962025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731520" y="5136194"/>
            <a:ext cx="7178403" cy="1095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From Research and Ideation to Testing and Impact Evaluation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537644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31521" y="2199178"/>
            <a:ext cx="7211422" cy="264336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4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End-to-End UX Design Case Study</a:t>
            </a:r>
            <a:endParaRPr lang="en-US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18" y="1796289"/>
            <a:ext cx="10819847" cy="4338293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731519" y="2271446"/>
            <a:ext cx="3291840" cy="3657600"/>
          </a:xfrm>
          <a:custGeom>
            <a:avLst/>
            <a:gdLst/>
            <a:ahLst/>
            <a:cxnLst/>
            <a:rect l="l" t="t" r="r" b="b"/>
            <a:pathLst>
              <a:path w="3291840" h="3657600">
                <a:moveTo>
                  <a:pt x="305582" y="3657600"/>
                </a:moveTo>
                <a:cubicBezTo>
                  <a:pt x="136809" y="3657600"/>
                  <a:pt x="0" y="3520769"/>
                  <a:pt x="0" y="3352008"/>
                </a:cubicBezTo>
                <a:lnTo>
                  <a:pt x="0" y="305556"/>
                </a:lnTo>
                <a:cubicBezTo>
                  <a:pt x="0" y="136794"/>
                  <a:pt x="136809" y="-37"/>
                  <a:pt x="305582" y="-37"/>
                </a:cubicBezTo>
                <a:lnTo>
                  <a:pt x="2986258" y="-37"/>
                </a:lnTo>
                <a:cubicBezTo>
                  <a:pt x="3155031" y="-37"/>
                  <a:pt x="3291840" y="136794"/>
                  <a:pt x="3291840" y="305556"/>
                </a:cubicBezTo>
                <a:lnTo>
                  <a:pt x="3291840" y="3352008"/>
                </a:lnTo>
                <a:cubicBezTo>
                  <a:pt x="3291840" y="3520769"/>
                  <a:pt x="3155031" y="3657600"/>
                  <a:pt x="2986258" y="3657600"/>
                </a:cubicBezTo>
                <a:lnTo>
                  <a:pt x="305582" y="3657600"/>
                </a:lnTo>
              </a:path>
            </a:pathLst>
          </a:custGeom>
          <a:solidFill>
            <a:srgbClr val="FFFFFF"/>
          </a:solidFill>
          <a:ln w="9525">
            <a:solidFill>
              <a:srgbClr val="EEDD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495522" y="2271446"/>
            <a:ext cx="3291840" cy="3657600"/>
          </a:xfrm>
          <a:custGeom>
            <a:avLst/>
            <a:gdLst/>
            <a:ahLst/>
            <a:cxnLst/>
            <a:rect l="l" t="t" r="r" b="b"/>
            <a:pathLst>
              <a:path w="3291840" h="3657600">
                <a:moveTo>
                  <a:pt x="282440" y="3657600"/>
                </a:moveTo>
                <a:cubicBezTo>
                  <a:pt x="126440" y="3657600"/>
                  <a:pt x="0" y="3531157"/>
                  <a:pt x="0" y="3375160"/>
                </a:cubicBezTo>
                <a:lnTo>
                  <a:pt x="0" y="282440"/>
                </a:lnTo>
                <a:cubicBezTo>
                  <a:pt x="0" y="126443"/>
                  <a:pt x="126440" y="0"/>
                  <a:pt x="282440" y="0"/>
                </a:cubicBezTo>
                <a:lnTo>
                  <a:pt x="3009400" y="0"/>
                </a:lnTo>
                <a:cubicBezTo>
                  <a:pt x="3165400" y="0"/>
                  <a:pt x="3291840" y="126443"/>
                  <a:pt x="3291840" y="282440"/>
                </a:cubicBezTo>
                <a:lnTo>
                  <a:pt x="3291840" y="3375160"/>
                </a:lnTo>
                <a:cubicBezTo>
                  <a:pt x="3291840" y="3531157"/>
                  <a:pt x="3165400" y="3657600"/>
                  <a:pt x="3009400" y="3657600"/>
                </a:cubicBezTo>
                <a:lnTo>
                  <a:pt x="282440" y="3657600"/>
                </a:lnTo>
              </a:path>
            </a:pathLst>
          </a:custGeom>
          <a:solidFill>
            <a:srgbClr val="FFFFFF"/>
          </a:solidFill>
          <a:ln w="9525">
            <a:solidFill>
              <a:srgbClr val="EEDD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8259525" y="2271446"/>
            <a:ext cx="3291840" cy="3657600"/>
          </a:xfrm>
          <a:custGeom>
            <a:avLst/>
            <a:gdLst/>
            <a:ahLst/>
            <a:cxnLst/>
            <a:rect l="l" t="t" r="r" b="b"/>
            <a:pathLst>
              <a:path w="3291840" h="3657600">
                <a:moveTo>
                  <a:pt x="305582" y="3657600"/>
                </a:moveTo>
                <a:cubicBezTo>
                  <a:pt x="136809" y="3657600"/>
                  <a:pt x="0" y="3520769"/>
                  <a:pt x="0" y="3352008"/>
                </a:cubicBezTo>
                <a:lnTo>
                  <a:pt x="0" y="305556"/>
                </a:lnTo>
                <a:cubicBezTo>
                  <a:pt x="0" y="136794"/>
                  <a:pt x="136809" y="-37"/>
                  <a:pt x="305582" y="-37"/>
                </a:cubicBezTo>
                <a:lnTo>
                  <a:pt x="2986258" y="-37"/>
                </a:lnTo>
                <a:cubicBezTo>
                  <a:pt x="3155031" y="-37"/>
                  <a:pt x="3291840" y="136794"/>
                  <a:pt x="3291840" y="305556"/>
                </a:cubicBezTo>
                <a:lnTo>
                  <a:pt x="3291840" y="3352008"/>
                </a:lnTo>
                <a:cubicBezTo>
                  <a:pt x="3291840" y="3520769"/>
                  <a:pt x="3155031" y="3657600"/>
                  <a:pt x="2986258" y="3657600"/>
                </a:cubicBezTo>
                <a:lnTo>
                  <a:pt x="305582" y="3657600"/>
                </a:lnTo>
              </a:path>
            </a:pathLst>
          </a:custGeom>
          <a:solidFill>
            <a:srgbClr val="FFFFFF"/>
          </a:solidFill>
          <a:ln w="9525">
            <a:solidFill>
              <a:srgbClr val="EEDD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097279" y="2596880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EEDD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861282" y="2596880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EEDD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625285" y="2596880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EEDD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236006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731519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End-to-End UX Design Case Study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731519" y="1181283"/>
            <a:ext cx="9610589" cy="8846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2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Impact &amp; Metrics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1237954" y="2737555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60000" h="360000">
                <a:moveTo>
                  <a:pt x="180000" y="33750"/>
                </a:moveTo>
                <a:cubicBezTo>
                  <a:pt x="260773" y="33750"/>
                  <a:pt x="326250" y="99227"/>
                  <a:pt x="326250" y="180000"/>
                </a:cubicBezTo>
                <a:cubicBezTo>
                  <a:pt x="326250" y="260773"/>
                  <a:pt x="260773" y="326250"/>
                  <a:pt x="180000" y="326250"/>
                </a:cubicBezTo>
                <a:cubicBezTo>
                  <a:pt x="99227" y="326250"/>
                  <a:pt x="33750" y="260773"/>
                  <a:pt x="33750" y="180000"/>
                </a:cubicBezTo>
                <a:cubicBezTo>
                  <a:pt x="33750" y="99227"/>
                  <a:pt x="99227" y="33750"/>
                  <a:pt x="180000" y="33750"/>
                </a:cubicBezTo>
                <a:lnTo>
                  <a:pt x="180000" y="33750"/>
                </a:lnTo>
                <a:moveTo>
                  <a:pt x="180000" y="360000"/>
                </a:moveTo>
                <a:cubicBezTo>
                  <a:pt x="279410" y="360000"/>
                  <a:pt x="360000" y="279410"/>
                  <a:pt x="360000" y="180000"/>
                </a:cubicBezTo>
                <a:cubicBezTo>
                  <a:pt x="360000" y="80590"/>
                  <a:pt x="279410" y="0"/>
                  <a:pt x="180000" y="0"/>
                </a:cubicBezTo>
                <a:cubicBezTo>
                  <a:pt x="80590" y="0"/>
                  <a:pt x="0" y="80590"/>
                  <a:pt x="0" y="180000"/>
                </a:cubicBezTo>
                <a:cubicBezTo>
                  <a:pt x="0" y="279410"/>
                  <a:pt x="80590" y="360000"/>
                  <a:pt x="180000" y="360000"/>
                </a:cubicBezTo>
                <a:moveTo>
                  <a:pt x="219377" y="247500"/>
                </a:moveTo>
                <a:cubicBezTo>
                  <a:pt x="219377" y="231822"/>
                  <a:pt x="210164" y="218250"/>
                  <a:pt x="196877" y="211921"/>
                </a:cubicBezTo>
                <a:lnTo>
                  <a:pt x="196877" y="84373"/>
                </a:lnTo>
                <a:cubicBezTo>
                  <a:pt x="196877" y="75020"/>
                  <a:pt x="189353" y="67500"/>
                  <a:pt x="180004" y="67500"/>
                </a:cubicBezTo>
                <a:cubicBezTo>
                  <a:pt x="170651" y="67500"/>
                  <a:pt x="163131" y="75024"/>
                  <a:pt x="163131" y="84377"/>
                </a:cubicBezTo>
                <a:lnTo>
                  <a:pt x="163131" y="211925"/>
                </a:lnTo>
                <a:cubicBezTo>
                  <a:pt x="149843" y="218254"/>
                  <a:pt x="140631" y="231822"/>
                  <a:pt x="140631" y="247504"/>
                </a:cubicBezTo>
                <a:cubicBezTo>
                  <a:pt x="140631" y="269230"/>
                  <a:pt x="158278" y="286880"/>
                  <a:pt x="180007" y="286880"/>
                </a:cubicBezTo>
                <a:cubicBezTo>
                  <a:pt x="201733" y="286880"/>
                  <a:pt x="219384" y="269233"/>
                  <a:pt x="219384" y="247507"/>
                </a:cubicBezTo>
                <a:lnTo>
                  <a:pt x="219377" y="247500"/>
                </a:lnTo>
                <a:moveTo>
                  <a:pt x="112500" y="135000"/>
                </a:moveTo>
                <a:cubicBezTo>
                  <a:pt x="124927" y="135000"/>
                  <a:pt x="135000" y="124927"/>
                  <a:pt x="135000" y="112500"/>
                </a:cubicBezTo>
                <a:cubicBezTo>
                  <a:pt x="135000" y="100073"/>
                  <a:pt x="124927" y="90000"/>
                  <a:pt x="112500" y="90000"/>
                </a:cubicBezTo>
                <a:cubicBezTo>
                  <a:pt x="100073" y="90000"/>
                  <a:pt x="90000" y="100073"/>
                  <a:pt x="90000" y="112500"/>
                </a:cubicBezTo>
                <a:cubicBezTo>
                  <a:pt x="90000" y="124927"/>
                  <a:pt x="100073" y="135000"/>
                  <a:pt x="112500" y="135000"/>
                </a:cubicBezTo>
                <a:moveTo>
                  <a:pt x="101250" y="180000"/>
                </a:moveTo>
                <a:cubicBezTo>
                  <a:pt x="101250" y="167573"/>
                  <a:pt x="91177" y="157500"/>
                  <a:pt x="78750" y="157500"/>
                </a:cubicBezTo>
                <a:cubicBezTo>
                  <a:pt x="66323" y="157500"/>
                  <a:pt x="56250" y="167573"/>
                  <a:pt x="56250" y="180000"/>
                </a:cubicBezTo>
                <a:cubicBezTo>
                  <a:pt x="56250" y="192427"/>
                  <a:pt x="66323" y="202500"/>
                  <a:pt x="78750" y="202500"/>
                </a:cubicBezTo>
                <a:cubicBezTo>
                  <a:pt x="91177" y="202500"/>
                  <a:pt x="101250" y="192427"/>
                  <a:pt x="101250" y="180000"/>
                </a:cubicBezTo>
                <a:moveTo>
                  <a:pt x="281250" y="202500"/>
                </a:moveTo>
                <a:cubicBezTo>
                  <a:pt x="293677" y="202500"/>
                  <a:pt x="303750" y="192427"/>
                  <a:pt x="303750" y="180000"/>
                </a:cubicBezTo>
                <a:cubicBezTo>
                  <a:pt x="303750" y="167573"/>
                  <a:pt x="293677" y="157500"/>
                  <a:pt x="281250" y="157500"/>
                </a:cubicBezTo>
                <a:cubicBezTo>
                  <a:pt x="268823" y="157500"/>
                  <a:pt x="258750" y="167573"/>
                  <a:pt x="258750" y="180000"/>
                </a:cubicBezTo>
                <a:cubicBezTo>
                  <a:pt x="258750" y="192427"/>
                  <a:pt x="268823" y="202500"/>
                  <a:pt x="281250" y="202500"/>
                </a:cubicBezTo>
                <a:moveTo>
                  <a:pt x="270000" y="112500"/>
                </a:moveTo>
                <a:cubicBezTo>
                  <a:pt x="270000" y="100073"/>
                  <a:pt x="259927" y="90000"/>
                  <a:pt x="247500" y="90000"/>
                </a:cubicBezTo>
                <a:cubicBezTo>
                  <a:pt x="235073" y="90000"/>
                  <a:pt x="225000" y="100073"/>
                  <a:pt x="225000" y="112500"/>
                </a:cubicBezTo>
                <a:cubicBezTo>
                  <a:pt x="225000" y="124927"/>
                  <a:pt x="235073" y="135000"/>
                  <a:pt x="247500" y="135000"/>
                </a:cubicBezTo>
                <a:cubicBezTo>
                  <a:pt x="259927" y="135000"/>
                  <a:pt x="270000" y="124927"/>
                  <a:pt x="270000" y="112500"/>
                </a:cubicBezTo>
              </a:path>
            </a:pathLst>
          </a:cu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046957" y="2737555"/>
            <a:ext cx="270000" cy="360000"/>
          </a:xfrm>
          <a:custGeom>
            <a:avLst/>
            <a:gdLst/>
            <a:ahLst/>
            <a:cxnLst/>
            <a:rect l="l" t="t" r="r" b="b"/>
            <a:pathLst>
              <a:path w="270000" h="360000">
                <a:moveTo>
                  <a:pt x="196876" y="45000"/>
                </a:moveTo>
                <a:lnTo>
                  <a:pt x="225002" y="45000"/>
                </a:lnTo>
                <a:cubicBezTo>
                  <a:pt x="249823" y="45000"/>
                  <a:pt x="270003" y="65178"/>
                  <a:pt x="270003" y="90000"/>
                </a:cubicBezTo>
                <a:lnTo>
                  <a:pt x="270003" y="315000"/>
                </a:lnTo>
                <a:cubicBezTo>
                  <a:pt x="270003" y="339822"/>
                  <a:pt x="249823" y="360000"/>
                  <a:pt x="225002" y="360000"/>
                </a:cubicBezTo>
                <a:lnTo>
                  <a:pt x="45001" y="360000"/>
                </a:lnTo>
                <a:cubicBezTo>
                  <a:pt x="20180" y="360000"/>
                  <a:pt x="0" y="339822"/>
                  <a:pt x="0" y="315000"/>
                </a:cubicBezTo>
                <a:lnTo>
                  <a:pt x="0" y="90000"/>
                </a:lnTo>
                <a:cubicBezTo>
                  <a:pt x="0" y="65178"/>
                  <a:pt x="20180" y="45000"/>
                  <a:pt x="45001" y="45000"/>
                </a:cubicBezTo>
                <a:lnTo>
                  <a:pt x="73127" y="45000"/>
                </a:lnTo>
                <a:lnTo>
                  <a:pt x="79877" y="45000"/>
                </a:lnTo>
                <a:cubicBezTo>
                  <a:pt x="85080" y="19336"/>
                  <a:pt x="107792" y="0"/>
                  <a:pt x="135003" y="0"/>
                </a:cubicBezTo>
                <a:cubicBezTo>
                  <a:pt x="162213" y="0"/>
                  <a:pt x="184926" y="19336"/>
                  <a:pt x="190129" y="45000"/>
                </a:cubicBezTo>
                <a:lnTo>
                  <a:pt x="196876" y="45000"/>
                </a:lnTo>
                <a:moveTo>
                  <a:pt x="45001" y="78750"/>
                </a:moveTo>
                <a:cubicBezTo>
                  <a:pt x="38812" y="78750"/>
                  <a:pt x="33750" y="83812"/>
                  <a:pt x="33750" y="90000"/>
                </a:cubicBezTo>
                <a:lnTo>
                  <a:pt x="33750" y="315000"/>
                </a:lnTo>
                <a:cubicBezTo>
                  <a:pt x="33750" y="321188"/>
                  <a:pt x="38812" y="326250"/>
                  <a:pt x="45001" y="326250"/>
                </a:cubicBezTo>
                <a:lnTo>
                  <a:pt x="225002" y="326250"/>
                </a:lnTo>
                <a:cubicBezTo>
                  <a:pt x="231190" y="326250"/>
                  <a:pt x="236253" y="321188"/>
                  <a:pt x="236253" y="315000"/>
                </a:cubicBezTo>
                <a:lnTo>
                  <a:pt x="236253" y="90000"/>
                </a:lnTo>
                <a:cubicBezTo>
                  <a:pt x="236253" y="83812"/>
                  <a:pt x="231190" y="78750"/>
                  <a:pt x="225002" y="78750"/>
                </a:cubicBezTo>
                <a:lnTo>
                  <a:pt x="213751" y="78750"/>
                </a:lnTo>
                <a:lnTo>
                  <a:pt x="213751" y="95627"/>
                </a:lnTo>
                <a:cubicBezTo>
                  <a:pt x="213751" y="104980"/>
                  <a:pt x="206229" y="112504"/>
                  <a:pt x="196876" y="112504"/>
                </a:cubicBezTo>
                <a:lnTo>
                  <a:pt x="135000" y="112504"/>
                </a:lnTo>
                <a:lnTo>
                  <a:pt x="73124" y="112504"/>
                </a:lnTo>
                <a:cubicBezTo>
                  <a:pt x="63771" y="112504"/>
                  <a:pt x="56249" y="104980"/>
                  <a:pt x="56249" y="95630"/>
                </a:cubicBezTo>
                <a:lnTo>
                  <a:pt x="56249" y="78757"/>
                </a:lnTo>
                <a:lnTo>
                  <a:pt x="45001" y="78750"/>
                </a:lnTo>
                <a:moveTo>
                  <a:pt x="135000" y="73127"/>
                </a:moveTo>
                <a:cubicBezTo>
                  <a:pt x="144320" y="73127"/>
                  <a:pt x="151875" y="65570"/>
                  <a:pt x="151875" y="56254"/>
                </a:cubicBezTo>
                <a:cubicBezTo>
                  <a:pt x="151875" y="46933"/>
                  <a:pt x="144320" y="39380"/>
                  <a:pt x="135000" y="39380"/>
                </a:cubicBezTo>
                <a:cubicBezTo>
                  <a:pt x="125680" y="39380"/>
                  <a:pt x="118125" y="46937"/>
                  <a:pt x="118125" y="56257"/>
                </a:cubicBezTo>
                <a:cubicBezTo>
                  <a:pt x="118125" y="65578"/>
                  <a:pt x="125680" y="73134"/>
                  <a:pt x="135000" y="73134"/>
                </a:cubicBezTo>
                <a:lnTo>
                  <a:pt x="135000" y="73127"/>
                </a:lnTo>
              </a:path>
            </a:pathLst>
          </a:cu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8765960" y="2737555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60000" h="360000">
                <a:moveTo>
                  <a:pt x="125662" y="85932"/>
                </a:moveTo>
                <a:cubicBezTo>
                  <a:pt x="133538" y="81360"/>
                  <a:pt x="139234" y="73836"/>
                  <a:pt x="141484" y="64976"/>
                </a:cubicBezTo>
                <a:lnTo>
                  <a:pt x="145210" y="50281"/>
                </a:lnTo>
                <a:lnTo>
                  <a:pt x="155758" y="61182"/>
                </a:lnTo>
                <a:cubicBezTo>
                  <a:pt x="162086" y="67723"/>
                  <a:pt x="170806" y="71377"/>
                  <a:pt x="179950" y="71377"/>
                </a:cubicBezTo>
                <a:cubicBezTo>
                  <a:pt x="189090" y="71377"/>
                  <a:pt x="197813" y="67720"/>
                  <a:pt x="204142" y="61182"/>
                </a:cubicBezTo>
                <a:lnTo>
                  <a:pt x="214689" y="50281"/>
                </a:lnTo>
                <a:lnTo>
                  <a:pt x="218415" y="64976"/>
                </a:lnTo>
                <a:cubicBezTo>
                  <a:pt x="220665" y="73836"/>
                  <a:pt x="226361" y="81360"/>
                  <a:pt x="234237" y="85932"/>
                </a:cubicBezTo>
                <a:cubicBezTo>
                  <a:pt x="242114" y="90504"/>
                  <a:pt x="251535" y="91627"/>
                  <a:pt x="260255" y="89168"/>
                </a:cubicBezTo>
                <a:lnTo>
                  <a:pt x="274881" y="85021"/>
                </a:lnTo>
                <a:lnTo>
                  <a:pt x="270734" y="99648"/>
                </a:lnTo>
                <a:cubicBezTo>
                  <a:pt x="268272" y="108439"/>
                  <a:pt x="269399" y="117792"/>
                  <a:pt x="273971" y="125665"/>
                </a:cubicBezTo>
                <a:cubicBezTo>
                  <a:pt x="278543" y="133542"/>
                  <a:pt x="286067" y="139237"/>
                  <a:pt x="294926" y="141487"/>
                </a:cubicBezTo>
                <a:lnTo>
                  <a:pt x="309621" y="145213"/>
                </a:lnTo>
                <a:lnTo>
                  <a:pt x="298721" y="155761"/>
                </a:lnTo>
                <a:cubicBezTo>
                  <a:pt x="292179" y="162090"/>
                  <a:pt x="288525" y="170809"/>
                  <a:pt x="288525" y="179953"/>
                </a:cubicBezTo>
                <a:cubicBezTo>
                  <a:pt x="288525" y="189093"/>
                  <a:pt x="292183" y="197816"/>
                  <a:pt x="298721" y="204145"/>
                </a:cubicBezTo>
                <a:lnTo>
                  <a:pt x="309621" y="214693"/>
                </a:lnTo>
                <a:lnTo>
                  <a:pt x="294926" y="218419"/>
                </a:lnTo>
                <a:cubicBezTo>
                  <a:pt x="286067" y="220669"/>
                  <a:pt x="278543" y="226364"/>
                  <a:pt x="273971" y="234241"/>
                </a:cubicBezTo>
                <a:cubicBezTo>
                  <a:pt x="269399" y="242118"/>
                  <a:pt x="268275" y="251539"/>
                  <a:pt x="270734" y="260258"/>
                </a:cubicBezTo>
                <a:lnTo>
                  <a:pt x="274881" y="274885"/>
                </a:lnTo>
                <a:lnTo>
                  <a:pt x="260255" y="270738"/>
                </a:lnTo>
                <a:cubicBezTo>
                  <a:pt x="251463" y="268275"/>
                  <a:pt x="242111" y="269402"/>
                  <a:pt x="234237" y="273974"/>
                </a:cubicBezTo>
                <a:cubicBezTo>
                  <a:pt x="226361" y="278546"/>
                  <a:pt x="220665" y="286070"/>
                  <a:pt x="218415" y="294930"/>
                </a:cubicBezTo>
                <a:lnTo>
                  <a:pt x="214689" y="309625"/>
                </a:lnTo>
                <a:lnTo>
                  <a:pt x="204142" y="298724"/>
                </a:lnTo>
                <a:cubicBezTo>
                  <a:pt x="197813" y="292183"/>
                  <a:pt x="189094" y="288529"/>
                  <a:pt x="179950" y="288529"/>
                </a:cubicBezTo>
                <a:cubicBezTo>
                  <a:pt x="170809" y="288529"/>
                  <a:pt x="162086" y="292187"/>
                  <a:pt x="155758" y="298724"/>
                </a:cubicBezTo>
                <a:lnTo>
                  <a:pt x="145210" y="309625"/>
                </a:lnTo>
                <a:lnTo>
                  <a:pt x="141484" y="294930"/>
                </a:lnTo>
                <a:cubicBezTo>
                  <a:pt x="139234" y="286070"/>
                  <a:pt x="133538" y="278546"/>
                  <a:pt x="125662" y="273974"/>
                </a:cubicBezTo>
                <a:cubicBezTo>
                  <a:pt x="117785" y="269402"/>
                  <a:pt x="108364" y="268279"/>
                  <a:pt x="99644" y="270738"/>
                </a:cubicBezTo>
                <a:lnTo>
                  <a:pt x="85018" y="274885"/>
                </a:lnTo>
                <a:lnTo>
                  <a:pt x="89165" y="260258"/>
                </a:lnTo>
                <a:cubicBezTo>
                  <a:pt x="91627" y="251467"/>
                  <a:pt x="90500" y="242114"/>
                  <a:pt x="85928" y="234241"/>
                </a:cubicBezTo>
                <a:cubicBezTo>
                  <a:pt x="81356" y="226364"/>
                  <a:pt x="73832" y="220669"/>
                  <a:pt x="64973" y="218419"/>
                </a:cubicBezTo>
                <a:lnTo>
                  <a:pt x="50278" y="214693"/>
                </a:lnTo>
                <a:lnTo>
                  <a:pt x="61179" y="204145"/>
                </a:lnTo>
                <a:cubicBezTo>
                  <a:pt x="67720" y="197816"/>
                  <a:pt x="71374" y="189097"/>
                  <a:pt x="71374" y="179953"/>
                </a:cubicBezTo>
                <a:cubicBezTo>
                  <a:pt x="71374" y="170813"/>
                  <a:pt x="67716" y="162090"/>
                  <a:pt x="61179" y="155761"/>
                </a:cubicBezTo>
                <a:lnTo>
                  <a:pt x="50278" y="145213"/>
                </a:lnTo>
                <a:lnTo>
                  <a:pt x="64973" y="141487"/>
                </a:lnTo>
                <a:cubicBezTo>
                  <a:pt x="73832" y="139237"/>
                  <a:pt x="81356" y="133542"/>
                  <a:pt x="85928" y="125665"/>
                </a:cubicBezTo>
                <a:cubicBezTo>
                  <a:pt x="90500" y="117788"/>
                  <a:pt x="91624" y="108367"/>
                  <a:pt x="89165" y="99648"/>
                </a:cubicBezTo>
                <a:lnTo>
                  <a:pt x="85018" y="85021"/>
                </a:lnTo>
                <a:lnTo>
                  <a:pt x="99644" y="89168"/>
                </a:lnTo>
                <a:cubicBezTo>
                  <a:pt x="108436" y="91631"/>
                  <a:pt x="117788" y="90504"/>
                  <a:pt x="125734" y="85932"/>
                </a:cubicBezTo>
                <a:lnTo>
                  <a:pt x="125662" y="85932"/>
                </a:lnTo>
                <a:moveTo>
                  <a:pt x="156463" y="13432"/>
                </a:moveTo>
                <a:lnTo>
                  <a:pt x="148378" y="5134"/>
                </a:lnTo>
                <a:cubicBezTo>
                  <a:pt x="144158" y="702"/>
                  <a:pt x="137830" y="-983"/>
                  <a:pt x="131922" y="562"/>
                </a:cubicBezTo>
                <a:cubicBezTo>
                  <a:pt x="126014" y="2110"/>
                  <a:pt x="121446" y="6818"/>
                  <a:pt x="119898" y="12726"/>
                </a:cubicBezTo>
                <a:lnTo>
                  <a:pt x="117086" y="23908"/>
                </a:lnTo>
                <a:lnTo>
                  <a:pt x="108788" y="56678"/>
                </a:lnTo>
                <a:lnTo>
                  <a:pt x="76302" y="47466"/>
                </a:lnTo>
                <a:lnTo>
                  <a:pt x="65192" y="44374"/>
                </a:lnTo>
                <a:cubicBezTo>
                  <a:pt x="59285" y="42685"/>
                  <a:pt x="52956" y="44374"/>
                  <a:pt x="48668" y="48665"/>
                </a:cubicBezTo>
                <a:cubicBezTo>
                  <a:pt x="44377" y="52956"/>
                  <a:pt x="42692" y="59285"/>
                  <a:pt x="44377" y="65189"/>
                </a:cubicBezTo>
                <a:lnTo>
                  <a:pt x="47542" y="76298"/>
                </a:lnTo>
                <a:lnTo>
                  <a:pt x="56754" y="108785"/>
                </a:lnTo>
                <a:lnTo>
                  <a:pt x="23983" y="117083"/>
                </a:lnTo>
                <a:lnTo>
                  <a:pt x="12802" y="119894"/>
                </a:lnTo>
                <a:cubicBezTo>
                  <a:pt x="6894" y="121370"/>
                  <a:pt x="2254" y="126011"/>
                  <a:pt x="637" y="131918"/>
                </a:cubicBezTo>
                <a:cubicBezTo>
                  <a:pt x="-979" y="137826"/>
                  <a:pt x="709" y="144155"/>
                  <a:pt x="5137" y="148374"/>
                </a:cubicBezTo>
                <a:lnTo>
                  <a:pt x="13435" y="156459"/>
                </a:lnTo>
                <a:lnTo>
                  <a:pt x="37627" y="180018"/>
                </a:lnTo>
                <a:lnTo>
                  <a:pt x="13435" y="203576"/>
                </a:lnTo>
                <a:lnTo>
                  <a:pt x="5137" y="211662"/>
                </a:lnTo>
                <a:cubicBezTo>
                  <a:pt x="706" y="215881"/>
                  <a:pt x="-979" y="222210"/>
                  <a:pt x="565" y="228117"/>
                </a:cubicBezTo>
                <a:cubicBezTo>
                  <a:pt x="2113" y="234025"/>
                  <a:pt x="6822" y="238593"/>
                  <a:pt x="12730" y="240141"/>
                </a:cubicBezTo>
                <a:lnTo>
                  <a:pt x="23911" y="242953"/>
                </a:lnTo>
                <a:lnTo>
                  <a:pt x="56610" y="251251"/>
                </a:lnTo>
                <a:lnTo>
                  <a:pt x="47470" y="283737"/>
                </a:lnTo>
                <a:lnTo>
                  <a:pt x="44305" y="294847"/>
                </a:lnTo>
                <a:cubicBezTo>
                  <a:pt x="42617" y="300755"/>
                  <a:pt x="44305" y="307083"/>
                  <a:pt x="48596" y="311371"/>
                </a:cubicBezTo>
                <a:cubicBezTo>
                  <a:pt x="52888" y="315662"/>
                  <a:pt x="59216" y="317347"/>
                  <a:pt x="65120" y="315662"/>
                </a:cubicBezTo>
                <a:lnTo>
                  <a:pt x="76230" y="312498"/>
                </a:lnTo>
                <a:lnTo>
                  <a:pt x="108716" y="303285"/>
                </a:lnTo>
                <a:lnTo>
                  <a:pt x="117014" y="335984"/>
                </a:lnTo>
                <a:lnTo>
                  <a:pt x="119826" y="347166"/>
                </a:lnTo>
                <a:cubicBezTo>
                  <a:pt x="121302" y="353073"/>
                  <a:pt x="125942" y="357714"/>
                  <a:pt x="131850" y="359330"/>
                </a:cubicBezTo>
                <a:cubicBezTo>
                  <a:pt x="137758" y="360946"/>
                  <a:pt x="144014" y="359190"/>
                  <a:pt x="148306" y="354830"/>
                </a:cubicBezTo>
                <a:lnTo>
                  <a:pt x="156463" y="346672"/>
                </a:lnTo>
                <a:lnTo>
                  <a:pt x="180022" y="322412"/>
                </a:lnTo>
                <a:lnTo>
                  <a:pt x="203580" y="346672"/>
                </a:lnTo>
                <a:lnTo>
                  <a:pt x="211666" y="354898"/>
                </a:lnTo>
                <a:cubicBezTo>
                  <a:pt x="215957" y="359258"/>
                  <a:pt x="222213" y="361015"/>
                  <a:pt x="228121" y="359398"/>
                </a:cubicBezTo>
                <a:cubicBezTo>
                  <a:pt x="234029" y="357782"/>
                  <a:pt x="238597" y="353142"/>
                  <a:pt x="240145" y="347234"/>
                </a:cubicBezTo>
                <a:lnTo>
                  <a:pt x="242957" y="336052"/>
                </a:lnTo>
                <a:lnTo>
                  <a:pt x="251255" y="303354"/>
                </a:lnTo>
                <a:lnTo>
                  <a:pt x="283741" y="312566"/>
                </a:lnTo>
                <a:lnTo>
                  <a:pt x="294851" y="315731"/>
                </a:lnTo>
                <a:cubicBezTo>
                  <a:pt x="300758" y="317419"/>
                  <a:pt x="307087" y="315731"/>
                  <a:pt x="311375" y="311439"/>
                </a:cubicBezTo>
                <a:cubicBezTo>
                  <a:pt x="315666" y="307148"/>
                  <a:pt x="317351" y="300819"/>
                  <a:pt x="315666" y="294915"/>
                </a:cubicBezTo>
                <a:lnTo>
                  <a:pt x="312501" y="283806"/>
                </a:lnTo>
                <a:lnTo>
                  <a:pt x="303289" y="251319"/>
                </a:lnTo>
                <a:lnTo>
                  <a:pt x="335988" y="243021"/>
                </a:lnTo>
                <a:lnTo>
                  <a:pt x="347169" y="240210"/>
                </a:lnTo>
                <a:cubicBezTo>
                  <a:pt x="353077" y="238734"/>
                  <a:pt x="357717" y="234093"/>
                  <a:pt x="359334" y="228186"/>
                </a:cubicBezTo>
                <a:cubicBezTo>
                  <a:pt x="360950" y="222278"/>
                  <a:pt x="359193" y="215949"/>
                  <a:pt x="354834" y="211730"/>
                </a:cubicBezTo>
                <a:lnTo>
                  <a:pt x="346676" y="203573"/>
                </a:lnTo>
                <a:lnTo>
                  <a:pt x="322416" y="180014"/>
                </a:lnTo>
                <a:lnTo>
                  <a:pt x="346676" y="156456"/>
                </a:lnTo>
                <a:lnTo>
                  <a:pt x="354902" y="148370"/>
                </a:lnTo>
                <a:cubicBezTo>
                  <a:pt x="359262" y="144079"/>
                  <a:pt x="361019" y="137822"/>
                  <a:pt x="359402" y="131915"/>
                </a:cubicBezTo>
                <a:cubicBezTo>
                  <a:pt x="357786" y="126007"/>
                  <a:pt x="353145" y="121439"/>
                  <a:pt x="347238" y="119891"/>
                </a:cubicBezTo>
                <a:lnTo>
                  <a:pt x="336056" y="117079"/>
                </a:lnTo>
                <a:lnTo>
                  <a:pt x="303357" y="108781"/>
                </a:lnTo>
                <a:lnTo>
                  <a:pt x="312570" y="76295"/>
                </a:lnTo>
                <a:lnTo>
                  <a:pt x="315734" y="65185"/>
                </a:lnTo>
                <a:cubicBezTo>
                  <a:pt x="317423" y="59278"/>
                  <a:pt x="315734" y="52949"/>
                  <a:pt x="311443" y="48661"/>
                </a:cubicBezTo>
                <a:cubicBezTo>
                  <a:pt x="307152" y="44370"/>
                  <a:pt x="300823" y="42685"/>
                  <a:pt x="294919" y="44370"/>
                </a:cubicBezTo>
                <a:lnTo>
                  <a:pt x="283809" y="47534"/>
                </a:lnTo>
                <a:lnTo>
                  <a:pt x="251251" y="56675"/>
                </a:lnTo>
                <a:lnTo>
                  <a:pt x="242953" y="23976"/>
                </a:lnTo>
                <a:lnTo>
                  <a:pt x="240142" y="12794"/>
                </a:lnTo>
                <a:cubicBezTo>
                  <a:pt x="238666" y="6887"/>
                  <a:pt x="234025" y="2246"/>
                  <a:pt x="228118" y="630"/>
                </a:cubicBezTo>
                <a:cubicBezTo>
                  <a:pt x="222210" y="-986"/>
                  <a:pt x="215881" y="702"/>
                  <a:pt x="211662" y="5130"/>
                </a:cubicBezTo>
                <a:lnTo>
                  <a:pt x="203576" y="13428"/>
                </a:lnTo>
                <a:lnTo>
                  <a:pt x="180018" y="37620"/>
                </a:lnTo>
                <a:lnTo>
                  <a:pt x="156463" y="13432"/>
                </a:lnTo>
              </a:path>
            </a:pathLst>
          </a:cu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1097279" y="3477753"/>
            <a:ext cx="2575560" cy="375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Primary Metric Improvement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097279" y="4756563"/>
            <a:ext cx="25736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Primary metric improvement (e.g., conversion, completion rate, time-to-task)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1097279" y="3979641"/>
            <a:ext cx="2611120" cy="615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4861282" y="3477753"/>
            <a:ext cx="2575560" cy="375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Secondary Outcomes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861282" y="4756563"/>
            <a:ext cx="25736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Secondary outcomes (e.g., reduced errors, fewer support tickets, retention)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61282" y="3979641"/>
            <a:ext cx="2611120" cy="615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8625285" y="3477753"/>
            <a:ext cx="2575560" cy="375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Evidence Quality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625285" y="4756563"/>
            <a:ext cx="257365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Evidence quality: how results were measured and what changed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8625285" y="3979641"/>
            <a:ext cx="2611120" cy="615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10820399" y="395836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18" y="1385513"/>
            <a:ext cx="10819847" cy="4338293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1236006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731519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End-to-End UX Design Case Study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731518" y="2785614"/>
            <a:ext cx="201168" cy="246937"/>
          </a:xfrm>
          <a:custGeom>
            <a:avLst/>
            <a:gdLst/>
            <a:ahLst/>
            <a:cxnLst/>
            <a:rect l="l" t="t" r="r" b="b"/>
            <a:pathLst>
              <a:path w="201168" h="246937">
                <a:moveTo>
                  <a:pt x="201168" y="0"/>
                </a:moveTo>
                <a:lnTo>
                  <a:pt x="0" y="0"/>
                </a:lnTo>
                <a:lnTo>
                  <a:pt x="201168" y="246937"/>
                </a:lnTo>
                <a:lnTo>
                  <a:pt x="201168" y="0"/>
                </a:lnTo>
              </a:path>
            </a:pathLst>
          </a:custGeom>
          <a:solidFill>
            <a:srgbClr val="7F00FD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319508" y="2785614"/>
            <a:ext cx="201168" cy="246937"/>
          </a:xfrm>
          <a:custGeom>
            <a:avLst/>
            <a:gdLst/>
            <a:ahLst/>
            <a:cxnLst/>
            <a:rect l="l" t="t" r="r" b="b"/>
            <a:pathLst>
              <a:path w="201168" h="246937">
                <a:moveTo>
                  <a:pt x="201168" y="0"/>
                </a:moveTo>
                <a:lnTo>
                  <a:pt x="0" y="0"/>
                </a:lnTo>
                <a:lnTo>
                  <a:pt x="201168" y="246937"/>
                </a:lnTo>
                <a:lnTo>
                  <a:pt x="201168" y="0"/>
                </a:lnTo>
              </a:path>
            </a:pathLst>
          </a:custGeom>
          <a:solidFill>
            <a:srgbClr val="7F00FD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7908116" y="2785614"/>
            <a:ext cx="201168" cy="246937"/>
          </a:xfrm>
          <a:custGeom>
            <a:avLst/>
            <a:gdLst/>
            <a:ahLst/>
            <a:cxnLst/>
            <a:rect l="l" t="t" r="r" b="b"/>
            <a:pathLst>
              <a:path w="201168" h="246937">
                <a:moveTo>
                  <a:pt x="201168" y="0"/>
                </a:moveTo>
                <a:lnTo>
                  <a:pt x="0" y="0"/>
                </a:lnTo>
                <a:lnTo>
                  <a:pt x="201168" y="246937"/>
                </a:lnTo>
                <a:lnTo>
                  <a:pt x="201168" y="0"/>
                </a:lnTo>
              </a:path>
            </a:pathLst>
          </a:custGeom>
          <a:solidFill>
            <a:srgbClr val="7F00FD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109284" y="2304534"/>
            <a:ext cx="3108960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EDD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292164" y="2853174"/>
            <a:ext cx="27584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planned experiments, iterations, and long-term roadmap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907498" y="2055998"/>
            <a:ext cx="3108960" cy="731520"/>
          </a:xfrm>
          <a:prstGeom prst="rect">
            <a:avLst/>
          </a:pr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090378" y="2147438"/>
            <a:ext cx="27609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Next steps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21294" y="2304534"/>
            <a:ext cx="3108960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EDD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704174" y="2853174"/>
            <a:ext cx="27584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trade-offs, risks, and missed opportunities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319508" y="2055998"/>
            <a:ext cx="3108960" cy="731520"/>
          </a:xfrm>
          <a:prstGeom prst="rect">
            <a:avLst/>
          </a:pr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502388" y="2147438"/>
            <a:ext cx="27609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you would improve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33304" y="2304534"/>
            <a:ext cx="3108960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EDD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1116184" y="2853174"/>
            <a:ext cx="27584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strongest decisions and design principles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31518" y="2055998"/>
            <a:ext cx="3108960" cy="731520"/>
          </a:xfrm>
          <a:prstGeom prst="rect">
            <a:avLst/>
          </a:pr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914398" y="2147438"/>
            <a:ext cx="27609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you would keep doing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36600" y="702803"/>
            <a:ext cx="9855201" cy="751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2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Lessons Learned &amp; Next Steps</a:t>
            </a:r>
            <a:endParaRPr lang="en-US" sz="3200" dirty="0"/>
          </a:p>
        </p:txBody>
      </p:sp>
      <p:sp>
        <p:nvSpPr>
          <p:cNvPr id="21" name="Text 19"/>
          <p:cNvSpPr/>
          <p:nvPr/>
        </p:nvSpPr>
        <p:spPr>
          <a:xfrm>
            <a:off x="10820399" y="395836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0845324" y="1744238"/>
            <a:ext cx="914400" cy="962025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731518" y="674787"/>
            <a:ext cx="9824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2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Case Study Overview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1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End-to-End UX Design Case Study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1144568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731520" y="3757674"/>
            <a:ext cx="33070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you designed and for whom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18" y="3156862"/>
            <a:ext cx="3312160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Project in one sentence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450081" y="3757674"/>
            <a:ext cx="33070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product/domain, constraints, and timeline at a high level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450080" y="3156862"/>
            <a:ext cx="3312160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Context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168641" y="3757674"/>
            <a:ext cx="33070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responsibilities and key decisions you owned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168641" y="3156862"/>
            <a:ext cx="3312160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Your role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31531" y="2630262"/>
            <a:ext cx="365734" cy="365760"/>
          </a:xfrm>
          <a:custGeom>
            <a:avLst/>
            <a:gdLst/>
            <a:ahLst/>
            <a:cxnLst/>
            <a:rect l="l" t="t" r="r" b="b"/>
            <a:pathLst>
              <a:path w="365734" h="365760">
                <a:moveTo>
                  <a:pt x="26026" y="257685"/>
                </a:moveTo>
                <a:lnTo>
                  <a:pt x="9579" y="313533"/>
                </a:lnTo>
                <a:lnTo>
                  <a:pt x="713" y="343712"/>
                </a:lnTo>
                <a:cubicBezTo>
                  <a:pt x="-1075" y="349791"/>
                  <a:pt x="571" y="356298"/>
                  <a:pt x="5003" y="360731"/>
                </a:cubicBezTo>
                <a:cubicBezTo>
                  <a:pt x="9436" y="365164"/>
                  <a:pt x="15946" y="366810"/>
                  <a:pt x="21951" y="365094"/>
                </a:cubicBezTo>
                <a:lnTo>
                  <a:pt x="52201" y="356155"/>
                </a:lnTo>
                <a:lnTo>
                  <a:pt x="108049" y="339707"/>
                </a:lnTo>
                <a:cubicBezTo>
                  <a:pt x="116914" y="337132"/>
                  <a:pt x="124997" y="332626"/>
                  <a:pt x="131931" y="326550"/>
                </a:cubicBezTo>
                <a:cubicBezTo>
                  <a:pt x="132933" y="325691"/>
                  <a:pt x="133862" y="324762"/>
                  <a:pt x="134791" y="323833"/>
                </a:cubicBezTo>
                <a:lnTo>
                  <a:pt x="352323" y="106370"/>
                </a:lnTo>
                <a:cubicBezTo>
                  <a:pt x="367983" y="90708"/>
                  <a:pt x="369914" y="66612"/>
                  <a:pt x="358185" y="48803"/>
                </a:cubicBezTo>
                <a:cubicBezTo>
                  <a:pt x="356539" y="46301"/>
                  <a:pt x="354539" y="43869"/>
                  <a:pt x="352323" y="41653"/>
                </a:cubicBezTo>
                <a:lnTo>
                  <a:pt x="324146" y="13405"/>
                </a:lnTo>
                <a:cubicBezTo>
                  <a:pt x="306269" y="-4473"/>
                  <a:pt x="277307" y="-4473"/>
                  <a:pt x="259430" y="13405"/>
                </a:cubicBezTo>
                <a:lnTo>
                  <a:pt x="41899" y="230937"/>
                </a:lnTo>
                <a:cubicBezTo>
                  <a:pt x="34463" y="238373"/>
                  <a:pt x="29028" y="247598"/>
                  <a:pt x="26022" y="257682"/>
                </a:cubicBezTo>
                <a:lnTo>
                  <a:pt x="26026" y="257685"/>
                </a:lnTo>
                <a:moveTo>
                  <a:pt x="58920" y="267338"/>
                </a:moveTo>
                <a:cubicBezTo>
                  <a:pt x="60134" y="263333"/>
                  <a:pt x="62138" y="259613"/>
                  <a:pt x="64925" y="256467"/>
                </a:cubicBezTo>
                <a:cubicBezTo>
                  <a:pt x="65353" y="256039"/>
                  <a:pt x="65711" y="255608"/>
                  <a:pt x="66139" y="255180"/>
                </a:cubicBezTo>
                <a:lnTo>
                  <a:pt x="229538" y="91853"/>
                </a:lnTo>
                <a:lnTo>
                  <a:pt x="273873" y="136191"/>
                </a:lnTo>
                <a:lnTo>
                  <a:pt x="110543" y="299590"/>
                </a:lnTo>
                <a:cubicBezTo>
                  <a:pt x="107182" y="302952"/>
                  <a:pt x="102961" y="305453"/>
                  <a:pt x="98386" y="306814"/>
                </a:cubicBezTo>
                <a:lnTo>
                  <a:pt x="81654" y="311748"/>
                </a:lnTo>
                <a:lnTo>
                  <a:pt x="42465" y="323262"/>
                </a:lnTo>
                <a:lnTo>
                  <a:pt x="53979" y="284075"/>
                </a:lnTo>
                <a:lnTo>
                  <a:pt x="58920" y="267338"/>
                </a:lnTo>
              </a:path>
            </a:pathLst>
          </a:custGeom>
          <a:solidFill>
            <a:srgbClr val="A953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450080" y="2675982"/>
            <a:ext cx="365760" cy="274320"/>
          </a:xfrm>
          <a:custGeom>
            <a:avLst/>
            <a:gdLst/>
            <a:ahLst/>
            <a:cxnLst/>
            <a:rect l="l" t="t" r="r" b="b"/>
            <a:pathLst>
              <a:path w="365760" h="274320">
                <a:moveTo>
                  <a:pt x="73152" y="27432"/>
                </a:moveTo>
                <a:cubicBezTo>
                  <a:pt x="83251" y="27432"/>
                  <a:pt x="91440" y="35620"/>
                  <a:pt x="91440" y="45721"/>
                </a:cubicBezTo>
                <a:cubicBezTo>
                  <a:pt x="91440" y="55821"/>
                  <a:pt x="83251" y="64010"/>
                  <a:pt x="73152" y="64010"/>
                </a:cubicBezTo>
                <a:cubicBezTo>
                  <a:pt x="63053" y="64010"/>
                  <a:pt x="54864" y="55821"/>
                  <a:pt x="54864" y="45721"/>
                </a:cubicBezTo>
                <a:cubicBezTo>
                  <a:pt x="54864" y="35620"/>
                  <a:pt x="63053" y="27432"/>
                  <a:pt x="73152" y="27432"/>
                </a:cubicBezTo>
                <a:moveTo>
                  <a:pt x="86868" y="89327"/>
                </a:moveTo>
                <a:cubicBezTo>
                  <a:pt x="105441" y="83497"/>
                  <a:pt x="118872" y="66182"/>
                  <a:pt x="118872" y="45721"/>
                </a:cubicBezTo>
                <a:cubicBezTo>
                  <a:pt x="118872" y="20462"/>
                  <a:pt x="98411" y="0"/>
                  <a:pt x="73152" y="0"/>
                </a:cubicBezTo>
                <a:cubicBezTo>
                  <a:pt x="47893" y="0"/>
                  <a:pt x="27432" y="20459"/>
                  <a:pt x="27432" y="45721"/>
                </a:cubicBezTo>
                <a:cubicBezTo>
                  <a:pt x="27432" y="66180"/>
                  <a:pt x="40863" y="83497"/>
                  <a:pt x="59436" y="89327"/>
                </a:cubicBezTo>
                <a:lnTo>
                  <a:pt x="59436" y="123447"/>
                </a:lnTo>
                <a:lnTo>
                  <a:pt x="13716" y="123447"/>
                </a:lnTo>
                <a:cubicBezTo>
                  <a:pt x="6116" y="123447"/>
                  <a:pt x="0" y="129561"/>
                  <a:pt x="0" y="137163"/>
                </a:cubicBezTo>
                <a:cubicBezTo>
                  <a:pt x="0" y="144764"/>
                  <a:pt x="6116" y="150879"/>
                  <a:pt x="13716" y="150879"/>
                </a:cubicBezTo>
                <a:lnTo>
                  <a:pt x="169164" y="150879"/>
                </a:lnTo>
                <a:lnTo>
                  <a:pt x="169164" y="184996"/>
                </a:lnTo>
                <a:cubicBezTo>
                  <a:pt x="150591" y="190825"/>
                  <a:pt x="137160" y="208140"/>
                  <a:pt x="137160" y="228602"/>
                </a:cubicBezTo>
                <a:cubicBezTo>
                  <a:pt x="137160" y="253861"/>
                  <a:pt x="157621" y="274323"/>
                  <a:pt x="182880" y="274323"/>
                </a:cubicBezTo>
                <a:cubicBezTo>
                  <a:pt x="208139" y="274323"/>
                  <a:pt x="228600" y="253864"/>
                  <a:pt x="228600" y="228602"/>
                </a:cubicBezTo>
                <a:cubicBezTo>
                  <a:pt x="228600" y="208143"/>
                  <a:pt x="215169" y="190825"/>
                  <a:pt x="196596" y="184996"/>
                </a:cubicBezTo>
                <a:lnTo>
                  <a:pt x="196596" y="150879"/>
                </a:lnTo>
                <a:lnTo>
                  <a:pt x="352044" y="150879"/>
                </a:lnTo>
                <a:cubicBezTo>
                  <a:pt x="359644" y="150879"/>
                  <a:pt x="365760" y="144764"/>
                  <a:pt x="365760" y="137163"/>
                </a:cubicBezTo>
                <a:cubicBezTo>
                  <a:pt x="365760" y="129561"/>
                  <a:pt x="359644" y="123447"/>
                  <a:pt x="352044" y="123447"/>
                </a:cubicBezTo>
                <a:lnTo>
                  <a:pt x="306324" y="123447"/>
                </a:lnTo>
                <a:lnTo>
                  <a:pt x="306324" y="89327"/>
                </a:lnTo>
                <a:cubicBezTo>
                  <a:pt x="324897" y="83497"/>
                  <a:pt x="338328" y="66182"/>
                  <a:pt x="338328" y="45721"/>
                </a:cubicBezTo>
                <a:cubicBezTo>
                  <a:pt x="338328" y="20462"/>
                  <a:pt x="317867" y="0"/>
                  <a:pt x="292608" y="0"/>
                </a:cubicBezTo>
                <a:cubicBezTo>
                  <a:pt x="267349" y="0"/>
                  <a:pt x="246888" y="20459"/>
                  <a:pt x="246888" y="45721"/>
                </a:cubicBezTo>
                <a:cubicBezTo>
                  <a:pt x="246888" y="66180"/>
                  <a:pt x="260319" y="83497"/>
                  <a:pt x="278892" y="89327"/>
                </a:cubicBezTo>
                <a:lnTo>
                  <a:pt x="278892" y="123447"/>
                </a:lnTo>
                <a:lnTo>
                  <a:pt x="86868" y="123447"/>
                </a:lnTo>
                <a:lnTo>
                  <a:pt x="86868" y="89327"/>
                </a:lnTo>
                <a:moveTo>
                  <a:pt x="182880" y="246888"/>
                </a:moveTo>
                <a:cubicBezTo>
                  <a:pt x="172781" y="246888"/>
                  <a:pt x="164592" y="238700"/>
                  <a:pt x="164592" y="228599"/>
                </a:cubicBezTo>
                <a:cubicBezTo>
                  <a:pt x="164592" y="218499"/>
                  <a:pt x="172781" y="210310"/>
                  <a:pt x="182880" y="210310"/>
                </a:cubicBezTo>
                <a:cubicBezTo>
                  <a:pt x="192979" y="210310"/>
                  <a:pt x="201168" y="218499"/>
                  <a:pt x="201168" y="228599"/>
                </a:cubicBezTo>
                <a:cubicBezTo>
                  <a:pt x="201168" y="238700"/>
                  <a:pt x="192979" y="246888"/>
                  <a:pt x="182880" y="246888"/>
                </a:cubicBezTo>
                <a:lnTo>
                  <a:pt x="182880" y="246888"/>
                </a:lnTo>
                <a:moveTo>
                  <a:pt x="274320" y="45721"/>
                </a:moveTo>
                <a:cubicBezTo>
                  <a:pt x="274320" y="35620"/>
                  <a:pt x="282509" y="27432"/>
                  <a:pt x="292608" y="27432"/>
                </a:cubicBezTo>
                <a:cubicBezTo>
                  <a:pt x="302707" y="27432"/>
                  <a:pt x="310896" y="35620"/>
                  <a:pt x="310896" y="45721"/>
                </a:cubicBezTo>
                <a:cubicBezTo>
                  <a:pt x="310896" y="55821"/>
                  <a:pt x="302707" y="64010"/>
                  <a:pt x="292608" y="64010"/>
                </a:cubicBezTo>
                <a:cubicBezTo>
                  <a:pt x="282509" y="64010"/>
                  <a:pt x="274320" y="55821"/>
                  <a:pt x="274320" y="45721"/>
                </a:cubicBezTo>
                <a:lnTo>
                  <a:pt x="274320" y="45721"/>
                </a:lnTo>
              </a:path>
            </a:pathLst>
          </a:custGeom>
          <a:solidFill>
            <a:srgbClr val="A953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8168641" y="2641692"/>
            <a:ext cx="365760" cy="342900"/>
          </a:xfrm>
          <a:custGeom>
            <a:avLst/>
            <a:gdLst/>
            <a:ahLst/>
            <a:cxnLst/>
            <a:rect l="l" t="t" r="r" b="b"/>
            <a:pathLst>
              <a:path w="365760" h="342900">
                <a:moveTo>
                  <a:pt x="125730" y="40006"/>
                </a:moveTo>
                <a:lnTo>
                  <a:pt x="125730" y="68580"/>
                </a:lnTo>
                <a:lnTo>
                  <a:pt x="240030" y="68580"/>
                </a:lnTo>
                <a:lnTo>
                  <a:pt x="240030" y="40006"/>
                </a:lnTo>
                <a:cubicBezTo>
                  <a:pt x="240030" y="36862"/>
                  <a:pt x="237459" y="34290"/>
                  <a:pt x="234317" y="34290"/>
                </a:cubicBezTo>
                <a:lnTo>
                  <a:pt x="131447" y="34290"/>
                </a:lnTo>
                <a:cubicBezTo>
                  <a:pt x="128305" y="34290"/>
                  <a:pt x="125734" y="36862"/>
                  <a:pt x="125734" y="40006"/>
                </a:cubicBezTo>
                <a:lnTo>
                  <a:pt x="125730" y="40006"/>
                </a:lnTo>
                <a:moveTo>
                  <a:pt x="91440" y="68580"/>
                </a:moveTo>
                <a:lnTo>
                  <a:pt x="91440" y="40006"/>
                </a:lnTo>
                <a:cubicBezTo>
                  <a:pt x="91440" y="17934"/>
                  <a:pt x="109370" y="0"/>
                  <a:pt x="131447" y="0"/>
                </a:cubicBezTo>
                <a:lnTo>
                  <a:pt x="234317" y="0"/>
                </a:lnTo>
                <a:cubicBezTo>
                  <a:pt x="256390" y="0"/>
                  <a:pt x="274324" y="17930"/>
                  <a:pt x="274324" y="40006"/>
                </a:cubicBezTo>
                <a:lnTo>
                  <a:pt x="274324" y="68580"/>
                </a:lnTo>
                <a:lnTo>
                  <a:pt x="320044" y="68580"/>
                </a:lnTo>
                <a:cubicBezTo>
                  <a:pt x="345263" y="68580"/>
                  <a:pt x="365764" y="89082"/>
                  <a:pt x="365764" y="114299"/>
                </a:cubicBezTo>
                <a:lnTo>
                  <a:pt x="365764" y="200024"/>
                </a:lnTo>
                <a:lnTo>
                  <a:pt x="365764" y="297178"/>
                </a:lnTo>
                <a:cubicBezTo>
                  <a:pt x="365764" y="322395"/>
                  <a:pt x="345263" y="342897"/>
                  <a:pt x="320044" y="342897"/>
                </a:cubicBezTo>
                <a:lnTo>
                  <a:pt x="45724" y="342897"/>
                </a:lnTo>
                <a:cubicBezTo>
                  <a:pt x="20504" y="342897"/>
                  <a:pt x="4" y="322395"/>
                  <a:pt x="4" y="297178"/>
                </a:cubicBezTo>
                <a:lnTo>
                  <a:pt x="4" y="200024"/>
                </a:lnTo>
                <a:lnTo>
                  <a:pt x="4" y="114299"/>
                </a:lnTo>
                <a:cubicBezTo>
                  <a:pt x="4" y="89082"/>
                  <a:pt x="20504" y="68580"/>
                  <a:pt x="45724" y="68580"/>
                </a:cubicBezTo>
                <a:lnTo>
                  <a:pt x="91440" y="68580"/>
                </a:lnTo>
                <a:moveTo>
                  <a:pt x="34290" y="217169"/>
                </a:moveTo>
                <a:lnTo>
                  <a:pt x="34290" y="297178"/>
                </a:lnTo>
                <a:cubicBezTo>
                  <a:pt x="34290" y="303463"/>
                  <a:pt x="39433" y="308607"/>
                  <a:pt x="45720" y="308607"/>
                </a:cubicBezTo>
                <a:lnTo>
                  <a:pt x="320040" y="308607"/>
                </a:lnTo>
                <a:cubicBezTo>
                  <a:pt x="326327" y="308607"/>
                  <a:pt x="331470" y="303463"/>
                  <a:pt x="331470" y="297178"/>
                </a:cubicBezTo>
                <a:lnTo>
                  <a:pt x="331470" y="217169"/>
                </a:lnTo>
                <a:lnTo>
                  <a:pt x="228600" y="217169"/>
                </a:lnTo>
                <a:lnTo>
                  <a:pt x="228600" y="228598"/>
                </a:lnTo>
                <a:cubicBezTo>
                  <a:pt x="228600" y="241240"/>
                  <a:pt x="218384" y="251459"/>
                  <a:pt x="205740" y="251459"/>
                </a:cubicBezTo>
                <a:lnTo>
                  <a:pt x="160020" y="251459"/>
                </a:lnTo>
                <a:cubicBezTo>
                  <a:pt x="147376" y="251459"/>
                  <a:pt x="137160" y="241244"/>
                  <a:pt x="137160" y="228598"/>
                </a:cubicBezTo>
                <a:lnTo>
                  <a:pt x="137160" y="217169"/>
                </a:lnTo>
                <a:lnTo>
                  <a:pt x="34290" y="217169"/>
                </a:lnTo>
                <a:moveTo>
                  <a:pt x="137160" y="182879"/>
                </a:moveTo>
                <a:lnTo>
                  <a:pt x="228600" y="182879"/>
                </a:lnTo>
                <a:lnTo>
                  <a:pt x="331470" y="182879"/>
                </a:lnTo>
                <a:lnTo>
                  <a:pt x="331470" y="114299"/>
                </a:lnTo>
                <a:cubicBezTo>
                  <a:pt x="331470" y="108014"/>
                  <a:pt x="326327" y="102870"/>
                  <a:pt x="320040" y="102870"/>
                </a:cubicBezTo>
                <a:lnTo>
                  <a:pt x="257177" y="102870"/>
                </a:lnTo>
                <a:lnTo>
                  <a:pt x="108587" y="102870"/>
                </a:lnTo>
                <a:lnTo>
                  <a:pt x="45724" y="102870"/>
                </a:lnTo>
                <a:cubicBezTo>
                  <a:pt x="39436" y="102870"/>
                  <a:pt x="34294" y="108014"/>
                  <a:pt x="34294" y="114299"/>
                </a:cubicBezTo>
                <a:lnTo>
                  <a:pt x="34294" y="182879"/>
                </a:lnTo>
                <a:lnTo>
                  <a:pt x="137160" y="182879"/>
                </a:lnTo>
              </a:path>
            </a:pathLst>
          </a:custGeom>
          <a:solidFill>
            <a:srgbClr val="A953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11028204" y="395836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280073" y="0"/>
            <a:ext cx="1911927" cy="6858000"/>
          </a:xfrm>
          <a:prstGeom prst="rect">
            <a:avLst/>
          </a:pr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62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531665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731521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End-to-End UX Design Case Study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731520" y="3528360"/>
            <a:ext cx="266509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5873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was broken or unclear for users/business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31519" y="2941294"/>
            <a:ext cx="267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Problem statement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963669" y="3528360"/>
            <a:ext cx="266509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5873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measurable outcome you aimed to improve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963669" y="2941294"/>
            <a:ext cx="267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Design goal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195818" y="3528360"/>
            <a:ext cx="266509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5873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key metrics and what “better” means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195818" y="2941294"/>
            <a:ext cx="267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Success criteria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028204" y="395836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731518" y="674787"/>
            <a:ext cx="91567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2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Problem &amp; Goal (Project Overview)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927461" y="2248748"/>
            <a:ext cx="65314" cy="457200"/>
          </a:xfrm>
          <a:custGeom>
            <a:avLst/>
            <a:gdLst/>
            <a:ahLst/>
            <a:cxnLst/>
            <a:rect l="l" t="t" r="r" b="b"/>
            <a:pathLst>
              <a:path w="65314" h="457200">
                <a:moveTo>
                  <a:pt x="57150" y="24492"/>
                </a:moveTo>
                <a:cubicBezTo>
                  <a:pt x="57150" y="10918"/>
                  <a:pt x="46230" y="0"/>
                  <a:pt x="32657" y="0"/>
                </a:cubicBezTo>
                <a:cubicBezTo>
                  <a:pt x="19084" y="0"/>
                  <a:pt x="8164" y="10918"/>
                  <a:pt x="8164" y="24492"/>
                </a:cubicBezTo>
                <a:lnTo>
                  <a:pt x="8164" y="318408"/>
                </a:lnTo>
                <a:cubicBezTo>
                  <a:pt x="8164" y="331982"/>
                  <a:pt x="19084" y="342900"/>
                  <a:pt x="32657" y="342900"/>
                </a:cubicBezTo>
                <a:cubicBezTo>
                  <a:pt x="46230" y="342900"/>
                  <a:pt x="57150" y="331982"/>
                  <a:pt x="57150" y="318408"/>
                </a:cubicBezTo>
                <a:lnTo>
                  <a:pt x="57150" y="24492"/>
                </a:lnTo>
                <a:moveTo>
                  <a:pt x="32657" y="457200"/>
                </a:moveTo>
                <a:cubicBezTo>
                  <a:pt x="50693" y="457200"/>
                  <a:pt x="65314" y="442579"/>
                  <a:pt x="65314" y="424542"/>
                </a:cubicBezTo>
                <a:cubicBezTo>
                  <a:pt x="65314" y="406506"/>
                  <a:pt x="50693" y="391884"/>
                  <a:pt x="32657" y="391884"/>
                </a:cubicBezTo>
                <a:cubicBezTo>
                  <a:pt x="14621" y="391884"/>
                  <a:pt x="0" y="406506"/>
                  <a:pt x="0" y="424542"/>
                </a:cubicBezTo>
                <a:cubicBezTo>
                  <a:pt x="0" y="442579"/>
                  <a:pt x="14621" y="457200"/>
                  <a:pt x="32657" y="457200"/>
                </a:cubicBezTo>
              </a:path>
            </a:pathLst>
          </a:cu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3963668" y="2248748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14338" y="228600"/>
                </a:moveTo>
                <a:cubicBezTo>
                  <a:pt x="414338" y="126018"/>
                  <a:pt x="331182" y="42863"/>
                  <a:pt x="228600" y="42863"/>
                </a:cubicBezTo>
                <a:cubicBezTo>
                  <a:pt x="126018" y="42863"/>
                  <a:pt x="42863" y="126018"/>
                  <a:pt x="42863" y="228600"/>
                </a:cubicBezTo>
                <a:cubicBezTo>
                  <a:pt x="42863" y="331182"/>
                  <a:pt x="126018" y="414338"/>
                  <a:pt x="228600" y="414338"/>
                </a:cubicBezTo>
                <a:cubicBezTo>
                  <a:pt x="331182" y="414338"/>
                  <a:pt x="414338" y="331182"/>
                  <a:pt x="414338" y="228600"/>
                </a:cubicBezTo>
                <a:moveTo>
                  <a:pt x="0" y="228600"/>
                </a:moveTo>
                <a:cubicBezTo>
                  <a:pt x="0" y="102349"/>
                  <a:pt x="102349" y="0"/>
                  <a:pt x="228600" y="0"/>
                </a:cubicBezTo>
                <a:cubicBezTo>
                  <a:pt x="354851" y="0"/>
                  <a:pt x="457200" y="102349"/>
                  <a:pt x="457200" y="228600"/>
                </a:cubicBezTo>
                <a:cubicBezTo>
                  <a:pt x="457200" y="354851"/>
                  <a:pt x="354851" y="457200"/>
                  <a:pt x="228600" y="457200"/>
                </a:cubicBezTo>
                <a:cubicBezTo>
                  <a:pt x="102349" y="457200"/>
                  <a:pt x="0" y="354851"/>
                  <a:pt x="0" y="228600"/>
                </a:cubicBezTo>
                <a:moveTo>
                  <a:pt x="228600" y="328613"/>
                </a:moveTo>
                <a:cubicBezTo>
                  <a:pt x="283834" y="328613"/>
                  <a:pt x="328613" y="283834"/>
                  <a:pt x="328613" y="228600"/>
                </a:cubicBezTo>
                <a:cubicBezTo>
                  <a:pt x="328613" y="173366"/>
                  <a:pt x="283834" y="128588"/>
                  <a:pt x="228600" y="128588"/>
                </a:cubicBezTo>
                <a:cubicBezTo>
                  <a:pt x="173366" y="128588"/>
                  <a:pt x="128588" y="173366"/>
                  <a:pt x="128588" y="228600"/>
                </a:cubicBezTo>
                <a:cubicBezTo>
                  <a:pt x="128588" y="283834"/>
                  <a:pt x="173366" y="328613"/>
                  <a:pt x="228600" y="328613"/>
                </a:cubicBezTo>
                <a:moveTo>
                  <a:pt x="228600" y="85725"/>
                </a:moveTo>
                <a:cubicBezTo>
                  <a:pt x="307508" y="85725"/>
                  <a:pt x="371475" y="149692"/>
                  <a:pt x="371475" y="228600"/>
                </a:cubicBezTo>
                <a:cubicBezTo>
                  <a:pt x="371475" y="307508"/>
                  <a:pt x="307508" y="371475"/>
                  <a:pt x="228600" y="371475"/>
                </a:cubicBezTo>
                <a:cubicBezTo>
                  <a:pt x="149692" y="371475"/>
                  <a:pt x="85725" y="307508"/>
                  <a:pt x="85725" y="228600"/>
                </a:cubicBezTo>
                <a:cubicBezTo>
                  <a:pt x="85725" y="149692"/>
                  <a:pt x="149692" y="85725"/>
                  <a:pt x="228600" y="85725"/>
                </a:cubicBezTo>
                <a:moveTo>
                  <a:pt x="228600" y="242888"/>
                </a:moveTo>
                <a:cubicBezTo>
                  <a:pt x="236491" y="242888"/>
                  <a:pt x="242888" y="236491"/>
                  <a:pt x="242888" y="228600"/>
                </a:cubicBezTo>
                <a:cubicBezTo>
                  <a:pt x="242888" y="220709"/>
                  <a:pt x="236491" y="214313"/>
                  <a:pt x="228600" y="214313"/>
                </a:cubicBezTo>
                <a:cubicBezTo>
                  <a:pt x="220709" y="214313"/>
                  <a:pt x="214313" y="220709"/>
                  <a:pt x="214313" y="228600"/>
                </a:cubicBezTo>
                <a:cubicBezTo>
                  <a:pt x="214313" y="236491"/>
                  <a:pt x="220709" y="242888"/>
                  <a:pt x="228600" y="242888"/>
                </a:cubicBezTo>
                <a:moveTo>
                  <a:pt x="228600" y="171450"/>
                </a:moveTo>
                <a:cubicBezTo>
                  <a:pt x="260165" y="171450"/>
                  <a:pt x="285750" y="197035"/>
                  <a:pt x="285750" y="228600"/>
                </a:cubicBezTo>
                <a:cubicBezTo>
                  <a:pt x="285750" y="260165"/>
                  <a:pt x="260165" y="285750"/>
                  <a:pt x="228600" y="285750"/>
                </a:cubicBezTo>
                <a:cubicBezTo>
                  <a:pt x="197035" y="285750"/>
                  <a:pt x="171450" y="260165"/>
                  <a:pt x="171450" y="228600"/>
                </a:cubicBezTo>
                <a:cubicBezTo>
                  <a:pt x="171450" y="197035"/>
                  <a:pt x="197035" y="171450"/>
                  <a:pt x="228600" y="171450"/>
                </a:cubicBezTo>
              </a:path>
            </a:pathLst>
          </a:cu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7195818" y="2248748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3662" y="34112"/>
                </a:moveTo>
                <a:lnTo>
                  <a:pt x="95011" y="171002"/>
                </a:lnTo>
                <a:cubicBezTo>
                  <a:pt x="105014" y="160642"/>
                  <a:pt x="116175" y="151448"/>
                  <a:pt x="128318" y="143675"/>
                </a:cubicBezTo>
                <a:lnTo>
                  <a:pt x="61077" y="42858"/>
                </a:lnTo>
                <a:lnTo>
                  <a:pt x="118675" y="42858"/>
                </a:lnTo>
                <a:lnTo>
                  <a:pt x="167701" y="124564"/>
                </a:lnTo>
                <a:cubicBezTo>
                  <a:pt x="181810" y="119654"/>
                  <a:pt x="196633" y="116440"/>
                  <a:pt x="211990" y="115100"/>
                </a:cubicBezTo>
                <a:lnTo>
                  <a:pt x="206545" y="106080"/>
                </a:lnTo>
                <a:lnTo>
                  <a:pt x="151182" y="13835"/>
                </a:lnTo>
                <a:cubicBezTo>
                  <a:pt x="146002" y="5262"/>
                  <a:pt x="136717" y="-5"/>
                  <a:pt x="126713" y="-5"/>
                </a:cubicBezTo>
                <a:lnTo>
                  <a:pt x="21968" y="-5"/>
                </a:lnTo>
                <a:cubicBezTo>
                  <a:pt x="9825" y="-5"/>
                  <a:pt x="0" y="9816"/>
                  <a:pt x="0" y="21964"/>
                </a:cubicBezTo>
                <a:cubicBezTo>
                  <a:pt x="0" y="26252"/>
                  <a:pt x="1248" y="30536"/>
                  <a:pt x="3662" y="34107"/>
                </a:cubicBezTo>
                <a:lnTo>
                  <a:pt x="3662" y="34112"/>
                </a:lnTo>
                <a:moveTo>
                  <a:pt x="250655" y="105997"/>
                </a:moveTo>
                <a:lnTo>
                  <a:pt x="245210" y="115018"/>
                </a:lnTo>
                <a:cubicBezTo>
                  <a:pt x="260567" y="116357"/>
                  <a:pt x="275394" y="119663"/>
                  <a:pt x="289504" y="124482"/>
                </a:cubicBezTo>
                <a:lnTo>
                  <a:pt x="338616" y="42863"/>
                </a:lnTo>
                <a:lnTo>
                  <a:pt x="396214" y="42863"/>
                </a:lnTo>
                <a:lnTo>
                  <a:pt x="328974" y="143680"/>
                </a:lnTo>
                <a:cubicBezTo>
                  <a:pt x="341117" y="151448"/>
                  <a:pt x="352282" y="160646"/>
                  <a:pt x="362281" y="171007"/>
                </a:cubicBezTo>
                <a:lnTo>
                  <a:pt x="453542" y="34116"/>
                </a:lnTo>
                <a:cubicBezTo>
                  <a:pt x="455952" y="30546"/>
                  <a:pt x="457205" y="26257"/>
                  <a:pt x="457205" y="21973"/>
                </a:cubicBezTo>
                <a:cubicBezTo>
                  <a:pt x="457205" y="9830"/>
                  <a:pt x="447384" y="5"/>
                  <a:pt x="435236" y="5"/>
                </a:cubicBezTo>
                <a:lnTo>
                  <a:pt x="330492" y="5"/>
                </a:lnTo>
                <a:cubicBezTo>
                  <a:pt x="320493" y="5"/>
                  <a:pt x="311115" y="5272"/>
                  <a:pt x="306022" y="13844"/>
                </a:cubicBezTo>
                <a:lnTo>
                  <a:pt x="250747" y="105997"/>
                </a:lnTo>
                <a:lnTo>
                  <a:pt x="250655" y="105997"/>
                </a:lnTo>
                <a:moveTo>
                  <a:pt x="228600" y="185738"/>
                </a:moveTo>
                <a:cubicBezTo>
                  <a:pt x="291726" y="185738"/>
                  <a:pt x="342900" y="236912"/>
                  <a:pt x="342900" y="300038"/>
                </a:cubicBezTo>
                <a:cubicBezTo>
                  <a:pt x="342900" y="363163"/>
                  <a:pt x="291726" y="414338"/>
                  <a:pt x="228600" y="414338"/>
                </a:cubicBezTo>
                <a:cubicBezTo>
                  <a:pt x="165474" y="414338"/>
                  <a:pt x="114300" y="363163"/>
                  <a:pt x="114300" y="300038"/>
                </a:cubicBezTo>
                <a:cubicBezTo>
                  <a:pt x="114300" y="236912"/>
                  <a:pt x="165474" y="185738"/>
                  <a:pt x="228600" y="185738"/>
                </a:cubicBezTo>
                <a:moveTo>
                  <a:pt x="228600" y="457200"/>
                </a:moveTo>
                <a:cubicBezTo>
                  <a:pt x="315399" y="457200"/>
                  <a:pt x="385763" y="386837"/>
                  <a:pt x="385763" y="300038"/>
                </a:cubicBezTo>
                <a:cubicBezTo>
                  <a:pt x="385763" y="213238"/>
                  <a:pt x="315399" y="142875"/>
                  <a:pt x="228600" y="142875"/>
                </a:cubicBezTo>
                <a:cubicBezTo>
                  <a:pt x="141801" y="142875"/>
                  <a:pt x="71438" y="213238"/>
                  <a:pt x="71438" y="300038"/>
                </a:cubicBezTo>
                <a:cubicBezTo>
                  <a:pt x="71438" y="386837"/>
                  <a:pt x="141801" y="457200"/>
                  <a:pt x="228600" y="457200"/>
                </a:cubicBezTo>
                <a:moveTo>
                  <a:pt x="235028" y="227260"/>
                </a:moveTo>
                <a:cubicBezTo>
                  <a:pt x="232440" y="221993"/>
                  <a:pt x="224846" y="221993"/>
                  <a:pt x="222259" y="227260"/>
                </a:cubicBezTo>
                <a:lnTo>
                  <a:pt x="205114" y="261998"/>
                </a:lnTo>
                <a:cubicBezTo>
                  <a:pt x="204044" y="264143"/>
                  <a:pt x="202078" y="265569"/>
                  <a:pt x="199755" y="265926"/>
                </a:cubicBezTo>
                <a:lnTo>
                  <a:pt x="161360" y="271463"/>
                </a:lnTo>
                <a:cubicBezTo>
                  <a:pt x="155466" y="272354"/>
                  <a:pt x="153144" y="279500"/>
                  <a:pt x="157432" y="283606"/>
                </a:cubicBezTo>
                <a:lnTo>
                  <a:pt x="185116" y="310571"/>
                </a:lnTo>
                <a:cubicBezTo>
                  <a:pt x="186812" y="312181"/>
                  <a:pt x="187525" y="314590"/>
                  <a:pt x="187169" y="316913"/>
                </a:cubicBezTo>
                <a:lnTo>
                  <a:pt x="180649" y="355043"/>
                </a:lnTo>
                <a:cubicBezTo>
                  <a:pt x="179666" y="360850"/>
                  <a:pt x="185738" y="365312"/>
                  <a:pt x="191009" y="362546"/>
                </a:cubicBezTo>
                <a:lnTo>
                  <a:pt x="225299" y="344688"/>
                </a:lnTo>
                <a:cubicBezTo>
                  <a:pt x="227352" y="343618"/>
                  <a:pt x="229853" y="343618"/>
                  <a:pt x="231906" y="344688"/>
                </a:cubicBezTo>
                <a:lnTo>
                  <a:pt x="266196" y="362724"/>
                </a:lnTo>
                <a:cubicBezTo>
                  <a:pt x="271463" y="365490"/>
                  <a:pt x="277534" y="361028"/>
                  <a:pt x="276556" y="355222"/>
                </a:cubicBezTo>
                <a:lnTo>
                  <a:pt x="270036" y="317004"/>
                </a:lnTo>
                <a:cubicBezTo>
                  <a:pt x="269679" y="314682"/>
                  <a:pt x="270393" y="312359"/>
                  <a:pt x="272089" y="310663"/>
                </a:cubicBezTo>
                <a:lnTo>
                  <a:pt x="299772" y="283697"/>
                </a:lnTo>
                <a:cubicBezTo>
                  <a:pt x="303969" y="279592"/>
                  <a:pt x="301647" y="272359"/>
                  <a:pt x="295845" y="271554"/>
                </a:cubicBezTo>
                <a:lnTo>
                  <a:pt x="257536" y="266017"/>
                </a:lnTo>
                <a:cubicBezTo>
                  <a:pt x="255214" y="265661"/>
                  <a:pt x="253161" y="264230"/>
                  <a:pt x="252178" y="262090"/>
                </a:cubicBezTo>
                <a:lnTo>
                  <a:pt x="235033" y="227352"/>
                </a:lnTo>
                <a:lnTo>
                  <a:pt x="235028" y="227260"/>
                </a:lnTo>
              </a:path>
            </a:pathLst>
          </a:cu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-1" y="0"/>
            <a:ext cx="1911927" cy="6858000"/>
          </a:xfrm>
          <a:prstGeom prst="rect">
            <a:avLst/>
          </a:pr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62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2447052" y="702804"/>
            <a:ext cx="935331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2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User Research &amp; Demographics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853443" y="395836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443811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447052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End-to-End UX Design Case Study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2447054" y="3322293"/>
            <a:ext cx="266509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5873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interviews, surveys, analytics, support tickets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2447053" y="2735227"/>
            <a:ext cx="267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Research plan: methods used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777509" y="3322293"/>
            <a:ext cx="266509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5873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who you spoke with and why they matter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777509" y="2735227"/>
            <a:ext cx="267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Participant demographics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107964" y="3322293"/>
            <a:ext cx="2665095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5873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top insights that influenced design decisions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9107964" y="2735227"/>
            <a:ext cx="267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Key findings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504202" y="2042681"/>
            <a:ext cx="342900" cy="457200"/>
          </a:xfrm>
          <a:custGeom>
            <a:avLst/>
            <a:gdLst/>
            <a:ahLst/>
            <a:cxnLst/>
            <a:rect l="l" t="t" r="r" b="b"/>
            <a:pathLst>
              <a:path w="342900" h="457200">
                <a:moveTo>
                  <a:pt x="250032" y="57150"/>
                </a:moveTo>
                <a:lnTo>
                  <a:pt x="285752" y="57150"/>
                </a:lnTo>
                <a:cubicBezTo>
                  <a:pt x="317275" y="57150"/>
                  <a:pt x="342903" y="82776"/>
                  <a:pt x="342903" y="114300"/>
                </a:cubicBezTo>
                <a:lnTo>
                  <a:pt x="342903" y="400050"/>
                </a:lnTo>
                <a:cubicBezTo>
                  <a:pt x="342903" y="431574"/>
                  <a:pt x="317275" y="457200"/>
                  <a:pt x="285752" y="457200"/>
                </a:cubicBezTo>
                <a:lnTo>
                  <a:pt x="57151" y="457200"/>
                </a:lnTo>
                <a:cubicBezTo>
                  <a:pt x="25628" y="457200"/>
                  <a:pt x="0" y="431574"/>
                  <a:pt x="0" y="400050"/>
                </a:cubicBezTo>
                <a:lnTo>
                  <a:pt x="0" y="114300"/>
                </a:lnTo>
                <a:cubicBezTo>
                  <a:pt x="0" y="82776"/>
                  <a:pt x="25628" y="57150"/>
                  <a:pt x="57151" y="57150"/>
                </a:cubicBezTo>
                <a:lnTo>
                  <a:pt x="92871" y="57150"/>
                </a:lnTo>
                <a:lnTo>
                  <a:pt x="101444" y="57150"/>
                </a:lnTo>
                <a:cubicBezTo>
                  <a:pt x="108051" y="24556"/>
                  <a:pt x="136896" y="0"/>
                  <a:pt x="171453" y="0"/>
                </a:cubicBezTo>
                <a:cubicBezTo>
                  <a:pt x="206011" y="0"/>
                  <a:pt x="234856" y="24556"/>
                  <a:pt x="241463" y="57150"/>
                </a:cubicBezTo>
                <a:lnTo>
                  <a:pt x="250032" y="57150"/>
                </a:lnTo>
                <a:moveTo>
                  <a:pt x="57151" y="100013"/>
                </a:moveTo>
                <a:cubicBezTo>
                  <a:pt x="49292" y="100013"/>
                  <a:pt x="42863" y="106441"/>
                  <a:pt x="42863" y="114300"/>
                </a:cubicBezTo>
                <a:lnTo>
                  <a:pt x="42863" y="400050"/>
                </a:lnTo>
                <a:cubicBezTo>
                  <a:pt x="42863" y="407909"/>
                  <a:pt x="49292" y="414338"/>
                  <a:pt x="57151" y="414338"/>
                </a:cubicBezTo>
                <a:lnTo>
                  <a:pt x="285752" y="414338"/>
                </a:lnTo>
                <a:cubicBezTo>
                  <a:pt x="293612" y="414338"/>
                  <a:pt x="300041" y="407909"/>
                  <a:pt x="300041" y="400050"/>
                </a:cubicBezTo>
                <a:lnTo>
                  <a:pt x="300041" y="114300"/>
                </a:lnTo>
                <a:cubicBezTo>
                  <a:pt x="300041" y="106441"/>
                  <a:pt x="293612" y="100013"/>
                  <a:pt x="285752" y="100013"/>
                </a:cubicBezTo>
                <a:lnTo>
                  <a:pt x="271464" y="100013"/>
                </a:lnTo>
                <a:lnTo>
                  <a:pt x="271464" y="121446"/>
                </a:lnTo>
                <a:cubicBezTo>
                  <a:pt x="271464" y="133324"/>
                  <a:pt x="261910" y="142880"/>
                  <a:pt x="250032" y="142880"/>
                </a:cubicBezTo>
                <a:lnTo>
                  <a:pt x="171450" y="142880"/>
                </a:lnTo>
                <a:lnTo>
                  <a:pt x="92868" y="142880"/>
                </a:lnTo>
                <a:cubicBezTo>
                  <a:pt x="80990" y="142880"/>
                  <a:pt x="71436" y="133324"/>
                  <a:pt x="71436" y="121451"/>
                </a:cubicBezTo>
                <a:lnTo>
                  <a:pt x="71436" y="100022"/>
                </a:lnTo>
                <a:lnTo>
                  <a:pt x="57151" y="100013"/>
                </a:lnTo>
                <a:moveTo>
                  <a:pt x="171450" y="92871"/>
                </a:moveTo>
                <a:cubicBezTo>
                  <a:pt x="183287" y="92871"/>
                  <a:pt x="192881" y="83274"/>
                  <a:pt x="192881" y="71442"/>
                </a:cubicBezTo>
                <a:cubicBezTo>
                  <a:pt x="192881" y="59605"/>
                  <a:pt x="183287" y="50013"/>
                  <a:pt x="171450" y="50013"/>
                </a:cubicBezTo>
                <a:cubicBezTo>
                  <a:pt x="159613" y="50013"/>
                  <a:pt x="150019" y="59610"/>
                  <a:pt x="150019" y="71447"/>
                </a:cubicBezTo>
                <a:cubicBezTo>
                  <a:pt x="150019" y="83284"/>
                  <a:pt x="159613" y="92880"/>
                  <a:pt x="171450" y="92880"/>
                </a:cubicBezTo>
                <a:lnTo>
                  <a:pt x="171450" y="92871"/>
                </a:lnTo>
              </a:path>
            </a:pathLst>
          </a:cu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806084" y="2042681"/>
            <a:ext cx="400050" cy="457200"/>
          </a:xfrm>
          <a:custGeom>
            <a:avLst/>
            <a:gdLst/>
            <a:ahLst/>
            <a:cxnLst/>
            <a:rect l="l" t="t" r="r" b="b"/>
            <a:pathLst>
              <a:path w="400050" h="457200">
                <a:moveTo>
                  <a:pt x="271462" y="114300"/>
                </a:moveTo>
                <a:cubicBezTo>
                  <a:pt x="271462" y="74848"/>
                  <a:pt x="239478" y="42863"/>
                  <a:pt x="200025" y="42863"/>
                </a:cubicBezTo>
                <a:cubicBezTo>
                  <a:pt x="160572" y="42863"/>
                  <a:pt x="128588" y="74848"/>
                  <a:pt x="128588" y="114300"/>
                </a:cubicBezTo>
                <a:cubicBezTo>
                  <a:pt x="128588" y="153752"/>
                  <a:pt x="160572" y="185738"/>
                  <a:pt x="200025" y="185738"/>
                </a:cubicBezTo>
                <a:cubicBezTo>
                  <a:pt x="239478" y="185738"/>
                  <a:pt x="271462" y="153752"/>
                  <a:pt x="271462" y="114300"/>
                </a:cubicBezTo>
                <a:moveTo>
                  <a:pt x="85727" y="114300"/>
                </a:moveTo>
                <a:cubicBezTo>
                  <a:pt x="85727" y="51174"/>
                  <a:pt x="136901" y="0"/>
                  <a:pt x="200025" y="0"/>
                </a:cubicBezTo>
                <a:cubicBezTo>
                  <a:pt x="263153" y="0"/>
                  <a:pt x="314323" y="51174"/>
                  <a:pt x="314323" y="114300"/>
                </a:cubicBezTo>
                <a:cubicBezTo>
                  <a:pt x="314323" y="177426"/>
                  <a:pt x="263149" y="228600"/>
                  <a:pt x="200025" y="228600"/>
                </a:cubicBezTo>
                <a:cubicBezTo>
                  <a:pt x="136897" y="228600"/>
                  <a:pt x="85727" y="177426"/>
                  <a:pt x="85727" y="114300"/>
                </a:cubicBezTo>
                <a:moveTo>
                  <a:pt x="44022" y="414338"/>
                </a:moveTo>
                <a:lnTo>
                  <a:pt x="356113" y="414338"/>
                </a:lnTo>
                <a:cubicBezTo>
                  <a:pt x="348164" y="357814"/>
                  <a:pt x="299589" y="314325"/>
                  <a:pt x="240918" y="314325"/>
                </a:cubicBezTo>
                <a:lnTo>
                  <a:pt x="159300" y="314325"/>
                </a:lnTo>
                <a:cubicBezTo>
                  <a:pt x="100633" y="314325"/>
                  <a:pt x="52055" y="357814"/>
                  <a:pt x="44106" y="414338"/>
                </a:cubicBezTo>
                <a:lnTo>
                  <a:pt x="44022" y="414338"/>
                </a:lnTo>
                <a:moveTo>
                  <a:pt x="0" y="430678"/>
                </a:moveTo>
                <a:cubicBezTo>
                  <a:pt x="0" y="342722"/>
                  <a:pt x="71257" y="271462"/>
                  <a:pt x="159216" y="271462"/>
                </a:cubicBezTo>
                <a:lnTo>
                  <a:pt x="240834" y="271462"/>
                </a:lnTo>
                <a:cubicBezTo>
                  <a:pt x="328793" y="271462"/>
                  <a:pt x="400050" y="342722"/>
                  <a:pt x="400050" y="430678"/>
                </a:cubicBezTo>
                <a:cubicBezTo>
                  <a:pt x="400050" y="445322"/>
                  <a:pt x="388173" y="457200"/>
                  <a:pt x="373531" y="457200"/>
                </a:cubicBezTo>
                <a:lnTo>
                  <a:pt x="26523" y="457200"/>
                </a:lnTo>
                <a:cubicBezTo>
                  <a:pt x="11877" y="457200"/>
                  <a:pt x="4" y="445322"/>
                  <a:pt x="4" y="430678"/>
                </a:cubicBezTo>
                <a:lnTo>
                  <a:pt x="0" y="430678"/>
                </a:lnTo>
              </a:path>
            </a:pathLst>
          </a:cu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9179402" y="2042681"/>
            <a:ext cx="314325" cy="457200"/>
          </a:xfrm>
          <a:custGeom>
            <a:avLst/>
            <a:gdLst/>
            <a:ahLst/>
            <a:cxnLst/>
            <a:rect l="l" t="t" r="r" b="b"/>
            <a:pathLst>
              <a:path w="314325" h="457200">
                <a:moveTo>
                  <a:pt x="251102" y="222259"/>
                </a:moveTo>
                <a:cubicBezTo>
                  <a:pt x="263961" y="203865"/>
                  <a:pt x="271460" y="181449"/>
                  <a:pt x="271460" y="157163"/>
                </a:cubicBezTo>
                <a:cubicBezTo>
                  <a:pt x="271460" y="94028"/>
                  <a:pt x="220295" y="42863"/>
                  <a:pt x="157159" y="42863"/>
                </a:cubicBezTo>
                <a:cubicBezTo>
                  <a:pt x="94027" y="42863"/>
                  <a:pt x="42858" y="94028"/>
                  <a:pt x="42858" y="157163"/>
                </a:cubicBezTo>
                <a:cubicBezTo>
                  <a:pt x="42858" y="181449"/>
                  <a:pt x="50358" y="203865"/>
                  <a:pt x="63217" y="222259"/>
                </a:cubicBezTo>
                <a:cubicBezTo>
                  <a:pt x="66521" y="226991"/>
                  <a:pt x="70450" y="232349"/>
                  <a:pt x="74646" y="238064"/>
                </a:cubicBezTo>
                <a:lnTo>
                  <a:pt x="74646" y="238064"/>
                </a:lnTo>
                <a:cubicBezTo>
                  <a:pt x="86166" y="253869"/>
                  <a:pt x="99918" y="272802"/>
                  <a:pt x="110187" y="291465"/>
                </a:cubicBezTo>
                <a:cubicBezTo>
                  <a:pt x="119475" y="308432"/>
                  <a:pt x="124206" y="326112"/>
                  <a:pt x="126528" y="342809"/>
                </a:cubicBezTo>
                <a:lnTo>
                  <a:pt x="83042" y="342900"/>
                </a:lnTo>
                <a:cubicBezTo>
                  <a:pt x="81077" y="332183"/>
                  <a:pt x="77773" y="321736"/>
                  <a:pt x="72505" y="312094"/>
                </a:cubicBezTo>
                <a:cubicBezTo>
                  <a:pt x="63663" y="296019"/>
                  <a:pt x="52681" y="280931"/>
                  <a:pt x="41698" y="265839"/>
                </a:cubicBezTo>
                <a:lnTo>
                  <a:pt x="41698" y="265839"/>
                </a:lnTo>
                <a:lnTo>
                  <a:pt x="41698" y="265839"/>
                </a:lnTo>
                <a:cubicBezTo>
                  <a:pt x="37056" y="259498"/>
                  <a:pt x="32410" y="253161"/>
                  <a:pt x="27947" y="246728"/>
                </a:cubicBezTo>
                <a:cubicBezTo>
                  <a:pt x="10354" y="221367"/>
                  <a:pt x="-3" y="190470"/>
                  <a:pt x="-3" y="157163"/>
                </a:cubicBezTo>
                <a:cubicBezTo>
                  <a:pt x="-3" y="70368"/>
                  <a:pt x="70362" y="0"/>
                  <a:pt x="157159" y="0"/>
                </a:cubicBezTo>
                <a:cubicBezTo>
                  <a:pt x="243957" y="0"/>
                  <a:pt x="314322" y="70368"/>
                  <a:pt x="314322" y="157163"/>
                </a:cubicBezTo>
                <a:cubicBezTo>
                  <a:pt x="314322" y="190470"/>
                  <a:pt x="303965" y="221367"/>
                  <a:pt x="286284" y="246728"/>
                </a:cubicBezTo>
                <a:cubicBezTo>
                  <a:pt x="281821" y="253156"/>
                  <a:pt x="277175" y="259498"/>
                  <a:pt x="272532" y="265839"/>
                </a:cubicBezTo>
                <a:lnTo>
                  <a:pt x="272532" y="265839"/>
                </a:lnTo>
                <a:lnTo>
                  <a:pt x="272532" y="265839"/>
                </a:lnTo>
                <a:cubicBezTo>
                  <a:pt x="261550" y="280840"/>
                  <a:pt x="250564" y="295932"/>
                  <a:pt x="241725" y="312094"/>
                </a:cubicBezTo>
                <a:cubicBezTo>
                  <a:pt x="236457" y="321736"/>
                  <a:pt x="233154" y="332188"/>
                  <a:pt x="231189" y="342900"/>
                </a:cubicBezTo>
                <a:lnTo>
                  <a:pt x="187790" y="342900"/>
                </a:lnTo>
                <a:cubicBezTo>
                  <a:pt x="190113" y="326203"/>
                  <a:pt x="194844" y="308432"/>
                  <a:pt x="204132" y="291556"/>
                </a:cubicBezTo>
                <a:cubicBezTo>
                  <a:pt x="214401" y="272894"/>
                  <a:pt x="228153" y="253961"/>
                  <a:pt x="239673" y="238155"/>
                </a:cubicBezTo>
                <a:lnTo>
                  <a:pt x="239673" y="238155"/>
                </a:lnTo>
                <a:lnTo>
                  <a:pt x="239673" y="238155"/>
                </a:lnTo>
                <a:lnTo>
                  <a:pt x="239673" y="238155"/>
                </a:lnTo>
                <a:cubicBezTo>
                  <a:pt x="243869" y="232440"/>
                  <a:pt x="247710" y="227082"/>
                  <a:pt x="251014" y="222350"/>
                </a:cubicBezTo>
                <a:lnTo>
                  <a:pt x="251102" y="222259"/>
                </a:lnTo>
              </a:path>
              <a:path w="314325" h="457200">
                <a:moveTo>
                  <a:pt x="157163" y="114300"/>
                </a:moveTo>
                <a:cubicBezTo>
                  <a:pt x="133500" y="114300"/>
                  <a:pt x="114301" y="133498"/>
                  <a:pt x="114301" y="157163"/>
                </a:cubicBezTo>
                <a:cubicBezTo>
                  <a:pt x="114301" y="165022"/>
                  <a:pt x="107873" y="171450"/>
                  <a:pt x="100015" y="171450"/>
                </a:cubicBezTo>
                <a:cubicBezTo>
                  <a:pt x="92157" y="171450"/>
                  <a:pt x="85729" y="165022"/>
                  <a:pt x="85729" y="157163"/>
                </a:cubicBezTo>
                <a:cubicBezTo>
                  <a:pt x="85729" y="117692"/>
                  <a:pt x="117696" y="85725"/>
                  <a:pt x="157166" y="85725"/>
                </a:cubicBezTo>
                <a:cubicBezTo>
                  <a:pt x="165024" y="85725"/>
                  <a:pt x="171452" y="92153"/>
                  <a:pt x="171452" y="100013"/>
                </a:cubicBezTo>
                <a:cubicBezTo>
                  <a:pt x="171452" y="107872"/>
                  <a:pt x="165024" y="114300"/>
                  <a:pt x="157166" y="114300"/>
                </a:cubicBezTo>
                <a:lnTo>
                  <a:pt x="157163" y="114300"/>
                </a:lnTo>
              </a:path>
              <a:path w="314325" h="457200">
                <a:moveTo>
                  <a:pt x="157163" y="457200"/>
                </a:moveTo>
                <a:cubicBezTo>
                  <a:pt x="117693" y="457200"/>
                  <a:pt x="85726" y="425233"/>
                  <a:pt x="85726" y="385763"/>
                </a:cubicBezTo>
                <a:lnTo>
                  <a:pt x="85726" y="371475"/>
                </a:lnTo>
                <a:lnTo>
                  <a:pt x="228602" y="371475"/>
                </a:lnTo>
                <a:lnTo>
                  <a:pt x="228602" y="385763"/>
                </a:lnTo>
                <a:cubicBezTo>
                  <a:pt x="228602" y="425233"/>
                  <a:pt x="196635" y="457200"/>
                  <a:pt x="157166" y="457200"/>
                </a:cubicBezTo>
                <a:lnTo>
                  <a:pt x="157163" y="457200"/>
                </a:lnTo>
              </a:path>
            </a:pathLst>
          </a:cu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4114800"/>
            <a:ext cx="12192000" cy="2743200"/>
          </a:xfrm>
          <a:prstGeom prst="rect">
            <a:avLst/>
          </a:pr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731518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End-to-End UX Design Case Study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11443811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11028204" y="395836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31517" y="2222351"/>
            <a:ext cx="3474720" cy="3842784"/>
          </a:xfrm>
          <a:prstGeom prst="rect">
            <a:avLst/>
          </a:prstGeom>
          <a:solidFill>
            <a:srgbClr val="FFFFFF"/>
          </a:solidFill>
          <a:ln w="25400">
            <a:solidFill>
              <a:srgbClr val="EEDDFF">
                <a:alpha val="26000"/>
              </a:srgbClr>
            </a:solidFill>
          </a:ln>
          <a:effectLst>
            <a:outerShdw sx="100000" sy="100000" kx="0" ky="0" algn="bl" rotWithShape="0" blurRad="219075" dist="101600" dir="5400000">
              <a:srgbClr val="000000">
                <a:alpha val="15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508260" y="2222351"/>
            <a:ext cx="3474720" cy="3842784"/>
          </a:xfrm>
          <a:prstGeom prst="rect">
            <a:avLst/>
          </a:prstGeom>
          <a:solidFill>
            <a:srgbClr val="FFFFFF"/>
          </a:solidFill>
          <a:ln w="25400">
            <a:solidFill>
              <a:srgbClr val="EEDDFF">
                <a:alpha val="26000"/>
              </a:srgbClr>
            </a:solidFill>
          </a:ln>
          <a:effectLst>
            <a:outerShdw sx="100000" sy="100000" kx="0" ky="0" algn="bl" rotWithShape="0" blurRad="219075" dist="101600" dir="5400000">
              <a:srgbClr val="000000">
                <a:alpha val="15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285004" y="2222351"/>
            <a:ext cx="3474720" cy="3842784"/>
          </a:xfrm>
          <a:prstGeom prst="rect">
            <a:avLst/>
          </a:prstGeom>
          <a:solidFill>
            <a:srgbClr val="FFFFFF"/>
          </a:solidFill>
          <a:ln w="25400">
            <a:solidFill>
              <a:srgbClr val="EEDDFF">
                <a:alpha val="26000"/>
              </a:srgbClr>
            </a:solidFill>
          </a:ln>
          <a:effectLst>
            <a:outerShdw sx="100000" sy="100000" kx="0" ky="0" algn="bl" rotWithShape="0" blurRad="219075" dist="101600" dir="5400000">
              <a:srgbClr val="000000">
                <a:alpha val="15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028986" y="3715047"/>
            <a:ext cx="2852420" cy="20722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background, goals, motivations, and constraints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28986" y="3100803"/>
            <a:ext cx="285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Persona snapshot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828300" y="3715047"/>
            <a:ext cx="2852420" cy="20722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frustrates the user today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828300" y="3100803"/>
            <a:ext cx="285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Pain points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605044" y="3715047"/>
            <a:ext cx="2852420" cy="20722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they understand the problem and expected outcomes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605044" y="3100803"/>
            <a:ext cx="285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Mental model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31518" y="702803"/>
            <a:ext cx="9703188" cy="1241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2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User Persona (Primary User)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1028986" y="2527860"/>
            <a:ext cx="457200" cy="406400"/>
          </a:xfrm>
          <a:custGeom>
            <a:avLst/>
            <a:gdLst/>
            <a:ahLst/>
            <a:cxnLst/>
            <a:rect l="l" t="t" r="r" b="b"/>
            <a:pathLst>
              <a:path w="457200" h="406400">
                <a:moveTo>
                  <a:pt x="203198" y="0"/>
                </a:moveTo>
                <a:cubicBezTo>
                  <a:pt x="189148" y="0"/>
                  <a:pt x="177796" y="11351"/>
                  <a:pt x="177796" y="25400"/>
                </a:cubicBezTo>
                <a:lnTo>
                  <a:pt x="177796" y="76200"/>
                </a:lnTo>
                <a:cubicBezTo>
                  <a:pt x="177796" y="90249"/>
                  <a:pt x="189148" y="101600"/>
                  <a:pt x="203198" y="101600"/>
                </a:cubicBezTo>
                <a:lnTo>
                  <a:pt x="253997" y="101600"/>
                </a:lnTo>
                <a:cubicBezTo>
                  <a:pt x="268047" y="101600"/>
                  <a:pt x="279399" y="90249"/>
                  <a:pt x="279399" y="76200"/>
                </a:cubicBezTo>
                <a:lnTo>
                  <a:pt x="279399" y="25400"/>
                </a:lnTo>
                <a:cubicBezTo>
                  <a:pt x="279399" y="11351"/>
                  <a:pt x="268047" y="0"/>
                  <a:pt x="253997" y="0"/>
                </a:cubicBezTo>
                <a:lnTo>
                  <a:pt x="203198" y="0"/>
                </a:lnTo>
                <a:moveTo>
                  <a:pt x="152398" y="50800"/>
                </a:moveTo>
                <a:lnTo>
                  <a:pt x="50799" y="50800"/>
                </a:lnTo>
                <a:cubicBezTo>
                  <a:pt x="22782" y="50800"/>
                  <a:pt x="0" y="73579"/>
                  <a:pt x="0" y="101600"/>
                </a:cubicBezTo>
                <a:lnTo>
                  <a:pt x="0" y="355600"/>
                </a:lnTo>
                <a:cubicBezTo>
                  <a:pt x="0" y="383621"/>
                  <a:pt x="22782" y="406400"/>
                  <a:pt x="50799" y="406400"/>
                </a:cubicBezTo>
                <a:lnTo>
                  <a:pt x="406401" y="406400"/>
                </a:lnTo>
                <a:cubicBezTo>
                  <a:pt x="434418" y="406400"/>
                  <a:pt x="457200" y="383621"/>
                  <a:pt x="457200" y="355600"/>
                </a:cubicBezTo>
                <a:lnTo>
                  <a:pt x="457200" y="101600"/>
                </a:lnTo>
                <a:cubicBezTo>
                  <a:pt x="457200" y="73579"/>
                  <a:pt x="434418" y="50800"/>
                  <a:pt x="406401" y="50800"/>
                </a:cubicBezTo>
                <a:lnTo>
                  <a:pt x="304802" y="50800"/>
                </a:lnTo>
                <a:lnTo>
                  <a:pt x="304802" y="88900"/>
                </a:lnTo>
                <a:lnTo>
                  <a:pt x="406401" y="88900"/>
                </a:lnTo>
                <a:cubicBezTo>
                  <a:pt x="413387" y="88900"/>
                  <a:pt x="419102" y="94614"/>
                  <a:pt x="419102" y="101600"/>
                </a:cubicBezTo>
                <a:lnTo>
                  <a:pt x="419102" y="355600"/>
                </a:lnTo>
                <a:cubicBezTo>
                  <a:pt x="419102" y="362586"/>
                  <a:pt x="413387" y="368300"/>
                  <a:pt x="406401" y="368300"/>
                </a:cubicBezTo>
                <a:lnTo>
                  <a:pt x="50799" y="368300"/>
                </a:lnTo>
                <a:cubicBezTo>
                  <a:pt x="43813" y="368300"/>
                  <a:pt x="38098" y="362586"/>
                  <a:pt x="38098" y="355600"/>
                </a:cubicBezTo>
                <a:lnTo>
                  <a:pt x="38098" y="101600"/>
                </a:lnTo>
                <a:cubicBezTo>
                  <a:pt x="38098" y="94614"/>
                  <a:pt x="43813" y="88900"/>
                  <a:pt x="50799" y="88900"/>
                </a:cubicBezTo>
                <a:lnTo>
                  <a:pt x="152398" y="88900"/>
                </a:lnTo>
                <a:lnTo>
                  <a:pt x="152398" y="50800"/>
                </a:lnTo>
                <a:moveTo>
                  <a:pt x="228600" y="241300"/>
                </a:moveTo>
                <a:cubicBezTo>
                  <a:pt x="256654" y="241300"/>
                  <a:pt x="279399" y="218558"/>
                  <a:pt x="279399" y="190500"/>
                </a:cubicBezTo>
                <a:cubicBezTo>
                  <a:pt x="279399" y="162442"/>
                  <a:pt x="256654" y="139700"/>
                  <a:pt x="228600" y="139700"/>
                </a:cubicBezTo>
                <a:cubicBezTo>
                  <a:pt x="200546" y="139700"/>
                  <a:pt x="177801" y="162442"/>
                  <a:pt x="177801" y="190500"/>
                </a:cubicBezTo>
                <a:cubicBezTo>
                  <a:pt x="177801" y="218558"/>
                  <a:pt x="200546" y="241300"/>
                  <a:pt x="228600" y="241300"/>
                </a:cubicBezTo>
                <a:moveTo>
                  <a:pt x="203198" y="266700"/>
                </a:moveTo>
                <a:cubicBezTo>
                  <a:pt x="168112" y="266700"/>
                  <a:pt x="139697" y="295115"/>
                  <a:pt x="139697" y="330200"/>
                </a:cubicBezTo>
                <a:cubicBezTo>
                  <a:pt x="139697" y="337186"/>
                  <a:pt x="145412" y="342900"/>
                  <a:pt x="152398" y="342900"/>
                </a:cubicBezTo>
                <a:lnTo>
                  <a:pt x="304797" y="342900"/>
                </a:lnTo>
                <a:cubicBezTo>
                  <a:pt x="311783" y="342900"/>
                  <a:pt x="317498" y="337186"/>
                  <a:pt x="317498" y="330200"/>
                </a:cubicBezTo>
                <a:cubicBezTo>
                  <a:pt x="317498" y="295116"/>
                  <a:pt x="289083" y="266700"/>
                  <a:pt x="253997" y="266700"/>
                </a:cubicBezTo>
                <a:lnTo>
                  <a:pt x="203198" y="266700"/>
                </a:lnTo>
              </a:path>
            </a:pathLst>
          </a:custGeom>
          <a:solidFill>
            <a:srgbClr val="A953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823746" y="250246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14338" y="228600"/>
                </a:moveTo>
                <a:cubicBezTo>
                  <a:pt x="414338" y="126018"/>
                  <a:pt x="331182" y="42863"/>
                  <a:pt x="228600" y="42863"/>
                </a:cubicBezTo>
                <a:cubicBezTo>
                  <a:pt x="126018" y="42863"/>
                  <a:pt x="42863" y="126018"/>
                  <a:pt x="42863" y="228600"/>
                </a:cubicBezTo>
                <a:cubicBezTo>
                  <a:pt x="42863" y="331182"/>
                  <a:pt x="126018" y="414338"/>
                  <a:pt x="228600" y="414338"/>
                </a:cubicBezTo>
                <a:cubicBezTo>
                  <a:pt x="331182" y="414338"/>
                  <a:pt x="414338" y="331182"/>
                  <a:pt x="414338" y="228600"/>
                </a:cubicBezTo>
                <a:moveTo>
                  <a:pt x="0" y="228600"/>
                </a:moveTo>
                <a:cubicBezTo>
                  <a:pt x="0" y="102349"/>
                  <a:pt x="102349" y="0"/>
                  <a:pt x="228600" y="0"/>
                </a:cubicBezTo>
                <a:cubicBezTo>
                  <a:pt x="354851" y="0"/>
                  <a:pt x="457200" y="102349"/>
                  <a:pt x="457200" y="228600"/>
                </a:cubicBezTo>
                <a:cubicBezTo>
                  <a:pt x="457200" y="354851"/>
                  <a:pt x="354851" y="457200"/>
                  <a:pt x="228600" y="457200"/>
                </a:cubicBezTo>
                <a:cubicBezTo>
                  <a:pt x="102349" y="457200"/>
                  <a:pt x="0" y="354851"/>
                  <a:pt x="0" y="228600"/>
                </a:cubicBezTo>
                <a:moveTo>
                  <a:pt x="162878" y="341560"/>
                </a:moveTo>
                <a:cubicBezTo>
                  <a:pt x="151804" y="346206"/>
                  <a:pt x="139213" y="337898"/>
                  <a:pt x="144036" y="326916"/>
                </a:cubicBezTo>
                <a:cubicBezTo>
                  <a:pt x="158324" y="294236"/>
                  <a:pt x="190826" y="271463"/>
                  <a:pt x="228691" y="271463"/>
                </a:cubicBezTo>
                <a:cubicBezTo>
                  <a:pt x="266552" y="271463"/>
                  <a:pt x="299059" y="294323"/>
                  <a:pt x="313347" y="326916"/>
                </a:cubicBezTo>
                <a:cubicBezTo>
                  <a:pt x="318170" y="337898"/>
                  <a:pt x="305579" y="346206"/>
                  <a:pt x="294505" y="341560"/>
                </a:cubicBezTo>
                <a:cubicBezTo>
                  <a:pt x="274503" y="333079"/>
                  <a:pt x="252178" y="328343"/>
                  <a:pt x="228691" y="328343"/>
                </a:cubicBezTo>
                <a:cubicBezTo>
                  <a:pt x="205205" y="328343"/>
                  <a:pt x="182880" y="333075"/>
                  <a:pt x="162877" y="341560"/>
                </a:cubicBezTo>
                <a:lnTo>
                  <a:pt x="162878" y="341560"/>
                </a:lnTo>
                <a:moveTo>
                  <a:pt x="128944" y="185738"/>
                </a:moveTo>
                <a:cubicBezTo>
                  <a:pt x="128944" y="169955"/>
                  <a:pt x="141737" y="157163"/>
                  <a:pt x="157519" y="157163"/>
                </a:cubicBezTo>
                <a:cubicBezTo>
                  <a:pt x="173302" y="157163"/>
                  <a:pt x="186094" y="169955"/>
                  <a:pt x="186094" y="185738"/>
                </a:cubicBezTo>
                <a:cubicBezTo>
                  <a:pt x="186094" y="201520"/>
                  <a:pt x="173302" y="214313"/>
                  <a:pt x="157519" y="214313"/>
                </a:cubicBezTo>
                <a:cubicBezTo>
                  <a:pt x="141737" y="214313"/>
                  <a:pt x="128944" y="201520"/>
                  <a:pt x="128944" y="185738"/>
                </a:cubicBezTo>
                <a:moveTo>
                  <a:pt x="300394" y="157163"/>
                </a:moveTo>
                <a:cubicBezTo>
                  <a:pt x="316177" y="157163"/>
                  <a:pt x="328969" y="169955"/>
                  <a:pt x="328969" y="185738"/>
                </a:cubicBezTo>
                <a:cubicBezTo>
                  <a:pt x="328969" y="201520"/>
                  <a:pt x="316177" y="214313"/>
                  <a:pt x="300394" y="214313"/>
                </a:cubicBezTo>
                <a:cubicBezTo>
                  <a:pt x="284612" y="214313"/>
                  <a:pt x="271819" y="201520"/>
                  <a:pt x="271819" y="185738"/>
                </a:cubicBezTo>
                <a:cubicBezTo>
                  <a:pt x="271819" y="169955"/>
                  <a:pt x="284612" y="157163"/>
                  <a:pt x="300394" y="157163"/>
                </a:cubicBezTo>
                <a:lnTo>
                  <a:pt x="300394" y="157163"/>
                </a:lnTo>
              </a:path>
            </a:pathLst>
          </a:custGeom>
          <a:solidFill>
            <a:srgbClr val="A953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8605044" y="250246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137069" y="68671"/>
                </a:moveTo>
                <a:cubicBezTo>
                  <a:pt x="135372" y="74743"/>
                  <a:pt x="130997" y="79745"/>
                  <a:pt x="125282" y="82333"/>
                </a:cubicBezTo>
                <a:cubicBezTo>
                  <a:pt x="110460" y="89031"/>
                  <a:pt x="100099" y="103853"/>
                  <a:pt x="100013" y="121176"/>
                </a:cubicBezTo>
                <a:cubicBezTo>
                  <a:pt x="99921" y="129301"/>
                  <a:pt x="95367" y="136625"/>
                  <a:pt x="88134" y="140196"/>
                </a:cubicBezTo>
                <a:cubicBezTo>
                  <a:pt x="73938" y="147250"/>
                  <a:pt x="64291" y="161808"/>
                  <a:pt x="64291" y="178591"/>
                </a:cubicBezTo>
                <a:cubicBezTo>
                  <a:pt x="64291" y="184933"/>
                  <a:pt x="65631" y="190826"/>
                  <a:pt x="68041" y="196185"/>
                </a:cubicBezTo>
                <a:cubicBezTo>
                  <a:pt x="71968" y="204848"/>
                  <a:pt x="69737" y="214939"/>
                  <a:pt x="62595" y="221189"/>
                </a:cubicBezTo>
                <a:cubicBezTo>
                  <a:pt x="50452" y="231636"/>
                  <a:pt x="42863" y="247085"/>
                  <a:pt x="42863" y="264321"/>
                </a:cubicBezTo>
                <a:cubicBezTo>
                  <a:pt x="42863" y="282358"/>
                  <a:pt x="51165" y="298341"/>
                  <a:pt x="64205" y="308880"/>
                </a:cubicBezTo>
                <a:cubicBezTo>
                  <a:pt x="70189" y="313703"/>
                  <a:pt x="73134" y="321380"/>
                  <a:pt x="71972" y="328974"/>
                </a:cubicBezTo>
                <a:cubicBezTo>
                  <a:pt x="71616" y="331205"/>
                  <a:pt x="71438" y="333441"/>
                  <a:pt x="71438" y="335759"/>
                </a:cubicBezTo>
                <a:cubicBezTo>
                  <a:pt x="71438" y="359067"/>
                  <a:pt x="90009" y="377995"/>
                  <a:pt x="113139" y="378621"/>
                </a:cubicBezTo>
                <a:cubicBezTo>
                  <a:pt x="121355" y="378891"/>
                  <a:pt x="128674" y="383710"/>
                  <a:pt x="132071" y="391212"/>
                </a:cubicBezTo>
                <a:cubicBezTo>
                  <a:pt x="138234" y="404873"/>
                  <a:pt x="151982" y="414342"/>
                  <a:pt x="167879" y="414342"/>
                </a:cubicBezTo>
                <a:cubicBezTo>
                  <a:pt x="189578" y="414342"/>
                  <a:pt x="207171" y="396749"/>
                  <a:pt x="207171" y="375050"/>
                </a:cubicBezTo>
                <a:lnTo>
                  <a:pt x="207171" y="78584"/>
                </a:lnTo>
                <a:cubicBezTo>
                  <a:pt x="207171" y="58851"/>
                  <a:pt x="191187" y="42867"/>
                  <a:pt x="171455" y="42867"/>
                </a:cubicBezTo>
                <a:cubicBezTo>
                  <a:pt x="155201" y="42867"/>
                  <a:pt x="141362" y="53762"/>
                  <a:pt x="137073" y="68676"/>
                </a:cubicBezTo>
                <a:lnTo>
                  <a:pt x="137069" y="68671"/>
                </a:lnTo>
                <a:moveTo>
                  <a:pt x="228600" y="430413"/>
                </a:moveTo>
                <a:cubicBezTo>
                  <a:pt x="213599" y="446931"/>
                  <a:pt x="191901" y="457200"/>
                  <a:pt x="167879" y="457200"/>
                </a:cubicBezTo>
                <a:cubicBezTo>
                  <a:pt x="139126" y="457200"/>
                  <a:pt x="113857" y="442464"/>
                  <a:pt x="99208" y="420144"/>
                </a:cubicBezTo>
                <a:cubicBezTo>
                  <a:pt x="59025" y="413002"/>
                  <a:pt x="28575" y="377908"/>
                  <a:pt x="28575" y="335759"/>
                </a:cubicBezTo>
                <a:cubicBezTo>
                  <a:pt x="28575" y="335310"/>
                  <a:pt x="28575" y="334776"/>
                  <a:pt x="28575" y="334328"/>
                </a:cubicBezTo>
                <a:cubicBezTo>
                  <a:pt x="10895" y="316291"/>
                  <a:pt x="0" y="291556"/>
                  <a:pt x="0" y="264321"/>
                </a:cubicBezTo>
                <a:cubicBezTo>
                  <a:pt x="0" y="239495"/>
                  <a:pt x="9021" y="216813"/>
                  <a:pt x="23930" y="199403"/>
                </a:cubicBezTo>
                <a:cubicBezTo>
                  <a:pt x="22321" y="192705"/>
                  <a:pt x="21429" y="185742"/>
                  <a:pt x="21429" y="178596"/>
                </a:cubicBezTo>
                <a:cubicBezTo>
                  <a:pt x="21429" y="149486"/>
                  <a:pt x="35986" y="123677"/>
                  <a:pt x="58128" y="108228"/>
                </a:cubicBezTo>
                <a:cubicBezTo>
                  <a:pt x="62147" y="82419"/>
                  <a:pt x="77596" y="60456"/>
                  <a:pt x="99116" y="47686"/>
                </a:cubicBezTo>
                <a:cubicBezTo>
                  <a:pt x="111173" y="19646"/>
                  <a:pt x="139030" y="0"/>
                  <a:pt x="171445" y="0"/>
                </a:cubicBezTo>
                <a:cubicBezTo>
                  <a:pt x="193949" y="0"/>
                  <a:pt x="214308" y="9464"/>
                  <a:pt x="228595" y="24648"/>
                </a:cubicBezTo>
                <a:cubicBezTo>
                  <a:pt x="242883" y="9469"/>
                  <a:pt x="263242" y="0"/>
                  <a:pt x="285745" y="0"/>
                </a:cubicBezTo>
                <a:cubicBezTo>
                  <a:pt x="318161" y="0"/>
                  <a:pt x="346023" y="19646"/>
                  <a:pt x="357988" y="47686"/>
                </a:cubicBezTo>
                <a:cubicBezTo>
                  <a:pt x="379508" y="60456"/>
                  <a:pt x="395044" y="82424"/>
                  <a:pt x="398976" y="108228"/>
                </a:cubicBezTo>
                <a:cubicBezTo>
                  <a:pt x="421209" y="123677"/>
                  <a:pt x="435766" y="149482"/>
                  <a:pt x="435766" y="178596"/>
                </a:cubicBezTo>
                <a:cubicBezTo>
                  <a:pt x="435766" y="185742"/>
                  <a:pt x="434875" y="192705"/>
                  <a:pt x="433266" y="199403"/>
                </a:cubicBezTo>
                <a:cubicBezTo>
                  <a:pt x="448179" y="216905"/>
                  <a:pt x="457195" y="239587"/>
                  <a:pt x="457195" y="264321"/>
                </a:cubicBezTo>
                <a:cubicBezTo>
                  <a:pt x="457195" y="291556"/>
                  <a:pt x="446300" y="316291"/>
                  <a:pt x="428620" y="334328"/>
                </a:cubicBezTo>
                <a:cubicBezTo>
                  <a:pt x="428620" y="334776"/>
                  <a:pt x="428620" y="335310"/>
                  <a:pt x="428620" y="335759"/>
                </a:cubicBezTo>
                <a:cubicBezTo>
                  <a:pt x="428620" y="377995"/>
                  <a:pt x="398171" y="413002"/>
                  <a:pt x="357988" y="420144"/>
                </a:cubicBezTo>
                <a:cubicBezTo>
                  <a:pt x="343343" y="442469"/>
                  <a:pt x="318074" y="457200"/>
                  <a:pt x="289316" y="457200"/>
                </a:cubicBezTo>
                <a:cubicBezTo>
                  <a:pt x="265295" y="457200"/>
                  <a:pt x="243596" y="446840"/>
                  <a:pt x="228595" y="430413"/>
                </a:cubicBezTo>
                <a:lnTo>
                  <a:pt x="228600" y="430413"/>
                </a:lnTo>
                <a:moveTo>
                  <a:pt x="250034" y="375046"/>
                </a:moveTo>
                <a:cubicBezTo>
                  <a:pt x="250034" y="396744"/>
                  <a:pt x="267627" y="414338"/>
                  <a:pt x="289325" y="414338"/>
                </a:cubicBezTo>
                <a:cubicBezTo>
                  <a:pt x="305222" y="414338"/>
                  <a:pt x="318970" y="404873"/>
                  <a:pt x="325133" y="391208"/>
                </a:cubicBezTo>
                <a:cubicBezTo>
                  <a:pt x="328526" y="383705"/>
                  <a:pt x="335850" y="378795"/>
                  <a:pt x="344066" y="378616"/>
                </a:cubicBezTo>
                <a:cubicBezTo>
                  <a:pt x="367196" y="377990"/>
                  <a:pt x="385767" y="359062"/>
                  <a:pt x="385767" y="335754"/>
                </a:cubicBezTo>
                <a:cubicBezTo>
                  <a:pt x="385767" y="333431"/>
                  <a:pt x="385589" y="331109"/>
                  <a:pt x="385232" y="328969"/>
                </a:cubicBezTo>
                <a:cubicBezTo>
                  <a:pt x="383984" y="321380"/>
                  <a:pt x="387020" y="313699"/>
                  <a:pt x="393000" y="308875"/>
                </a:cubicBezTo>
                <a:cubicBezTo>
                  <a:pt x="406039" y="298337"/>
                  <a:pt x="414342" y="282353"/>
                  <a:pt x="414342" y="264316"/>
                </a:cubicBezTo>
                <a:cubicBezTo>
                  <a:pt x="414342" y="247080"/>
                  <a:pt x="406753" y="231636"/>
                  <a:pt x="394609" y="221184"/>
                </a:cubicBezTo>
                <a:cubicBezTo>
                  <a:pt x="387468" y="215021"/>
                  <a:pt x="385232" y="204844"/>
                  <a:pt x="389164" y="196180"/>
                </a:cubicBezTo>
                <a:cubicBezTo>
                  <a:pt x="391574" y="190822"/>
                  <a:pt x="392913" y="184928"/>
                  <a:pt x="392913" y="178587"/>
                </a:cubicBezTo>
                <a:cubicBezTo>
                  <a:pt x="392913" y="161799"/>
                  <a:pt x="383271" y="147246"/>
                  <a:pt x="369070" y="140191"/>
                </a:cubicBezTo>
                <a:cubicBezTo>
                  <a:pt x="361837" y="136621"/>
                  <a:pt x="357192" y="129209"/>
                  <a:pt x="357192" y="121172"/>
                </a:cubicBezTo>
                <a:cubicBezTo>
                  <a:pt x="357101" y="103935"/>
                  <a:pt x="346745" y="89026"/>
                  <a:pt x="331923" y="82328"/>
                </a:cubicBezTo>
                <a:cubicBezTo>
                  <a:pt x="326208" y="79740"/>
                  <a:pt x="321832" y="74738"/>
                  <a:pt x="320136" y="68667"/>
                </a:cubicBezTo>
                <a:cubicBezTo>
                  <a:pt x="315852" y="53753"/>
                  <a:pt x="302008" y="42858"/>
                  <a:pt x="285755" y="42858"/>
                </a:cubicBezTo>
                <a:cubicBezTo>
                  <a:pt x="266022" y="42858"/>
                  <a:pt x="250038" y="58842"/>
                  <a:pt x="250038" y="78579"/>
                </a:cubicBezTo>
                <a:lnTo>
                  <a:pt x="250034" y="375046"/>
                </a:lnTo>
              </a:path>
            </a:pathLst>
          </a:custGeom>
          <a:solidFill>
            <a:srgbClr val="A953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1920240"/>
          </a:xfrm>
          <a:prstGeom prst="rect">
            <a:avLst/>
          </a:pr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181600" y="2128524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CB98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991600" y="2128524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CB98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371600" y="2128524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CB98FF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1236006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731519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End-to-End UX Design Case Study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305800" y="4708486"/>
            <a:ext cx="3215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what improved flow should feel like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305800" y="4124251"/>
            <a:ext cx="32181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Future-state vision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357360" y="2494284"/>
            <a:ext cx="1097280" cy="1097280"/>
          </a:xfrm>
          <a:custGeom>
            <a:avLst/>
            <a:gdLst/>
            <a:ahLst/>
            <a:cxnLst/>
            <a:rect l="l" t="t" r="r" b="b"/>
            <a:pathLst>
              <a:path w="1097280" h="1097280">
                <a:moveTo>
                  <a:pt x="994410" y="548640"/>
                </a:moveTo>
                <a:cubicBezTo>
                  <a:pt x="994410" y="302443"/>
                  <a:pt x="794837" y="102870"/>
                  <a:pt x="548640" y="102870"/>
                </a:cubicBezTo>
                <a:cubicBezTo>
                  <a:pt x="302443" y="102870"/>
                  <a:pt x="102870" y="302443"/>
                  <a:pt x="102870" y="548640"/>
                </a:cubicBezTo>
                <a:cubicBezTo>
                  <a:pt x="102870" y="794837"/>
                  <a:pt x="302443" y="994410"/>
                  <a:pt x="548640" y="994410"/>
                </a:cubicBezTo>
                <a:cubicBezTo>
                  <a:pt x="794837" y="994410"/>
                  <a:pt x="994410" y="794837"/>
                  <a:pt x="994410" y="548640"/>
                </a:cubicBezTo>
                <a:lnTo>
                  <a:pt x="994410" y="548640"/>
                </a:lnTo>
                <a:moveTo>
                  <a:pt x="0" y="548640"/>
                </a:moveTo>
                <a:cubicBezTo>
                  <a:pt x="0" y="245637"/>
                  <a:pt x="245637" y="0"/>
                  <a:pt x="548640" y="0"/>
                </a:cubicBezTo>
                <a:cubicBezTo>
                  <a:pt x="851643" y="0"/>
                  <a:pt x="1097280" y="245637"/>
                  <a:pt x="1097280" y="548640"/>
                </a:cubicBezTo>
                <a:cubicBezTo>
                  <a:pt x="1097280" y="851643"/>
                  <a:pt x="851643" y="1097280"/>
                  <a:pt x="548640" y="1097280"/>
                </a:cubicBezTo>
                <a:cubicBezTo>
                  <a:pt x="245637" y="1097280"/>
                  <a:pt x="0" y="851643"/>
                  <a:pt x="0" y="548640"/>
                </a:cubicBezTo>
                <a:moveTo>
                  <a:pt x="657293" y="696729"/>
                </a:moveTo>
                <a:lnTo>
                  <a:pt x="348035" y="815674"/>
                </a:lnTo>
                <a:cubicBezTo>
                  <a:pt x="306459" y="831749"/>
                  <a:pt x="265520" y="790810"/>
                  <a:pt x="281595" y="749234"/>
                </a:cubicBezTo>
                <a:lnTo>
                  <a:pt x="400540" y="439976"/>
                </a:lnTo>
                <a:cubicBezTo>
                  <a:pt x="407618" y="421761"/>
                  <a:pt x="421761" y="407618"/>
                  <a:pt x="439976" y="400540"/>
                </a:cubicBezTo>
                <a:lnTo>
                  <a:pt x="749234" y="281595"/>
                </a:lnTo>
                <a:cubicBezTo>
                  <a:pt x="790810" y="265520"/>
                  <a:pt x="831749" y="306459"/>
                  <a:pt x="815674" y="348035"/>
                </a:cubicBezTo>
                <a:lnTo>
                  <a:pt x="696729" y="657293"/>
                </a:lnTo>
                <a:cubicBezTo>
                  <a:pt x="689871" y="675507"/>
                  <a:pt x="675507" y="689651"/>
                  <a:pt x="657293" y="696729"/>
                </a:cubicBezTo>
                <a:lnTo>
                  <a:pt x="657293" y="696729"/>
                </a:lnTo>
                <a:moveTo>
                  <a:pt x="617220" y="548640"/>
                </a:moveTo>
                <a:cubicBezTo>
                  <a:pt x="617220" y="510762"/>
                  <a:pt x="586518" y="480060"/>
                  <a:pt x="548640" y="480060"/>
                </a:cubicBezTo>
                <a:cubicBezTo>
                  <a:pt x="510762" y="480060"/>
                  <a:pt x="480060" y="510762"/>
                  <a:pt x="480060" y="548640"/>
                </a:cubicBezTo>
                <a:cubicBezTo>
                  <a:pt x="480060" y="586518"/>
                  <a:pt x="510762" y="617220"/>
                  <a:pt x="548640" y="617220"/>
                </a:cubicBezTo>
                <a:cubicBezTo>
                  <a:pt x="586518" y="617220"/>
                  <a:pt x="617220" y="586518"/>
                  <a:pt x="617220" y="548640"/>
                </a:cubicBezTo>
                <a:lnTo>
                  <a:pt x="617220" y="548640"/>
                </a:lnTo>
              </a:path>
            </a:pathLst>
          </a:custGeom>
          <a:gradFill>
            <a:gsLst>
              <a:gs pos="0">
                <a:srgbClr val="EB6C17">
                  <a:alpha val="100000"/>
                </a:srgbClr>
              </a:gs>
              <a:gs pos="100000">
                <a:srgbClr val="9831FF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495800" y="4708486"/>
            <a:ext cx="3215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moments to simplify, clarify, or add support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495800" y="4124251"/>
            <a:ext cx="32181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Opportunities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718810" y="2494284"/>
            <a:ext cx="754380" cy="1097280"/>
          </a:xfrm>
          <a:custGeom>
            <a:avLst/>
            <a:gdLst/>
            <a:ahLst/>
            <a:cxnLst/>
            <a:rect l="l" t="t" r="r" b="b"/>
            <a:pathLst>
              <a:path w="754380" h="1097280">
                <a:moveTo>
                  <a:pt x="602644" y="533421"/>
                </a:moveTo>
                <a:cubicBezTo>
                  <a:pt x="633506" y="489277"/>
                  <a:pt x="651505" y="435478"/>
                  <a:pt x="651505" y="377190"/>
                </a:cubicBezTo>
                <a:cubicBezTo>
                  <a:pt x="651505" y="225667"/>
                  <a:pt x="528707" y="102870"/>
                  <a:pt x="377182" y="102870"/>
                </a:cubicBezTo>
                <a:cubicBezTo>
                  <a:pt x="225665" y="102870"/>
                  <a:pt x="102860" y="225667"/>
                  <a:pt x="102860" y="377190"/>
                </a:cubicBezTo>
                <a:cubicBezTo>
                  <a:pt x="102860" y="435477"/>
                  <a:pt x="120859" y="489277"/>
                  <a:pt x="151721" y="533421"/>
                </a:cubicBezTo>
                <a:cubicBezTo>
                  <a:pt x="159649" y="544778"/>
                  <a:pt x="169079" y="557638"/>
                  <a:pt x="179150" y="571354"/>
                </a:cubicBezTo>
                <a:lnTo>
                  <a:pt x="179150" y="571354"/>
                </a:lnTo>
                <a:cubicBezTo>
                  <a:pt x="206798" y="609287"/>
                  <a:pt x="239802" y="654725"/>
                  <a:pt x="264448" y="699516"/>
                </a:cubicBezTo>
                <a:cubicBezTo>
                  <a:pt x="286740" y="740236"/>
                  <a:pt x="298093" y="782668"/>
                  <a:pt x="303668" y="822741"/>
                </a:cubicBezTo>
                <a:lnTo>
                  <a:pt x="199299" y="822960"/>
                </a:lnTo>
                <a:cubicBezTo>
                  <a:pt x="194585" y="797240"/>
                  <a:pt x="186656" y="772167"/>
                  <a:pt x="174013" y="749025"/>
                </a:cubicBezTo>
                <a:cubicBezTo>
                  <a:pt x="152792" y="710445"/>
                  <a:pt x="126434" y="674235"/>
                  <a:pt x="100076" y="638013"/>
                </a:cubicBezTo>
                <a:lnTo>
                  <a:pt x="100076" y="638013"/>
                </a:lnTo>
                <a:lnTo>
                  <a:pt x="100076" y="638013"/>
                </a:lnTo>
                <a:cubicBezTo>
                  <a:pt x="88934" y="622794"/>
                  <a:pt x="77784" y="607586"/>
                  <a:pt x="67072" y="592147"/>
                </a:cubicBezTo>
                <a:cubicBezTo>
                  <a:pt x="24849" y="531281"/>
                  <a:pt x="-8" y="457127"/>
                  <a:pt x="-8" y="377190"/>
                </a:cubicBezTo>
                <a:cubicBezTo>
                  <a:pt x="-8" y="168882"/>
                  <a:pt x="168868" y="0"/>
                  <a:pt x="377182" y="0"/>
                </a:cubicBezTo>
                <a:cubicBezTo>
                  <a:pt x="585497" y="0"/>
                  <a:pt x="754372" y="168882"/>
                  <a:pt x="754372" y="377190"/>
                </a:cubicBezTo>
                <a:cubicBezTo>
                  <a:pt x="754372" y="457127"/>
                  <a:pt x="729516" y="531281"/>
                  <a:pt x="687082" y="592147"/>
                </a:cubicBezTo>
                <a:cubicBezTo>
                  <a:pt x="676369" y="607575"/>
                  <a:pt x="665220" y="622794"/>
                  <a:pt x="654078" y="638013"/>
                </a:cubicBezTo>
                <a:lnTo>
                  <a:pt x="654078" y="638013"/>
                </a:lnTo>
                <a:lnTo>
                  <a:pt x="654078" y="638013"/>
                </a:lnTo>
                <a:cubicBezTo>
                  <a:pt x="627720" y="674015"/>
                  <a:pt x="601354" y="710236"/>
                  <a:pt x="580141" y="749025"/>
                </a:cubicBezTo>
                <a:cubicBezTo>
                  <a:pt x="567497" y="772167"/>
                  <a:pt x="559569" y="797251"/>
                  <a:pt x="554854" y="822960"/>
                </a:cubicBezTo>
                <a:lnTo>
                  <a:pt x="450697" y="822960"/>
                </a:lnTo>
                <a:cubicBezTo>
                  <a:pt x="456272" y="782887"/>
                  <a:pt x="467625" y="740236"/>
                  <a:pt x="489917" y="699735"/>
                </a:cubicBezTo>
                <a:cubicBezTo>
                  <a:pt x="514563" y="654945"/>
                  <a:pt x="547567" y="609506"/>
                  <a:pt x="575215" y="571573"/>
                </a:cubicBezTo>
                <a:lnTo>
                  <a:pt x="575215" y="571573"/>
                </a:lnTo>
                <a:lnTo>
                  <a:pt x="575215" y="571573"/>
                </a:lnTo>
                <a:lnTo>
                  <a:pt x="575215" y="571573"/>
                </a:lnTo>
                <a:cubicBezTo>
                  <a:pt x="585286" y="557857"/>
                  <a:pt x="594504" y="544997"/>
                  <a:pt x="602433" y="533640"/>
                </a:cubicBezTo>
                <a:lnTo>
                  <a:pt x="602644" y="533421"/>
                </a:lnTo>
              </a:path>
              <a:path w="754380" h="1097280">
                <a:moveTo>
                  <a:pt x="377190" y="274320"/>
                </a:moveTo>
                <a:cubicBezTo>
                  <a:pt x="320400" y="274320"/>
                  <a:pt x="274323" y="320395"/>
                  <a:pt x="274323" y="377190"/>
                </a:cubicBezTo>
                <a:cubicBezTo>
                  <a:pt x="274323" y="396052"/>
                  <a:pt x="258896" y="411480"/>
                  <a:pt x="240036" y="411480"/>
                </a:cubicBezTo>
                <a:cubicBezTo>
                  <a:pt x="221177" y="411480"/>
                  <a:pt x="205750" y="396052"/>
                  <a:pt x="205750" y="377190"/>
                </a:cubicBezTo>
                <a:cubicBezTo>
                  <a:pt x="205750" y="282462"/>
                  <a:pt x="282470" y="205740"/>
                  <a:pt x="377198" y="205740"/>
                </a:cubicBezTo>
                <a:cubicBezTo>
                  <a:pt x="396057" y="205740"/>
                  <a:pt x="411484" y="221168"/>
                  <a:pt x="411484" y="240030"/>
                </a:cubicBezTo>
                <a:cubicBezTo>
                  <a:pt x="411484" y="258892"/>
                  <a:pt x="396057" y="274320"/>
                  <a:pt x="377198" y="274320"/>
                </a:cubicBezTo>
                <a:lnTo>
                  <a:pt x="377190" y="274320"/>
                </a:lnTo>
              </a:path>
              <a:path w="754380" h="1097280">
                <a:moveTo>
                  <a:pt x="377190" y="1097280"/>
                </a:moveTo>
                <a:cubicBezTo>
                  <a:pt x="282463" y="1097280"/>
                  <a:pt x="205742" y="1020558"/>
                  <a:pt x="205742" y="925830"/>
                </a:cubicBezTo>
                <a:lnTo>
                  <a:pt x="205742" y="891540"/>
                </a:lnTo>
                <a:lnTo>
                  <a:pt x="548646" y="891540"/>
                </a:lnTo>
                <a:lnTo>
                  <a:pt x="548646" y="925830"/>
                </a:lnTo>
                <a:cubicBezTo>
                  <a:pt x="548646" y="1020558"/>
                  <a:pt x="471925" y="1097280"/>
                  <a:pt x="377198" y="1097280"/>
                </a:cubicBezTo>
                <a:lnTo>
                  <a:pt x="377190" y="1097280"/>
                </a:lnTo>
              </a:path>
            </a:pathLst>
          </a:custGeom>
          <a:gradFill>
            <a:gsLst>
              <a:gs pos="0">
                <a:srgbClr val="EB6C17">
                  <a:alpha val="100000"/>
                </a:srgbClr>
              </a:gs>
              <a:gs pos="100000">
                <a:srgbClr val="9831FF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85800" y="4708486"/>
            <a:ext cx="3215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main steps, emotions, and friction points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85800" y="4124251"/>
            <a:ext cx="32181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Current journey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977390" y="2494284"/>
            <a:ext cx="617220" cy="1097280"/>
          </a:xfrm>
          <a:custGeom>
            <a:avLst/>
            <a:gdLst/>
            <a:ahLst/>
            <a:cxnLst/>
            <a:rect l="l" t="t" r="r" b="b"/>
            <a:pathLst>
              <a:path w="617220" h="1097280">
                <a:moveTo>
                  <a:pt x="102872" y="308610"/>
                </a:moveTo>
                <a:cubicBezTo>
                  <a:pt x="102872" y="194987"/>
                  <a:pt x="194986" y="102870"/>
                  <a:pt x="308610" y="102870"/>
                </a:cubicBezTo>
                <a:cubicBezTo>
                  <a:pt x="422234" y="102870"/>
                  <a:pt x="514348" y="194987"/>
                  <a:pt x="514348" y="308610"/>
                </a:cubicBezTo>
                <a:cubicBezTo>
                  <a:pt x="514348" y="422233"/>
                  <a:pt x="422234" y="514350"/>
                  <a:pt x="308610" y="514350"/>
                </a:cubicBezTo>
                <a:cubicBezTo>
                  <a:pt x="194986" y="514350"/>
                  <a:pt x="102872" y="422233"/>
                  <a:pt x="102872" y="308610"/>
                </a:cubicBezTo>
                <a:lnTo>
                  <a:pt x="102872" y="308610"/>
                </a:lnTo>
                <a:moveTo>
                  <a:pt x="360043" y="612930"/>
                </a:moveTo>
                <a:cubicBezTo>
                  <a:pt x="505991" y="588493"/>
                  <a:pt x="617220" y="461406"/>
                  <a:pt x="617220" y="308610"/>
                </a:cubicBezTo>
                <a:cubicBezTo>
                  <a:pt x="617220" y="138235"/>
                  <a:pt x="478987" y="0"/>
                  <a:pt x="308610" y="0"/>
                </a:cubicBezTo>
                <a:cubicBezTo>
                  <a:pt x="138233" y="0"/>
                  <a:pt x="0" y="138235"/>
                  <a:pt x="0" y="308610"/>
                </a:cubicBezTo>
                <a:cubicBezTo>
                  <a:pt x="0" y="461626"/>
                  <a:pt x="111229" y="588504"/>
                  <a:pt x="257177" y="612930"/>
                </a:cubicBezTo>
                <a:lnTo>
                  <a:pt x="257177" y="1045840"/>
                </a:lnTo>
                <a:cubicBezTo>
                  <a:pt x="257177" y="1074347"/>
                  <a:pt x="280107" y="1097280"/>
                  <a:pt x="308610" y="1097280"/>
                </a:cubicBezTo>
                <a:cubicBezTo>
                  <a:pt x="337113" y="1097280"/>
                  <a:pt x="360043" y="1074347"/>
                  <a:pt x="360043" y="1045851"/>
                </a:cubicBezTo>
                <a:lnTo>
                  <a:pt x="360043" y="612930"/>
                </a:lnTo>
              </a:path>
            </a:pathLst>
          </a:custGeom>
          <a:gradFill>
            <a:gsLst>
              <a:gs pos="0">
                <a:srgbClr val="EB6C17">
                  <a:alpha val="100000"/>
                </a:srgbClr>
              </a:gs>
              <a:gs pos="100000">
                <a:srgbClr val="9831FF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736600" y="702803"/>
            <a:ext cx="9855201" cy="751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2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Journey Mapping (Current to Future)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10820399" y="395836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514464"/>
            <a:ext cx="12192000" cy="4343535"/>
          </a:xfrm>
          <a:prstGeom prst="rect">
            <a:avLst/>
          </a:pr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1187525"/>
            <a:ext cx="12192000" cy="2255973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730668" y="1932303"/>
            <a:ext cx="3566160" cy="3899506"/>
          </a:xfrm>
          <a:prstGeom prst="rect">
            <a:avLst/>
          </a:prstGeom>
          <a:solidFill>
            <a:srgbClr val="FFFFFF"/>
          </a:solidFill>
          <a:ln w="9525">
            <a:solidFill>
              <a:srgbClr val="EEDD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312920" y="1932303"/>
            <a:ext cx="3566160" cy="3899506"/>
          </a:xfrm>
          <a:prstGeom prst="rect">
            <a:avLst/>
          </a:prstGeom>
          <a:solidFill>
            <a:srgbClr val="FFFFFF"/>
          </a:solidFill>
          <a:ln w="9525">
            <a:solidFill>
              <a:srgbClr val="EEDD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895172" y="1932303"/>
            <a:ext cx="3566160" cy="3899506"/>
          </a:xfrm>
          <a:prstGeom prst="rect">
            <a:avLst/>
          </a:prstGeom>
          <a:solidFill>
            <a:srgbClr val="FFFFFF"/>
          </a:solidFill>
          <a:ln w="9525">
            <a:solidFill>
              <a:srgbClr val="EEDD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236006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31519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End-to-End UX Design Case Study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736600" y="702803"/>
            <a:ext cx="9855201" cy="751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2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Wireframes &amp; Low-Fidelity Iterations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993444" y="2214654"/>
            <a:ext cx="457167" cy="457200"/>
          </a:xfrm>
          <a:custGeom>
            <a:avLst/>
            <a:gdLst/>
            <a:ahLst/>
            <a:cxnLst/>
            <a:rect l="l" t="t" r="r" b="b"/>
            <a:pathLst>
              <a:path w="457167" h="457200">
                <a:moveTo>
                  <a:pt x="32532" y="322107"/>
                </a:moveTo>
                <a:lnTo>
                  <a:pt x="11973" y="391916"/>
                </a:lnTo>
                <a:lnTo>
                  <a:pt x="891" y="429640"/>
                </a:lnTo>
                <a:cubicBezTo>
                  <a:pt x="-1344" y="437239"/>
                  <a:pt x="713" y="445372"/>
                  <a:pt x="6254" y="450914"/>
                </a:cubicBezTo>
                <a:cubicBezTo>
                  <a:pt x="11795" y="456455"/>
                  <a:pt x="19932" y="458512"/>
                  <a:pt x="27439" y="456368"/>
                </a:cubicBezTo>
                <a:lnTo>
                  <a:pt x="65251" y="445194"/>
                </a:lnTo>
                <a:lnTo>
                  <a:pt x="135061" y="424634"/>
                </a:lnTo>
                <a:cubicBezTo>
                  <a:pt x="144355" y="421950"/>
                  <a:pt x="153028" y="417483"/>
                  <a:pt x="160626" y="411672"/>
                </a:cubicBezTo>
                <a:lnTo>
                  <a:pt x="160896" y="411850"/>
                </a:lnTo>
                <a:lnTo>
                  <a:pt x="161344" y="411137"/>
                </a:lnTo>
                <a:cubicBezTo>
                  <a:pt x="162596" y="410154"/>
                  <a:pt x="163757" y="409171"/>
                  <a:pt x="164919" y="408188"/>
                </a:cubicBezTo>
                <a:cubicBezTo>
                  <a:pt x="166171" y="407114"/>
                  <a:pt x="167332" y="405952"/>
                  <a:pt x="168494" y="404791"/>
                </a:cubicBezTo>
                <a:lnTo>
                  <a:pt x="440408" y="132963"/>
                </a:lnTo>
                <a:cubicBezTo>
                  <a:pt x="459983" y="113386"/>
                  <a:pt x="462397" y="83265"/>
                  <a:pt x="447736" y="61004"/>
                </a:cubicBezTo>
                <a:cubicBezTo>
                  <a:pt x="445679" y="57877"/>
                  <a:pt x="443178" y="54837"/>
                  <a:pt x="440408" y="52066"/>
                </a:cubicBezTo>
                <a:lnTo>
                  <a:pt x="405187" y="16756"/>
                </a:lnTo>
                <a:cubicBezTo>
                  <a:pt x="382841" y="-5592"/>
                  <a:pt x="346638" y="-5592"/>
                  <a:pt x="324292" y="16756"/>
                </a:cubicBezTo>
                <a:lnTo>
                  <a:pt x="52378" y="288672"/>
                </a:lnTo>
                <a:cubicBezTo>
                  <a:pt x="50142" y="290907"/>
                  <a:pt x="47998" y="293321"/>
                  <a:pt x="46032" y="295822"/>
                </a:cubicBezTo>
                <a:lnTo>
                  <a:pt x="45319" y="296270"/>
                </a:lnTo>
                <a:lnTo>
                  <a:pt x="45497" y="296540"/>
                </a:lnTo>
                <a:cubicBezTo>
                  <a:pt x="39687" y="304139"/>
                  <a:pt x="35307" y="312807"/>
                  <a:pt x="32537" y="322107"/>
                </a:cubicBezTo>
                <a:lnTo>
                  <a:pt x="32532" y="322107"/>
                </a:lnTo>
                <a:moveTo>
                  <a:pt x="342345" y="170238"/>
                </a:moveTo>
                <a:lnTo>
                  <a:pt x="176444" y="336143"/>
                </a:lnTo>
                <a:lnTo>
                  <a:pt x="132108" y="325060"/>
                </a:lnTo>
                <a:lnTo>
                  <a:pt x="121026" y="280725"/>
                </a:lnTo>
                <a:lnTo>
                  <a:pt x="286927" y="114821"/>
                </a:lnTo>
                <a:lnTo>
                  <a:pt x="342345" y="170238"/>
                </a:lnTo>
                <a:moveTo>
                  <a:pt x="86697" y="320319"/>
                </a:moveTo>
                <a:lnTo>
                  <a:pt x="93582" y="348030"/>
                </a:lnTo>
                <a:cubicBezTo>
                  <a:pt x="95461" y="355715"/>
                  <a:pt x="101537" y="361705"/>
                  <a:pt x="109226" y="363671"/>
                </a:cubicBezTo>
                <a:lnTo>
                  <a:pt x="136935" y="370551"/>
                </a:lnTo>
                <a:lnTo>
                  <a:pt x="130320" y="380564"/>
                </a:lnTo>
                <a:cubicBezTo>
                  <a:pt x="127998" y="381817"/>
                  <a:pt x="125584" y="382887"/>
                  <a:pt x="123079" y="383605"/>
                </a:cubicBezTo>
                <a:lnTo>
                  <a:pt x="102163" y="389772"/>
                </a:lnTo>
                <a:lnTo>
                  <a:pt x="53091" y="404073"/>
                </a:lnTo>
                <a:lnTo>
                  <a:pt x="67482" y="355089"/>
                </a:lnTo>
                <a:lnTo>
                  <a:pt x="73650" y="334172"/>
                </a:lnTo>
                <a:cubicBezTo>
                  <a:pt x="74363" y="331671"/>
                  <a:pt x="75437" y="329166"/>
                  <a:pt x="76690" y="326930"/>
                </a:cubicBezTo>
                <a:lnTo>
                  <a:pt x="86697" y="320319"/>
                </a:lnTo>
                <a:moveTo>
                  <a:pt x="281830" y="194996"/>
                </a:moveTo>
                <a:cubicBezTo>
                  <a:pt x="287371" y="189455"/>
                  <a:pt x="287371" y="180338"/>
                  <a:pt x="281830" y="174792"/>
                </a:cubicBezTo>
                <a:cubicBezTo>
                  <a:pt x="276289" y="169251"/>
                  <a:pt x="267169" y="169251"/>
                  <a:pt x="261628" y="174792"/>
                </a:cubicBezTo>
                <a:lnTo>
                  <a:pt x="175817" y="260604"/>
                </a:lnTo>
                <a:cubicBezTo>
                  <a:pt x="170277" y="266145"/>
                  <a:pt x="170277" y="275262"/>
                  <a:pt x="175817" y="280808"/>
                </a:cubicBezTo>
                <a:cubicBezTo>
                  <a:pt x="181358" y="286349"/>
                  <a:pt x="190479" y="286349"/>
                  <a:pt x="196020" y="280808"/>
                </a:cubicBezTo>
                <a:lnTo>
                  <a:pt x="281830" y="194996"/>
                </a:lnTo>
              </a:path>
            </a:pathLst>
          </a:custGeom>
          <a:gradFill>
            <a:gsLst>
              <a:gs pos="0">
                <a:srgbClr val="EB6C17">
                  <a:alpha val="100000"/>
                </a:srgbClr>
              </a:gs>
              <a:gs pos="100000">
                <a:srgbClr val="9831FF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587240" y="2214654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89808" y="40823"/>
                </a:moveTo>
                <a:lnTo>
                  <a:pt x="89808" y="89808"/>
                </a:lnTo>
                <a:lnTo>
                  <a:pt x="40823" y="89808"/>
                </a:lnTo>
                <a:lnTo>
                  <a:pt x="40823" y="40823"/>
                </a:lnTo>
                <a:lnTo>
                  <a:pt x="89808" y="40823"/>
                </a:lnTo>
                <a:moveTo>
                  <a:pt x="40823" y="0"/>
                </a:moveTo>
                <a:cubicBezTo>
                  <a:pt x="18270" y="0"/>
                  <a:pt x="0" y="18270"/>
                  <a:pt x="0" y="40823"/>
                </a:cubicBezTo>
                <a:lnTo>
                  <a:pt x="0" y="89808"/>
                </a:lnTo>
                <a:cubicBezTo>
                  <a:pt x="0" y="112361"/>
                  <a:pt x="18270" y="130631"/>
                  <a:pt x="40823" y="130631"/>
                </a:cubicBezTo>
                <a:lnTo>
                  <a:pt x="89808" y="130631"/>
                </a:lnTo>
                <a:cubicBezTo>
                  <a:pt x="112361" y="130631"/>
                  <a:pt x="130631" y="112361"/>
                  <a:pt x="130631" y="89808"/>
                </a:cubicBezTo>
                <a:lnTo>
                  <a:pt x="130631" y="40823"/>
                </a:lnTo>
                <a:cubicBezTo>
                  <a:pt x="130631" y="18270"/>
                  <a:pt x="112361" y="0"/>
                  <a:pt x="89808" y="0"/>
                </a:cubicBezTo>
                <a:lnTo>
                  <a:pt x="40823" y="0"/>
                </a:lnTo>
                <a:moveTo>
                  <a:pt x="89808" y="204108"/>
                </a:moveTo>
                <a:lnTo>
                  <a:pt x="89808" y="253092"/>
                </a:lnTo>
                <a:lnTo>
                  <a:pt x="40823" y="253092"/>
                </a:lnTo>
                <a:lnTo>
                  <a:pt x="40823" y="204108"/>
                </a:lnTo>
                <a:lnTo>
                  <a:pt x="89808" y="204108"/>
                </a:lnTo>
                <a:moveTo>
                  <a:pt x="40823" y="163284"/>
                </a:moveTo>
                <a:cubicBezTo>
                  <a:pt x="18270" y="163284"/>
                  <a:pt x="0" y="181554"/>
                  <a:pt x="0" y="204108"/>
                </a:cubicBezTo>
                <a:lnTo>
                  <a:pt x="0" y="253092"/>
                </a:lnTo>
                <a:cubicBezTo>
                  <a:pt x="0" y="275646"/>
                  <a:pt x="18270" y="293916"/>
                  <a:pt x="40823" y="293916"/>
                </a:cubicBezTo>
                <a:lnTo>
                  <a:pt x="89808" y="293916"/>
                </a:lnTo>
                <a:cubicBezTo>
                  <a:pt x="112361" y="293916"/>
                  <a:pt x="130631" y="275646"/>
                  <a:pt x="130631" y="253092"/>
                </a:cubicBezTo>
                <a:lnTo>
                  <a:pt x="130631" y="204108"/>
                </a:lnTo>
                <a:cubicBezTo>
                  <a:pt x="130631" y="181554"/>
                  <a:pt x="112361" y="163284"/>
                  <a:pt x="89808" y="163284"/>
                </a:cubicBezTo>
                <a:lnTo>
                  <a:pt x="40823" y="163284"/>
                </a:lnTo>
                <a:moveTo>
                  <a:pt x="40823" y="367392"/>
                </a:moveTo>
                <a:lnTo>
                  <a:pt x="89808" y="367392"/>
                </a:lnTo>
                <a:lnTo>
                  <a:pt x="89808" y="416377"/>
                </a:lnTo>
                <a:lnTo>
                  <a:pt x="40823" y="416377"/>
                </a:lnTo>
                <a:lnTo>
                  <a:pt x="40823" y="367392"/>
                </a:lnTo>
                <a:moveTo>
                  <a:pt x="0" y="367392"/>
                </a:moveTo>
                <a:lnTo>
                  <a:pt x="0" y="416377"/>
                </a:lnTo>
                <a:cubicBezTo>
                  <a:pt x="0" y="438930"/>
                  <a:pt x="18270" y="457200"/>
                  <a:pt x="40823" y="457200"/>
                </a:cubicBezTo>
                <a:lnTo>
                  <a:pt x="89808" y="457200"/>
                </a:lnTo>
                <a:cubicBezTo>
                  <a:pt x="112361" y="457200"/>
                  <a:pt x="130631" y="438930"/>
                  <a:pt x="130631" y="416377"/>
                </a:cubicBezTo>
                <a:lnTo>
                  <a:pt x="130631" y="367392"/>
                </a:lnTo>
                <a:cubicBezTo>
                  <a:pt x="130631" y="344839"/>
                  <a:pt x="112361" y="326569"/>
                  <a:pt x="89808" y="326569"/>
                </a:cubicBezTo>
                <a:lnTo>
                  <a:pt x="40823" y="326569"/>
                </a:lnTo>
                <a:cubicBezTo>
                  <a:pt x="18270" y="326569"/>
                  <a:pt x="0" y="344839"/>
                  <a:pt x="0" y="367392"/>
                </a:cubicBezTo>
                <a:lnTo>
                  <a:pt x="0" y="367392"/>
                </a:lnTo>
                <a:moveTo>
                  <a:pt x="253092" y="40823"/>
                </a:moveTo>
                <a:lnTo>
                  <a:pt x="253092" y="89808"/>
                </a:lnTo>
                <a:lnTo>
                  <a:pt x="204108" y="89808"/>
                </a:lnTo>
                <a:lnTo>
                  <a:pt x="204108" y="40823"/>
                </a:lnTo>
                <a:lnTo>
                  <a:pt x="253092" y="40823"/>
                </a:lnTo>
                <a:moveTo>
                  <a:pt x="204108" y="0"/>
                </a:moveTo>
                <a:cubicBezTo>
                  <a:pt x="181554" y="0"/>
                  <a:pt x="163284" y="18270"/>
                  <a:pt x="163284" y="40823"/>
                </a:cubicBezTo>
                <a:lnTo>
                  <a:pt x="163284" y="89808"/>
                </a:lnTo>
                <a:cubicBezTo>
                  <a:pt x="163284" y="112361"/>
                  <a:pt x="181554" y="130631"/>
                  <a:pt x="204108" y="130631"/>
                </a:cubicBezTo>
                <a:lnTo>
                  <a:pt x="253092" y="130631"/>
                </a:lnTo>
                <a:cubicBezTo>
                  <a:pt x="275646" y="130631"/>
                  <a:pt x="293916" y="112361"/>
                  <a:pt x="293916" y="89808"/>
                </a:cubicBezTo>
                <a:lnTo>
                  <a:pt x="293916" y="40823"/>
                </a:lnTo>
                <a:cubicBezTo>
                  <a:pt x="293916" y="18270"/>
                  <a:pt x="275646" y="0"/>
                  <a:pt x="253092" y="0"/>
                </a:cubicBezTo>
                <a:lnTo>
                  <a:pt x="204108" y="0"/>
                </a:lnTo>
                <a:moveTo>
                  <a:pt x="204108" y="204108"/>
                </a:moveTo>
                <a:lnTo>
                  <a:pt x="253092" y="204108"/>
                </a:lnTo>
                <a:lnTo>
                  <a:pt x="253092" y="253092"/>
                </a:lnTo>
                <a:lnTo>
                  <a:pt x="204108" y="253092"/>
                </a:lnTo>
                <a:lnTo>
                  <a:pt x="204108" y="204108"/>
                </a:lnTo>
                <a:moveTo>
                  <a:pt x="163284" y="204108"/>
                </a:moveTo>
                <a:lnTo>
                  <a:pt x="163284" y="253092"/>
                </a:lnTo>
                <a:cubicBezTo>
                  <a:pt x="163284" y="275646"/>
                  <a:pt x="181554" y="293916"/>
                  <a:pt x="204108" y="293916"/>
                </a:cubicBezTo>
                <a:lnTo>
                  <a:pt x="253092" y="293916"/>
                </a:lnTo>
                <a:cubicBezTo>
                  <a:pt x="275646" y="293916"/>
                  <a:pt x="293916" y="275646"/>
                  <a:pt x="293916" y="253092"/>
                </a:cubicBezTo>
                <a:lnTo>
                  <a:pt x="293916" y="204108"/>
                </a:lnTo>
                <a:cubicBezTo>
                  <a:pt x="293916" y="181554"/>
                  <a:pt x="275646" y="163284"/>
                  <a:pt x="253092" y="163284"/>
                </a:cubicBezTo>
                <a:lnTo>
                  <a:pt x="204108" y="163284"/>
                </a:lnTo>
                <a:cubicBezTo>
                  <a:pt x="181554" y="163284"/>
                  <a:pt x="163284" y="181554"/>
                  <a:pt x="163284" y="204108"/>
                </a:cubicBezTo>
                <a:moveTo>
                  <a:pt x="253092" y="367392"/>
                </a:moveTo>
                <a:lnTo>
                  <a:pt x="253092" y="416377"/>
                </a:lnTo>
                <a:lnTo>
                  <a:pt x="204108" y="416377"/>
                </a:lnTo>
                <a:lnTo>
                  <a:pt x="204108" y="367392"/>
                </a:lnTo>
                <a:lnTo>
                  <a:pt x="253092" y="367392"/>
                </a:lnTo>
                <a:moveTo>
                  <a:pt x="204108" y="326573"/>
                </a:moveTo>
                <a:cubicBezTo>
                  <a:pt x="181554" y="326573"/>
                  <a:pt x="163284" y="344843"/>
                  <a:pt x="163284" y="367397"/>
                </a:cubicBezTo>
                <a:lnTo>
                  <a:pt x="163284" y="416381"/>
                </a:lnTo>
                <a:cubicBezTo>
                  <a:pt x="163284" y="438935"/>
                  <a:pt x="181554" y="457205"/>
                  <a:pt x="204108" y="457205"/>
                </a:cubicBezTo>
                <a:lnTo>
                  <a:pt x="253092" y="457205"/>
                </a:lnTo>
                <a:cubicBezTo>
                  <a:pt x="275646" y="457205"/>
                  <a:pt x="293916" y="438935"/>
                  <a:pt x="293916" y="416381"/>
                </a:cubicBezTo>
                <a:lnTo>
                  <a:pt x="293916" y="367397"/>
                </a:lnTo>
                <a:cubicBezTo>
                  <a:pt x="293916" y="344843"/>
                  <a:pt x="275646" y="326573"/>
                  <a:pt x="253092" y="326573"/>
                </a:cubicBezTo>
                <a:lnTo>
                  <a:pt x="204108" y="326573"/>
                </a:lnTo>
                <a:moveTo>
                  <a:pt x="367392" y="40823"/>
                </a:moveTo>
                <a:lnTo>
                  <a:pt x="416377" y="40823"/>
                </a:lnTo>
                <a:lnTo>
                  <a:pt x="416377" y="89808"/>
                </a:lnTo>
                <a:lnTo>
                  <a:pt x="367392" y="89808"/>
                </a:lnTo>
                <a:lnTo>
                  <a:pt x="367392" y="40823"/>
                </a:lnTo>
                <a:moveTo>
                  <a:pt x="326573" y="40823"/>
                </a:moveTo>
                <a:lnTo>
                  <a:pt x="326573" y="89808"/>
                </a:lnTo>
                <a:cubicBezTo>
                  <a:pt x="326573" y="112361"/>
                  <a:pt x="344843" y="130631"/>
                  <a:pt x="367397" y="130631"/>
                </a:cubicBezTo>
                <a:lnTo>
                  <a:pt x="416381" y="130631"/>
                </a:lnTo>
                <a:cubicBezTo>
                  <a:pt x="438935" y="130631"/>
                  <a:pt x="457205" y="112361"/>
                  <a:pt x="457205" y="89808"/>
                </a:cubicBezTo>
                <a:lnTo>
                  <a:pt x="457205" y="40823"/>
                </a:lnTo>
                <a:cubicBezTo>
                  <a:pt x="457205" y="18270"/>
                  <a:pt x="438935" y="0"/>
                  <a:pt x="416381" y="0"/>
                </a:cubicBezTo>
                <a:lnTo>
                  <a:pt x="367397" y="0"/>
                </a:lnTo>
                <a:cubicBezTo>
                  <a:pt x="344843" y="0"/>
                  <a:pt x="326573" y="18270"/>
                  <a:pt x="326573" y="40823"/>
                </a:cubicBezTo>
                <a:lnTo>
                  <a:pt x="326573" y="40823"/>
                </a:lnTo>
                <a:moveTo>
                  <a:pt x="416377" y="204108"/>
                </a:moveTo>
                <a:lnTo>
                  <a:pt x="416377" y="253092"/>
                </a:lnTo>
                <a:lnTo>
                  <a:pt x="367392" y="253092"/>
                </a:lnTo>
                <a:lnTo>
                  <a:pt x="367392" y="204108"/>
                </a:lnTo>
                <a:lnTo>
                  <a:pt x="416377" y="204108"/>
                </a:lnTo>
                <a:moveTo>
                  <a:pt x="367392" y="163284"/>
                </a:moveTo>
                <a:cubicBezTo>
                  <a:pt x="344839" y="163284"/>
                  <a:pt x="326569" y="181554"/>
                  <a:pt x="326569" y="204108"/>
                </a:cubicBezTo>
                <a:lnTo>
                  <a:pt x="326569" y="253092"/>
                </a:lnTo>
                <a:cubicBezTo>
                  <a:pt x="326569" y="275646"/>
                  <a:pt x="344839" y="293916"/>
                  <a:pt x="367392" y="293916"/>
                </a:cubicBezTo>
                <a:lnTo>
                  <a:pt x="416377" y="293916"/>
                </a:lnTo>
                <a:cubicBezTo>
                  <a:pt x="438930" y="293916"/>
                  <a:pt x="457200" y="275646"/>
                  <a:pt x="457200" y="253092"/>
                </a:cubicBezTo>
                <a:lnTo>
                  <a:pt x="457200" y="204108"/>
                </a:lnTo>
                <a:cubicBezTo>
                  <a:pt x="457200" y="181554"/>
                  <a:pt x="438930" y="163284"/>
                  <a:pt x="416377" y="163284"/>
                </a:cubicBezTo>
                <a:lnTo>
                  <a:pt x="367392" y="163284"/>
                </a:lnTo>
                <a:moveTo>
                  <a:pt x="367392" y="367392"/>
                </a:moveTo>
                <a:lnTo>
                  <a:pt x="416377" y="367392"/>
                </a:lnTo>
                <a:lnTo>
                  <a:pt x="416377" y="416377"/>
                </a:lnTo>
                <a:lnTo>
                  <a:pt x="367392" y="416377"/>
                </a:lnTo>
                <a:lnTo>
                  <a:pt x="367392" y="367392"/>
                </a:lnTo>
                <a:moveTo>
                  <a:pt x="326573" y="367392"/>
                </a:moveTo>
                <a:lnTo>
                  <a:pt x="326573" y="416377"/>
                </a:lnTo>
                <a:cubicBezTo>
                  <a:pt x="326573" y="438930"/>
                  <a:pt x="344843" y="457200"/>
                  <a:pt x="367397" y="457200"/>
                </a:cubicBezTo>
                <a:lnTo>
                  <a:pt x="416381" y="457200"/>
                </a:lnTo>
                <a:cubicBezTo>
                  <a:pt x="438935" y="457200"/>
                  <a:pt x="457205" y="438930"/>
                  <a:pt x="457205" y="416377"/>
                </a:cubicBezTo>
                <a:lnTo>
                  <a:pt x="457205" y="367392"/>
                </a:lnTo>
                <a:cubicBezTo>
                  <a:pt x="457205" y="344839"/>
                  <a:pt x="438935" y="326569"/>
                  <a:pt x="416381" y="326569"/>
                </a:cubicBezTo>
                <a:lnTo>
                  <a:pt x="367397" y="326569"/>
                </a:lnTo>
                <a:cubicBezTo>
                  <a:pt x="344843" y="326569"/>
                  <a:pt x="326573" y="344839"/>
                  <a:pt x="326573" y="367392"/>
                </a:cubicBezTo>
              </a:path>
            </a:pathLst>
          </a:custGeom>
          <a:gradFill>
            <a:gsLst>
              <a:gs pos="0">
                <a:srgbClr val="EB6C17">
                  <a:alpha val="100000"/>
                </a:srgbClr>
              </a:gs>
              <a:gs pos="100000">
                <a:srgbClr val="9831FF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212318" y="2214654"/>
            <a:ext cx="371548" cy="457200"/>
          </a:xfrm>
          <a:custGeom>
            <a:avLst/>
            <a:gdLst/>
            <a:ahLst/>
            <a:cxnLst/>
            <a:rect l="l" t="t" r="r" b="b"/>
            <a:pathLst>
              <a:path w="371548" h="457200">
                <a:moveTo>
                  <a:pt x="114321" y="21434"/>
                </a:moveTo>
                <a:cubicBezTo>
                  <a:pt x="114321" y="9555"/>
                  <a:pt x="123878" y="0"/>
                  <a:pt x="135756" y="0"/>
                </a:cubicBezTo>
                <a:lnTo>
                  <a:pt x="235788" y="0"/>
                </a:lnTo>
                <a:cubicBezTo>
                  <a:pt x="247666" y="0"/>
                  <a:pt x="257222" y="9555"/>
                  <a:pt x="257222" y="21434"/>
                </a:cubicBezTo>
                <a:cubicBezTo>
                  <a:pt x="257222" y="33312"/>
                  <a:pt x="247666" y="42867"/>
                  <a:pt x="235788" y="42867"/>
                </a:cubicBezTo>
                <a:lnTo>
                  <a:pt x="207208" y="42867"/>
                </a:lnTo>
                <a:lnTo>
                  <a:pt x="207208" y="86987"/>
                </a:lnTo>
                <a:cubicBezTo>
                  <a:pt x="245972" y="91454"/>
                  <a:pt x="281161" y="107799"/>
                  <a:pt x="308849" y="132446"/>
                </a:cubicBezTo>
                <a:lnTo>
                  <a:pt x="334928" y="106276"/>
                </a:lnTo>
                <a:cubicBezTo>
                  <a:pt x="343325" y="97882"/>
                  <a:pt x="356897" y="97882"/>
                  <a:pt x="365205" y="106276"/>
                </a:cubicBezTo>
                <a:cubicBezTo>
                  <a:pt x="373513" y="114670"/>
                  <a:pt x="373602" y="128249"/>
                  <a:pt x="365205" y="136552"/>
                </a:cubicBezTo>
                <a:lnTo>
                  <a:pt x="337517" y="164240"/>
                </a:lnTo>
                <a:cubicBezTo>
                  <a:pt x="358952" y="194516"/>
                  <a:pt x="371547" y="231494"/>
                  <a:pt x="371547" y="271417"/>
                </a:cubicBezTo>
                <a:cubicBezTo>
                  <a:pt x="371547" y="374040"/>
                  <a:pt x="288395" y="457191"/>
                  <a:pt x="185774" y="457191"/>
                </a:cubicBezTo>
                <a:cubicBezTo>
                  <a:pt x="83152" y="457191"/>
                  <a:pt x="0" y="374127"/>
                  <a:pt x="0" y="271508"/>
                </a:cubicBezTo>
                <a:cubicBezTo>
                  <a:pt x="0" y="176123"/>
                  <a:pt x="71809" y="97612"/>
                  <a:pt x="164339" y="86987"/>
                </a:cubicBezTo>
                <a:lnTo>
                  <a:pt x="164339" y="42867"/>
                </a:lnTo>
                <a:lnTo>
                  <a:pt x="135760" y="42867"/>
                </a:lnTo>
                <a:cubicBezTo>
                  <a:pt x="123881" y="42867"/>
                  <a:pt x="114325" y="33312"/>
                  <a:pt x="114325" y="21434"/>
                </a:cubicBezTo>
                <a:lnTo>
                  <a:pt x="114321" y="21434"/>
                </a:lnTo>
                <a:moveTo>
                  <a:pt x="185774" y="414420"/>
                </a:moveTo>
                <a:cubicBezTo>
                  <a:pt x="264698" y="414420"/>
                  <a:pt x="328678" y="350439"/>
                  <a:pt x="328678" y="271517"/>
                </a:cubicBezTo>
                <a:cubicBezTo>
                  <a:pt x="328678" y="192596"/>
                  <a:pt x="264698" y="128615"/>
                  <a:pt x="185774" y="128615"/>
                </a:cubicBezTo>
                <a:cubicBezTo>
                  <a:pt x="106850" y="128615"/>
                  <a:pt x="42869" y="192596"/>
                  <a:pt x="42869" y="271517"/>
                </a:cubicBezTo>
                <a:cubicBezTo>
                  <a:pt x="42869" y="350439"/>
                  <a:pt x="106850" y="414420"/>
                  <a:pt x="185774" y="414420"/>
                </a:cubicBezTo>
                <a:moveTo>
                  <a:pt x="207208" y="192920"/>
                </a:moveTo>
                <a:lnTo>
                  <a:pt x="207208" y="285805"/>
                </a:lnTo>
                <a:cubicBezTo>
                  <a:pt x="207208" y="297683"/>
                  <a:pt x="197652" y="307238"/>
                  <a:pt x="185774" y="307238"/>
                </a:cubicBezTo>
                <a:cubicBezTo>
                  <a:pt x="173895" y="307238"/>
                  <a:pt x="164339" y="297683"/>
                  <a:pt x="164339" y="285805"/>
                </a:cubicBezTo>
                <a:lnTo>
                  <a:pt x="164339" y="192920"/>
                </a:lnTo>
                <a:cubicBezTo>
                  <a:pt x="164339" y="181042"/>
                  <a:pt x="173895" y="171487"/>
                  <a:pt x="185774" y="171487"/>
                </a:cubicBezTo>
                <a:cubicBezTo>
                  <a:pt x="197652" y="171487"/>
                  <a:pt x="207208" y="181042"/>
                  <a:pt x="207208" y="192920"/>
                </a:cubicBezTo>
                <a:lnTo>
                  <a:pt x="207208" y="192920"/>
                </a:lnTo>
              </a:path>
            </a:pathLst>
          </a:custGeom>
          <a:gradFill>
            <a:gsLst>
              <a:gs pos="0">
                <a:srgbClr val="EB6C17">
                  <a:alpha val="100000"/>
                </a:srgbClr>
              </a:gs>
              <a:gs pos="100000">
                <a:srgbClr val="9831FF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993427" y="3491292"/>
            <a:ext cx="3031490" cy="20320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3636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sketch/ideate multiple directions for core screens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93427" y="2887344"/>
            <a:ext cx="303276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5400A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Start broad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87240" y="3491293"/>
            <a:ext cx="3031490" cy="20320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3636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wireframes that establish hierarchy and navigation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87240" y="2887344"/>
            <a:ext cx="303276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5400A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Define structure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169492" y="3510765"/>
            <a:ext cx="3031490" cy="2012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3636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test concepts and refine based on early feedback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169492" y="2906816"/>
            <a:ext cx="303276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5400A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Iterate fast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028204" y="395836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514464"/>
            <a:ext cx="12192000" cy="4343535"/>
          </a:xfrm>
          <a:prstGeom prst="rect">
            <a:avLst/>
          </a:pr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0" y="1187525"/>
            <a:ext cx="12192000" cy="2255973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730668" y="1932303"/>
            <a:ext cx="3566160" cy="3899506"/>
          </a:xfrm>
          <a:prstGeom prst="rect">
            <a:avLst/>
          </a:prstGeom>
          <a:solidFill>
            <a:srgbClr val="FFFFFF"/>
          </a:solidFill>
          <a:ln w="9525">
            <a:solidFill>
              <a:srgbClr val="EEDD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312920" y="1932303"/>
            <a:ext cx="3566160" cy="3899506"/>
          </a:xfrm>
          <a:prstGeom prst="rect">
            <a:avLst/>
          </a:prstGeom>
          <a:solidFill>
            <a:srgbClr val="FFFFFF"/>
          </a:solidFill>
          <a:ln w="9525">
            <a:solidFill>
              <a:srgbClr val="EEDD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895172" y="1932303"/>
            <a:ext cx="3566160" cy="3899506"/>
          </a:xfrm>
          <a:prstGeom prst="rect">
            <a:avLst/>
          </a:prstGeom>
          <a:solidFill>
            <a:srgbClr val="FFFFFF"/>
          </a:solidFill>
          <a:ln w="9525">
            <a:solidFill>
              <a:srgbClr val="EEDDFF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11236006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31519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End-to-End UX Design Case Study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736600" y="702803"/>
            <a:ext cx="9855201" cy="751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2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Usability Testing &amp; Feedback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1007716" y="2214654"/>
            <a:ext cx="428625" cy="457200"/>
          </a:xfrm>
          <a:custGeom>
            <a:avLst/>
            <a:gdLst/>
            <a:ahLst/>
            <a:cxnLst/>
            <a:rect l="l" t="t" r="r" b="b"/>
            <a:pathLst>
              <a:path w="428625" h="457200">
                <a:moveTo>
                  <a:pt x="214313" y="42863"/>
                </a:moveTo>
                <a:lnTo>
                  <a:pt x="371476" y="42863"/>
                </a:lnTo>
                <a:cubicBezTo>
                  <a:pt x="379333" y="42863"/>
                  <a:pt x="385763" y="49291"/>
                  <a:pt x="385763" y="57150"/>
                </a:cubicBezTo>
                <a:lnTo>
                  <a:pt x="385763" y="400050"/>
                </a:lnTo>
                <a:cubicBezTo>
                  <a:pt x="385763" y="407909"/>
                  <a:pt x="379333" y="414338"/>
                  <a:pt x="371476" y="414338"/>
                </a:cubicBezTo>
                <a:lnTo>
                  <a:pt x="214313" y="414338"/>
                </a:lnTo>
                <a:lnTo>
                  <a:pt x="214313" y="42863"/>
                </a:lnTo>
                <a:moveTo>
                  <a:pt x="171450" y="42863"/>
                </a:moveTo>
                <a:lnTo>
                  <a:pt x="171450" y="414338"/>
                </a:lnTo>
                <a:lnTo>
                  <a:pt x="114301" y="414338"/>
                </a:lnTo>
                <a:cubicBezTo>
                  <a:pt x="106445" y="414338"/>
                  <a:pt x="100015" y="407909"/>
                  <a:pt x="100015" y="400050"/>
                </a:cubicBezTo>
                <a:lnTo>
                  <a:pt x="100015" y="371475"/>
                </a:lnTo>
                <a:lnTo>
                  <a:pt x="121447" y="371475"/>
                </a:lnTo>
                <a:cubicBezTo>
                  <a:pt x="133324" y="371475"/>
                  <a:pt x="142878" y="361920"/>
                  <a:pt x="142878" y="350046"/>
                </a:cubicBezTo>
                <a:cubicBezTo>
                  <a:pt x="142878" y="338168"/>
                  <a:pt x="133324" y="328617"/>
                  <a:pt x="121447" y="328617"/>
                </a:cubicBezTo>
                <a:lnTo>
                  <a:pt x="100015" y="328617"/>
                </a:lnTo>
                <a:lnTo>
                  <a:pt x="100015" y="250038"/>
                </a:lnTo>
                <a:lnTo>
                  <a:pt x="121447" y="250038"/>
                </a:lnTo>
                <a:cubicBezTo>
                  <a:pt x="133324" y="250038"/>
                  <a:pt x="142878" y="240483"/>
                  <a:pt x="142878" y="228609"/>
                </a:cubicBezTo>
                <a:cubicBezTo>
                  <a:pt x="142878" y="216731"/>
                  <a:pt x="133324" y="207180"/>
                  <a:pt x="121447" y="207180"/>
                </a:cubicBezTo>
                <a:lnTo>
                  <a:pt x="100015" y="207180"/>
                </a:lnTo>
                <a:lnTo>
                  <a:pt x="100015" y="128601"/>
                </a:lnTo>
                <a:lnTo>
                  <a:pt x="121447" y="128601"/>
                </a:lnTo>
                <a:cubicBezTo>
                  <a:pt x="133324" y="128601"/>
                  <a:pt x="142878" y="119046"/>
                  <a:pt x="142878" y="107172"/>
                </a:cubicBezTo>
                <a:cubicBezTo>
                  <a:pt x="142878" y="95294"/>
                  <a:pt x="133324" y="85743"/>
                  <a:pt x="121447" y="85743"/>
                </a:cubicBezTo>
                <a:lnTo>
                  <a:pt x="100015" y="85743"/>
                </a:lnTo>
                <a:lnTo>
                  <a:pt x="100015" y="57168"/>
                </a:lnTo>
                <a:cubicBezTo>
                  <a:pt x="100015" y="49309"/>
                  <a:pt x="106445" y="42881"/>
                  <a:pt x="114301" y="42881"/>
                </a:cubicBezTo>
                <a:lnTo>
                  <a:pt x="171450" y="42863"/>
                </a:lnTo>
                <a:moveTo>
                  <a:pt x="57149" y="371475"/>
                </a:moveTo>
                <a:lnTo>
                  <a:pt x="57149" y="400050"/>
                </a:lnTo>
                <a:cubicBezTo>
                  <a:pt x="57149" y="431574"/>
                  <a:pt x="82776" y="457200"/>
                  <a:pt x="114297" y="457200"/>
                </a:cubicBezTo>
                <a:lnTo>
                  <a:pt x="371472" y="457200"/>
                </a:lnTo>
                <a:cubicBezTo>
                  <a:pt x="402993" y="457200"/>
                  <a:pt x="428621" y="431574"/>
                  <a:pt x="428621" y="400050"/>
                </a:cubicBezTo>
                <a:lnTo>
                  <a:pt x="428621" y="57150"/>
                </a:lnTo>
                <a:cubicBezTo>
                  <a:pt x="428621" y="25626"/>
                  <a:pt x="402993" y="0"/>
                  <a:pt x="371472" y="0"/>
                </a:cubicBezTo>
                <a:lnTo>
                  <a:pt x="114297" y="0"/>
                </a:lnTo>
                <a:cubicBezTo>
                  <a:pt x="82776" y="0"/>
                  <a:pt x="57149" y="25626"/>
                  <a:pt x="57149" y="57150"/>
                </a:cubicBezTo>
                <a:lnTo>
                  <a:pt x="57149" y="85725"/>
                </a:lnTo>
                <a:lnTo>
                  <a:pt x="21431" y="85725"/>
                </a:lnTo>
                <a:cubicBezTo>
                  <a:pt x="9554" y="85725"/>
                  <a:pt x="0" y="95280"/>
                  <a:pt x="0" y="107159"/>
                </a:cubicBezTo>
                <a:cubicBezTo>
                  <a:pt x="0" y="119037"/>
                  <a:pt x="9554" y="128592"/>
                  <a:pt x="21431" y="128592"/>
                </a:cubicBezTo>
                <a:lnTo>
                  <a:pt x="57149" y="128592"/>
                </a:lnTo>
                <a:lnTo>
                  <a:pt x="57149" y="207176"/>
                </a:lnTo>
                <a:lnTo>
                  <a:pt x="21431" y="207176"/>
                </a:lnTo>
                <a:cubicBezTo>
                  <a:pt x="9554" y="207176"/>
                  <a:pt x="0" y="216731"/>
                  <a:pt x="0" y="228609"/>
                </a:cubicBezTo>
                <a:cubicBezTo>
                  <a:pt x="0" y="240487"/>
                  <a:pt x="9554" y="250043"/>
                  <a:pt x="21431" y="250043"/>
                </a:cubicBezTo>
                <a:lnTo>
                  <a:pt x="57149" y="250043"/>
                </a:lnTo>
                <a:lnTo>
                  <a:pt x="57149" y="328626"/>
                </a:lnTo>
                <a:lnTo>
                  <a:pt x="21431" y="328626"/>
                </a:lnTo>
                <a:cubicBezTo>
                  <a:pt x="9554" y="328626"/>
                  <a:pt x="0" y="338182"/>
                  <a:pt x="0" y="350060"/>
                </a:cubicBezTo>
                <a:cubicBezTo>
                  <a:pt x="0" y="361938"/>
                  <a:pt x="9554" y="371493"/>
                  <a:pt x="21431" y="371493"/>
                </a:cubicBezTo>
                <a:lnTo>
                  <a:pt x="57149" y="371475"/>
                </a:lnTo>
              </a:path>
            </a:pathLst>
          </a:custGeom>
          <a:gradFill>
            <a:gsLst>
              <a:gs pos="0">
                <a:srgbClr val="EB6C17">
                  <a:alpha val="100000"/>
                </a:srgbClr>
              </a:gs>
              <a:gs pos="100000">
                <a:srgbClr val="9831FF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587262" y="2214654"/>
            <a:ext cx="457155" cy="457200"/>
          </a:xfrm>
          <a:custGeom>
            <a:avLst/>
            <a:gdLst/>
            <a:ahLst/>
            <a:cxnLst/>
            <a:rect l="l" t="t" r="r" b="b"/>
            <a:pathLst>
              <a:path w="457155" h="457200">
                <a:moveTo>
                  <a:pt x="228578" y="0"/>
                </a:moveTo>
                <a:cubicBezTo>
                  <a:pt x="275902" y="0"/>
                  <a:pt x="314294" y="38396"/>
                  <a:pt x="314294" y="85716"/>
                </a:cubicBezTo>
                <a:lnTo>
                  <a:pt x="314294" y="88930"/>
                </a:lnTo>
                <a:cubicBezTo>
                  <a:pt x="314294" y="102948"/>
                  <a:pt x="302957" y="114286"/>
                  <a:pt x="288936" y="114286"/>
                </a:cubicBezTo>
                <a:lnTo>
                  <a:pt x="168306" y="114286"/>
                </a:lnTo>
                <a:cubicBezTo>
                  <a:pt x="154290" y="114286"/>
                  <a:pt x="142948" y="102948"/>
                  <a:pt x="142948" y="88930"/>
                </a:cubicBezTo>
                <a:lnTo>
                  <a:pt x="142948" y="85716"/>
                </a:lnTo>
                <a:cubicBezTo>
                  <a:pt x="142948" y="38391"/>
                  <a:pt x="181340" y="0"/>
                  <a:pt x="228665" y="0"/>
                </a:cubicBezTo>
                <a:lnTo>
                  <a:pt x="228578" y="0"/>
                </a:lnTo>
                <a:moveTo>
                  <a:pt x="34821" y="91966"/>
                </a:moveTo>
                <a:cubicBezTo>
                  <a:pt x="43215" y="83572"/>
                  <a:pt x="56788" y="83572"/>
                  <a:pt x="65090" y="91966"/>
                </a:cubicBezTo>
                <a:lnTo>
                  <a:pt x="129736" y="156609"/>
                </a:lnTo>
                <a:cubicBezTo>
                  <a:pt x="144022" y="147950"/>
                  <a:pt x="160718" y="142857"/>
                  <a:pt x="178579" y="142857"/>
                </a:cubicBezTo>
                <a:lnTo>
                  <a:pt x="278581" y="142857"/>
                </a:lnTo>
                <a:cubicBezTo>
                  <a:pt x="296438" y="142857"/>
                  <a:pt x="313138" y="147945"/>
                  <a:pt x="327332" y="156696"/>
                </a:cubicBezTo>
                <a:lnTo>
                  <a:pt x="391979" y="91961"/>
                </a:lnTo>
                <a:cubicBezTo>
                  <a:pt x="400372" y="83567"/>
                  <a:pt x="413945" y="83567"/>
                  <a:pt x="422247" y="91961"/>
                </a:cubicBezTo>
                <a:cubicBezTo>
                  <a:pt x="430549" y="100355"/>
                  <a:pt x="430640" y="113925"/>
                  <a:pt x="422247" y="122228"/>
                </a:cubicBezTo>
                <a:lnTo>
                  <a:pt x="357601" y="186871"/>
                </a:lnTo>
                <a:cubicBezTo>
                  <a:pt x="366351" y="201159"/>
                  <a:pt x="371439" y="217856"/>
                  <a:pt x="371439" y="235714"/>
                </a:cubicBezTo>
                <a:lnTo>
                  <a:pt x="435728" y="235714"/>
                </a:lnTo>
                <a:cubicBezTo>
                  <a:pt x="447605" y="235714"/>
                  <a:pt x="457160" y="245270"/>
                  <a:pt x="457160" y="257143"/>
                </a:cubicBezTo>
                <a:cubicBezTo>
                  <a:pt x="457160" y="269016"/>
                  <a:pt x="447605" y="278572"/>
                  <a:pt x="435733" y="278572"/>
                </a:cubicBezTo>
                <a:lnTo>
                  <a:pt x="371448" y="278572"/>
                </a:lnTo>
                <a:lnTo>
                  <a:pt x="371448" y="285713"/>
                </a:lnTo>
                <a:cubicBezTo>
                  <a:pt x="371448" y="310000"/>
                  <a:pt x="365377" y="332855"/>
                  <a:pt x="354661" y="352949"/>
                </a:cubicBezTo>
                <a:lnTo>
                  <a:pt x="422343" y="420542"/>
                </a:lnTo>
                <a:cubicBezTo>
                  <a:pt x="430736" y="428936"/>
                  <a:pt x="430736" y="442506"/>
                  <a:pt x="422343" y="450808"/>
                </a:cubicBezTo>
                <a:cubicBezTo>
                  <a:pt x="413950" y="459111"/>
                  <a:pt x="400377" y="459203"/>
                  <a:pt x="392075" y="450808"/>
                </a:cubicBezTo>
                <a:lnTo>
                  <a:pt x="328768" y="387504"/>
                </a:lnTo>
                <a:cubicBezTo>
                  <a:pt x="302961" y="412952"/>
                  <a:pt x="267605" y="428575"/>
                  <a:pt x="228587" y="428575"/>
                </a:cubicBezTo>
                <a:cubicBezTo>
                  <a:pt x="189569" y="428575"/>
                  <a:pt x="154208" y="412948"/>
                  <a:pt x="128406" y="387591"/>
                </a:cubicBezTo>
                <a:lnTo>
                  <a:pt x="65190" y="450895"/>
                </a:lnTo>
                <a:cubicBezTo>
                  <a:pt x="56797" y="459289"/>
                  <a:pt x="43224" y="459289"/>
                  <a:pt x="34922" y="450895"/>
                </a:cubicBezTo>
                <a:cubicBezTo>
                  <a:pt x="26620" y="442501"/>
                  <a:pt x="26529" y="428931"/>
                  <a:pt x="34922" y="420629"/>
                </a:cubicBezTo>
                <a:lnTo>
                  <a:pt x="102604" y="352949"/>
                </a:lnTo>
                <a:cubicBezTo>
                  <a:pt x="91801" y="332860"/>
                  <a:pt x="85730" y="310000"/>
                  <a:pt x="85730" y="285713"/>
                </a:cubicBezTo>
                <a:lnTo>
                  <a:pt x="85730" y="278572"/>
                </a:lnTo>
                <a:lnTo>
                  <a:pt x="21445" y="278572"/>
                </a:lnTo>
                <a:cubicBezTo>
                  <a:pt x="9568" y="278572"/>
                  <a:pt x="18" y="269016"/>
                  <a:pt x="18" y="257143"/>
                </a:cubicBezTo>
                <a:cubicBezTo>
                  <a:pt x="18" y="245270"/>
                  <a:pt x="9573" y="235714"/>
                  <a:pt x="21450" y="235714"/>
                </a:cubicBezTo>
                <a:lnTo>
                  <a:pt x="85740" y="235714"/>
                </a:lnTo>
                <a:cubicBezTo>
                  <a:pt x="85740" y="217856"/>
                  <a:pt x="90828" y="201159"/>
                  <a:pt x="99578" y="186963"/>
                </a:cubicBezTo>
                <a:lnTo>
                  <a:pt x="34844" y="122319"/>
                </a:lnTo>
                <a:cubicBezTo>
                  <a:pt x="26451" y="113925"/>
                  <a:pt x="26451" y="100355"/>
                  <a:pt x="34844" y="92053"/>
                </a:cubicBezTo>
                <a:lnTo>
                  <a:pt x="34821" y="91966"/>
                </a:lnTo>
                <a:moveTo>
                  <a:pt x="128575" y="235719"/>
                </a:moveTo>
                <a:lnTo>
                  <a:pt x="128575" y="285718"/>
                </a:lnTo>
                <a:cubicBezTo>
                  <a:pt x="128575" y="333578"/>
                  <a:pt x="162235" y="373578"/>
                  <a:pt x="207151" y="383399"/>
                </a:cubicBezTo>
                <a:lnTo>
                  <a:pt x="207151" y="250002"/>
                </a:lnTo>
                <a:cubicBezTo>
                  <a:pt x="207151" y="238128"/>
                  <a:pt x="216705" y="228573"/>
                  <a:pt x="228582" y="228573"/>
                </a:cubicBezTo>
                <a:cubicBezTo>
                  <a:pt x="240459" y="228573"/>
                  <a:pt x="250014" y="238128"/>
                  <a:pt x="250014" y="250002"/>
                </a:cubicBezTo>
                <a:lnTo>
                  <a:pt x="250014" y="383399"/>
                </a:lnTo>
                <a:cubicBezTo>
                  <a:pt x="294925" y="373578"/>
                  <a:pt x="328589" y="333578"/>
                  <a:pt x="328589" y="285718"/>
                </a:cubicBezTo>
                <a:lnTo>
                  <a:pt x="328589" y="235719"/>
                </a:lnTo>
                <a:cubicBezTo>
                  <a:pt x="328589" y="208127"/>
                  <a:pt x="306180" y="185719"/>
                  <a:pt x="278590" y="185719"/>
                </a:cubicBezTo>
                <a:lnTo>
                  <a:pt x="178588" y="185719"/>
                </a:lnTo>
                <a:cubicBezTo>
                  <a:pt x="150998" y="185719"/>
                  <a:pt x="128589" y="208131"/>
                  <a:pt x="128589" y="235719"/>
                </a:cubicBezTo>
                <a:lnTo>
                  <a:pt x="128575" y="235719"/>
                </a:lnTo>
              </a:path>
            </a:pathLst>
          </a:custGeom>
          <a:gradFill>
            <a:gsLst>
              <a:gs pos="0">
                <a:srgbClr val="EB6C17">
                  <a:alpha val="100000"/>
                </a:srgbClr>
              </a:gs>
              <a:gs pos="100000">
                <a:srgbClr val="9831FF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169492" y="2247324"/>
            <a:ext cx="457200" cy="391861"/>
          </a:xfrm>
          <a:custGeom>
            <a:avLst/>
            <a:gdLst/>
            <a:ahLst/>
            <a:cxnLst/>
            <a:rect l="l" t="t" r="r" b="b"/>
            <a:pathLst>
              <a:path w="457200" h="391861">
                <a:moveTo>
                  <a:pt x="449647" y="213760"/>
                </a:moveTo>
                <a:cubicBezTo>
                  <a:pt x="454443" y="209168"/>
                  <a:pt x="457200" y="202737"/>
                  <a:pt x="457200" y="196001"/>
                </a:cubicBezTo>
                <a:cubicBezTo>
                  <a:pt x="457200" y="189265"/>
                  <a:pt x="454443" y="182936"/>
                  <a:pt x="449647" y="178242"/>
                </a:cubicBezTo>
                <a:lnTo>
                  <a:pt x="270031" y="6791"/>
                </a:lnTo>
                <a:cubicBezTo>
                  <a:pt x="260234" y="-2598"/>
                  <a:pt x="244721" y="-2191"/>
                  <a:pt x="235435" y="7606"/>
                </a:cubicBezTo>
                <a:cubicBezTo>
                  <a:pt x="226149" y="17402"/>
                  <a:pt x="226456" y="32916"/>
                  <a:pt x="236254" y="42203"/>
                </a:cubicBezTo>
                <a:lnTo>
                  <a:pt x="371576" y="171506"/>
                </a:lnTo>
                <a:lnTo>
                  <a:pt x="24492" y="171506"/>
                </a:lnTo>
                <a:cubicBezTo>
                  <a:pt x="10918" y="171506"/>
                  <a:pt x="0" y="182427"/>
                  <a:pt x="0" y="195997"/>
                </a:cubicBezTo>
                <a:cubicBezTo>
                  <a:pt x="0" y="209571"/>
                  <a:pt x="10918" y="220488"/>
                  <a:pt x="24492" y="220488"/>
                </a:cubicBezTo>
                <a:lnTo>
                  <a:pt x="371576" y="220488"/>
                </a:lnTo>
                <a:lnTo>
                  <a:pt x="236148" y="349689"/>
                </a:lnTo>
                <a:cubicBezTo>
                  <a:pt x="226351" y="359078"/>
                  <a:pt x="226044" y="374490"/>
                  <a:pt x="235330" y="384286"/>
                </a:cubicBezTo>
                <a:cubicBezTo>
                  <a:pt x="244616" y="394083"/>
                  <a:pt x="260129" y="394388"/>
                  <a:pt x="269926" y="385101"/>
                </a:cubicBezTo>
                <a:lnTo>
                  <a:pt x="449542" y="213650"/>
                </a:lnTo>
                <a:lnTo>
                  <a:pt x="449647" y="213760"/>
                </a:lnTo>
              </a:path>
            </a:pathLst>
          </a:custGeom>
          <a:gradFill>
            <a:gsLst>
              <a:gs pos="0">
                <a:srgbClr val="EB6C17">
                  <a:alpha val="100000"/>
                </a:srgbClr>
              </a:gs>
              <a:gs pos="100000">
                <a:srgbClr val="9831FF">
                  <a:alpha val="100000"/>
                </a:srgbClr>
              </a:gs>
            </a:gsLst>
            <a:path path="circle">
              <a:fillToRect l="50000" t="50000" r="50000" b="50000"/>
            </a:path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993427" y="3491292"/>
            <a:ext cx="3031490" cy="20320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3636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Tasks, users, and what you measured/observed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93427" y="2887344"/>
            <a:ext cx="303276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5400A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Test Setup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87240" y="3491293"/>
            <a:ext cx="3031490" cy="20320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3636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Top usability issues and severity/impact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87240" y="2887344"/>
            <a:ext cx="303276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5400A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Findings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169492" y="3510765"/>
            <a:ext cx="3031490" cy="2012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3636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feedback changed the design (before → after)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169492" y="2906816"/>
            <a:ext cx="303276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5400A9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Action Loop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028204" y="395836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2192000" cy="2286000"/>
          </a:xfrm>
          <a:prstGeom prst="rect">
            <a:avLst/>
          </a:prstGeom>
          <a:gradFill>
            <a:gsLst>
              <a:gs pos="0">
                <a:srgbClr val="ED7D31">
                  <a:alpha val="100000"/>
                </a:srgbClr>
              </a:gs>
              <a:gs pos="100000">
                <a:srgbClr val="7F00FD">
                  <a:alpha val="100000"/>
                </a:srgbClr>
              </a:gs>
            </a:gsLst>
            <a:lin ang="108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0845324" y="1744238"/>
            <a:ext cx="914400" cy="962025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731518" y="674787"/>
            <a:ext cx="9824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2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Final High-Fidelity UI Screens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731521" y="6309360"/>
            <a:ext cx="6319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End-to-End UX Design Case Study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11144568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731520" y="3757674"/>
            <a:ext cx="33070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key flows you finalized (mobile + desktop where relevant)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18" y="3156862"/>
            <a:ext cx="3312160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Screen set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450081" y="3757674"/>
            <a:ext cx="33070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typography, spacing, accessibility considerations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450080" y="3156862"/>
            <a:ext cx="3312160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Design rationale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168641" y="3757674"/>
            <a:ext cx="33070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states, empty/loading/error, and micro-interactions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168641" y="3156862"/>
            <a:ext cx="3312160" cy="4616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Interaction details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88668" y="2630262"/>
            <a:ext cx="251460" cy="365760"/>
          </a:xfrm>
          <a:custGeom>
            <a:avLst/>
            <a:gdLst/>
            <a:ahLst/>
            <a:cxnLst/>
            <a:rect l="l" t="t" r="r" b="b"/>
            <a:pathLst>
              <a:path w="251460" h="365760">
                <a:moveTo>
                  <a:pt x="171450" y="34290"/>
                </a:moveTo>
                <a:lnTo>
                  <a:pt x="171450" y="45720"/>
                </a:lnTo>
                <a:cubicBezTo>
                  <a:pt x="171450" y="52007"/>
                  <a:pt x="166308" y="57150"/>
                  <a:pt x="160022" y="57150"/>
                </a:cubicBezTo>
                <a:lnTo>
                  <a:pt x="91441" y="57150"/>
                </a:lnTo>
                <a:cubicBezTo>
                  <a:pt x="85154" y="57150"/>
                  <a:pt x="80012" y="52007"/>
                  <a:pt x="80012" y="45720"/>
                </a:cubicBezTo>
                <a:lnTo>
                  <a:pt x="80012" y="34290"/>
                </a:lnTo>
                <a:lnTo>
                  <a:pt x="57152" y="34290"/>
                </a:lnTo>
                <a:cubicBezTo>
                  <a:pt x="44509" y="34290"/>
                  <a:pt x="34292" y="44506"/>
                  <a:pt x="34292" y="57150"/>
                </a:cubicBezTo>
                <a:lnTo>
                  <a:pt x="34292" y="308610"/>
                </a:lnTo>
                <a:cubicBezTo>
                  <a:pt x="34292" y="321254"/>
                  <a:pt x="44506" y="331470"/>
                  <a:pt x="57152" y="331470"/>
                </a:cubicBezTo>
                <a:lnTo>
                  <a:pt x="194311" y="331470"/>
                </a:lnTo>
                <a:cubicBezTo>
                  <a:pt x="206954" y="331470"/>
                  <a:pt x="217171" y="321254"/>
                  <a:pt x="217171" y="308610"/>
                </a:cubicBezTo>
                <a:lnTo>
                  <a:pt x="217171" y="57150"/>
                </a:lnTo>
                <a:cubicBezTo>
                  <a:pt x="217171" y="44506"/>
                  <a:pt x="206954" y="34290"/>
                  <a:pt x="194311" y="34290"/>
                </a:cubicBezTo>
                <a:lnTo>
                  <a:pt x="171450" y="34290"/>
                </a:lnTo>
                <a:moveTo>
                  <a:pt x="0" y="57150"/>
                </a:moveTo>
                <a:cubicBezTo>
                  <a:pt x="0" y="25574"/>
                  <a:pt x="25573" y="0"/>
                  <a:pt x="57149" y="0"/>
                </a:cubicBezTo>
                <a:lnTo>
                  <a:pt x="194308" y="0"/>
                </a:lnTo>
                <a:cubicBezTo>
                  <a:pt x="225884" y="0"/>
                  <a:pt x="251458" y="25574"/>
                  <a:pt x="251458" y="57150"/>
                </a:cubicBezTo>
                <a:lnTo>
                  <a:pt x="251458" y="308610"/>
                </a:lnTo>
                <a:cubicBezTo>
                  <a:pt x="251458" y="340186"/>
                  <a:pt x="225884" y="365760"/>
                  <a:pt x="194308" y="365760"/>
                </a:cubicBezTo>
                <a:lnTo>
                  <a:pt x="57149" y="365760"/>
                </a:lnTo>
                <a:cubicBezTo>
                  <a:pt x="25573" y="365760"/>
                  <a:pt x="0" y="340186"/>
                  <a:pt x="0" y="308610"/>
                </a:cubicBezTo>
                <a:lnTo>
                  <a:pt x="0" y="57150"/>
                </a:lnTo>
              </a:path>
            </a:pathLst>
          </a:custGeom>
          <a:solidFill>
            <a:srgbClr val="A953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450080" y="2630262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39228" y="274748"/>
                </a:moveTo>
                <a:cubicBezTo>
                  <a:pt x="34608" y="270128"/>
                  <a:pt x="34608" y="262528"/>
                  <a:pt x="39228" y="257908"/>
                </a:cubicBezTo>
                <a:lnTo>
                  <a:pt x="68584" y="228552"/>
                </a:lnTo>
                <a:lnTo>
                  <a:pt x="91012" y="250981"/>
                </a:lnTo>
                <a:cubicBezTo>
                  <a:pt x="95632" y="255600"/>
                  <a:pt x="103232" y="255600"/>
                  <a:pt x="107852" y="250981"/>
                </a:cubicBezTo>
                <a:cubicBezTo>
                  <a:pt x="112471" y="246361"/>
                  <a:pt x="112471" y="238761"/>
                  <a:pt x="107852" y="234141"/>
                </a:cubicBezTo>
                <a:lnTo>
                  <a:pt x="85423" y="211713"/>
                </a:lnTo>
                <a:lnTo>
                  <a:pt x="116268" y="180868"/>
                </a:lnTo>
                <a:lnTo>
                  <a:pt x="138696" y="203297"/>
                </a:lnTo>
                <a:cubicBezTo>
                  <a:pt x="143316" y="207916"/>
                  <a:pt x="150916" y="207916"/>
                  <a:pt x="155536" y="203297"/>
                </a:cubicBezTo>
                <a:cubicBezTo>
                  <a:pt x="160155" y="198677"/>
                  <a:pt x="160155" y="191077"/>
                  <a:pt x="155536" y="186457"/>
                </a:cubicBezTo>
                <a:lnTo>
                  <a:pt x="133107" y="164029"/>
                </a:lnTo>
                <a:lnTo>
                  <a:pt x="163952" y="133184"/>
                </a:lnTo>
                <a:lnTo>
                  <a:pt x="186380" y="155613"/>
                </a:lnTo>
                <a:cubicBezTo>
                  <a:pt x="191000" y="160232"/>
                  <a:pt x="198600" y="160232"/>
                  <a:pt x="203220" y="155613"/>
                </a:cubicBezTo>
                <a:cubicBezTo>
                  <a:pt x="207840" y="150993"/>
                  <a:pt x="207840" y="143393"/>
                  <a:pt x="203220" y="138773"/>
                </a:cubicBezTo>
                <a:lnTo>
                  <a:pt x="180792" y="116345"/>
                </a:lnTo>
                <a:lnTo>
                  <a:pt x="211636" y="85500"/>
                </a:lnTo>
                <a:lnTo>
                  <a:pt x="234064" y="107928"/>
                </a:lnTo>
                <a:cubicBezTo>
                  <a:pt x="238684" y="112548"/>
                  <a:pt x="246284" y="112548"/>
                  <a:pt x="250904" y="107928"/>
                </a:cubicBezTo>
                <a:cubicBezTo>
                  <a:pt x="255524" y="103309"/>
                  <a:pt x="255524" y="95708"/>
                  <a:pt x="250904" y="91089"/>
                </a:cubicBezTo>
                <a:lnTo>
                  <a:pt x="228476" y="68660"/>
                </a:lnTo>
                <a:lnTo>
                  <a:pt x="257832" y="39305"/>
                </a:lnTo>
                <a:cubicBezTo>
                  <a:pt x="262451" y="34685"/>
                  <a:pt x="270052" y="34685"/>
                  <a:pt x="274671" y="39305"/>
                </a:cubicBezTo>
                <a:lnTo>
                  <a:pt x="326455" y="91089"/>
                </a:lnTo>
                <a:cubicBezTo>
                  <a:pt x="331075" y="95708"/>
                  <a:pt x="331075" y="103309"/>
                  <a:pt x="326455" y="107928"/>
                </a:cubicBezTo>
                <a:lnTo>
                  <a:pt x="107848" y="326536"/>
                </a:lnTo>
                <a:cubicBezTo>
                  <a:pt x="103229" y="331155"/>
                  <a:pt x="95628" y="331155"/>
                  <a:pt x="91008" y="326536"/>
                </a:cubicBezTo>
                <a:lnTo>
                  <a:pt x="39228" y="274748"/>
                </a:lnTo>
                <a:moveTo>
                  <a:pt x="65680" y="351788"/>
                </a:moveTo>
                <a:cubicBezTo>
                  <a:pt x="84308" y="370416"/>
                  <a:pt x="114483" y="370416"/>
                  <a:pt x="133111" y="351788"/>
                </a:cubicBezTo>
                <a:lnTo>
                  <a:pt x="351792" y="133181"/>
                </a:lnTo>
                <a:cubicBezTo>
                  <a:pt x="370420" y="114552"/>
                  <a:pt x="370420" y="84377"/>
                  <a:pt x="351792" y="65749"/>
                </a:cubicBezTo>
                <a:lnTo>
                  <a:pt x="300084" y="13965"/>
                </a:lnTo>
                <a:cubicBezTo>
                  <a:pt x="281456" y="-4663"/>
                  <a:pt x="251281" y="-4663"/>
                  <a:pt x="232653" y="13965"/>
                </a:cubicBezTo>
                <a:lnTo>
                  <a:pt x="13972" y="232572"/>
                </a:lnTo>
                <a:cubicBezTo>
                  <a:pt x="-4656" y="251200"/>
                  <a:pt x="-4656" y="281376"/>
                  <a:pt x="13972" y="300004"/>
                </a:cubicBezTo>
                <a:lnTo>
                  <a:pt x="65756" y="351788"/>
                </a:lnTo>
                <a:lnTo>
                  <a:pt x="65680" y="351788"/>
                </a:lnTo>
              </a:path>
            </a:pathLst>
          </a:custGeom>
          <a:solidFill>
            <a:srgbClr val="A953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8168641" y="2630262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205740" y="22860"/>
                </a:moveTo>
                <a:cubicBezTo>
                  <a:pt x="205740" y="10234"/>
                  <a:pt x="195506" y="0"/>
                  <a:pt x="182880" y="0"/>
                </a:cubicBezTo>
                <a:cubicBezTo>
                  <a:pt x="170254" y="0"/>
                  <a:pt x="160020" y="10234"/>
                  <a:pt x="160020" y="22860"/>
                </a:cubicBezTo>
                <a:cubicBezTo>
                  <a:pt x="160020" y="35486"/>
                  <a:pt x="170254" y="45720"/>
                  <a:pt x="182880" y="45720"/>
                </a:cubicBezTo>
                <a:cubicBezTo>
                  <a:pt x="195506" y="45720"/>
                  <a:pt x="205740" y="35486"/>
                  <a:pt x="205740" y="22860"/>
                </a:cubicBezTo>
                <a:moveTo>
                  <a:pt x="205740" y="342900"/>
                </a:moveTo>
                <a:cubicBezTo>
                  <a:pt x="205740" y="330274"/>
                  <a:pt x="195506" y="320040"/>
                  <a:pt x="182880" y="320040"/>
                </a:cubicBezTo>
                <a:cubicBezTo>
                  <a:pt x="170254" y="320040"/>
                  <a:pt x="160020" y="330274"/>
                  <a:pt x="160020" y="342900"/>
                </a:cubicBezTo>
                <a:cubicBezTo>
                  <a:pt x="160020" y="355526"/>
                  <a:pt x="170254" y="365760"/>
                  <a:pt x="182880" y="365760"/>
                </a:cubicBezTo>
                <a:cubicBezTo>
                  <a:pt x="195506" y="365760"/>
                  <a:pt x="205740" y="355526"/>
                  <a:pt x="205740" y="342900"/>
                </a:cubicBezTo>
                <a:moveTo>
                  <a:pt x="320040" y="182880"/>
                </a:moveTo>
                <a:cubicBezTo>
                  <a:pt x="320040" y="195506"/>
                  <a:pt x="330274" y="205740"/>
                  <a:pt x="342900" y="205740"/>
                </a:cubicBezTo>
                <a:cubicBezTo>
                  <a:pt x="355526" y="205740"/>
                  <a:pt x="365760" y="195506"/>
                  <a:pt x="365760" y="182880"/>
                </a:cubicBezTo>
                <a:cubicBezTo>
                  <a:pt x="365760" y="170254"/>
                  <a:pt x="355526" y="160020"/>
                  <a:pt x="342900" y="160020"/>
                </a:cubicBezTo>
                <a:cubicBezTo>
                  <a:pt x="330274" y="160020"/>
                  <a:pt x="320040" y="170254"/>
                  <a:pt x="320040" y="182880"/>
                </a:cubicBezTo>
                <a:moveTo>
                  <a:pt x="22860" y="205740"/>
                </a:moveTo>
                <a:cubicBezTo>
                  <a:pt x="35486" y="205740"/>
                  <a:pt x="45720" y="195506"/>
                  <a:pt x="45720" y="182880"/>
                </a:cubicBezTo>
                <a:cubicBezTo>
                  <a:pt x="45720" y="170254"/>
                  <a:pt x="35486" y="160020"/>
                  <a:pt x="22860" y="160020"/>
                </a:cubicBezTo>
                <a:cubicBezTo>
                  <a:pt x="10234" y="160020"/>
                  <a:pt x="0" y="170254"/>
                  <a:pt x="0" y="182880"/>
                </a:cubicBezTo>
                <a:cubicBezTo>
                  <a:pt x="0" y="195506"/>
                  <a:pt x="10234" y="205740"/>
                  <a:pt x="22860" y="205740"/>
                </a:cubicBezTo>
                <a:moveTo>
                  <a:pt x="53577" y="312183"/>
                </a:moveTo>
                <a:cubicBezTo>
                  <a:pt x="62512" y="321119"/>
                  <a:pt x="77000" y="321119"/>
                  <a:pt x="85939" y="312183"/>
                </a:cubicBezTo>
                <a:cubicBezTo>
                  <a:pt x="94874" y="303248"/>
                  <a:pt x="94874" y="288760"/>
                  <a:pt x="85939" y="279821"/>
                </a:cubicBezTo>
                <a:cubicBezTo>
                  <a:pt x="77003" y="270886"/>
                  <a:pt x="62516" y="270886"/>
                  <a:pt x="53577" y="279821"/>
                </a:cubicBezTo>
                <a:cubicBezTo>
                  <a:pt x="44641" y="288757"/>
                  <a:pt x="44641" y="303244"/>
                  <a:pt x="53577" y="312183"/>
                </a:cubicBezTo>
                <a:lnTo>
                  <a:pt x="53577" y="312183"/>
                </a:lnTo>
                <a:moveTo>
                  <a:pt x="279891" y="312183"/>
                </a:moveTo>
                <a:cubicBezTo>
                  <a:pt x="285556" y="318434"/>
                  <a:pt x="294203" y="321057"/>
                  <a:pt x="302385" y="319009"/>
                </a:cubicBezTo>
                <a:cubicBezTo>
                  <a:pt x="310567" y="316960"/>
                  <a:pt x="316957" y="310570"/>
                  <a:pt x="319005" y="302388"/>
                </a:cubicBezTo>
                <a:cubicBezTo>
                  <a:pt x="321053" y="294206"/>
                  <a:pt x="318431" y="285560"/>
                  <a:pt x="312180" y="279894"/>
                </a:cubicBezTo>
                <a:cubicBezTo>
                  <a:pt x="306514" y="273643"/>
                  <a:pt x="297868" y="271021"/>
                  <a:pt x="289686" y="273069"/>
                </a:cubicBezTo>
                <a:cubicBezTo>
                  <a:pt x="281504" y="275117"/>
                  <a:pt x="275114" y="281507"/>
                  <a:pt x="273065" y="289689"/>
                </a:cubicBezTo>
                <a:cubicBezTo>
                  <a:pt x="271017" y="297871"/>
                  <a:pt x="273640" y="306518"/>
                  <a:pt x="279891" y="312183"/>
                </a:cubicBezTo>
                <a:lnTo>
                  <a:pt x="279891" y="312183"/>
                </a:lnTo>
                <a:moveTo>
                  <a:pt x="53577" y="53577"/>
                </a:moveTo>
                <a:cubicBezTo>
                  <a:pt x="44641" y="62512"/>
                  <a:pt x="44641" y="77000"/>
                  <a:pt x="53577" y="85939"/>
                </a:cubicBezTo>
                <a:cubicBezTo>
                  <a:pt x="62512" y="94874"/>
                  <a:pt x="77000" y="94874"/>
                  <a:pt x="85939" y="85939"/>
                </a:cubicBezTo>
                <a:cubicBezTo>
                  <a:pt x="94874" y="77003"/>
                  <a:pt x="94874" y="62516"/>
                  <a:pt x="85939" y="53577"/>
                </a:cubicBezTo>
                <a:cubicBezTo>
                  <a:pt x="77003" y="44641"/>
                  <a:pt x="62516" y="44641"/>
                  <a:pt x="53577" y="53577"/>
                </a:cubicBezTo>
                <a:lnTo>
                  <a:pt x="53577" y="53577"/>
                </a:lnTo>
              </a:path>
            </a:pathLst>
          </a:custGeom>
          <a:solidFill>
            <a:srgbClr val="A953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11028204" y="395836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SlideSpeak</dc:creator>
  <cp:lastModifiedBy>SlideSpeak</cp:lastModifiedBy>
  <cp:revision>1</cp:revision>
  <dcterms:created xsi:type="dcterms:W3CDTF">2026-07-16T11:12:55Z</dcterms:created>
  <dcterms:modified xsi:type="dcterms:W3CDTF">2026-07-16T11:12:55Z</dcterms:modified>
</cp:coreProperties>
</file>