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fntdata" ContentType="application/x-fontdata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embeddedFontLst>
    <p:embeddedFont>
      <p:font typeface="Figtree" pitchFamily="2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
    <Relationship Id="rId18" Type="http://schemas.openxmlformats.org/officeDocument/2006/relationships/font" Target="fonts/font1.fntdata"/>
    <Relationship Id="rId19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413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2"/>
            <a:ext cx="12198346" cy="6857978"/>
          </a:xfrm>
          <a:custGeom>
            <a:avLst/>
            <a:gdLst/>
            <a:ahLst/>
            <a:cxnLst/>
            <a:rect l="l" t="t" r="r" b="b"/>
            <a:pathLst>
              <a:path w="12198346" h="6857978">
                <a:moveTo>
                  <a:pt x="4260882" y="6850091"/>
                </a:moveTo>
                <a:lnTo>
                  <a:pt x="4260882" y="6851669"/>
                </a:lnTo>
                <a:lnTo>
                  <a:pt x="4267225" y="6851669"/>
                </a:lnTo>
                <a:lnTo>
                  <a:pt x="4267225" y="6850091"/>
                </a:lnTo>
                <a:lnTo>
                  <a:pt x="4260882" y="6850091"/>
                </a:lnTo>
                <a:moveTo>
                  <a:pt x="4267225" y="6248372"/>
                </a:moveTo>
                <a:lnTo>
                  <a:pt x="4267225" y="6248372"/>
                </a:lnTo>
                <a:lnTo>
                  <a:pt x="4273569" y="6248372"/>
                </a:lnTo>
                <a:lnTo>
                  <a:pt x="4273569" y="6845428"/>
                </a:lnTo>
                <a:lnTo>
                  <a:pt x="4870434" y="6845428"/>
                </a:lnTo>
                <a:lnTo>
                  <a:pt x="4870434" y="6851737"/>
                </a:lnTo>
                <a:lnTo>
                  <a:pt x="4876777" y="6851737"/>
                </a:lnTo>
                <a:lnTo>
                  <a:pt x="4876777" y="6845428"/>
                </a:lnTo>
                <a:lnTo>
                  <a:pt x="4870434" y="6845428"/>
                </a:lnTo>
                <a:lnTo>
                  <a:pt x="4870434" y="6248372"/>
                </a:lnTo>
                <a:lnTo>
                  <a:pt x="4883120" y="6248372"/>
                </a:lnTo>
                <a:lnTo>
                  <a:pt x="4883120" y="6845428"/>
                </a:lnTo>
                <a:lnTo>
                  <a:pt x="5479985" y="6845428"/>
                </a:lnTo>
                <a:lnTo>
                  <a:pt x="5479985" y="6851737"/>
                </a:lnTo>
                <a:lnTo>
                  <a:pt x="5486328" y="6851737"/>
                </a:lnTo>
                <a:lnTo>
                  <a:pt x="5486328" y="6845428"/>
                </a:lnTo>
                <a:lnTo>
                  <a:pt x="5479985" y="6845428"/>
                </a:lnTo>
                <a:lnTo>
                  <a:pt x="5479985" y="6248372"/>
                </a:lnTo>
                <a:lnTo>
                  <a:pt x="5492671" y="6248372"/>
                </a:lnTo>
                <a:lnTo>
                  <a:pt x="5492671" y="6845428"/>
                </a:lnTo>
                <a:lnTo>
                  <a:pt x="6089536" y="6845428"/>
                </a:lnTo>
                <a:lnTo>
                  <a:pt x="6089536" y="6851737"/>
                </a:lnTo>
                <a:lnTo>
                  <a:pt x="6095880" y="6851737"/>
                </a:lnTo>
                <a:lnTo>
                  <a:pt x="6095880" y="6850160"/>
                </a:lnTo>
                <a:lnTo>
                  <a:pt x="6095880" y="6845428"/>
                </a:lnTo>
                <a:lnTo>
                  <a:pt x="6089536" y="6845428"/>
                </a:lnTo>
                <a:lnTo>
                  <a:pt x="6089536" y="6248372"/>
                </a:lnTo>
                <a:lnTo>
                  <a:pt x="6095880" y="6248372"/>
                </a:lnTo>
                <a:lnTo>
                  <a:pt x="6095880" y="6248372"/>
                </a:lnTo>
                <a:lnTo>
                  <a:pt x="5492671" y="6248372"/>
                </a:lnTo>
                <a:lnTo>
                  <a:pt x="5486328" y="6248372"/>
                </a:lnTo>
                <a:lnTo>
                  <a:pt x="4883120" y="6248372"/>
                </a:lnTo>
                <a:lnTo>
                  <a:pt x="4876777" y="6248372"/>
                </a:lnTo>
                <a:lnTo>
                  <a:pt x="4273568" y="6248372"/>
                </a:lnTo>
                <a:lnTo>
                  <a:pt x="4267225" y="6248372"/>
                </a:lnTo>
                <a:moveTo>
                  <a:pt x="1212881" y="6240554"/>
                </a:moveTo>
                <a:lnTo>
                  <a:pt x="1212881" y="6242200"/>
                </a:lnTo>
                <a:lnTo>
                  <a:pt x="1219225" y="6242200"/>
                </a:lnTo>
                <a:lnTo>
                  <a:pt x="1219225" y="6240554"/>
                </a:lnTo>
                <a:lnTo>
                  <a:pt x="1212881" y="6240554"/>
                </a:lnTo>
                <a:moveTo>
                  <a:pt x="1219225" y="5638767"/>
                </a:moveTo>
                <a:lnTo>
                  <a:pt x="1219225" y="5643499"/>
                </a:lnTo>
                <a:lnTo>
                  <a:pt x="1225568" y="5643499"/>
                </a:lnTo>
                <a:lnTo>
                  <a:pt x="1225568" y="6235891"/>
                </a:lnTo>
                <a:lnTo>
                  <a:pt x="1822433" y="6235891"/>
                </a:lnTo>
                <a:lnTo>
                  <a:pt x="1822433" y="6242132"/>
                </a:lnTo>
                <a:lnTo>
                  <a:pt x="1828776" y="6242132"/>
                </a:lnTo>
                <a:lnTo>
                  <a:pt x="1828776" y="6235891"/>
                </a:lnTo>
                <a:lnTo>
                  <a:pt x="1822433" y="6235891"/>
                </a:lnTo>
                <a:lnTo>
                  <a:pt x="1822433" y="5643499"/>
                </a:lnTo>
                <a:lnTo>
                  <a:pt x="1835119" y="5643499"/>
                </a:lnTo>
                <a:lnTo>
                  <a:pt x="1835119" y="6235891"/>
                </a:lnTo>
                <a:lnTo>
                  <a:pt x="2431984" y="6235891"/>
                </a:lnTo>
                <a:lnTo>
                  <a:pt x="2431984" y="6242132"/>
                </a:lnTo>
                <a:lnTo>
                  <a:pt x="2438327" y="6242132"/>
                </a:lnTo>
                <a:lnTo>
                  <a:pt x="2438327" y="6235891"/>
                </a:lnTo>
                <a:lnTo>
                  <a:pt x="2431984" y="6235891"/>
                </a:lnTo>
                <a:lnTo>
                  <a:pt x="2431984" y="5643499"/>
                </a:lnTo>
                <a:lnTo>
                  <a:pt x="2444670" y="5643499"/>
                </a:lnTo>
                <a:lnTo>
                  <a:pt x="2444670" y="6235891"/>
                </a:lnTo>
                <a:lnTo>
                  <a:pt x="3041536" y="6235891"/>
                </a:lnTo>
                <a:lnTo>
                  <a:pt x="3041536" y="6242132"/>
                </a:lnTo>
                <a:lnTo>
                  <a:pt x="3047879" y="6242132"/>
                </a:lnTo>
                <a:lnTo>
                  <a:pt x="3047879" y="6235891"/>
                </a:lnTo>
                <a:lnTo>
                  <a:pt x="3041536" y="6235891"/>
                </a:lnTo>
                <a:lnTo>
                  <a:pt x="3041536" y="5643499"/>
                </a:lnTo>
                <a:lnTo>
                  <a:pt x="3054222" y="5643499"/>
                </a:lnTo>
                <a:lnTo>
                  <a:pt x="3054222" y="6235891"/>
                </a:lnTo>
                <a:lnTo>
                  <a:pt x="3651087" y="6235891"/>
                </a:lnTo>
                <a:lnTo>
                  <a:pt x="3651087" y="6242132"/>
                </a:lnTo>
                <a:lnTo>
                  <a:pt x="3657430" y="6242132"/>
                </a:lnTo>
                <a:lnTo>
                  <a:pt x="3657430" y="6238840"/>
                </a:lnTo>
                <a:lnTo>
                  <a:pt x="3657430" y="6238840"/>
                </a:lnTo>
                <a:lnTo>
                  <a:pt x="3657430" y="6235891"/>
                </a:lnTo>
                <a:lnTo>
                  <a:pt x="3651087" y="6235891"/>
                </a:lnTo>
                <a:lnTo>
                  <a:pt x="3651087" y="5643499"/>
                </a:lnTo>
                <a:lnTo>
                  <a:pt x="3663773" y="5643499"/>
                </a:lnTo>
                <a:lnTo>
                  <a:pt x="3663773" y="6235891"/>
                </a:lnTo>
                <a:lnTo>
                  <a:pt x="4260638" y="6235891"/>
                </a:lnTo>
                <a:lnTo>
                  <a:pt x="4260638" y="6238840"/>
                </a:lnTo>
                <a:lnTo>
                  <a:pt x="4266981" y="6238840"/>
                </a:lnTo>
                <a:lnTo>
                  <a:pt x="4266981" y="6242132"/>
                </a:lnTo>
                <a:lnTo>
                  <a:pt x="4266981" y="6242132"/>
                </a:lnTo>
                <a:lnTo>
                  <a:pt x="4266981" y="6235891"/>
                </a:lnTo>
                <a:lnTo>
                  <a:pt x="4260638" y="6235891"/>
                </a:lnTo>
                <a:lnTo>
                  <a:pt x="4260638" y="5643499"/>
                </a:lnTo>
                <a:lnTo>
                  <a:pt x="4273324" y="5643499"/>
                </a:lnTo>
                <a:lnTo>
                  <a:pt x="4273324" y="6235891"/>
                </a:lnTo>
                <a:lnTo>
                  <a:pt x="4870190" y="6235891"/>
                </a:lnTo>
                <a:lnTo>
                  <a:pt x="4870190" y="6242132"/>
                </a:lnTo>
                <a:lnTo>
                  <a:pt x="4876533" y="6242132"/>
                </a:lnTo>
                <a:lnTo>
                  <a:pt x="4876533" y="6235891"/>
                </a:lnTo>
                <a:lnTo>
                  <a:pt x="4870190" y="6235891"/>
                </a:lnTo>
                <a:lnTo>
                  <a:pt x="4870190" y="5643499"/>
                </a:lnTo>
                <a:lnTo>
                  <a:pt x="4882876" y="5643499"/>
                </a:lnTo>
                <a:lnTo>
                  <a:pt x="4882876" y="6235891"/>
                </a:lnTo>
                <a:lnTo>
                  <a:pt x="5479741" y="6235891"/>
                </a:lnTo>
                <a:lnTo>
                  <a:pt x="5479741" y="6242132"/>
                </a:lnTo>
                <a:lnTo>
                  <a:pt x="5486084" y="6242132"/>
                </a:lnTo>
                <a:lnTo>
                  <a:pt x="5486084" y="6235891"/>
                </a:lnTo>
                <a:lnTo>
                  <a:pt x="5479741" y="6235891"/>
                </a:lnTo>
                <a:lnTo>
                  <a:pt x="5479741" y="5643499"/>
                </a:lnTo>
                <a:lnTo>
                  <a:pt x="5492427" y="5643499"/>
                </a:lnTo>
                <a:lnTo>
                  <a:pt x="5492427" y="6235891"/>
                </a:lnTo>
                <a:lnTo>
                  <a:pt x="6089292" y="6235891"/>
                </a:lnTo>
                <a:lnTo>
                  <a:pt x="6089292" y="6242132"/>
                </a:lnTo>
                <a:lnTo>
                  <a:pt x="6095635" y="6242132"/>
                </a:lnTo>
                <a:lnTo>
                  <a:pt x="6095635" y="6238840"/>
                </a:lnTo>
                <a:lnTo>
                  <a:pt x="6095635" y="6235891"/>
                </a:lnTo>
                <a:lnTo>
                  <a:pt x="6089292" y="6235891"/>
                </a:lnTo>
                <a:lnTo>
                  <a:pt x="6089292" y="5643499"/>
                </a:lnTo>
                <a:lnTo>
                  <a:pt x="6101978" y="5643499"/>
                </a:lnTo>
                <a:lnTo>
                  <a:pt x="6101978" y="6235891"/>
                </a:lnTo>
                <a:lnTo>
                  <a:pt x="6698844" y="6235891"/>
                </a:lnTo>
                <a:lnTo>
                  <a:pt x="6698844" y="6238840"/>
                </a:lnTo>
                <a:lnTo>
                  <a:pt x="6705187" y="6238840"/>
                </a:lnTo>
                <a:lnTo>
                  <a:pt x="6705187" y="6235891"/>
                </a:lnTo>
                <a:lnTo>
                  <a:pt x="6698844" y="6235891"/>
                </a:lnTo>
                <a:lnTo>
                  <a:pt x="6698844" y="5643499"/>
                </a:lnTo>
                <a:lnTo>
                  <a:pt x="6711530" y="5643499"/>
                </a:lnTo>
                <a:lnTo>
                  <a:pt x="6711530" y="6235891"/>
                </a:lnTo>
                <a:lnTo>
                  <a:pt x="7308395" y="6235891"/>
                </a:lnTo>
                <a:lnTo>
                  <a:pt x="7308395" y="6242132"/>
                </a:lnTo>
                <a:lnTo>
                  <a:pt x="7314738" y="6242132"/>
                </a:lnTo>
                <a:lnTo>
                  <a:pt x="7314738" y="6235891"/>
                </a:lnTo>
                <a:lnTo>
                  <a:pt x="7308395" y="6235891"/>
                </a:lnTo>
                <a:lnTo>
                  <a:pt x="7308395" y="5643499"/>
                </a:lnTo>
                <a:lnTo>
                  <a:pt x="7321081" y="5643499"/>
                </a:lnTo>
                <a:lnTo>
                  <a:pt x="7321081" y="6235891"/>
                </a:lnTo>
                <a:lnTo>
                  <a:pt x="7917946" y="6235891"/>
                </a:lnTo>
                <a:lnTo>
                  <a:pt x="7917946" y="6242132"/>
                </a:lnTo>
                <a:lnTo>
                  <a:pt x="7924289" y="6242132"/>
                </a:lnTo>
                <a:lnTo>
                  <a:pt x="7924289" y="6235891"/>
                </a:lnTo>
                <a:lnTo>
                  <a:pt x="7917946" y="6235891"/>
                </a:lnTo>
                <a:lnTo>
                  <a:pt x="7917946" y="5643499"/>
                </a:lnTo>
                <a:lnTo>
                  <a:pt x="7930632" y="5643499"/>
                </a:lnTo>
                <a:lnTo>
                  <a:pt x="7930632" y="6235891"/>
                </a:lnTo>
                <a:lnTo>
                  <a:pt x="8527498" y="6235891"/>
                </a:lnTo>
                <a:lnTo>
                  <a:pt x="8527498" y="6242132"/>
                </a:lnTo>
                <a:lnTo>
                  <a:pt x="8533841" y="6242132"/>
                </a:lnTo>
                <a:lnTo>
                  <a:pt x="8533841" y="6235891"/>
                </a:lnTo>
                <a:lnTo>
                  <a:pt x="8527498" y="6235891"/>
                </a:lnTo>
                <a:lnTo>
                  <a:pt x="8527498" y="5643499"/>
                </a:lnTo>
                <a:lnTo>
                  <a:pt x="8540184" y="5643499"/>
                </a:lnTo>
                <a:lnTo>
                  <a:pt x="8540184" y="6235891"/>
                </a:lnTo>
                <a:lnTo>
                  <a:pt x="9137049" y="6235891"/>
                </a:lnTo>
                <a:lnTo>
                  <a:pt x="9137049" y="6242132"/>
                </a:lnTo>
                <a:lnTo>
                  <a:pt x="9143392" y="6242132"/>
                </a:lnTo>
                <a:lnTo>
                  <a:pt x="9143392" y="6235891"/>
                </a:lnTo>
                <a:lnTo>
                  <a:pt x="9137049" y="6235891"/>
                </a:lnTo>
                <a:lnTo>
                  <a:pt x="9137049" y="5643499"/>
                </a:lnTo>
                <a:lnTo>
                  <a:pt x="9149735" y="5643499"/>
                </a:lnTo>
                <a:lnTo>
                  <a:pt x="9149735" y="6235891"/>
                </a:lnTo>
                <a:lnTo>
                  <a:pt x="9746600" y="6235891"/>
                </a:lnTo>
                <a:lnTo>
                  <a:pt x="9746600" y="6242132"/>
                </a:lnTo>
                <a:lnTo>
                  <a:pt x="9752943" y="6242132"/>
                </a:lnTo>
                <a:lnTo>
                  <a:pt x="9752943" y="6235891"/>
                </a:lnTo>
                <a:lnTo>
                  <a:pt x="9746600" y="6235891"/>
                </a:lnTo>
                <a:lnTo>
                  <a:pt x="9746600" y="5643499"/>
                </a:lnTo>
                <a:lnTo>
                  <a:pt x="9759286" y="5643499"/>
                </a:lnTo>
                <a:lnTo>
                  <a:pt x="9759286" y="6235891"/>
                </a:lnTo>
                <a:lnTo>
                  <a:pt x="10356152" y="6235891"/>
                </a:lnTo>
                <a:lnTo>
                  <a:pt x="10356152" y="6242132"/>
                </a:lnTo>
                <a:lnTo>
                  <a:pt x="10362495" y="6242132"/>
                </a:lnTo>
                <a:lnTo>
                  <a:pt x="10362495" y="6240486"/>
                </a:lnTo>
                <a:lnTo>
                  <a:pt x="10362495" y="6235891"/>
                </a:lnTo>
                <a:lnTo>
                  <a:pt x="10356152" y="6235891"/>
                </a:lnTo>
                <a:lnTo>
                  <a:pt x="10356152" y="5643499"/>
                </a:lnTo>
                <a:lnTo>
                  <a:pt x="10362495" y="5643499"/>
                </a:lnTo>
                <a:lnTo>
                  <a:pt x="10362495" y="5638767"/>
                </a:lnTo>
                <a:lnTo>
                  <a:pt x="9759286" y="5638767"/>
                </a:lnTo>
                <a:lnTo>
                  <a:pt x="9752943" y="5638767"/>
                </a:lnTo>
                <a:lnTo>
                  <a:pt x="9149735" y="5638767"/>
                </a:lnTo>
                <a:lnTo>
                  <a:pt x="9143392" y="5638767"/>
                </a:lnTo>
                <a:lnTo>
                  <a:pt x="8540184" y="5638767"/>
                </a:lnTo>
                <a:lnTo>
                  <a:pt x="8533840" y="5638767"/>
                </a:lnTo>
                <a:lnTo>
                  <a:pt x="7930632" y="5638767"/>
                </a:lnTo>
                <a:lnTo>
                  <a:pt x="7924289" y="5638767"/>
                </a:lnTo>
                <a:lnTo>
                  <a:pt x="7321081" y="5638767"/>
                </a:lnTo>
                <a:lnTo>
                  <a:pt x="7314738" y="5638767"/>
                </a:lnTo>
                <a:lnTo>
                  <a:pt x="6711529" y="5638767"/>
                </a:lnTo>
                <a:lnTo>
                  <a:pt x="6705186" y="5638767"/>
                </a:lnTo>
                <a:lnTo>
                  <a:pt x="6101978" y="5638767"/>
                </a:lnTo>
                <a:lnTo>
                  <a:pt x="6095635" y="5638767"/>
                </a:lnTo>
                <a:lnTo>
                  <a:pt x="5492426" y="5638767"/>
                </a:lnTo>
                <a:lnTo>
                  <a:pt x="5486083" y="5638767"/>
                </a:lnTo>
                <a:lnTo>
                  <a:pt x="4882875" y="5638767"/>
                </a:lnTo>
                <a:lnTo>
                  <a:pt x="4876532" y="5638767"/>
                </a:lnTo>
                <a:lnTo>
                  <a:pt x="4273324" y="5638767"/>
                </a:lnTo>
                <a:lnTo>
                  <a:pt x="4266980" y="5638767"/>
                </a:lnTo>
                <a:lnTo>
                  <a:pt x="3663772" y="5638767"/>
                </a:lnTo>
                <a:lnTo>
                  <a:pt x="3657429" y="5638767"/>
                </a:lnTo>
                <a:lnTo>
                  <a:pt x="3054221" y="5638767"/>
                </a:lnTo>
                <a:lnTo>
                  <a:pt x="3047878" y="5638767"/>
                </a:lnTo>
                <a:lnTo>
                  <a:pt x="3047878" y="5638767"/>
                </a:lnTo>
                <a:lnTo>
                  <a:pt x="2444669" y="5638767"/>
                </a:lnTo>
                <a:lnTo>
                  <a:pt x="2438326" y="5638767"/>
                </a:lnTo>
                <a:lnTo>
                  <a:pt x="2438326" y="5638767"/>
                </a:lnTo>
                <a:lnTo>
                  <a:pt x="1835118" y="5638767"/>
                </a:lnTo>
                <a:lnTo>
                  <a:pt x="1828775" y="5638767"/>
                </a:lnTo>
                <a:lnTo>
                  <a:pt x="1828775" y="5638767"/>
                </a:lnTo>
                <a:lnTo>
                  <a:pt x="1225567" y="5638767"/>
                </a:lnTo>
                <a:lnTo>
                  <a:pt x="1219223" y="5638767"/>
                </a:lnTo>
                <a:lnTo>
                  <a:pt x="1219225" y="5638767"/>
                </a:lnTo>
                <a:moveTo>
                  <a:pt x="3651209" y="5630949"/>
                </a:moveTo>
                <a:lnTo>
                  <a:pt x="3651209" y="5632389"/>
                </a:lnTo>
                <a:lnTo>
                  <a:pt x="3657552" y="5632389"/>
                </a:lnTo>
                <a:lnTo>
                  <a:pt x="3657552" y="5630949"/>
                </a:lnTo>
                <a:lnTo>
                  <a:pt x="3651209" y="5630949"/>
                </a:lnTo>
                <a:moveTo>
                  <a:pt x="11588795" y="5029161"/>
                </a:moveTo>
                <a:lnTo>
                  <a:pt x="11588795" y="5625942"/>
                </a:lnTo>
                <a:lnTo>
                  <a:pt x="12185660" y="5625942"/>
                </a:lnTo>
                <a:lnTo>
                  <a:pt x="12185660" y="5632389"/>
                </a:lnTo>
                <a:lnTo>
                  <a:pt x="12192003" y="5632389"/>
                </a:lnTo>
                <a:lnTo>
                  <a:pt x="12192003" y="5625942"/>
                </a:lnTo>
                <a:lnTo>
                  <a:pt x="12185660" y="5625942"/>
                </a:lnTo>
                <a:lnTo>
                  <a:pt x="12185660" y="5029161"/>
                </a:lnTo>
                <a:lnTo>
                  <a:pt x="11588795" y="5029161"/>
                </a:lnTo>
                <a:moveTo>
                  <a:pt x="10979121" y="5029161"/>
                </a:moveTo>
                <a:lnTo>
                  <a:pt x="10979121" y="5625942"/>
                </a:lnTo>
                <a:lnTo>
                  <a:pt x="11575986" y="5625942"/>
                </a:lnTo>
                <a:lnTo>
                  <a:pt x="11575986" y="5632389"/>
                </a:lnTo>
                <a:lnTo>
                  <a:pt x="11582330" y="5632389"/>
                </a:lnTo>
                <a:lnTo>
                  <a:pt x="11582330" y="5625942"/>
                </a:lnTo>
                <a:lnTo>
                  <a:pt x="11575986" y="5625942"/>
                </a:lnTo>
                <a:lnTo>
                  <a:pt x="11575986" y="5029161"/>
                </a:lnTo>
                <a:lnTo>
                  <a:pt x="10979121" y="5029161"/>
                </a:lnTo>
                <a:moveTo>
                  <a:pt x="10369570" y="5029161"/>
                </a:moveTo>
                <a:lnTo>
                  <a:pt x="10369570" y="5625942"/>
                </a:lnTo>
                <a:lnTo>
                  <a:pt x="10966435" y="5625942"/>
                </a:lnTo>
                <a:lnTo>
                  <a:pt x="10966435" y="5629234"/>
                </a:lnTo>
                <a:lnTo>
                  <a:pt x="10972778" y="5629234"/>
                </a:lnTo>
                <a:lnTo>
                  <a:pt x="10972778" y="5625942"/>
                </a:lnTo>
                <a:lnTo>
                  <a:pt x="10966435" y="5625942"/>
                </a:lnTo>
                <a:lnTo>
                  <a:pt x="10966435" y="5029161"/>
                </a:lnTo>
                <a:lnTo>
                  <a:pt x="10369570" y="5029161"/>
                </a:lnTo>
                <a:moveTo>
                  <a:pt x="9759897" y="5029161"/>
                </a:moveTo>
                <a:lnTo>
                  <a:pt x="9759897" y="5625942"/>
                </a:lnTo>
                <a:lnTo>
                  <a:pt x="10356762" y="5625942"/>
                </a:lnTo>
                <a:lnTo>
                  <a:pt x="10356762" y="5632389"/>
                </a:lnTo>
                <a:lnTo>
                  <a:pt x="10363105" y="5632389"/>
                </a:lnTo>
                <a:lnTo>
                  <a:pt x="10363105" y="5629303"/>
                </a:lnTo>
                <a:lnTo>
                  <a:pt x="10363105" y="5626011"/>
                </a:lnTo>
                <a:lnTo>
                  <a:pt x="10356762" y="5626011"/>
                </a:lnTo>
                <a:lnTo>
                  <a:pt x="10356762" y="5029230"/>
                </a:lnTo>
                <a:lnTo>
                  <a:pt x="9759897" y="5029161"/>
                </a:lnTo>
                <a:moveTo>
                  <a:pt x="9150345" y="5029161"/>
                </a:moveTo>
                <a:lnTo>
                  <a:pt x="9150345" y="5625942"/>
                </a:lnTo>
                <a:lnTo>
                  <a:pt x="9747210" y="5625942"/>
                </a:lnTo>
                <a:lnTo>
                  <a:pt x="9747210" y="5632389"/>
                </a:lnTo>
                <a:lnTo>
                  <a:pt x="9753554" y="5632389"/>
                </a:lnTo>
                <a:lnTo>
                  <a:pt x="9753554" y="5625942"/>
                </a:lnTo>
                <a:lnTo>
                  <a:pt x="9747210" y="5625942"/>
                </a:lnTo>
                <a:lnTo>
                  <a:pt x="9747210" y="5029161"/>
                </a:lnTo>
                <a:lnTo>
                  <a:pt x="9150345" y="5029161"/>
                </a:lnTo>
                <a:moveTo>
                  <a:pt x="8540794" y="5029161"/>
                </a:moveTo>
                <a:lnTo>
                  <a:pt x="8540794" y="5625942"/>
                </a:lnTo>
                <a:lnTo>
                  <a:pt x="9137659" y="5625942"/>
                </a:lnTo>
                <a:lnTo>
                  <a:pt x="9137659" y="5632389"/>
                </a:lnTo>
                <a:lnTo>
                  <a:pt x="9144002" y="5632389"/>
                </a:lnTo>
                <a:lnTo>
                  <a:pt x="9144002" y="5625942"/>
                </a:lnTo>
                <a:lnTo>
                  <a:pt x="9137659" y="5625942"/>
                </a:lnTo>
                <a:lnTo>
                  <a:pt x="9137659" y="5029161"/>
                </a:lnTo>
                <a:lnTo>
                  <a:pt x="8540794" y="5029161"/>
                </a:lnTo>
                <a:moveTo>
                  <a:pt x="7931121" y="5029161"/>
                </a:moveTo>
                <a:lnTo>
                  <a:pt x="7931121" y="5625942"/>
                </a:lnTo>
                <a:lnTo>
                  <a:pt x="8527986" y="5625942"/>
                </a:lnTo>
                <a:lnTo>
                  <a:pt x="8527986" y="5632389"/>
                </a:lnTo>
                <a:lnTo>
                  <a:pt x="8534329" y="5632389"/>
                </a:lnTo>
                <a:lnTo>
                  <a:pt x="8534329" y="5625942"/>
                </a:lnTo>
                <a:lnTo>
                  <a:pt x="8527986" y="5625942"/>
                </a:lnTo>
                <a:lnTo>
                  <a:pt x="8527986" y="5029161"/>
                </a:lnTo>
                <a:lnTo>
                  <a:pt x="7931121" y="5029161"/>
                </a:lnTo>
                <a:moveTo>
                  <a:pt x="7321569" y="5029161"/>
                </a:moveTo>
                <a:lnTo>
                  <a:pt x="7321569" y="5625942"/>
                </a:lnTo>
                <a:lnTo>
                  <a:pt x="7918434" y="5625942"/>
                </a:lnTo>
                <a:lnTo>
                  <a:pt x="7918434" y="5632389"/>
                </a:lnTo>
                <a:lnTo>
                  <a:pt x="7924778" y="5632389"/>
                </a:lnTo>
                <a:lnTo>
                  <a:pt x="7924778" y="5625942"/>
                </a:lnTo>
                <a:lnTo>
                  <a:pt x="7918434" y="5625942"/>
                </a:lnTo>
                <a:lnTo>
                  <a:pt x="7918434" y="5029161"/>
                </a:lnTo>
                <a:lnTo>
                  <a:pt x="7321569" y="5029161"/>
                </a:lnTo>
                <a:moveTo>
                  <a:pt x="6102345" y="5029161"/>
                </a:moveTo>
                <a:lnTo>
                  <a:pt x="6102345" y="5625942"/>
                </a:lnTo>
                <a:lnTo>
                  <a:pt x="6699210" y="5625942"/>
                </a:lnTo>
                <a:lnTo>
                  <a:pt x="6699210" y="5632389"/>
                </a:lnTo>
                <a:lnTo>
                  <a:pt x="6705553" y="5632389"/>
                </a:lnTo>
                <a:lnTo>
                  <a:pt x="6705553" y="5630949"/>
                </a:lnTo>
                <a:lnTo>
                  <a:pt x="6705553" y="5625942"/>
                </a:lnTo>
                <a:lnTo>
                  <a:pt x="6699210" y="5625942"/>
                </a:lnTo>
                <a:lnTo>
                  <a:pt x="6699210" y="5029161"/>
                </a:lnTo>
                <a:lnTo>
                  <a:pt x="6102345" y="5029161"/>
                </a:lnTo>
                <a:moveTo>
                  <a:pt x="5492793" y="5029161"/>
                </a:moveTo>
                <a:lnTo>
                  <a:pt x="5492793" y="5625942"/>
                </a:lnTo>
                <a:lnTo>
                  <a:pt x="6089658" y="5625942"/>
                </a:lnTo>
                <a:lnTo>
                  <a:pt x="6089658" y="5632389"/>
                </a:lnTo>
                <a:lnTo>
                  <a:pt x="6096001" y="5632389"/>
                </a:lnTo>
                <a:lnTo>
                  <a:pt x="6096001" y="5625942"/>
                </a:lnTo>
                <a:lnTo>
                  <a:pt x="6089658" y="5625942"/>
                </a:lnTo>
                <a:lnTo>
                  <a:pt x="6089658" y="5029161"/>
                </a:lnTo>
                <a:lnTo>
                  <a:pt x="5492793" y="5029161"/>
                </a:lnTo>
                <a:moveTo>
                  <a:pt x="4883120" y="5029161"/>
                </a:moveTo>
                <a:lnTo>
                  <a:pt x="4883120" y="5625942"/>
                </a:lnTo>
                <a:lnTo>
                  <a:pt x="5479985" y="5625942"/>
                </a:lnTo>
                <a:lnTo>
                  <a:pt x="5479985" y="5632389"/>
                </a:lnTo>
                <a:lnTo>
                  <a:pt x="5486328" y="5632389"/>
                </a:lnTo>
                <a:lnTo>
                  <a:pt x="5486328" y="5625942"/>
                </a:lnTo>
                <a:lnTo>
                  <a:pt x="5479985" y="5625942"/>
                </a:lnTo>
                <a:lnTo>
                  <a:pt x="5479985" y="5029161"/>
                </a:lnTo>
                <a:lnTo>
                  <a:pt x="4883120" y="5029161"/>
                </a:lnTo>
                <a:moveTo>
                  <a:pt x="4273569" y="5029161"/>
                </a:moveTo>
                <a:lnTo>
                  <a:pt x="4273569" y="5625942"/>
                </a:lnTo>
                <a:lnTo>
                  <a:pt x="4870434" y="5625942"/>
                </a:lnTo>
                <a:lnTo>
                  <a:pt x="4870434" y="5632389"/>
                </a:lnTo>
                <a:lnTo>
                  <a:pt x="4876777" y="5632389"/>
                </a:lnTo>
                <a:lnTo>
                  <a:pt x="4876777" y="5625942"/>
                </a:lnTo>
                <a:lnTo>
                  <a:pt x="4870434" y="5625942"/>
                </a:lnTo>
                <a:lnTo>
                  <a:pt x="4870434" y="5029161"/>
                </a:lnTo>
                <a:lnTo>
                  <a:pt x="4273569" y="5029161"/>
                </a:lnTo>
                <a:moveTo>
                  <a:pt x="3663895" y="5029161"/>
                </a:moveTo>
                <a:lnTo>
                  <a:pt x="3663895" y="5625942"/>
                </a:lnTo>
                <a:lnTo>
                  <a:pt x="4260760" y="5625942"/>
                </a:lnTo>
                <a:lnTo>
                  <a:pt x="4260760" y="5632389"/>
                </a:lnTo>
                <a:lnTo>
                  <a:pt x="4267103" y="5632389"/>
                </a:lnTo>
                <a:lnTo>
                  <a:pt x="4267103" y="5625942"/>
                </a:lnTo>
                <a:lnTo>
                  <a:pt x="4260760" y="5625942"/>
                </a:lnTo>
                <a:lnTo>
                  <a:pt x="4260760" y="5029161"/>
                </a:lnTo>
                <a:lnTo>
                  <a:pt x="3663895" y="5029161"/>
                </a:lnTo>
                <a:moveTo>
                  <a:pt x="2444793" y="5029161"/>
                </a:moveTo>
                <a:lnTo>
                  <a:pt x="2444793" y="5625942"/>
                </a:lnTo>
                <a:lnTo>
                  <a:pt x="3041658" y="5625942"/>
                </a:lnTo>
                <a:lnTo>
                  <a:pt x="3041658" y="5632389"/>
                </a:lnTo>
                <a:lnTo>
                  <a:pt x="3048001" y="5632389"/>
                </a:lnTo>
                <a:lnTo>
                  <a:pt x="3048001" y="5625942"/>
                </a:lnTo>
                <a:lnTo>
                  <a:pt x="3041658" y="5625942"/>
                </a:lnTo>
                <a:lnTo>
                  <a:pt x="3041658" y="5029161"/>
                </a:lnTo>
                <a:lnTo>
                  <a:pt x="2444793" y="5029161"/>
                </a:lnTo>
                <a:moveTo>
                  <a:pt x="1835119" y="5029161"/>
                </a:moveTo>
                <a:lnTo>
                  <a:pt x="1835119" y="5625942"/>
                </a:lnTo>
                <a:lnTo>
                  <a:pt x="2431984" y="5625942"/>
                </a:lnTo>
                <a:lnTo>
                  <a:pt x="2431984" y="5632389"/>
                </a:lnTo>
                <a:lnTo>
                  <a:pt x="2438327" y="5632389"/>
                </a:lnTo>
                <a:lnTo>
                  <a:pt x="2438327" y="5625942"/>
                </a:lnTo>
                <a:lnTo>
                  <a:pt x="2431984" y="5625942"/>
                </a:lnTo>
                <a:lnTo>
                  <a:pt x="2431984" y="5029161"/>
                </a:lnTo>
                <a:lnTo>
                  <a:pt x="1835119" y="5029161"/>
                </a:lnTo>
                <a:moveTo>
                  <a:pt x="1225568" y="5029161"/>
                </a:moveTo>
                <a:lnTo>
                  <a:pt x="1225568" y="5625942"/>
                </a:lnTo>
                <a:lnTo>
                  <a:pt x="1822433" y="5625942"/>
                </a:lnTo>
                <a:lnTo>
                  <a:pt x="1822433" y="5632389"/>
                </a:lnTo>
                <a:lnTo>
                  <a:pt x="1828776" y="5632389"/>
                </a:lnTo>
                <a:lnTo>
                  <a:pt x="1828776" y="5625942"/>
                </a:lnTo>
                <a:lnTo>
                  <a:pt x="1822433" y="5625942"/>
                </a:lnTo>
                <a:lnTo>
                  <a:pt x="1822433" y="5029161"/>
                </a:lnTo>
                <a:lnTo>
                  <a:pt x="1225568" y="5029161"/>
                </a:lnTo>
                <a:moveTo>
                  <a:pt x="616017" y="5029161"/>
                </a:moveTo>
                <a:lnTo>
                  <a:pt x="616017" y="5625942"/>
                </a:lnTo>
                <a:lnTo>
                  <a:pt x="1212882" y="5625942"/>
                </a:lnTo>
                <a:lnTo>
                  <a:pt x="1212882" y="5629234"/>
                </a:lnTo>
                <a:lnTo>
                  <a:pt x="1219225" y="5629234"/>
                </a:lnTo>
                <a:lnTo>
                  <a:pt x="1219225" y="5632320"/>
                </a:lnTo>
                <a:lnTo>
                  <a:pt x="1219225" y="5632320"/>
                </a:lnTo>
                <a:lnTo>
                  <a:pt x="1219225" y="5625874"/>
                </a:lnTo>
                <a:lnTo>
                  <a:pt x="1212882" y="5625874"/>
                </a:lnTo>
                <a:lnTo>
                  <a:pt x="1212882" y="5029092"/>
                </a:lnTo>
                <a:lnTo>
                  <a:pt x="616017" y="5029092"/>
                </a:lnTo>
                <a:lnTo>
                  <a:pt x="616017" y="5029161"/>
                </a:lnTo>
                <a:moveTo>
                  <a:pt x="11588795" y="4419555"/>
                </a:moveTo>
                <a:lnTo>
                  <a:pt x="11588795" y="5016474"/>
                </a:lnTo>
                <a:lnTo>
                  <a:pt x="11588795" y="5016611"/>
                </a:lnTo>
                <a:lnTo>
                  <a:pt x="12185660" y="5016611"/>
                </a:lnTo>
                <a:lnTo>
                  <a:pt x="12185660" y="5016474"/>
                </a:lnTo>
                <a:lnTo>
                  <a:pt x="12185660" y="4419555"/>
                </a:lnTo>
                <a:lnTo>
                  <a:pt x="11588795" y="4419555"/>
                </a:lnTo>
                <a:moveTo>
                  <a:pt x="10979121" y="4419555"/>
                </a:moveTo>
                <a:lnTo>
                  <a:pt x="10979121" y="5016474"/>
                </a:lnTo>
                <a:lnTo>
                  <a:pt x="10979121" y="5016611"/>
                </a:lnTo>
                <a:lnTo>
                  <a:pt x="11575986" y="5016611"/>
                </a:lnTo>
                <a:lnTo>
                  <a:pt x="11575986" y="5016474"/>
                </a:lnTo>
                <a:lnTo>
                  <a:pt x="11575986" y="4419555"/>
                </a:lnTo>
                <a:lnTo>
                  <a:pt x="10979121" y="4419555"/>
                </a:lnTo>
                <a:moveTo>
                  <a:pt x="10369570" y="4419555"/>
                </a:moveTo>
                <a:lnTo>
                  <a:pt x="10369570" y="5016474"/>
                </a:lnTo>
                <a:lnTo>
                  <a:pt x="10369570" y="5016611"/>
                </a:lnTo>
                <a:lnTo>
                  <a:pt x="10966435" y="5016611"/>
                </a:lnTo>
                <a:lnTo>
                  <a:pt x="10966435" y="5016474"/>
                </a:lnTo>
                <a:lnTo>
                  <a:pt x="10966435" y="4419555"/>
                </a:lnTo>
                <a:lnTo>
                  <a:pt x="10369570" y="4419555"/>
                </a:lnTo>
                <a:moveTo>
                  <a:pt x="9759897" y="4419555"/>
                </a:moveTo>
                <a:lnTo>
                  <a:pt x="9759897" y="5016474"/>
                </a:lnTo>
                <a:lnTo>
                  <a:pt x="9759897" y="5016611"/>
                </a:lnTo>
                <a:lnTo>
                  <a:pt x="10356762" y="5016611"/>
                </a:lnTo>
                <a:lnTo>
                  <a:pt x="10356762" y="5016474"/>
                </a:lnTo>
                <a:lnTo>
                  <a:pt x="10356762" y="4419555"/>
                </a:lnTo>
                <a:lnTo>
                  <a:pt x="9759897" y="4419555"/>
                </a:lnTo>
                <a:moveTo>
                  <a:pt x="9150345" y="4419555"/>
                </a:moveTo>
                <a:lnTo>
                  <a:pt x="9150345" y="5016474"/>
                </a:lnTo>
                <a:lnTo>
                  <a:pt x="9150345" y="5016611"/>
                </a:lnTo>
                <a:lnTo>
                  <a:pt x="9747210" y="5016611"/>
                </a:lnTo>
                <a:lnTo>
                  <a:pt x="9747210" y="5016474"/>
                </a:lnTo>
                <a:lnTo>
                  <a:pt x="9747210" y="4419555"/>
                </a:lnTo>
                <a:lnTo>
                  <a:pt x="9150345" y="4419555"/>
                </a:lnTo>
                <a:moveTo>
                  <a:pt x="7931121" y="4419555"/>
                </a:moveTo>
                <a:lnTo>
                  <a:pt x="7931121" y="5016474"/>
                </a:lnTo>
                <a:lnTo>
                  <a:pt x="7931121" y="5016611"/>
                </a:lnTo>
                <a:lnTo>
                  <a:pt x="8527986" y="5016611"/>
                </a:lnTo>
                <a:lnTo>
                  <a:pt x="8527986" y="5016474"/>
                </a:lnTo>
                <a:lnTo>
                  <a:pt x="8527986" y="4419555"/>
                </a:lnTo>
                <a:lnTo>
                  <a:pt x="7931121" y="4419555"/>
                </a:lnTo>
                <a:moveTo>
                  <a:pt x="7321569" y="4419555"/>
                </a:moveTo>
                <a:lnTo>
                  <a:pt x="7321569" y="5016474"/>
                </a:lnTo>
                <a:lnTo>
                  <a:pt x="7321569" y="5016611"/>
                </a:lnTo>
                <a:lnTo>
                  <a:pt x="7918434" y="5016611"/>
                </a:lnTo>
                <a:lnTo>
                  <a:pt x="7918434" y="5016474"/>
                </a:lnTo>
                <a:lnTo>
                  <a:pt x="7918434" y="4419555"/>
                </a:lnTo>
                <a:lnTo>
                  <a:pt x="7321569" y="4419555"/>
                </a:lnTo>
                <a:moveTo>
                  <a:pt x="6711896" y="4419555"/>
                </a:moveTo>
                <a:lnTo>
                  <a:pt x="6711896" y="5016474"/>
                </a:lnTo>
                <a:lnTo>
                  <a:pt x="6711896" y="5016611"/>
                </a:lnTo>
                <a:lnTo>
                  <a:pt x="7308761" y="5016611"/>
                </a:lnTo>
                <a:lnTo>
                  <a:pt x="7308761" y="5016474"/>
                </a:lnTo>
                <a:lnTo>
                  <a:pt x="7308761" y="4419555"/>
                </a:lnTo>
                <a:lnTo>
                  <a:pt x="6711896" y="4419555"/>
                </a:lnTo>
                <a:moveTo>
                  <a:pt x="6102345" y="4419555"/>
                </a:moveTo>
                <a:lnTo>
                  <a:pt x="6102345" y="5016474"/>
                </a:lnTo>
                <a:lnTo>
                  <a:pt x="6102345" y="5016611"/>
                </a:lnTo>
                <a:lnTo>
                  <a:pt x="6699210" y="5016611"/>
                </a:lnTo>
                <a:lnTo>
                  <a:pt x="6699210" y="5016474"/>
                </a:lnTo>
                <a:lnTo>
                  <a:pt x="6699210" y="4419555"/>
                </a:lnTo>
                <a:lnTo>
                  <a:pt x="6102345" y="4419555"/>
                </a:lnTo>
                <a:moveTo>
                  <a:pt x="5492793" y="4419555"/>
                </a:moveTo>
                <a:lnTo>
                  <a:pt x="5492793" y="5016611"/>
                </a:lnTo>
                <a:lnTo>
                  <a:pt x="6089658" y="5016611"/>
                </a:lnTo>
                <a:lnTo>
                  <a:pt x="6089658" y="5016474"/>
                </a:lnTo>
                <a:lnTo>
                  <a:pt x="6089658" y="4419555"/>
                </a:lnTo>
                <a:lnTo>
                  <a:pt x="5492793" y="4419555"/>
                </a:lnTo>
                <a:moveTo>
                  <a:pt x="4273569" y="4419555"/>
                </a:moveTo>
                <a:lnTo>
                  <a:pt x="4273569" y="5016611"/>
                </a:lnTo>
                <a:lnTo>
                  <a:pt x="4870434" y="5016611"/>
                </a:lnTo>
                <a:lnTo>
                  <a:pt x="4870434" y="5016474"/>
                </a:lnTo>
                <a:lnTo>
                  <a:pt x="4870434" y="4419555"/>
                </a:lnTo>
                <a:lnTo>
                  <a:pt x="4273569" y="4419555"/>
                </a:lnTo>
                <a:moveTo>
                  <a:pt x="3664017" y="4419555"/>
                </a:moveTo>
                <a:lnTo>
                  <a:pt x="3664017" y="5016611"/>
                </a:lnTo>
                <a:lnTo>
                  <a:pt x="4260882" y="5016611"/>
                </a:lnTo>
                <a:lnTo>
                  <a:pt x="4260882" y="5016474"/>
                </a:lnTo>
                <a:lnTo>
                  <a:pt x="4260882" y="5016474"/>
                </a:lnTo>
                <a:lnTo>
                  <a:pt x="4260882" y="4419555"/>
                </a:lnTo>
                <a:lnTo>
                  <a:pt x="3664017" y="4419555"/>
                </a:lnTo>
                <a:moveTo>
                  <a:pt x="3054344" y="4419555"/>
                </a:moveTo>
                <a:lnTo>
                  <a:pt x="3054344" y="5016611"/>
                </a:lnTo>
                <a:lnTo>
                  <a:pt x="3651209" y="5016611"/>
                </a:lnTo>
                <a:lnTo>
                  <a:pt x="3651209" y="5016474"/>
                </a:lnTo>
                <a:lnTo>
                  <a:pt x="3651209" y="5016474"/>
                </a:lnTo>
                <a:lnTo>
                  <a:pt x="3651209" y="4419555"/>
                </a:lnTo>
                <a:lnTo>
                  <a:pt x="3054344" y="4419555"/>
                </a:lnTo>
                <a:moveTo>
                  <a:pt x="2444793" y="4419555"/>
                </a:moveTo>
                <a:lnTo>
                  <a:pt x="2444793" y="5016611"/>
                </a:lnTo>
                <a:lnTo>
                  <a:pt x="3041658" y="5016611"/>
                </a:lnTo>
                <a:lnTo>
                  <a:pt x="3041658" y="5016474"/>
                </a:lnTo>
                <a:lnTo>
                  <a:pt x="3041658" y="5016474"/>
                </a:lnTo>
                <a:lnTo>
                  <a:pt x="3041658" y="4419555"/>
                </a:lnTo>
                <a:lnTo>
                  <a:pt x="2444793" y="4419555"/>
                </a:lnTo>
                <a:moveTo>
                  <a:pt x="1835119" y="4419555"/>
                </a:moveTo>
                <a:lnTo>
                  <a:pt x="1835119" y="5016611"/>
                </a:lnTo>
                <a:lnTo>
                  <a:pt x="2431984" y="5016611"/>
                </a:lnTo>
                <a:lnTo>
                  <a:pt x="2431984" y="5016474"/>
                </a:lnTo>
                <a:lnTo>
                  <a:pt x="2431984" y="5016474"/>
                </a:lnTo>
                <a:lnTo>
                  <a:pt x="2431984" y="4419555"/>
                </a:lnTo>
                <a:lnTo>
                  <a:pt x="1835119" y="4419555"/>
                </a:lnTo>
                <a:moveTo>
                  <a:pt x="1225568" y="4419555"/>
                </a:moveTo>
                <a:lnTo>
                  <a:pt x="1225568" y="5016611"/>
                </a:lnTo>
                <a:lnTo>
                  <a:pt x="1822433" y="5016611"/>
                </a:lnTo>
                <a:lnTo>
                  <a:pt x="1822433" y="5016474"/>
                </a:lnTo>
                <a:lnTo>
                  <a:pt x="1822433" y="5016474"/>
                </a:lnTo>
                <a:lnTo>
                  <a:pt x="1822433" y="4419555"/>
                </a:lnTo>
                <a:lnTo>
                  <a:pt x="1225568" y="4419555"/>
                </a:lnTo>
                <a:moveTo>
                  <a:pt x="616017" y="4419555"/>
                </a:moveTo>
                <a:lnTo>
                  <a:pt x="616017" y="5016611"/>
                </a:lnTo>
                <a:lnTo>
                  <a:pt x="1212882" y="5016611"/>
                </a:lnTo>
                <a:lnTo>
                  <a:pt x="1212882" y="5016474"/>
                </a:lnTo>
                <a:lnTo>
                  <a:pt x="1212882" y="5016474"/>
                </a:lnTo>
                <a:lnTo>
                  <a:pt x="1212882" y="4419555"/>
                </a:lnTo>
                <a:lnTo>
                  <a:pt x="616017" y="4419555"/>
                </a:lnTo>
                <a:moveTo>
                  <a:pt x="2432106" y="4411737"/>
                </a:moveTo>
                <a:lnTo>
                  <a:pt x="2432106" y="4413315"/>
                </a:lnTo>
                <a:lnTo>
                  <a:pt x="2438449" y="4413315"/>
                </a:lnTo>
                <a:lnTo>
                  <a:pt x="2438449" y="4411737"/>
                </a:lnTo>
                <a:lnTo>
                  <a:pt x="2432106" y="4411737"/>
                </a:lnTo>
                <a:moveTo>
                  <a:pt x="11588795" y="3809950"/>
                </a:moveTo>
                <a:lnTo>
                  <a:pt x="11588795" y="4407005"/>
                </a:lnTo>
                <a:lnTo>
                  <a:pt x="12185660" y="4407005"/>
                </a:lnTo>
                <a:lnTo>
                  <a:pt x="12185660" y="4413315"/>
                </a:lnTo>
                <a:lnTo>
                  <a:pt x="12192003" y="4413315"/>
                </a:lnTo>
                <a:lnTo>
                  <a:pt x="12192003" y="4407005"/>
                </a:lnTo>
                <a:lnTo>
                  <a:pt x="12185660" y="4407005"/>
                </a:lnTo>
                <a:lnTo>
                  <a:pt x="12185660" y="3809950"/>
                </a:lnTo>
                <a:lnTo>
                  <a:pt x="11588795" y="3809950"/>
                </a:lnTo>
                <a:moveTo>
                  <a:pt x="10979121" y="3809950"/>
                </a:moveTo>
                <a:lnTo>
                  <a:pt x="10979121" y="4407005"/>
                </a:lnTo>
                <a:lnTo>
                  <a:pt x="11575986" y="4407005"/>
                </a:lnTo>
                <a:lnTo>
                  <a:pt x="11575986" y="4413315"/>
                </a:lnTo>
                <a:lnTo>
                  <a:pt x="11582330" y="4413315"/>
                </a:lnTo>
                <a:lnTo>
                  <a:pt x="11582330" y="4407005"/>
                </a:lnTo>
                <a:lnTo>
                  <a:pt x="11575986" y="4407005"/>
                </a:lnTo>
                <a:lnTo>
                  <a:pt x="11575986" y="3809950"/>
                </a:lnTo>
                <a:lnTo>
                  <a:pt x="10979121" y="3809950"/>
                </a:lnTo>
                <a:moveTo>
                  <a:pt x="10369570" y="3809950"/>
                </a:moveTo>
                <a:lnTo>
                  <a:pt x="10369570" y="4407005"/>
                </a:lnTo>
                <a:lnTo>
                  <a:pt x="10966435" y="4407005"/>
                </a:lnTo>
                <a:lnTo>
                  <a:pt x="10966435" y="4413315"/>
                </a:lnTo>
                <a:lnTo>
                  <a:pt x="10972778" y="4413315"/>
                </a:lnTo>
                <a:lnTo>
                  <a:pt x="10972778" y="4407005"/>
                </a:lnTo>
                <a:lnTo>
                  <a:pt x="10966435" y="4407005"/>
                </a:lnTo>
                <a:lnTo>
                  <a:pt x="10966435" y="3809950"/>
                </a:lnTo>
                <a:lnTo>
                  <a:pt x="10369570" y="3809950"/>
                </a:lnTo>
                <a:moveTo>
                  <a:pt x="9150345" y="3809950"/>
                </a:moveTo>
                <a:lnTo>
                  <a:pt x="9150345" y="4407005"/>
                </a:lnTo>
                <a:lnTo>
                  <a:pt x="9747210" y="4407005"/>
                </a:lnTo>
                <a:lnTo>
                  <a:pt x="9747210" y="4413315"/>
                </a:lnTo>
                <a:lnTo>
                  <a:pt x="9753554" y="4413315"/>
                </a:lnTo>
                <a:lnTo>
                  <a:pt x="9753554" y="4411737"/>
                </a:lnTo>
                <a:lnTo>
                  <a:pt x="9753554" y="4407005"/>
                </a:lnTo>
                <a:lnTo>
                  <a:pt x="9747210" y="4407005"/>
                </a:lnTo>
                <a:lnTo>
                  <a:pt x="9747210" y="3809950"/>
                </a:lnTo>
                <a:lnTo>
                  <a:pt x="9150345" y="3809950"/>
                </a:lnTo>
                <a:moveTo>
                  <a:pt x="8540794" y="3809950"/>
                </a:moveTo>
                <a:lnTo>
                  <a:pt x="8540794" y="4407005"/>
                </a:lnTo>
                <a:lnTo>
                  <a:pt x="9137659" y="4407005"/>
                </a:lnTo>
                <a:lnTo>
                  <a:pt x="9137659" y="4410023"/>
                </a:lnTo>
                <a:lnTo>
                  <a:pt x="9144002" y="4410023"/>
                </a:lnTo>
                <a:lnTo>
                  <a:pt x="9144002" y="4407005"/>
                </a:lnTo>
                <a:lnTo>
                  <a:pt x="9137659" y="4407005"/>
                </a:lnTo>
                <a:lnTo>
                  <a:pt x="9137659" y="3809950"/>
                </a:lnTo>
                <a:lnTo>
                  <a:pt x="8540794" y="3809950"/>
                </a:lnTo>
                <a:moveTo>
                  <a:pt x="7931121" y="3809950"/>
                </a:moveTo>
                <a:lnTo>
                  <a:pt x="7931121" y="4407005"/>
                </a:lnTo>
                <a:lnTo>
                  <a:pt x="8527986" y="4407005"/>
                </a:lnTo>
                <a:lnTo>
                  <a:pt x="8527986" y="4413315"/>
                </a:lnTo>
                <a:lnTo>
                  <a:pt x="8534329" y="4413315"/>
                </a:lnTo>
                <a:lnTo>
                  <a:pt x="8534329" y="4410091"/>
                </a:lnTo>
                <a:lnTo>
                  <a:pt x="8534329" y="4407074"/>
                </a:lnTo>
                <a:lnTo>
                  <a:pt x="8527986" y="4407074"/>
                </a:lnTo>
                <a:lnTo>
                  <a:pt x="8527986" y="3810018"/>
                </a:lnTo>
                <a:lnTo>
                  <a:pt x="7931121" y="3809950"/>
                </a:lnTo>
                <a:moveTo>
                  <a:pt x="7321569" y="3809950"/>
                </a:moveTo>
                <a:lnTo>
                  <a:pt x="7321569" y="4407005"/>
                </a:lnTo>
                <a:lnTo>
                  <a:pt x="7918434" y="4407005"/>
                </a:lnTo>
                <a:lnTo>
                  <a:pt x="7918434" y="4413315"/>
                </a:lnTo>
                <a:lnTo>
                  <a:pt x="7924778" y="4413315"/>
                </a:lnTo>
                <a:lnTo>
                  <a:pt x="7924778" y="4407005"/>
                </a:lnTo>
                <a:lnTo>
                  <a:pt x="7918434" y="4407005"/>
                </a:lnTo>
                <a:lnTo>
                  <a:pt x="7918434" y="3809950"/>
                </a:lnTo>
                <a:lnTo>
                  <a:pt x="7321569" y="3809950"/>
                </a:lnTo>
                <a:moveTo>
                  <a:pt x="6711896" y="3809950"/>
                </a:moveTo>
                <a:lnTo>
                  <a:pt x="6711896" y="4407005"/>
                </a:lnTo>
                <a:lnTo>
                  <a:pt x="7308761" y="4407005"/>
                </a:lnTo>
                <a:lnTo>
                  <a:pt x="7308761" y="4413315"/>
                </a:lnTo>
                <a:lnTo>
                  <a:pt x="7315104" y="4413315"/>
                </a:lnTo>
                <a:lnTo>
                  <a:pt x="7315104" y="4407005"/>
                </a:lnTo>
                <a:lnTo>
                  <a:pt x="7308761" y="4407005"/>
                </a:lnTo>
                <a:lnTo>
                  <a:pt x="7308761" y="3809950"/>
                </a:lnTo>
                <a:lnTo>
                  <a:pt x="6711896" y="3809950"/>
                </a:lnTo>
                <a:moveTo>
                  <a:pt x="6102345" y="3809950"/>
                </a:moveTo>
                <a:lnTo>
                  <a:pt x="6102345" y="4407005"/>
                </a:lnTo>
                <a:lnTo>
                  <a:pt x="6699210" y="4407005"/>
                </a:lnTo>
                <a:lnTo>
                  <a:pt x="6699210" y="4413315"/>
                </a:lnTo>
                <a:lnTo>
                  <a:pt x="6705553" y="4413315"/>
                </a:lnTo>
                <a:lnTo>
                  <a:pt x="6705553" y="4407005"/>
                </a:lnTo>
                <a:lnTo>
                  <a:pt x="6699210" y="4407005"/>
                </a:lnTo>
                <a:lnTo>
                  <a:pt x="6699210" y="3809950"/>
                </a:lnTo>
                <a:lnTo>
                  <a:pt x="6102345" y="3809950"/>
                </a:lnTo>
                <a:moveTo>
                  <a:pt x="5492793" y="3809950"/>
                </a:moveTo>
                <a:lnTo>
                  <a:pt x="5492793" y="4407005"/>
                </a:lnTo>
                <a:lnTo>
                  <a:pt x="6089658" y="4407005"/>
                </a:lnTo>
                <a:lnTo>
                  <a:pt x="6089658" y="4413315"/>
                </a:lnTo>
                <a:lnTo>
                  <a:pt x="6096001" y="4413315"/>
                </a:lnTo>
                <a:lnTo>
                  <a:pt x="6096001" y="4407005"/>
                </a:lnTo>
                <a:lnTo>
                  <a:pt x="6089658" y="4407005"/>
                </a:lnTo>
                <a:lnTo>
                  <a:pt x="6089658" y="3809950"/>
                </a:lnTo>
                <a:lnTo>
                  <a:pt x="5492793" y="3809950"/>
                </a:lnTo>
                <a:moveTo>
                  <a:pt x="4883120" y="3809950"/>
                </a:moveTo>
                <a:lnTo>
                  <a:pt x="4883120" y="4407005"/>
                </a:lnTo>
                <a:lnTo>
                  <a:pt x="5479985" y="4407005"/>
                </a:lnTo>
                <a:lnTo>
                  <a:pt x="5479985" y="4410023"/>
                </a:lnTo>
                <a:lnTo>
                  <a:pt x="5486328" y="4410023"/>
                </a:lnTo>
                <a:lnTo>
                  <a:pt x="5486328" y="4413246"/>
                </a:lnTo>
                <a:lnTo>
                  <a:pt x="5486328" y="4413246"/>
                </a:lnTo>
                <a:lnTo>
                  <a:pt x="5486328" y="4406937"/>
                </a:lnTo>
                <a:lnTo>
                  <a:pt x="5479985" y="4406937"/>
                </a:lnTo>
                <a:lnTo>
                  <a:pt x="5479985" y="3809881"/>
                </a:lnTo>
                <a:lnTo>
                  <a:pt x="4883120" y="3809950"/>
                </a:lnTo>
                <a:moveTo>
                  <a:pt x="4273569" y="3809950"/>
                </a:moveTo>
                <a:lnTo>
                  <a:pt x="4273569" y="4407005"/>
                </a:lnTo>
                <a:lnTo>
                  <a:pt x="4870434" y="4407005"/>
                </a:lnTo>
                <a:lnTo>
                  <a:pt x="4870434" y="4413315"/>
                </a:lnTo>
                <a:lnTo>
                  <a:pt x="4876777" y="4413315"/>
                </a:lnTo>
                <a:lnTo>
                  <a:pt x="4876777" y="4410091"/>
                </a:lnTo>
                <a:lnTo>
                  <a:pt x="4876777" y="4407074"/>
                </a:lnTo>
                <a:lnTo>
                  <a:pt x="4870434" y="4407074"/>
                </a:lnTo>
                <a:lnTo>
                  <a:pt x="4870434" y="3810018"/>
                </a:lnTo>
                <a:lnTo>
                  <a:pt x="4273569" y="3809950"/>
                </a:lnTo>
                <a:moveTo>
                  <a:pt x="3664017" y="3809950"/>
                </a:moveTo>
                <a:lnTo>
                  <a:pt x="3664017" y="4407005"/>
                </a:lnTo>
                <a:lnTo>
                  <a:pt x="4260882" y="4407005"/>
                </a:lnTo>
                <a:lnTo>
                  <a:pt x="4260882" y="4413315"/>
                </a:lnTo>
                <a:lnTo>
                  <a:pt x="4267225" y="4413315"/>
                </a:lnTo>
                <a:lnTo>
                  <a:pt x="4267225" y="4407005"/>
                </a:lnTo>
                <a:lnTo>
                  <a:pt x="4260882" y="4407005"/>
                </a:lnTo>
                <a:lnTo>
                  <a:pt x="4260882" y="3809950"/>
                </a:lnTo>
                <a:lnTo>
                  <a:pt x="3664017" y="3809950"/>
                </a:lnTo>
                <a:moveTo>
                  <a:pt x="3054344" y="3809950"/>
                </a:moveTo>
                <a:lnTo>
                  <a:pt x="3054344" y="4407005"/>
                </a:lnTo>
                <a:lnTo>
                  <a:pt x="3651209" y="4407005"/>
                </a:lnTo>
                <a:lnTo>
                  <a:pt x="3651209" y="4413315"/>
                </a:lnTo>
                <a:lnTo>
                  <a:pt x="3657552" y="4413315"/>
                </a:lnTo>
                <a:lnTo>
                  <a:pt x="3657552" y="4407005"/>
                </a:lnTo>
                <a:lnTo>
                  <a:pt x="3651209" y="4407005"/>
                </a:lnTo>
                <a:lnTo>
                  <a:pt x="3651209" y="3809950"/>
                </a:lnTo>
                <a:lnTo>
                  <a:pt x="3054344" y="3809950"/>
                </a:lnTo>
                <a:moveTo>
                  <a:pt x="2444793" y="3809950"/>
                </a:moveTo>
                <a:lnTo>
                  <a:pt x="2444793" y="4407005"/>
                </a:lnTo>
                <a:lnTo>
                  <a:pt x="3041658" y="4407005"/>
                </a:lnTo>
                <a:lnTo>
                  <a:pt x="3041658" y="4413315"/>
                </a:lnTo>
                <a:lnTo>
                  <a:pt x="3048001" y="4413315"/>
                </a:lnTo>
                <a:lnTo>
                  <a:pt x="3048001" y="4407005"/>
                </a:lnTo>
                <a:lnTo>
                  <a:pt x="3041658" y="4407005"/>
                </a:lnTo>
                <a:lnTo>
                  <a:pt x="3041658" y="3809950"/>
                </a:lnTo>
                <a:lnTo>
                  <a:pt x="2444793" y="3809950"/>
                </a:lnTo>
                <a:moveTo>
                  <a:pt x="1225568" y="3809950"/>
                </a:moveTo>
                <a:lnTo>
                  <a:pt x="1225568" y="4407005"/>
                </a:lnTo>
                <a:lnTo>
                  <a:pt x="1822433" y="4407005"/>
                </a:lnTo>
                <a:lnTo>
                  <a:pt x="1822433" y="4413315"/>
                </a:lnTo>
                <a:lnTo>
                  <a:pt x="1828776" y="4413315"/>
                </a:lnTo>
                <a:lnTo>
                  <a:pt x="1828776" y="4407005"/>
                </a:lnTo>
                <a:lnTo>
                  <a:pt x="1822433" y="4407005"/>
                </a:lnTo>
                <a:lnTo>
                  <a:pt x="1822433" y="3809950"/>
                </a:lnTo>
                <a:lnTo>
                  <a:pt x="1225568" y="3809950"/>
                </a:lnTo>
                <a:moveTo>
                  <a:pt x="616017" y="3809950"/>
                </a:moveTo>
                <a:lnTo>
                  <a:pt x="616017" y="4407005"/>
                </a:lnTo>
                <a:lnTo>
                  <a:pt x="1212882" y="4407005"/>
                </a:lnTo>
                <a:lnTo>
                  <a:pt x="1212882" y="4413315"/>
                </a:lnTo>
                <a:lnTo>
                  <a:pt x="1219225" y="4413315"/>
                </a:lnTo>
                <a:lnTo>
                  <a:pt x="1219225" y="4407005"/>
                </a:lnTo>
                <a:lnTo>
                  <a:pt x="1212882" y="4407005"/>
                </a:lnTo>
                <a:lnTo>
                  <a:pt x="1212882" y="3809950"/>
                </a:lnTo>
                <a:lnTo>
                  <a:pt x="616017" y="3809950"/>
                </a:lnTo>
                <a:moveTo>
                  <a:pt x="3651209" y="3802132"/>
                </a:moveTo>
                <a:lnTo>
                  <a:pt x="3651209" y="3803709"/>
                </a:lnTo>
                <a:lnTo>
                  <a:pt x="3657552" y="3803709"/>
                </a:lnTo>
                <a:lnTo>
                  <a:pt x="3657552" y="3802132"/>
                </a:lnTo>
                <a:lnTo>
                  <a:pt x="3651209" y="3802132"/>
                </a:lnTo>
                <a:moveTo>
                  <a:pt x="616017" y="3200413"/>
                </a:moveTo>
                <a:lnTo>
                  <a:pt x="616017" y="3797400"/>
                </a:lnTo>
                <a:lnTo>
                  <a:pt x="1212882" y="3797400"/>
                </a:lnTo>
                <a:lnTo>
                  <a:pt x="1212882" y="3803709"/>
                </a:lnTo>
                <a:lnTo>
                  <a:pt x="1219225" y="3803709"/>
                </a:lnTo>
                <a:lnTo>
                  <a:pt x="1219225" y="3797400"/>
                </a:lnTo>
                <a:lnTo>
                  <a:pt x="1212882" y="3797400"/>
                </a:lnTo>
                <a:lnTo>
                  <a:pt x="1212882" y="3200413"/>
                </a:lnTo>
                <a:lnTo>
                  <a:pt x="616017" y="3200413"/>
                </a:lnTo>
                <a:moveTo>
                  <a:pt x="9150345" y="3200413"/>
                </a:moveTo>
                <a:lnTo>
                  <a:pt x="9150345" y="3797400"/>
                </a:lnTo>
                <a:lnTo>
                  <a:pt x="9747210" y="3797400"/>
                </a:lnTo>
                <a:lnTo>
                  <a:pt x="9747210" y="3803709"/>
                </a:lnTo>
                <a:lnTo>
                  <a:pt x="9753554" y="3803709"/>
                </a:lnTo>
                <a:lnTo>
                  <a:pt x="9753554" y="3800486"/>
                </a:lnTo>
                <a:lnTo>
                  <a:pt x="9753554" y="3797468"/>
                </a:lnTo>
                <a:lnTo>
                  <a:pt x="9747210" y="3797468"/>
                </a:lnTo>
                <a:lnTo>
                  <a:pt x="9747210" y="3200481"/>
                </a:lnTo>
                <a:lnTo>
                  <a:pt x="9150345" y="3200413"/>
                </a:lnTo>
                <a:moveTo>
                  <a:pt x="8540794" y="3200413"/>
                </a:moveTo>
                <a:lnTo>
                  <a:pt x="8540794" y="3797400"/>
                </a:lnTo>
                <a:lnTo>
                  <a:pt x="9137659" y="3797400"/>
                </a:lnTo>
                <a:lnTo>
                  <a:pt x="9137659" y="3803709"/>
                </a:lnTo>
                <a:lnTo>
                  <a:pt x="9144002" y="3803709"/>
                </a:lnTo>
                <a:lnTo>
                  <a:pt x="9144002" y="3797400"/>
                </a:lnTo>
                <a:lnTo>
                  <a:pt x="9137659" y="3797400"/>
                </a:lnTo>
                <a:lnTo>
                  <a:pt x="9137659" y="3200413"/>
                </a:lnTo>
                <a:lnTo>
                  <a:pt x="8540794" y="3200413"/>
                </a:lnTo>
                <a:moveTo>
                  <a:pt x="7931121" y="3200413"/>
                </a:moveTo>
                <a:lnTo>
                  <a:pt x="7931121" y="3797400"/>
                </a:lnTo>
                <a:lnTo>
                  <a:pt x="8527986" y="3797400"/>
                </a:lnTo>
                <a:lnTo>
                  <a:pt x="8527986" y="3803709"/>
                </a:lnTo>
                <a:lnTo>
                  <a:pt x="8534329" y="3803709"/>
                </a:lnTo>
                <a:lnTo>
                  <a:pt x="8534329" y="3797400"/>
                </a:lnTo>
                <a:lnTo>
                  <a:pt x="8527986" y="3797400"/>
                </a:lnTo>
                <a:lnTo>
                  <a:pt x="8527986" y="3200413"/>
                </a:lnTo>
                <a:lnTo>
                  <a:pt x="7931121" y="3200413"/>
                </a:lnTo>
                <a:moveTo>
                  <a:pt x="7321569" y="3200413"/>
                </a:moveTo>
                <a:lnTo>
                  <a:pt x="7321569" y="3797400"/>
                </a:lnTo>
                <a:lnTo>
                  <a:pt x="7918434" y="3797400"/>
                </a:lnTo>
                <a:lnTo>
                  <a:pt x="7918434" y="3803709"/>
                </a:lnTo>
                <a:lnTo>
                  <a:pt x="7924778" y="3803709"/>
                </a:lnTo>
                <a:lnTo>
                  <a:pt x="7924778" y="3797400"/>
                </a:lnTo>
                <a:lnTo>
                  <a:pt x="7918434" y="3797400"/>
                </a:lnTo>
                <a:lnTo>
                  <a:pt x="7918434" y="3200413"/>
                </a:lnTo>
                <a:lnTo>
                  <a:pt x="7321569" y="3200413"/>
                </a:lnTo>
                <a:moveTo>
                  <a:pt x="6102345" y="3200413"/>
                </a:moveTo>
                <a:lnTo>
                  <a:pt x="6102345" y="3797400"/>
                </a:lnTo>
                <a:lnTo>
                  <a:pt x="6699210" y="3797400"/>
                </a:lnTo>
                <a:lnTo>
                  <a:pt x="6699210" y="3803709"/>
                </a:lnTo>
                <a:lnTo>
                  <a:pt x="6705553" y="3803709"/>
                </a:lnTo>
                <a:lnTo>
                  <a:pt x="6705553" y="3802132"/>
                </a:lnTo>
                <a:lnTo>
                  <a:pt x="6705553" y="3797400"/>
                </a:lnTo>
                <a:lnTo>
                  <a:pt x="6699210" y="3797400"/>
                </a:lnTo>
                <a:lnTo>
                  <a:pt x="6699210" y="3200413"/>
                </a:lnTo>
                <a:lnTo>
                  <a:pt x="6102345" y="3200413"/>
                </a:lnTo>
                <a:moveTo>
                  <a:pt x="5492793" y="3200413"/>
                </a:moveTo>
                <a:lnTo>
                  <a:pt x="5492793" y="3797400"/>
                </a:lnTo>
                <a:lnTo>
                  <a:pt x="6089658" y="3797400"/>
                </a:lnTo>
                <a:lnTo>
                  <a:pt x="6089658" y="3803709"/>
                </a:lnTo>
                <a:lnTo>
                  <a:pt x="6096001" y="3803709"/>
                </a:lnTo>
                <a:lnTo>
                  <a:pt x="6096001" y="3797400"/>
                </a:lnTo>
                <a:lnTo>
                  <a:pt x="6089658" y="3797400"/>
                </a:lnTo>
                <a:lnTo>
                  <a:pt x="6089658" y="3200413"/>
                </a:lnTo>
                <a:lnTo>
                  <a:pt x="5492793" y="3200413"/>
                </a:lnTo>
                <a:moveTo>
                  <a:pt x="4883120" y="3200413"/>
                </a:moveTo>
                <a:lnTo>
                  <a:pt x="4883120" y="3797400"/>
                </a:lnTo>
                <a:lnTo>
                  <a:pt x="5479985" y="3797400"/>
                </a:lnTo>
                <a:lnTo>
                  <a:pt x="5479985" y="3803709"/>
                </a:lnTo>
                <a:lnTo>
                  <a:pt x="5486328" y="3803709"/>
                </a:lnTo>
                <a:lnTo>
                  <a:pt x="5486328" y="3797400"/>
                </a:lnTo>
                <a:lnTo>
                  <a:pt x="5479985" y="3797400"/>
                </a:lnTo>
                <a:lnTo>
                  <a:pt x="5479985" y="3200413"/>
                </a:lnTo>
                <a:lnTo>
                  <a:pt x="4883120" y="3200413"/>
                </a:lnTo>
                <a:moveTo>
                  <a:pt x="4273569" y="3200413"/>
                </a:moveTo>
                <a:lnTo>
                  <a:pt x="4273569" y="3797400"/>
                </a:lnTo>
                <a:lnTo>
                  <a:pt x="4870434" y="3797400"/>
                </a:lnTo>
                <a:lnTo>
                  <a:pt x="4870434" y="3803709"/>
                </a:lnTo>
                <a:lnTo>
                  <a:pt x="4876777" y="3803709"/>
                </a:lnTo>
                <a:lnTo>
                  <a:pt x="4876777" y="3797400"/>
                </a:lnTo>
                <a:lnTo>
                  <a:pt x="4870434" y="3797400"/>
                </a:lnTo>
                <a:lnTo>
                  <a:pt x="4870434" y="3200413"/>
                </a:lnTo>
                <a:lnTo>
                  <a:pt x="4273569" y="3200413"/>
                </a:lnTo>
                <a:moveTo>
                  <a:pt x="3664017" y="3200413"/>
                </a:moveTo>
                <a:lnTo>
                  <a:pt x="3664017" y="3797400"/>
                </a:lnTo>
                <a:lnTo>
                  <a:pt x="4260882" y="3797400"/>
                </a:lnTo>
                <a:lnTo>
                  <a:pt x="4260882" y="3803709"/>
                </a:lnTo>
                <a:lnTo>
                  <a:pt x="4267225" y="3803709"/>
                </a:lnTo>
                <a:lnTo>
                  <a:pt x="4267225" y="3797400"/>
                </a:lnTo>
                <a:lnTo>
                  <a:pt x="4260882" y="3797400"/>
                </a:lnTo>
                <a:lnTo>
                  <a:pt x="4260882" y="3200413"/>
                </a:lnTo>
                <a:lnTo>
                  <a:pt x="3664017" y="3200413"/>
                </a:lnTo>
                <a:moveTo>
                  <a:pt x="2444793" y="3200413"/>
                </a:moveTo>
                <a:lnTo>
                  <a:pt x="2444793" y="3797400"/>
                </a:lnTo>
                <a:lnTo>
                  <a:pt x="3041658" y="3797400"/>
                </a:lnTo>
                <a:lnTo>
                  <a:pt x="3041658" y="3803709"/>
                </a:lnTo>
                <a:lnTo>
                  <a:pt x="3048001" y="3803709"/>
                </a:lnTo>
                <a:lnTo>
                  <a:pt x="3048001" y="3797400"/>
                </a:lnTo>
                <a:lnTo>
                  <a:pt x="3041658" y="3797400"/>
                </a:lnTo>
                <a:lnTo>
                  <a:pt x="3041658" y="3200413"/>
                </a:lnTo>
                <a:lnTo>
                  <a:pt x="2444793" y="3200413"/>
                </a:lnTo>
                <a:moveTo>
                  <a:pt x="1835119" y="3200413"/>
                </a:moveTo>
                <a:lnTo>
                  <a:pt x="1835119" y="3797400"/>
                </a:lnTo>
                <a:lnTo>
                  <a:pt x="2431984" y="3797400"/>
                </a:lnTo>
                <a:lnTo>
                  <a:pt x="2431984" y="3800417"/>
                </a:lnTo>
                <a:lnTo>
                  <a:pt x="2438327" y="3800417"/>
                </a:lnTo>
                <a:lnTo>
                  <a:pt x="2438327" y="3803640"/>
                </a:lnTo>
                <a:lnTo>
                  <a:pt x="2438327" y="3803640"/>
                </a:lnTo>
                <a:lnTo>
                  <a:pt x="2438327" y="3797331"/>
                </a:lnTo>
                <a:lnTo>
                  <a:pt x="2431984" y="3797331"/>
                </a:lnTo>
                <a:lnTo>
                  <a:pt x="2431984" y="3200344"/>
                </a:lnTo>
                <a:lnTo>
                  <a:pt x="1835119" y="3200344"/>
                </a:lnTo>
                <a:lnTo>
                  <a:pt x="1835119" y="3200413"/>
                </a:lnTo>
                <a:moveTo>
                  <a:pt x="1225568" y="3200413"/>
                </a:moveTo>
                <a:lnTo>
                  <a:pt x="1225568" y="3200413"/>
                </a:lnTo>
                <a:lnTo>
                  <a:pt x="1225568" y="3200413"/>
                </a:lnTo>
                <a:lnTo>
                  <a:pt x="1225568" y="3797400"/>
                </a:lnTo>
                <a:lnTo>
                  <a:pt x="1822433" y="3797400"/>
                </a:lnTo>
                <a:lnTo>
                  <a:pt x="1822433" y="3803709"/>
                </a:lnTo>
                <a:lnTo>
                  <a:pt x="1828776" y="3803709"/>
                </a:lnTo>
                <a:lnTo>
                  <a:pt x="1828776" y="3800486"/>
                </a:lnTo>
                <a:lnTo>
                  <a:pt x="1828776" y="3800486"/>
                </a:lnTo>
                <a:lnTo>
                  <a:pt x="1828776" y="3797468"/>
                </a:lnTo>
                <a:lnTo>
                  <a:pt x="1822433" y="3797468"/>
                </a:lnTo>
                <a:lnTo>
                  <a:pt x="1822433" y="3200481"/>
                </a:lnTo>
                <a:lnTo>
                  <a:pt x="1225568" y="3200413"/>
                </a:lnTo>
                <a:moveTo>
                  <a:pt x="11588795" y="3200413"/>
                </a:moveTo>
                <a:lnTo>
                  <a:pt x="11588795" y="3797400"/>
                </a:lnTo>
                <a:lnTo>
                  <a:pt x="12185660" y="3797400"/>
                </a:lnTo>
                <a:lnTo>
                  <a:pt x="12185660" y="3803709"/>
                </a:lnTo>
                <a:lnTo>
                  <a:pt x="12192003" y="3803709"/>
                </a:lnTo>
                <a:lnTo>
                  <a:pt x="12192003" y="3797400"/>
                </a:lnTo>
                <a:lnTo>
                  <a:pt x="12185660" y="3797400"/>
                </a:lnTo>
                <a:lnTo>
                  <a:pt x="12185660" y="3200413"/>
                </a:lnTo>
                <a:lnTo>
                  <a:pt x="11588795" y="3200413"/>
                </a:lnTo>
                <a:moveTo>
                  <a:pt x="10979121" y="3200413"/>
                </a:moveTo>
                <a:lnTo>
                  <a:pt x="10979121" y="3797400"/>
                </a:lnTo>
                <a:lnTo>
                  <a:pt x="11575986" y="3797400"/>
                </a:lnTo>
                <a:lnTo>
                  <a:pt x="11575986" y="3803709"/>
                </a:lnTo>
                <a:lnTo>
                  <a:pt x="11582330" y="3803709"/>
                </a:lnTo>
                <a:lnTo>
                  <a:pt x="11582330" y="3797400"/>
                </a:lnTo>
                <a:lnTo>
                  <a:pt x="11575986" y="3797400"/>
                </a:lnTo>
                <a:lnTo>
                  <a:pt x="11575986" y="3200413"/>
                </a:lnTo>
                <a:lnTo>
                  <a:pt x="10979121" y="3200413"/>
                </a:lnTo>
                <a:moveTo>
                  <a:pt x="10369570" y="3200413"/>
                </a:moveTo>
                <a:lnTo>
                  <a:pt x="10369570" y="3797400"/>
                </a:lnTo>
                <a:lnTo>
                  <a:pt x="10966435" y="3797400"/>
                </a:lnTo>
                <a:lnTo>
                  <a:pt x="10966435" y="3803709"/>
                </a:lnTo>
                <a:lnTo>
                  <a:pt x="10972778" y="3803709"/>
                </a:lnTo>
                <a:lnTo>
                  <a:pt x="10972778" y="3797400"/>
                </a:lnTo>
                <a:lnTo>
                  <a:pt x="10966435" y="3797400"/>
                </a:lnTo>
                <a:lnTo>
                  <a:pt x="10966435" y="3200413"/>
                </a:lnTo>
                <a:lnTo>
                  <a:pt x="10369570" y="3200413"/>
                </a:lnTo>
                <a:moveTo>
                  <a:pt x="9759897" y="3200413"/>
                </a:moveTo>
                <a:lnTo>
                  <a:pt x="9759897" y="3200413"/>
                </a:lnTo>
                <a:lnTo>
                  <a:pt x="9759897" y="3797400"/>
                </a:lnTo>
                <a:lnTo>
                  <a:pt x="10356762" y="3797400"/>
                </a:lnTo>
                <a:lnTo>
                  <a:pt x="10356762" y="3800417"/>
                </a:lnTo>
                <a:lnTo>
                  <a:pt x="10363105" y="3800417"/>
                </a:lnTo>
                <a:lnTo>
                  <a:pt x="10363105" y="3797400"/>
                </a:lnTo>
                <a:lnTo>
                  <a:pt x="10356762" y="3797400"/>
                </a:lnTo>
                <a:lnTo>
                  <a:pt x="10356762" y="3200413"/>
                </a:lnTo>
                <a:lnTo>
                  <a:pt x="9759897" y="3200413"/>
                </a:lnTo>
                <a:moveTo>
                  <a:pt x="11575986" y="3192526"/>
                </a:moveTo>
                <a:lnTo>
                  <a:pt x="11575986" y="3193966"/>
                </a:lnTo>
                <a:lnTo>
                  <a:pt x="11582330" y="3193966"/>
                </a:lnTo>
                <a:lnTo>
                  <a:pt x="11582330" y="3192526"/>
                </a:lnTo>
                <a:lnTo>
                  <a:pt x="11575986" y="3192526"/>
                </a:lnTo>
                <a:moveTo>
                  <a:pt x="4273569" y="2590807"/>
                </a:moveTo>
                <a:lnTo>
                  <a:pt x="4273569" y="3187657"/>
                </a:lnTo>
                <a:lnTo>
                  <a:pt x="4870434" y="3187657"/>
                </a:lnTo>
                <a:lnTo>
                  <a:pt x="4870434" y="3194035"/>
                </a:lnTo>
                <a:lnTo>
                  <a:pt x="4876777" y="3194035"/>
                </a:lnTo>
                <a:lnTo>
                  <a:pt x="4876777" y="3192595"/>
                </a:lnTo>
                <a:lnTo>
                  <a:pt x="4876777" y="3187657"/>
                </a:lnTo>
                <a:lnTo>
                  <a:pt x="4870434" y="3187657"/>
                </a:lnTo>
                <a:lnTo>
                  <a:pt x="4870434" y="2590807"/>
                </a:lnTo>
                <a:lnTo>
                  <a:pt x="4273569" y="2590807"/>
                </a:lnTo>
                <a:moveTo>
                  <a:pt x="3664017" y="2590807"/>
                </a:moveTo>
                <a:lnTo>
                  <a:pt x="3664017" y="3187657"/>
                </a:lnTo>
                <a:lnTo>
                  <a:pt x="4260882" y="3187657"/>
                </a:lnTo>
                <a:lnTo>
                  <a:pt x="4260882" y="3194035"/>
                </a:lnTo>
                <a:lnTo>
                  <a:pt x="4267225" y="3194035"/>
                </a:lnTo>
                <a:lnTo>
                  <a:pt x="4267225" y="3187657"/>
                </a:lnTo>
                <a:lnTo>
                  <a:pt x="4260882" y="3187657"/>
                </a:lnTo>
                <a:lnTo>
                  <a:pt x="4260882" y="2590807"/>
                </a:lnTo>
                <a:lnTo>
                  <a:pt x="3664017" y="2590807"/>
                </a:lnTo>
                <a:moveTo>
                  <a:pt x="3054344" y="2590807"/>
                </a:moveTo>
                <a:lnTo>
                  <a:pt x="3054344" y="3187657"/>
                </a:lnTo>
                <a:lnTo>
                  <a:pt x="3651209" y="3187657"/>
                </a:lnTo>
                <a:lnTo>
                  <a:pt x="3651209" y="3190880"/>
                </a:lnTo>
                <a:lnTo>
                  <a:pt x="3657552" y="3190880"/>
                </a:lnTo>
                <a:lnTo>
                  <a:pt x="3657552" y="3194035"/>
                </a:lnTo>
                <a:lnTo>
                  <a:pt x="3657552" y="3194035"/>
                </a:lnTo>
                <a:lnTo>
                  <a:pt x="3657552" y="3187657"/>
                </a:lnTo>
                <a:lnTo>
                  <a:pt x="3651209" y="3187657"/>
                </a:lnTo>
                <a:lnTo>
                  <a:pt x="3651209" y="2590807"/>
                </a:lnTo>
                <a:lnTo>
                  <a:pt x="3054344" y="2590807"/>
                </a:lnTo>
                <a:moveTo>
                  <a:pt x="2444793" y="2590807"/>
                </a:moveTo>
                <a:lnTo>
                  <a:pt x="2444793" y="3187657"/>
                </a:lnTo>
                <a:lnTo>
                  <a:pt x="3041658" y="3187657"/>
                </a:lnTo>
                <a:lnTo>
                  <a:pt x="3041658" y="3194035"/>
                </a:lnTo>
                <a:lnTo>
                  <a:pt x="3048001" y="3194035"/>
                </a:lnTo>
                <a:lnTo>
                  <a:pt x="3048001" y="3190880"/>
                </a:lnTo>
                <a:lnTo>
                  <a:pt x="3048001" y="3190880"/>
                </a:lnTo>
                <a:lnTo>
                  <a:pt x="3048001" y="3187657"/>
                </a:lnTo>
                <a:lnTo>
                  <a:pt x="3041658" y="3187657"/>
                </a:lnTo>
                <a:lnTo>
                  <a:pt x="3041658" y="2590807"/>
                </a:lnTo>
                <a:lnTo>
                  <a:pt x="2444793" y="2590807"/>
                </a:lnTo>
                <a:moveTo>
                  <a:pt x="1835119" y="2590807"/>
                </a:moveTo>
                <a:lnTo>
                  <a:pt x="1835119" y="3187657"/>
                </a:lnTo>
                <a:lnTo>
                  <a:pt x="2431984" y="3187657"/>
                </a:lnTo>
                <a:lnTo>
                  <a:pt x="2431984" y="3194035"/>
                </a:lnTo>
                <a:lnTo>
                  <a:pt x="2438327" y="3194035"/>
                </a:lnTo>
                <a:lnTo>
                  <a:pt x="2438327" y="3187657"/>
                </a:lnTo>
                <a:lnTo>
                  <a:pt x="2431984" y="3187657"/>
                </a:lnTo>
                <a:lnTo>
                  <a:pt x="2431984" y="2590807"/>
                </a:lnTo>
                <a:lnTo>
                  <a:pt x="1835119" y="2590807"/>
                </a:lnTo>
                <a:moveTo>
                  <a:pt x="1225568" y="2590807"/>
                </a:moveTo>
                <a:lnTo>
                  <a:pt x="1225568" y="3187657"/>
                </a:lnTo>
                <a:lnTo>
                  <a:pt x="1822433" y="3187657"/>
                </a:lnTo>
                <a:lnTo>
                  <a:pt x="1822433" y="3194035"/>
                </a:lnTo>
                <a:lnTo>
                  <a:pt x="1828776" y="3194035"/>
                </a:lnTo>
                <a:lnTo>
                  <a:pt x="1828776" y="3187657"/>
                </a:lnTo>
                <a:lnTo>
                  <a:pt x="1822433" y="3187657"/>
                </a:lnTo>
                <a:lnTo>
                  <a:pt x="1822433" y="2590807"/>
                </a:lnTo>
                <a:lnTo>
                  <a:pt x="1225568" y="2590807"/>
                </a:lnTo>
                <a:moveTo>
                  <a:pt x="616017" y="2590807"/>
                </a:moveTo>
                <a:lnTo>
                  <a:pt x="616017" y="2590807"/>
                </a:lnTo>
                <a:lnTo>
                  <a:pt x="616017" y="2590807"/>
                </a:lnTo>
                <a:lnTo>
                  <a:pt x="616017" y="3187657"/>
                </a:lnTo>
                <a:lnTo>
                  <a:pt x="1212882" y="3187657"/>
                </a:lnTo>
                <a:lnTo>
                  <a:pt x="1212882" y="3194035"/>
                </a:lnTo>
                <a:lnTo>
                  <a:pt x="1219225" y="3194035"/>
                </a:lnTo>
                <a:lnTo>
                  <a:pt x="1219225" y="3187657"/>
                </a:lnTo>
                <a:lnTo>
                  <a:pt x="1212882" y="3187657"/>
                </a:lnTo>
                <a:lnTo>
                  <a:pt x="1212882" y="2590807"/>
                </a:lnTo>
                <a:lnTo>
                  <a:pt x="616017" y="2590807"/>
                </a:lnTo>
                <a:moveTo>
                  <a:pt x="10369570" y="2590807"/>
                </a:moveTo>
                <a:lnTo>
                  <a:pt x="10369570" y="3187657"/>
                </a:lnTo>
                <a:lnTo>
                  <a:pt x="10966435" y="3187657"/>
                </a:lnTo>
                <a:lnTo>
                  <a:pt x="10966435" y="3194035"/>
                </a:lnTo>
                <a:lnTo>
                  <a:pt x="10972778" y="3194035"/>
                </a:lnTo>
                <a:lnTo>
                  <a:pt x="10972778" y="3192595"/>
                </a:lnTo>
                <a:lnTo>
                  <a:pt x="10972778" y="3187657"/>
                </a:lnTo>
                <a:lnTo>
                  <a:pt x="10966435" y="3187657"/>
                </a:lnTo>
                <a:lnTo>
                  <a:pt x="10966435" y="2590807"/>
                </a:lnTo>
                <a:lnTo>
                  <a:pt x="10369570" y="2590807"/>
                </a:lnTo>
                <a:moveTo>
                  <a:pt x="9759897" y="2590807"/>
                </a:moveTo>
                <a:lnTo>
                  <a:pt x="9759897" y="3187657"/>
                </a:lnTo>
                <a:lnTo>
                  <a:pt x="10356762" y="3187657"/>
                </a:lnTo>
                <a:lnTo>
                  <a:pt x="10356762" y="3194035"/>
                </a:lnTo>
                <a:lnTo>
                  <a:pt x="10363105" y="3194035"/>
                </a:lnTo>
                <a:lnTo>
                  <a:pt x="10363105" y="3187657"/>
                </a:lnTo>
                <a:lnTo>
                  <a:pt x="10356762" y="3187657"/>
                </a:lnTo>
                <a:lnTo>
                  <a:pt x="10356762" y="2590807"/>
                </a:lnTo>
                <a:lnTo>
                  <a:pt x="9759897" y="2590807"/>
                </a:lnTo>
                <a:moveTo>
                  <a:pt x="9150345" y="2590807"/>
                </a:moveTo>
                <a:lnTo>
                  <a:pt x="9150345" y="3187657"/>
                </a:lnTo>
                <a:lnTo>
                  <a:pt x="9747210" y="3187657"/>
                </a:lnTo>
                <a:lnTo>
                  <a:pt x="9747210" y="3194035"/>
                </a:lnTo>
                <a:lnTo>
                  <a:pt x="9753554" y="3194035"/>
                </a:lnTo>
                <a:lnTo>
                  <a:pt x="9753554" y="3187657"/>
                </a:lnTo>
                <a:lnTo>
                  <a:pt x="9747210" y="3187657"/>
                </a:lnTo>
                <a:lnTo>
                  <a:pt x="9747210" y="2590807"/>
                </a:lnTo>
                <a:lnTo>
                  <a:pt x="9150345" y="2590807"/>
                </a:lnTo>
                <a:moveTo>
                  <a:pt x="8540794" y="2590807"/>
                </a:moveTo>
                <a:lnTo>
                  <a:pt x="8540794" y="3187657"/>
                </a:lnTo>
                <a:lnTo>
                  <a:pt x="9137659" y="3187657"/>
                </a:lnTo>
                <a:lnTo>
                  <a:pt x="9137659" y="3194035"/>
                </a:lnTo>
                <a:lnTo>
                  <a:pt x="9144002" y="3194035"/>
                </a:lnTo>
                <a:lnTo>
                  <a:pt x="9144002" y="3187657"/>
                </a:lnTo>
                <a:lnTo>
                  <a:pt x="9137659" y="3187657"/>
                </a:lnTo>
                <a:lnTo>
                  <a:pt x="9137659" y="2590807"/>
                </a:lnTo>
                <a:lnTo>
                  <a:pt x="8540794" y="2590807"/>
                </a:lnTo>
                <a:moveTo>
                  <a:pt x="7931121" y="2590807"/>
                </a:moveTo>
                <a:lnTo>
                  <a:pt x="7931121" y="3187657"/>
                </a:lnTo>
                <a:lnTo>
                  <a:pt x="8527986" y="3187657"/>
                </a:lnTo>
                <a:lnTo>
                  <a:pt x="8527986" y="3194035"/>
                </a:lnTo>
                <a:lnTo>
                  <a:pt x="8534329" y="3194035"/>
                </a:lnTo>
                <a:lnTo>
                  <a:pt x="8534329" y="3187657"/>
                </a:lnTo>
                <a:lnTo>
                  <a:pt x="8527986" y="3187657"/>
                </a:lnTo>
                <a:lnTo>
                  <a:pt x="8527986" y="2590807"/>
                </a:lnTo>
                <a:lnTo>
                  <a:pt x="7931121" y="2590807"/>
                </a:lnTo>
                <a:moveTo>
                  <a:pt x="7321569" y="2590807"/>
                </a:moveTo>
                <a:lnTo>
                  <a:pt x="7321569" y="3187657"/>
                </a:lnTo>
                <a:lnTo>
                  <a:pt x="7918434" y="3187657"/>
                </a:lnTo>
                <a:lnTo>
                  <a:pt x="7918434" y="3194035"/>
                </a:lnTo>
                <a:lnTo>
                  <a:pt x="7924778" y="3194035"/>
                </a:lnTo>
                <a:lnTo>
                  <a:pt x="7924778" y="3187657"/>
                </a:lnTo>
                <a:lnTo>
                  <a:pt x="7918434" y="3187657"/>
                </a:lnTo>
                <a:lnTo>
                  <a:pt x="7918434" y="2590807"/>
                </a:lnTo>
                <a:lnTo>
                  <a:pt x="7321569" y="2590807"/>
                </a:lnTo>
                <a:moveTo>
                  <a:pt x="6711896" y="2590807"/>
                </a:moveTo>
                <a:lnTo>
                  <a:pt x="6711896" y="3187657"/>
                </a:lnTo>
                <a:lnTo>
                  <a:pt x="7308761" y="3187657"/>
                </a:lnTo>
                <a:lnTo>
                  <a:pt x="7308761" y="3190880"/>
                </a:lnTo>
                <a:lnTo>
                  <a:pt x="7315104" y="3190880"/>
                </a:lnTo>
                <a:lnTo>
                  <a:pt x="7315104" y="3187657"/>
                </a:lnTo>
                <a:lnTo>
                  <a:pt x="7308761" y="3187657"/>
                </a:lnTo>
                <a:lnTo>
                  <a:pt x="7308761" y="2590807"/>
                </a:lnTo>
                <a:lnTo>
                  <a:pt x="6711896" y="2590807"/>
                </a:lnTo>
                <a:moveTo>
                  <a:pt x="6102345" y="2590807"/>
                </a:moveTo>
                <a:lnTo>
                  <a:pt x="6102345" y="3187657"/>
                </a:lnTo>
                <a:lnTo>
                  <a:pt x="6699210" y="3187657"/>
                </a:lnTo>
                <a:lnTo>
                  <a:pt x="6699210" y="3194035"/>
                </a:lnTo>
                <a:lnTo>
                  <a:pt x="6705553" y="3194035"/>
                </a:lnTo>
                <a:lnTo>
                  <a:pt x="6705553" y="3190880"/>
                </a:lnTo>
                <a:lnTo>
                  <a:pt x="6705553" y="3187657"/>
                </a:lnTo>
                <a:lnTo>
                  <a:pt x="6699210" y="3187657"/>
                </a:lnTo>
                <a:lnTo>
                  <a:pt x="6699210" y="2590807"/>
                </a:lnTo>
                <a:lnTo>
                  <a:pt x="6102345" y="2590807"/>
                </a:lnTo>
                <a:moveTo>
                  <a:pt x="5492793" y="2590807"/>
                </a:moveTo>
                <a:lnTo>
                  <a:pt x="5492793" y="3187657"/>
                </a:lnTo>
                <a:lnTo>
                  <a:pt x="6089658" y="3187657"/>
                </a:lnTo>
                <a:lnTo>
                  <a:pt x="6089658" y="3194035"/>
                </a:lnTo>
                <a:lnTo>
                  <a:pt x="6096001" y="3194035"/>
                </a:lnTo>
                <a:lnTo>
                  <a:pt x="6096001" y="3187657"/>
                </a:lnTo>
                <a:lnTo>
                  <a:pt x="6089658" y="3187657"/>
                </a:lnTo>
                <a:lnTo>
                  <a:pt x="6089658" y="2590807"/>
                </a:lnTo>
                <a:lnTo>
                  <a:pt x="5492793" y="2590807"/>
                </a:lnTo>
                <a:moveTo>
                  <a:pt x="11588795" y="2590807"/>
                </a:moveTo>
                <a:lnTo>
                  <a:pt x="11588795" y="3187657"/>
                </a:lnTo>
                <a:lnTo>
                  <a:pt x="12185660" y="3187657"/>
                </a:lnTo>
                <a:lnTo>
                  <a:pt x="12185660" y="3194035"/>
                </a:lnTo>
                <a:lnTo>
                  <a:pt x="12192003" y="3194035"/>
                </a:lnTo>
                <a:lnTo>
                  <a:pt x="12192003" y="3187657"/>
                </a:lnTo>
                <a:lnTo>
                  <a:pt x="12185660" y="3187657"/>
                </a:lnTo>
                <a:lnTo>
                  <a:pt x="12185660" y="2590807"/>
                </a:lnTo>
                <a:lnTo>
                  <a:pt x="11588795" y="2590807"/>
                </a:lnTo>
                <a:moveTo>
                  <a:pt x="616017" y="1981201"/>
                </a:moveTo>
                <a:lnTo>
                  <a:pt x="616017" y="2578257"/>
                </a:lnTo>
                <a:lnTo>
                  <a:pt x="1212882" y="2578257"/>
                </a:lnTo>
                <a:lnTo>
                  <a:pt x="1212882" y="2581274"/>
                </a:lnTo>
                <a:lnTo>
                  <a:pt x="1219225" y="2581274"/>
                </a:lnTo>
                <a:lnTo>
                  <a:pt x="1219225" y="2578257"/>
                </a:lnTo>
                <a:lnTo>
                  <a:pt x="1212882" y="2578257"/>
                </a:lnTo>
                <a:lnTo>
                  <a:pt x="1212882" y="1981201"/>
                </a:lnTo>
                <a:lnTo>
                  <a:pt x="616017" y="1981201"/>
                </a:lnTo>
                <a:moveTo>
                  <a:pt x="1835119" y="1981201"/>
                </a:moveTo>
                <a:lnTo>
                  <a:pt x="1835119" y="2578257"/>
                </a:lnTo>
                <a:lnTo>
                  <a:pt x="2431984" y="2578257"/>
                </a:lnTo>
                <a:lnTo>
                  <a:pt x="2431984" y="2581274"/>
                </a:lnTo>
                <a:lnTo>
                  <a:pt x="2438327" y="2581274"/>
                </a:lnTo>
                <a:lnTo>
                  <a:pt x="2438327" y="2578257"/>
                </a:lnTo>
                <a:lnTo>
                  <a:pt x="2431984" y="2578257"/>
                </a:lnTo>
                <a:lnTo>
                  <a:pt x="2431984" y="1981201"/>
                </a:lnTo>
                <a:lnTo>
                  <a:pt x="1835119" y="1981201"/>
                </a:lnTo>
                <a:moveTo>
                  <a:pt x="3664017" y="1981201"/>
                </a:moveTo>
                <a:lnTo>
                  <a:pt x="3664017" y="2575102"/>
                </a:lnTo>
                <a:lnTo>
                  <a:pt x="4260882" y="2575102"/>
                </a:lnTo>
                <a:lnTo>
                  <a:pt x="4260882" y="2581274"/>
                </a:lnTo>
                <a:lnTo>
                  <a:pt x="4267225" y="2581274"/>
                </a:lnTo>
                <a:lnTo>
                  <a:pt x="4267225" y="2575102"/>
                </a:lnTo>
                <a:lnTo>
                  <a:pt x="4260882" y="2575102"/>
                </a:lnTo>
                <a:lnTo>
                  <a:pt x="4260882" y="1981201"/>
                </a:lnTo>
                <a:lnTo>
                  <a:pt x="3664017" y="1981201"/>
                </a:lnTo>
                <a:moveTo>
                  <a:pt x="3054344" y="1981201"/>
                </a:moveTo>
                <a:lnTo>
                  <a:pt x="3054344" y="2578257"/>
                </a:lnTo>
                <a:lnTo>
                  <a:pt x="3651209" y="2578257"/>
                </a:lnTo>
                <a:lnTo>
                  <a:pt x="3651209" y="2581274"/>
                </a:lnTo>
                <a:lnTo>
                  <a:pt x="3657552" y="2581274"/>
                </a:lnTo>
                <a:lnTo>
                  <a:pt x="3657552" y="2578257"/>
                </a:lnTo>
                <a:lnTo>
                  <a:pt x="3651209" y="2578257"/>
                </a:lnTo>
                <a:lnTo>
                  <a:pt x="3651209" y="1981201"/>
                </a:lnTo>
                <a:lnTo>
                  <a:pt x="3054344" y="1981201"/>
                </a:lnTo>
                <a:moveTo>
                  <a:pt x="2444793" y="1981201"/>
                </a:moveTo>
                <a:lnTo>
                  <a:pt x="2444793" y="1981201"/>
                </a:lnTo>
                <a:lnTo>
                  <a:pt x="2444793" y="1981201"/>
                </a:lnTo>
                <a:lnTo>
                  <a:pt x="2444793" y="2578257"/>
                </a:lnTo>
                <a:lnTo>
                  <a:pt x="3041658" y="2578257"/>
                </a:lnTo>
                <a:lnTo>
                  <a:pt x="3041658" y="2581274"/>
                </a:lnTo>
                <a:lnTo>
                  <a:pt x="3048001" y="2581274"/>
                </a:lnTo>
                <a:lnTo>
                  <a:pt x="3048001" y="2578257"/>
                </a:lnTo>
                <a:lnTo>
                  <a:pt x="3041658" y="2578257"/>
                </a:lnTo>
                <a:lnTo>
                  <a:pt x="3041658" y="1981201"/>
                </a:lnTo>
                <a:lnTo>
                  <a:pt x="2444793" y="1981201"/>
                </a:lnTo>
                <a:moveTo>
                  <a:pt x="4273569" y="1981201"/>
                </a:moveTo>
                <a:lnTo>
                  <a:pt x="4273569" y="1981201"/>
                </a:lnTo>
                <a:lnTo>
                  <a:pt x="4273569" y="1981201"/>
                </a:lnTo>
                <a:lnTo>
                  <a:pt x="4273569" y="2575102"/>
                </a:lnTo>
                <a:lnTo>
                  <a:pt x="4870434" y="2575102"/>
                </a:lnTo>
                <a:lnTo>
                  <a:pt x="4870434" y="2581274"/>
                </a:lnTo>
                <a:lnTo>
                  <a:pt x="4876777" y="2581274"/>
                </a:lnTo>
                <a:lnTo>
                  <a:pt x="4876777" y="2575102"/>
                </a:lnTo>
                <a:lnTo>
                  <a:pt x="4870434" y="2575102"/>
                </a:lnTo>
                <a:lnTo>
                  <a:pt x="4870434" y="1981201"/>
                </a:lnTo>
                <a:lnTo>
                  <a:pt x="4273569" y="1981201"/>
                </a:lnTo>
                <a:moveTo>
                  <a:pt x="5492793" y="1981201"/>
                </a:moveTo>
                <a:lnTo>
                  <a:pt x="5492793" y="2575102"/>
                </a:lnTo>
                <a:lnTo>
                  <a:pt x="6089658" y="2575102"/>
                </a:lnTo>
                <a:lnTo>
                  <a:pt x="6089658" y="2581274"/>
                </a:lnTo>
                <a:lnTo>
                  <a:pt x="6096001" y="2581274"/>
                </a:lnTo>
                <a:lnTo>
                  <a:pt x="6096001" y="2575102"/>
                </a:lnTo>
                <a:lnTo>
                  <a:pt x="6089658" y="2575102"/>
                </a:lnTo>
                <a:lnTo>
                  <a:pt x="6089658" y="1981201"/>
                </a:lnTo>
                <a:lnTo>
                  <a:pt x="5492793" y="1981201"/>
                </a:lnTo>
                <a:moveTo>
                  <a:pt x="4883120" y="1981201"/>
                </a:moveTo>
                <a:lnTo>
                  <a:pt x="4883120" y="1981201"/>
                </a:lnTo>
                <a:lnTo>
                  <a:pt x="4883120" y="2575102"/>
                </a:lnTo>
                <a:lnTo>
                  <a:pt x="5479985" y="2575102"/>
                </a:lnTo>
                <a:lnTo>
                  <a:pt x="5479985" y="2581274"/>
                </a:lnTo>
                <a:lnTo>
                  <a:pt x="5486328" y="2581274"/>
                </a:lnTo>
                <a:lnTo>
                  <a:pt x="5486328" y="2581274"/>
                </a:lnTo>
                <a:lnTo>
                  <a:pt x="5486328" y="2575102"/>
                </a:lnTo>
                <a:lnTo>
                  <a:pt x="5479985" y="2575102"/>
                </a:lnTo>
                <a:lnTo>
                  <a:pt x="5479985" y="1981201"/>
                </a:lnTo>
                <a:lnTo>
                  <a:pt x="4883120" y="1981201"/>
                </a:lnTo>
                <a:moveTo>
                  <a:pt x="6711896" y="1981201"/>
                </a:moveTo>
                <a:lnTo>
                  <a:pt x="6711896" y="2575102"/>
                </a:lnTo>
                <a:lnTo>
                  <a:pt x="7308761" y="2575102"/>
                </a:lnTo>
                <a:lnTo>
                  <a:pt x="7308761" y="2581274"/>
                </a:lnTo>
                <a:lnTo>
                  <a:pt x="7315104" y="2581274"/>
                </a:lnTo>
                <a:lnTo>
                  <a:pt x="7315104" y="2575102"/>
                </a:lnTo>
                <a:lnTo>
                  <a:pt x="7308761" y="2575102"/>
                </a:lnTo>
                <a:lnTo>
                  <a:pt x="7308761" y="1981201"/>
                </a:lnTo>
                <a:lnTo>
                  <a:pt x="6711896" y="1981201"/>
                </a:lnTo>
                <a:moveTo>
                  <a:pt x="6102345" y="1981201"/>
                </a:moveTo>
                <a:lnTo>
                  <a:pt x="6102345" y="1981201"/>
                </a:lnTo>
                <a:lnTo>
                  <a:pt x="6102345" y="2575102"/>
                </a:lnTo>
                <a:lnTo>
                  <a:pt x="6699210" y="2575102"/>
                </a:lnTo>
                <a:lnTo>
                  <a:pt x="6699210" y="2581274"/>
                </a:lnTo>
                <a:lnTo>
                  <a:pt x="6705553" y="2581274"/>
                </a:lnTo>
                <a:lnTo>
                  <a:pt x="6705553" y="2575102"/>
                </a:lnTo>
                <a:lnTo>
                  <a:pt x="6699210" y="2575102"/>
                </a:lnTo>
                <a:lnTo>
                  <a:pt x="6699210" y="1981201"/>
                </a:lnTo>
                <a:lnTo>
                  <a:pt x="6102345" y="1981201"/>
                </a:lnTo>
                <a:moveTo>
                  <a:pt x="7931121" y="1981201"/>
                </a:moveTo>
                <a:lnTo>
                  <a:pt x="7931121" y="2575102"/>
                </a:lnTo>
                <a:lnTo>
                  <a:pt x="8527986" y="2575102"/>
                </a:lnTo>
                <a:lnTo>
                  <a:pt x="8527986" y="2581274"/>
                </a:lnTo>
                <a:lnTo>
                  <a:pt x="8534329" y="2581274"/>
                </a:lnTo>
                <a:lnTo>
                  <a:pt x="8534329" y="2575102"/>
                </a:lnTo>
                <a:lnTo>
                  <a:pt x="8527986" y="2575102"/>
                </a:lnTo>
                <a:lnTo>
                  <a:pt x="8527986" y="1981201"/>
                </a:lnTo>
                <a:lnTo>
                  <a:pt x="7931121" y="1981201"/>
                </a:lnTo>
                <a:moveTo>
                  <a:pt x="7321569" y="1981201"/>
                </a:moveTo>
                <a:lnTo>
                  <a:pt x="7321569" y="1981201"/>
                </a:lnTo>
                <a:lnTo>
                  <a:pt x="7321569" y="2575102"/>
                </a:lnTo>
                <a:lnTo>
                  <a:pt x="7918434" y="2575102"/>
                </a:lnTo>
                <a:lnTo>
                  <a:pt x="7918434" y="2581274"/>
                </a:lnTo>
                <a:lnTo>
                  <a:pt x="7924778" y="2581274"/>
                </a:lnTo>
                <a:lnTo>
                  <a:pt x="7924778" y="2575102"/>
                </a:lnTo>
                <a:lnTo>
                  <a:pt x="7918434" y="2575102"/>
                </a:lnTo>
                <a:lnTo>
                  <a:pt x="7918434" y="1981201"/>
                </a:lnTo>
                <a:lnTo>
                  <a:pt x="7321569" y="1981201"/>
                </a:lnTo>
                <a:moveTo>
                  <a:pt x="9759897" y="1981201"/>
                </a:moveTo>
                <a:lnTo>
                  <a:pt x="9759897" y="2575102"/>
                </a:lnTo>
                <a:lnTo>
                  <a:pt x="10356762" y="2575102"/>
                </a:lnTo>
                <a:lnTo>
                  <a:pt x="10356762" y="2581274"/>
                </a:lnTo>
                <a:lnTo>
                  <a:pt x="10363105" y="2581274"/>
                </a:lnTo>
                <a:lnTo>
                  <a:pt x="10363105" y="2575102"/>
                </a:lnTo>
                <a:lnTo>
                  <a:pt x="10356762" y="2575102"/>
                </a:lnTo>
                <a:lnTo>
                  <a:pt x="10356762" y="1981201"/>
                </a:lnTo>
                <a:lnTo>
                  <a:pt x="9759897" y="1981201"/>
                </a:lnTo>
                <a:moveTo>
                  <a:pt x="9150345" y="1981201"/>
                </a:moveTo>
                <a:lnTo>
                  <a:pt x="9150345" y="2575102"/>
                </a:lnTo>
                <a:lnTo>
                  <a:pt x="9747210" y="2575102"/>
                </a:lnTo>
                <a:lnTo>
                  <a:pt x="9747210" y="2581274"/>
                </a:lnTo>
                <a:lnTo>
                  <a:pt x="9753554" y="2581274"/>
                </a:lnTo>
                <a:lnTo>
                  <a:pt x="9753554" y="2575102"/>
                </a:lnTo>
                <a:lnTo>
                  <a:pt x="9747210" y="2575102"/>
                </a:lnTo>
                <a:lnTo>
                  <a:pt x="9747210" y="1981201"/>
                </a:lnTo>
                <a:lnTo>
                  <a:pt x="9150345" y="1981201"/>
                </a:lnTo>
                <a:moveTo>
                  <a:pt x="10979121" y="1981201"/>
                </a:moveTo>
                <a:lnTo>
                  <a:pt x="10979121" y="2575102"/>
                </a:lnTo>
                <a:lnTo>
                  <a:pt x="11575986" y="2575102"/>
                </a:lnTo>
                <a:lnTo>
                  <a:pt x="11575986" y="2581274"/>
                </a:lnTo>
                <a:lnTo>
                  <a:pt x="11582330" y="2581274"/>
                </a:lnTo>
                <a:lnTo>
                  <a:pt x="11582330" y="2575102"/>
                </a:lnTo>
                <a:lnTo>
                  <a:pt x="11575986" y="2575102"/>
                </a:lnTo>
                <a:lnTo>
                  <a:pt x="11575986" y="1981201"/>
                </a:lnTo>
                <a:lnTo>
                  <a:pt x="10979121" y="1981201"/>
                </a:lnTo>
                <a:moveTo>
                  <a:pt x="10369570" y="1981201"/>
                </a:moveTo>
                <a:lnTo>
                  <a:pt x="10369570" y="1981201"/>
                </a:lnTo>
                <a:lnTo>
                  <a:pt x="10369570" y="2575102"/>
                </a:lnTo>
                <a:lnTo>
                  <a:pt x="10966435" y="2575102"/>
                </a:lnTo>
                <a:lnTo>
                  <a:pt x="10966435" y="2581274"/>
                </a:lnTo>
                <a:lnTo>
                  <a:pt x="10972778" y="2581274"/>
                </a:lnTo>
                <a:lnTo>
                  <a:pt x="10972778" y="2575102"/>
                </a:lnTo>
                <a:lnTo>
                  <a:pt x="10966435" y="2575102"/>
                </a:lnTo>
                <a:lnTo>
                  <a:pt x="10966435" y="1981201"/>
                </a:lnTo>
                <a:lnTo>
                  <a:pt x="10369570" y="1981201"/>
                </a:lnTo>
                <a:moveTo>
                  <a:pt x="11588795" y="1981201"/>
                </a:moveTo>
                <a:lnTo>
                  <a:pt x="11588795" y="1981201"/>
                </a:lnTo>
                <a:lnTo>
                  <a:pt x="11588795" y="2575102"/>
                </a:lnTo>
                <a:lnTo>
                  <a:pt x="12185660" y="2575102"/>
                </a:lnTo>
                <a:lnTo>
                  <a:pt x="12185660" y="2581274"/>
                </a:lnTo>
                <a:lnTo>
                  <a:pt x="12192003" y="2581274"/>
                </a:lnTo>
                <a:lnTo>
                  <a:pt x="12192003" y="2575102"/>
                </a:lnTo>
                <a:lnTo>
                  <a:pt x="12185660" y="2575102"/>
                </a:lnTo>
                <a:lnTo>
                  <a:pt x="12185660" y="1981201"/>
                </a:lnTo>
                <a:lnTo>
                  <a:pt x="11588795" y="1981201"/>
                </a:lnTo>
                <a:moveTo>
                  <a:pt x="616017" y="1371596"/>
                </a:moveTo>
                <a:lnTo>
                  <a:pt x="616017" y="1968445"/>
                </a:lnTo>
                <a:lnTo>
                  <a:pt x="1212882" y="1968445"/>
                </a:lnTo>
                <a:lnTo>
                  <a:pt x="1212882" y="1974823"/>
                </a:lnTo>
                <a:lnTo>
                  <a:pt x="1219225" y="1974823"/>
                </a:lnTo>
                <a:lnTo>
                  <a:pt x="1219225" y="1971669"/>
                </a:lnTo>
                <a:lnTo>
                  <a:pt x="1219225" y="1971669"/>
                </a:lnTo>
                <a:lnTo>
                  <a:pt x="1219225" y="1968445"/>
                </a:lnTo>
                <a:lnTo>
                  <a:pt x="1212882" y="1968445"/>
                </a:lnTo>
                <a:lnTo>
                  <a:pt x="1212882" y="1371596"/>
                </a:lnTo>
                <a:lnTo>
                  <a:pt x="616017" y="1371596"/>
                </a:lnTo>
                <a:moveTo>
                  <a:pt x="3054344" y="1371596"/>
                </a:moveTo>
                <a:lnTo>
                  <a:pt x="3054344" y="1968445"/>
                </a:lnTo>
                <a:lnTo>
                  <a:pt x="3651209" y="1968445"/>
                </a:lnTo>
                <a:lnTo>
                  <a:pt x="3651209" y="1974823"/>
                </a:lnTo>
                <a:lnTo>
                  <a:pt x="3657552" y="1974823"/>
                </a:lnTo>
                <a:lnTo>
                  <a:pt x="3657552" y="1968445"/>
                </a:lnTo>
                <a:lnTo>
                  <a:pt x="3651209" y="1968445"/>
                </a:lnTo>
                <a:lnTo>
                  <a:pt x="3651209" y="1371596"/>
                </a:lnTo>
                <a:lnTo>
                  <a:pt x="3054344" y="1371596"/>
                </a:lnTo>
                <a:moveTo>
                  <a:pt x="2444793" y="1371596"/>
                </a:moveTo>
                <a:lnTo>
                  <a:pt x="2444793" y="1968445"/>
                </a:lnTo>
                <a:lnTo>
                  <a:pt x="3041658" y="1968445"/>
                </a:lnTo>
                <a:lnTo>
                  <a:pt x="3041658" y="1974823"/>
                </a:lnTo>
                <a:lnTo>
                  <a:pt x="3048001" y="1974823"/>
                </a:lnTo>
                <a:lnTo>
                  <a:pt x="3048001" y="1968445"/>
                </a:lnTo>
                <a:lnTo>
                  <a:pt x="3041658" y="1968445"/>
                </a:lnTo>
                <a:lnTo>
                  <a:pt x="3041658" y="1371596"/>
                </a:lnTo>
                <a:lnTo>
                  <a:pt x="2444793" y="1371596"/>
                </a:lnTo>
                <a:moveTo>
                  <a:pt x="1835119" y="1371596"/>
                </a:moveTo>
                <a:lnTo>
                  <a:pt x="1835119" y="1968445"/>
                </a:lnTo>
                <a:lnTo>
                  <a:pt x="2431984" y="1968445"/>
                </a:lnTo>
                <a:lnTo>
                  <a:pt x="2431984" y="1974823"/>
                </a:lnTo>
                <a:lnTo>
                  <a:pt x="2438327" y="1974823"/>
                </a:lnTo>
                <a:lnTo>
                  <a:pt x="2438327" y="1968445"/>
                </a:lnTo>
                <a:lnTo>
                  <a:pt x="2431984" y="1968445"/>
                </a:lnTo>
                <a:lnTo>
                  <a:pt x="2431984" y="1371596"/>
                </a:lnTo>
                <a:lnTo>
                  <a:pt x="1835119" y="1371596"/>
                </a:lnTo>
                <a:moveTo>
                  <a:pt x="1225568" y="1371596"/>
                </a:moveTo>
                <a:lnTo>
                  <a:pt x="1225568" y="1371596"/>
                </a:lnTo>
                <a:lnTo>
                  <a:pt x="1225568" y="1371596"/>
                </a:lnTo>
                <a:lnTo>
                  <a:pt x="1225568" y="1968445"/>
                </a:lnTo>
                <a:lnTo>
                  <a:pt x="1822433" y="1968445"/>
                </a:lnTo>
                <a:lnTo>
                  <a:pt x="1822433" y="1828817"/>
                </a:lnTo>
                <a:lnTo>
                  <a:pt x="1822433" y="1828817"/>
                </a:lnTo>
                <a:lnTo>
                  <a:pt x="1822433" y="1371596"/>
                </a:lnTo>
                <a:lnTo>
                  <a:pt x="1225568" y="1371596"/>
                </a:lnTo>
                <a:moveTo>
                  <a:pt x="6102345" y="1371596"/>
                </a:moveTo>
                <a:lnTo>
                  <a:pt x="6102345" y="1828817"/>
                </a:lnTo>
                <a:lnTo>
                  <a:pt x="6102345" y="1968445"/>
                </a:lnTo>
                <a:lnTo>
                  <a:pt x="6699210" y="1968445"/>
                </a:lnTo>
                <a:lnTo>
                  <a:pt x="6699210" y="1828817"/>
                </a:lnTo>
                <a:lnTo>
                  <a:pt x="6699210" y="1371596"/>
                </a:lnTo>
                <a:lnTo>
                  <a:pt x="6102345" y="1371596"/>
                </a:lnTo>
                <a:moveTo>
                  <a:pt x="5492793" y="1371596"/>
                </a:moveTo>
                <a:lnTo>
                  <a:pt x="5492793" y="1968445"/>
                </a:lnTo>
                <a:lnTo>
                  <a:pt x="6089658" y="1968445"/>
                </a:lnTo>
                <a:lnTo>
                  <a:pt x="6089658" y="1828817"/>
                </a:lnTo>
                <a:lnTo>
                  <a:pt x="6089658" y="1371596"/>
                </a:lnTo>
                <a:lnTo>
                  <a:pt x="5492793" y="1371596"/>
                </a:lnTo>
                <a:moveTo>
                  <a:pt x="4883120" y="1371596"/>
                </a:moveTo>
                <a:lnTo>
                  <a:pt x="4883120" y="1968445"/>
                </a:lnTo>
                <a:lnTo>
                  <a:pt x="5479985" y="1968445"/>
                </a:lnTo>
                <a:lnTo>
                  <a:pt x="5479985" y="1828817"/>
                </a:lnTo>
                <a:lnTo>
                  <a:pt x="5479985" y="1828817"/>
                </a:lnTo>
                <a:lnTo>
                  <a:pt x="5479985" y="1371596"/>
                </a:lnTo>
                <a:lnTo>
                  <a:pt x="4883120" y="1371596"/>
                </a:lnTo>
                <a:moveTo>
                  <a:pt x="3664017" y="1371596"/>
                </a:moveTo>
                <a:lnTo>
                  <a:pt x="3664017" y="1371596"/>
                </a:lnTo>
                <a:lnTo>
                  <a:pt x="3664017" y="1371596"/>
                </a:lnTo>
                <a:lnTo>
                  <a:pt x="3664017" y="1968445"/>
                </a:lnTo>
                <a:lnTo>
                  <a:pt x="4260882" y="1968445"/>
                </a:lnTo>
                <a:lnTo>
                  <a:pt x="4260882" y="1828817"/>
                </a:lnTo>
                <a:lnTo>
                  <a:pt x="4260882" y="1828817"/>
                </a:lnTo>
                <a:lnTo>
                  <a:pt x="4260882" y="1371596"/>
                </a:lnTo>
                <a:lnTo>
                  <a:pt x="3664017" y="1371596"/>
                </a:lnTo>
                <a:moveTo>
                  <a:pt x="8540794" y="1371596"/>
                </a:moveTo>
                <a:lnTo>
                  <a:pt x="8540794" y="1828817"/>
                </a:lnTo>
                <a:lnTo>
                  <a:pt x="8540794" y="1968445"/>
                </a:lnTo>
                <a:lnTo>
                  <a:pt x="9137659" y="1968445"/>
                </a:lnTo>
                <a:lnTo>
                  <a:pt x="9137659" y="1828817"/>
                </a:lnTo>
                <a:lnTo>
                  <a:pt x="9137659" y="1371596"/>
                </a:lnTo>
                <a:lnTo>
                  <a:pt x="8540794" y="1371596"/>
                </a:lnTo>
                <a:moveTo>
                  <a:pt x="7931121" y="1371596"/>
                </a:moveTo>
                <a:lnTo>
                  <a:pt x="7931121" y="1828817"/>
                </a:lnTo>
                <a:lnTo>
                  <a:pt x="7931121" y="1968445"/>
                </a:lnTo>
                <a:lnTo>
                  <a:pt x="8527986" y="1968445"/>
                </a:lnTo>
                <a:lnTo>
                  <a:pt x="8527986" y="1828817"/>
                </a:lnTo>
                <a:lnTo>
                  <a:pt x="8527986" y="1371596"/>
                </a:lnTo>
                <a:lnTo>
                  <a:pt x="7931121" y="1371596"/>
                </a:lnTo>
                <a:moveTo>
                  <a:pt x="7321569" y="1371596"/>
                </a:moveTo>
                <a:lnTo>
                  <a:pt x="7321569" y="1828817"/>
                </a:lnTo>
                <a:lnTo>
                  <a:pt x="7321569" y="1968445"/>
                </a:lnTo>
                <a:lnTo>
                  <a:pt x="7918434" y="1968445"/>
                </a:lnTo>
                <a:lnTo>
                  <a:pt x="7918434" y="1828817"/>
                </a:lnTo>
                <a:lnTo>
                  <a:pt x="7918434" y="1371596"/>
                </a:lnTo>
                <a:lnTo>
                  <a:pt x="7321569" y="1371596"/>
                </a:lnTo>
                <a:moveTo>
                  <a:pt x="11588795" y="1371596"/>
                </a:moveTo>
                <a:lnTo>
                  <a:pt x="11588795" y="1828817"/>
                </a:lnTo>
                <a:lnTo>
                  <a:pt x="11588795" y="1968445"/>
                </a:lnTo>
                <a:lnTo>
                  <a:pt x="12185660" y="1968445"/>
                </a:lnTo>
                <a:lnTo>
                  <a:pt x="12185660" y="1828817"/>
                </a:lnTo>
                <a:lnTo>
                  <a:pt x="12185660" y="1371596"/>
                </a:lnTo>
                <a:lnTo>
                  <a:pt x="11588795" y="1371596"/>
                </a:lnTo>
                <a:moveTo>
                  <a:pt x="10979121" y="1371596"/>
                </a:moveTo>
                <a:lnTo>
                  <a:pt x="10979121" y="1828817"/>
                </a:lnTo>
                <a:lnTo>
                  <a:pt x="10979121" y="1968445"/>
                </a:lnTo>
                <a:lnTo>
                  <a:pt x="11575986" y="1968445"/>
                </a:lnTo>
                <a:lnTo>
                  <a:pt x="11575986" y="1828817"/>
                </a:lnTo>
                <a:lnTo>
                  <a:pt x="11575986" y="1371596"/>
                </a:lnTo>
                <a:lnTo>
                  <a:pt x="10979121" y="1371596"/>
                </a:lnTo>
                <a:moveTo>
                  <a:pt x="10369570" y="1371596"/>
                </a:moveTo>
                <a:lnTo>
                  <a:pt x="10369570" y="1828817"/>
                </a:lnTo>
                <a:lnTo>
                  <a:pt x="10369570" y="1968445"/>
                </a:lnTo>
                <a:lnTo>
                  <a:pt x="10966435" y="1968445"/>
                </a:lnTo>
                <a:lnTo>
                  <a:pt x="10966435" y="1828817"/>
                </a:lnTo>
                <a:lnTo>
                  <a:pt x="10966435" y="1371596"/>
                </a:lnTo>
                <a:lnTo>
                  <a:pt x="10369570" y="1371596"/>
                </a:lnTo>
                <a:moveTo>
                  <a:pt x="9759897" y="1371596"/>
                </a:moveTo>
                <a:lnTo>
                  <a:pt x="9759897" y="1828817"/>
                </a:lnTo>
                <a:lnTo>
                  <a:pt x="9759897" y="1968445"/>
                </a:lnTo>
                <a:lnTo>
                  <a:pt x="10356762" y="1968445"/>
                </a:lnTo>
                <a:lnTo>
                  <a:pt x="10356762" y="1828817"/>
                </a:lnTo>
                <a:lnTo>
                  <a:pt x="10356762" y="1371596"/>
                </a:lnTo>
                <a:lnTo>
                  <a:pt x="9759897" y="1371596"/>
                </a:lnTo>
                <a:moveTo>
                  <a:pt x="9150345" y="1371596"/>
                </a:moveTo>
                <a:lnTo>
                  <a:pt x="9150345" y="1371596"/>
                </a:lnTo>
                <a:lnTo>
                  <a:pt x="9150345" y="1828817"/>
                </a:lnTo>
                <a:lnTo>
                  <a:pt x="9150345" y="1968445"/>
                </a:lnTo>
                <a:lnTo>
                  <a:pt x="9747210" y="1968445"/>
                </a:lnTo>
                <a:lnTo>
                  <a:pt x="9747210" y="1828817"/>
                </a:lnTo>
                <a:lnTo>
                  <a:pt x="9747210" y="1371596"/>
                </a:lnTo>
                <a:lnTo>
                  <a:pt x="9150345" y="1371596"/>
                </a:lnTo>
                <a:moveTo>
                  <a:pt x="616017" y="761990"/>
                </a:moveTo>
                <a:lnTo>
                  <a:pt x="616017" y="761990"/>
                </a:lnTo>
                <a:lnTo>
                  <a:pt x="616017" y="761990"/>
                </a:lnTo>
                <a:lnTo>
                  <a:pt x="616017" y="1355891"/>
                </a:lnTo>
                <a:lnTo>
                  <a:pt x="1212882" y="1355891"/>
                </a:lnTo>
                <a:lnTo>
                  <a:pt x="1212882" y="1362063"/>
                </a:lnTo>
                <a:lnTo>
                  <a:pt x="1219225" y="1362063"/>
                </a:lnTo>
                <a:lnTo>
                  <a:pt x="1219225" y="1355891"/>
                </a:lnTo>
                <a:lnTo>
                  <a:pt x="1212882" y="1355891"/>
                </a:lnTo>
                <a:lnTo>
                  <a:pt x="1212882" y="761990"/>
                </a:lnTo>
                <a:lnTo>
                  <a:pt x="616017" y="761990"/>
                </a:lnTo>
                <a:moveTo>
                  <a:pt x="1225568" y="761990"/>
                </a:moveTo>
                <a:lnTo>
                  <a:pt x="1225568" y="761990"/>
                </a:lnTo>
                <a:lnTo>
                  <a:pt x="1225568" y="761990"/>
                </a:lnTo>
                <a:lnTo>
                  <a:pt x="1225568" y="1355891"/>
                </a:lnTo>
                <a:lnTo>
                  <a:pt x="1822433" y="1355891"/>
                </a:lnTo>
                <a:lnTo>
                  <a:pt x="1822433" y="1362063"/>
                </a:lnTo>
                <a:lnTo>
                  <a:pt x="1828776" y="1362063"/>
                </a:lnTo>
                <a:lnTo>
                  <a:pt x="1828776" y="1355891"/>
                </a:lnTo>
                <a:lnTo>
                  <a:pt x="1822433" y="1355891"/>
                </a:lnTo>
                <a:lnTo>
                  <a:pt x="1822433" y="761990"/>
                </a:lnTo>
                <a:lnTo>
                  <a:pt x="1225568" y="761990"/>
                </a:lnTo>
                <a:moveTo>
                  <a:pt x="1835241" y="761990"/>
                </a:moveTo>
                <a:lnTo>
                  <a:pt x="1835241" y="761990"/>
                </a:lnTo>
                <a:lnTo>
                  <a:pt x="1835241" y="761990"/>
                </a:lnTo>
                <a:lnTo>
                  <a:pt x="1835241" y="1355891"/>
                </a:lnTo>
                <a:lnTo>
                  <a:pt x="2432106" y="1355891"/>
                </a:lnTo>
                <a:lnTo>
                  <a:pt x="2432106" y="1362063"/>
                </a:lnTo>
                <a:lnTo>
                  <a:pt x="2438449" y="1362063"/>
                </a:lnTo>
                <a:lnTo>
                  <a:pt x="2438449" y="1355891"/>
                </a:lnTo>
                <a:lnTo>
                  <a:pt x="2432106" y="1355891"/>
                </a:lnTo>
                <a:lnTo>
                  <a:pt x="2432106" y="761990"/>
                </a:lnTo>
                <a:lnTo>
                  <a:pt x="1835241" y="761990"/>
                </a:lnTo>
                <a:moveTo>
                  <a:pt x="2444793" y="761990"/>
                </a:moveTo>
                <a:lnTo>
                  <a:pt x="2444793" y="761990"/>
                </a:lnTo>
                <a:lnTo>
                  <a:pt x="2444793" y="761990"/>
                </a:lnTo>
                <a:lnTo>
                  <a:pt x="2444793" y="1355891"/>
                </a:lnTo>
                <a:lnTo>
                  <a:pt x="3041658" y="1355891"/>
                </a:lnTo>
                <a:lnTo>
                  <a:pt x="3041658" y="1362063"/>
                </a:lnTo>
                <a:lnTo>
                  <a:pt x="3048001" y="1362063"/>
                </a:lnTo>
                <a:lnTo>
                  <a:pt x="3048001" y="1355891"/>
                </a:lnTo>
                <a:lnTo>
                  <a:pt x="3041658" y="1355891"/>
                </a:lnTo>
                <a:lnTo>
                  <a:pt x="3041658" y="761990"/>
                </a:lnTo>
                <a:lnTo>
                  <a:pt x="2444793" y="761990"/>
                </a:lnTo>
                <a:moveTo>
                  <a:pt x="3664017" y="761990"/>
                </a:moveTo>
                <a:lnTo>
                  <a:pt x="3664017" y="761990"/>
                </a:lnTo>
                <a:lnTo>
                  <a:pt x="3664017" y="761990"/>
                </a:lnTo>
                <a:lnTo>
                  <a:pt x="3664017" y="1355891"/>
                </a:lnTo>
                <a:lnTo>
                  <a:pt x="4260882" y="1355891"/>
                </a:lnTo>
                <a:lnTo>
                  <a:pt x="4260882" y="1362063"/>
                </a:lnTo>
                <a:lnTo>
                  <a:pt x="4267225" y="1362063"/>
                </a:lnTo>
                <a:lnTo>
                  <a:pt x="4267225" y="1362063"/>
                </a:lnTo>
                <a:lnTo>
                  <a:pt x="4267225" y="1355891"/>
                </a:lnTo>
                <a:lnTo>
                  <a:pt x="4260882" y="1355891"/>
                </a:lnTo>
                <a:lnTo>
                  <a:pt x="4260882" y="761990"/>
                </a:lnTo>
                <a:lnTo>
                  <a:pt x="3664017" y="761990"/>
                </a:lnTo>
                <a:moveTo>
                  <a:pt x="4273569" y="761990"/>
                </a:moveTo>
                <a:lnTo>
                  <a:pt x="4273569" y="761990"/>
                </a:lnTo>
                <a:lnTo>
                  <a:pt x="4273569" y="761990"/>
                </a:lnTo>
                <a:lnTo>
                  <a:pt x="4273569" y="1355891"/>
                </a:lnTo>
                <a:lnTo>
                  <a:pt x="4870434" y="1355891"/>
                </a:lnTo>
                <a:lnTo>
                  <a:pt x="4870434" y="1362063"/>
                </a:lnTo>
                <a:lnTo>
                  <a:pt x="4876777" y="1362063"/>
                </a:lnTo>
                <a:lnTo>
                  <a:pt x="4876777" y="1355891"/>
                </a:lnTo>
                <a:lnTo>
                  <a:pt x="4870434" y="1355891"/>
                </a:lnTo>
                <a:lnTo>
                  <a:pt x="4870434" y="761990"/>
                </a:lnTo>
                <a:lnTo>
                  <a:pt x="4273569" y="761990"/>
                </a:lnTo>
                <a:moveTo>
                  <a:pt x="4883120" y="761990"/>
                </a:moveTo>
                <a:lnTo>
                  <a:pt x="4883120" y="761990"/>
                </a:lnTo>
                <a:lnTo>
                  <a:pt x="4883120" y="1355891"/>
                </a:lnTo>
                <a:lnTo>
                  <a:pt x="5479985" y="1355891"/>
                </a:lnTo>
                <a:lnTo>
                  <a:pt x="5479985" y="1362063"/>
                </a:lnTo>
                <a:lnTo>
                  <a:pt x="5486328" y="1362063"/>
                </a:lnTo>
                <a:lnTo>
                  <a:pt x="5486328" y="1355891"/>
                </a:lnTo>
                <a:lnTo>
                  <a:pt x="5479985" y="1355891"/>
                </a:lnTo>
                <a:lnTo>
                  <a:pt x="5479985" y="761990"/>
                </a:lnTo>
                <a:lnTo>
                  <a:pt x="4883120" y="761990"/>
                </a:lnTo>
                <a:moveTo>
                  <a:pt x="5492793" y="761990"/>
                </a:moveTo>
                <a:lnTo>
                  <a:pt x="5492793" y="761990"/>
                </a:lnTo>
                <a:lnTo>
                  <a:pt x="5492793" y="761990"/>
                </a:lnTo>
                <a:lnTo>
                  <a:pt x="5492793" y="1355891"/>
                </a:lnTo>
                <a:lnTo>
                  <a:pt x="6089658" y="1355891"/>
                </a:lnTo>
                <a:lnTo>
                  <a:pt x="6089658" y="1362063"/>
                </a:lnTo>
                <a:lnTo>
                  <a:pt x="6096001" y="1362063"/>
                </a:lnTo>
                <a:lnTo>
                  <a:pt x="6096001" y="1355891"/>
                </a:lnTo>
                <a:lnTo>
                  <a:pt x="6089658" y="1355891"/>
                </a:lnTo>
                <a:lnTo>
                  <a:pt x="6089658" y="761990"/>
                </a:lnTo>
                <a:lnTo>
                  <a:pt x="5492793" y="761990"/>
                </a:lnTo>
                <a:moveTo>
                  <a:pt x="6102345" y="761990"/>
                </a:moveTo>
                <a:lnTo>
                  <a:pt x="6102345" y="761990"/>
                </a:lnTo>
                <a:lnTo>
                  <a:pt x="6102345" y="1355891"/>
                </a:lnTo>
                <a:lnTo>
                  <a:pt x="6699210" y="1355891"/>
                </a:lnTo>
                <a:lnTo>
                  <a:pt x="6699210" y="1362063"/>
                </a:lnTo>
                <a:lnTo>
                  <a:pt x="6705553" y="1362063"/>
                </a:lnTo>
                <a:lnTo>
                  <a:pt x="6705553" y="1355891"/>
                </a:lnTo>
                <a:lnTo>
                  <a:pt x="6699210" y="1355891"/>
                </a:lnTo>
                <a:lnTo>
                  <a:pt x="6699210" y="761990"/>
                </a:lnTo>
                <a:lnTo>
                  <a:pt x="6102345" y="761990"/>
                </a:lnTo>
                <a:moveTo>
                  <a:pt x="6711896" y="761990"/>
                </a:moveTo>
                <a:lnTo>
                  <a:pt x="6711896" y="761990"/>
                </a:lnTo>
                <a:lnTo>
                  <a:pt x="6711896" y="1355891"/>
                </a:lnTo>
                <a:lnTo>
                  <a:pt x="7308761" y="1355891"/>
                </a:lnTo>
                <a:lnTo>
                  <a:pt x="7308761" y="1362063"/>
                </a:lnTo>
                <a:lnTo>
                  <a:pt x="7315104" y="1362063"/>
                </a:lnTo>
                <a:lnTo>
                  <a:pt x="7315104" y="1355891"/>
                </a:lnTo>
                <a:lnTo>
                  <a:pt x="7308761" y="1355891"/>
                </a:lnTo>
                <a:lnTo>
                  <a:pt x="7308761" y="761990"/>
                </a:lnTo>
                <a:lnTo>
                  <a:pt x="6711896" y="761990"/>
                </a:lnTo>
                <a:moveTo>
                  <a:pt x="7321569" y="761990"/>
                </a:moveTo>
                <a:lnTo>
                  <a:pt x="7321569" y="761990"/>
                </a:lnTo>
                <a:lnTo>
                  <a:pt x="7321569" y="1355891"/>
                </a:lnTo>
                <a:lnTo>
                  <a:pt x="7918434" y="1355891"/>
                </a:lnTo>
                <a:lnTo>
                  <a:pt x="7918434" y="1362063"/>
                </a:lnTo>
                <a:lnTo>
                  <a:pt x="7924778" y="1362063"/>
                </a:lnTo>
                <a:lnTo>
                  <a:pt x="7924778" y="1355891"/>
                </a:lnTo>
                <a:lnTo>
                  <a:pt x="7918434" y="1355891"/>
                </a:lnTo>
                <a:lnTo>
                  <a:pt x="7918434" y="761990"/>
                </a:lnTo>
                <a:lnTo>
                  <a:pt x="7321569" y="761990"/>
                </a:lnTo>
                <a:moveTo>
                  <a:pt x="7931121" y="761990"/>
                </a:moveTo>
                <a:lnTo>
                  <a:pt x="7931121" y="761990"/>
                </a:lnTo>
                <a:lnTo>
                  <a:pt x="7931121" y="1355891"/>
                </a:lnTo>
                <a:lnTo>
                  <a:pt x="8527986" y="1355891"/>
                </a:lnTo>
                <a:lnTo>
                  <a:pt x="8527986" y="1362063"/>
                </a:lnTo>
                <a:lnTo>
                  <a:pt x="8534329" y="1362063"/>
                </a:lnTo>
                <a:lnTo>
                  <a:pt x="8534329" y="1355891"/>
                </a:lnTo>
                <a:lnTo>
                  <a:pt x="8527986" y="1355891"/>
                </a:lnTo>
                <a:lnTo>
                  <a:pt x="8527986" y="761990"/>
                </a:lnTo>
                <a:lnTo>
                  <a:pt x="7931121" y="761990"/>
                </a:lnTo>
                <a:moveTo>
                  <a:pt x="9150345" y="761990"/>
                </a:moveTo>
                <a:lnTo>
                  <a:pt x="9150345" y="761990"/>
                </a:lnTo>
                <a:lnTo>
                  <a:pt x="9150345" y="1355891"/>
                </a:lnTo>
                <a:lnTo>
                  <a:pt x="9747210" y="1355891"/>
                </a:lnTo>
                <a:lnTo>
                  <a:pt x="9747210" y="1362063"/>
                </a:lnTo>
                <a:lnTo>
                  <a:pt x="9753554" y="1362063"/>
                </a:lnTo>
                <a:lnTo>
                  <a:pt x="9753554" y="1355891"/>
                </a:lnTo>
                <a:lnTo>
                  <a:pt x="9747210" y="1355891"/>
                </a:lnTo>
                <a:lnTo>
                  <a:pt x="9747210" y="761990"/>
                </a:lnTo>
                <a:lnTo>
                  <a:pt x="9150345" y="761990"/>
                </a:lnTo>
                <a:moveTo>
                  <a:pt x="9759897" y="761990"/>
                </a:moveTo>
                <a:lnTo>
                  <a:pt x="9759897" y="761990"/>
                </a:lnTo>
                <a:lnTo>
                  <a:pt x="9759897" y="1355891"/>
                </a:lnTo>
                <a:lnTo>
                  <a:pt x="10356762" y="1355891"/>
                </a:lnTo>
                <a:lnTo>
                  <a:pt x="10356762" y="1362063"/>
                </a:lnTo>
                <a:lnTo>
                  <a:pt x="10363105" y="1362063"/>
                </a:lnTo>
                <a:lnTo>
                  <a:pt x="10363105" y="1355891"/>
                </a:lnTo>
                <a:lnTo>
                  <a:pt x="10356762" y="1355891"/>
                </a:lnTo>
                <a:lnTo>
                  <a:pt x="10356762" y="761990"/>
                </a:lnTo>
                <a:lnTo>
                  <a:pt x="9759897" y="761990"/>
                </a:lnTo>
                <a:moveTo>
                  <a:pt x="10369570" y="761990"/>
                </a:moveTo>
                <a:lnTo>
                  <a:pt x="10369570" y="761990"/>
                </a:lnTo>
                <a:lnTo>
                  <a:pt x="10369570" y="1355891"/>
                </a:lnTo>
                <a:lnTo>
                  <a:pt x="10966435" y="1355891"/>
                </a:lnTo>
                <a:lnTo>
                  <a:pt x="10966435" y="1362063"/>
                </a:lnTo>
                <a:lnTo>
                  <a:pt x="10972778" y="1362063"/>
                </a:lnTo>
                <a:lnTo>
                  <a:pt x="10972778" y="1355891"/>
                </a:lnTo>
                <a:lnTo>
                  <a:pt x="10966435" y="1355891"/>
                </a:lnTo>
                <a:lnTo>
                  <a:pt x="10966435" y="761990"/>
                </a:lnTo>
                <a:lnTo>
                  <a:pt x="10369570" y="761990"/>
                </a:lnTo>
                <a:moveTo>
                  <a:pt x="10979121" y="761990"/>
                </a:moveTo>
                <a:lnTo>
                  <a:pt x="10979121" y="761990"/>
                </a:lnTo>
                <a:lnTo>
                  <a:pt x="10979121" y="1355891"/>
                </a:lnTo>
                <a:lnTo>
                  <a:pt x="11575986" y="1355891"/>
                </a:lnTo>
                <a:lnTo>
                  <a:pt x="11575986" y="1362063"/>
                </a:lnTo>
                <a:lnTo>
                  <a:pt x="11582330" y="1362063"/>
                </a:lnTo>
                <a:lnTo>
                  <a:pt x="11582330" y="1355891"/>
                </a:lnTo>
                <a:lnTo>
                  <a:pt x="11575986" y="1355891"/>
                </a:lnTo>
                <a:lnTo>
                  <a:pt x="11575986" y="761990"/>
                </a:lnTo>
                <a:lnTo>
                  <a:pt x="10979121" y="761990"/>
                </a:lnTo>
                <a:moveTo>
                  <a:pt x="11588795" y="761990"/>
                </a:moveTo>
                <a:lnTo>
                  <a:pt x="11588795" y="761990"/>
                </a:lnTo>
                <a:lnTo>
                  <a:pt x="11588795" y="1355891"/>
                </a:lnTo>
                <a:lnTo>
                  <a:pt x="12185660" y="1355891"/>
                </a:lnTo>
                <a:lnTo>
                  <a:pt x="12185660" y="1362063"/>
                </a:lnTo>
                <a:lnTo>
                  <a:pt x="12192003" y="1362063"/>
                </a:lnTo>
                <a:lnTo>
                  <a:pt x="12192003" y="1355891"/>
                </a:lnTo>
                <a:lnTo>
                  <a:pt x="12185660" y="1355891"/>
                </a:lnTo>
                <a:lnTo>
                  <a:pt x="12185660" y="761990"/>
                </a:lnTo>
                <a:lnTo>
                  <a:pt x="11588795" y="761990"/>
                </a:lnTo>
                <a:moveTo>
                  <a:pt x="12185660" y="0"/>
                </a:moveTo>
                <a:lnTo>
                  <a:pt x="12198346" y="0"/>
                </a:lnTo>
                <a:lnTo>
                  <a:pt x="12198346" y="609606"/>
                </a:lnTo>
                <a:lnTo>
                  <a:pt x="12198346" y="754172"/>
                </a:lnTo>
                <a:lnTo>
                  <a:pt x="12198346" y="762058"/>
                </a:lnTo>
                <a:lnTo>
                  <a:pt x="12198346" y="1362132"/>
                </a:lnTo>
                <a:lnTo>
                  <a:pt x="12198346" y="1363777"/>
                </a:lnTo>
                <a:lnTo>
                  <a:pt x="12198346" y="1371664"/>
                </a:lnTo>
                <a:lnTo>
                  <a:pt x="12198346" y="1828886"/>
                </a:lnTo>
                <a:lnTo>
                  <a:pt x="12198346" y="1974892"/>
                </a:lnTo>
                <a:lnTo>
                  <a:pt x="12198346" y="1981270"/>
                </a:lnTo>
                <a:lnTo>
                  <a:pt x="12198346" y="2581343"/>
                </a:lnTo>
                <a:lnTo>
                  <a:pt x="12198346" y="2582989"/>
                </a:lnTo>
                <a:lnTo>
                  <a:pt x="12198346" y="2590876"/>
                </a:lnTo>
                <a:lnTo>
                  <a:pt x="12198346" y="3194103"/>
                </a:lnTo>
                <a:lnTo>
                  <a:pt x="12198346" y="3200481"/>
                </a:lnTo>
                <a:lnTo>
                  <a:pt x="12198346" y="3200481"/>
                </a:lnTo>
                <a:lnTo>
                  <a:pt x="12198346" y="3803778"/>
                </a:lnTo>
                <a:lnTo>
                  <a:pt x="12198346" y="3810087"/>
                </a:lnTo>
                <a:lnTo>
                  <a:pt x="12198346" y="4413383"/>
                </a:lnTo>
                <a:lnTo>
                  <a:pt x="12198346" y="4419693"/>
                </a:lnTo>
                <a:lnTo>
                  <a:pt x="12198346" y="5016611"/>
                </a:lnTo>
                <a:lnTo>
                  <a:pt x="12198346" y="5023058"/>
                </a:lnTo>
                <a:lnTo>
                  <a:pt x="12198346" y="5029367"/>
                </a:lnTo>
                <a:lnTo>
                  <a:pt x="12198346" y="5632526"/>
                </a:lnTo>
                <a:lnTo>
                  <a:pt x="12198346" y="5638973"/>
                </a:lnTo>
                <a:lnTo>
                  <a:pt x="12192003" y="5638973"/>
                </a:lnTo>
                <a:lnTo>
                  <a:pt x="11588795" y="5638973"/>
                </a:lnTo>
                <a:lnTo>
                  <a:pt x="11582451" y="5638973"/>
                </a:lnTo>
                <a:lnTo>
                  <a:pt x="10979243" y="5638973"/>
                </a:lnTo>
                <a:lnTo>
                  <a:pt x="10972900" y="5638973"/>
                </a:lnTo>
                <a:lnTo>
                  <a:pt x="10972900" y="5643705"/>
                </a:lnTo>
                <a:lnTo>
                  <a:pt x="10979243" y="5643705"/>
                </a:lnTo>
                <a:lnTo>
                  <a:pt x="10979243" y="6236097"/>
                </a:lnTo>
                <a:lnTo>
                  <a:pt x="11576108" y="6236097"/>
                </a:lnTo>
                <a:lnTo>
                  <a:pt x="11576108" y="6242338"/>
                </a:lnTo>
                <a:lnTo>
                  <a:pt x="11582451" y="6242338"/>
                </a:lnTo>
                <a:lnTo>
                  <a:pt x="11582451" y="6236097"/>
                </a:lnTo>
                <a:lnTo>
                  <a:pt x="11576108" y="6236097"/>
                </a:lnTo>
                <a:lnTo>
                  <a:pt x="11576108" y="5643705"/>
                </a:lnTo>
                <a:lnTo>
                  <a:pt x="11588794" y="5643705"/>
                </a:lnTo>
                <a:lnTo>
                  <a:pt x="11588794" y="6236097"/>
                </a:lnTo>
                <a:lnTo>
                  <a:pt x="12185659" y="6236097"/>
                </a:lnTo>
                <a:lnTo>
                  <a:pt x="12185659" y="6242338"/>
                </a:lnTo>
                <a:lnTo>
                  <a:pt x="12192003" y="6242338"/>
                </a:lnTo>
                <a:lnTo>
                  <a:pt x="12192003" y="6236097"/>
                </a:lnTo>
                <a:lnTo>
                  <a:pt x="12185659" y="6236097"/>
                </a:lnTo>
                <a:lnTo>
                  <a:pt x="12185659" y="5643705"/>
                </a:lnTo>
                <a:lnTo>
                  <a:pt x="12198346" y="5643705"/>
                </a:lnTo>
                <a:lnTo>
                  <a:pt x="12198346" y="6242338"/>
                </a:lnTo>
                <a:lnTo>
                  <a:pt x="12198346" y="6248578"/>
                </a:lnTo>
                <a:lnTo>
                  <a:pt x="12192003" y="6248578"/>
                </a:lnTo>
                <a:lnTo>
                  <a:pt x="11588794" y="6248578"/>
                </a:lnTo>
                <a:lnTo>
                  <a:pt x="11582451" y="6248578"/>
                </a:lnTo>
                <a:lnTo>
                  <a:pt x="10979243" y="6248578"/>
                </a:lnTo>
                <a:lnTo>
                  <a:pt x="10972900" y="6248578"/>
                </a:lnTo>
                <a:lnTo>
                  <a:pt x="10369691" y="6248578"/>
                </a:lnTo>
                <a:lnTo>
                  <a:pt x="10363348" y="6248578"/>
                </a:lnTo>
                <a:lnTo>
                  <a:pt x="9760140" y="6248578"/>
                </a:lnTo>
                <a:lnTo>
                  <a:pt x="9753797" y="6248578"/>
                </a:lnTo>
                <a:lnTo>
                  <a:pt x="9150589" y="6248578"/>
                </a:lnTo>
                <a:lnTo>
                  <a:pt x="9144245" y="6248578"/>
                </a:lnTo>
                <a:lnTo>
                  <a:pt x="8541037" y="6248578"/>
                </a:lnTo>
                <a:lnTo>
                  <a:pt x="8534694" y="6248578"/>
                </a:lnTo>
                <a:lnTo>
                  <a:pt x="7931486" y="6248578"/>
                </a:lnTo>
                <a:lnTo>
                  <a:pt x="7925143" y="6248578"/>
                </a:lnTo>
                <a:lnTo>
                  <a:pt x="7321934" y="6248578"/>
                </a:lnTo>
                <a:lnTo>
                  <a:pt x="7315591" y="6248578"/>
                </a:lnTo>
                <a:lnTo>
                  <a:pt x="6712383" y="6248578"/>
                </a:lnTo>
                <a:lnTo>
                  <a:pt x="6706040" y="6248578"/>
                </a:lnTo>
                <a:lnTo>
                  <a:pt x="6706040" y="6248578"/>
                </a:lnTo>
                <a:lnTo>
                  <a:pt x="6712383" y="6248578"/>
                </a:lnTo>
                <a:lnTo>
                  <a:pt x="6712383" y="6845634"/>
                </a:lnTo>
                <a:lnTo>
                  <a:pt x="7309248" y="6845634"/>
                </a:lnTo>
                <a:lnTo>
                  <a:pt x="7309248" y="6851943"/>
                </a:lnTo>
                <a:lnTo>
                  <a:pt x="7315591" y="6851943"/>
                </a:lnTo>
                <a:lnTo>
                  <a:pt x="7315591" y="6845634"/>
                </a:lnTo>
                <a:lnTo>
                  <a:pt x="7309248" y="6845634"/>
                </a:lnTo>
                <a:lnTo>
                  <a:pt x="7309248" y="6248578"/>
                </a:lnTo>
                <a:lnTo>
                  <a:pt x="7321934" y="6248578"/>
                </a:lnTo>
                <a:lnTo>
                  <a:pt x="7321934" y="6845634"/>
                </a:lnTo>
                <a:lnTo>
                  <a:pt x="7918799" y="6845634"/>
                </a:lnTo>
                <a:lnTo>
                  <a:pt x="7918799" y="6851943"/>
                </a:lnTo>
                <a:lnTo>
                  <a:pt x="7925143" y="6851943"/>
                </a:lnTo>
                <a:lnTo>
                  <a:pt x="7925143" y="6845634"/>
                </a:lnTo>
                <a:lnTo>
                  <a:pt x="7918799" y="6845634"/>
                </a:lnTo>
                <a:lnTo>
                  <a:pt x="7918799" y="6248578"/>
                </a:lnTo>
                <a:lnTo>
                  <a:pt x="7931486" y="6248578"/>
                </a:lnTo>
                <a:lnTo>
                  <a:pt x="7931486" y="6845634"/>
                </a:lnTo>
                <a:lnTo>
                  <a:pt x="8528351" y="6845634"/>
                </a:lnTo>
                <a:lnTo>
                  <a:pt x="8528351" y="6851943"/>
                </a:lnTo>
                <a:lnTo>
                  <a:pt x="8534694" y="6851943"/>
                </a:lnTo>
                <a:lnTo>
                  <a:pt x="8534694" y="6845634"/>
                </a:lnTo>
                <a:lnTo>
                  <a:pt x="8528351" y="6845634"/>
                </a:lnTo>
                <a:lnTo>
                  <a:pt x="8528351" y="6248578"/>
                </a:lnTo>
                <a:lnTo>
                  <a:pt x="8541037" y="6248578"/>
                </a:lnTo>
                <a:lnTo>
                  <a:pt x="8541037" y="6845634"/>
                </a:lnTo>
                <a:lnTo>
                  <a:pt x="9137902" y="6845634"/>
                </a:lnTo>
                <a:lnTo>
                  <a:pt x="9137902" y="6851943"/>
                </a:lnTo>
                <a:lnTo>
                  <a:pt x="9144245" y="6851943"/>
                </a:lnTo>
                <a:lnTo>
                  <a:pt x="9144245" y="6845634"/>
                </a:lnTo>
                <a:lnTo>
                  <a:pt x="9137902" y="6845634"/>
                </a:lnTo>
                <a:lnTo>
                  <a:pt x="9137902" y="6248578"/>
                </a:lnTo>
                <a:lnTo>
                  <a:pt x="9150588" y="6248578"/>
                </a:lnTo>
                <a:lnTo>
                  <a:pt x="9150588" y="6845634"/>
                </a:lnTo>
                <a:lnTo>
                  <a:pt x="9747453" y="6845634"/>
                </a:lnTo>
                <a:lnTo>
                  <a:pt x="9747453" y="6851943"/>
                </a:lnTo>
                <a:lnTo>
                  <a:pt x="9753797" y="6851943"/>
                </a:lnTo>
                <a:lnTo>
                  <a:pt x="9753797" y="6845634"/>
                </a:lnTo>
                <a:lnTo>
                  <a:pt x="9747453" y="6845634"/>
                </a:lnTo>
                <a:lnTo>
                  <a:pt x="9747453" y="6248578"/>
                </a:lnTo>
                <a:lnTo>
                  <a:pt x="9760140" y="6248578"/>
                </a:lnTo>
                <a:lnTo>
                  <a:pt x="9760140" y="6845634"/>
                </a:lnTo>
                <a:lnTo>
                  <a:pt x="10357005" y="6845634"/>
                </a:lnTo>
                <a:lnTo>
                  <a:pt x="10357005" y="6851943"/>
                </a:lnTo>
                <a:lnTo>
                  <a:pt x="10363348" y="6851943"/>
                </a:lnTo>
                <a:lnTo>
                  <a:pt x="10363348" y="6845634"/>
                </a:lnTo>
                <a:lnTo>
                  <a:pt x="10357005" y="6845634"/>
                </a:lnTo>
                <a:lnTo>
                  <a:pt x="10357005" y="6248578"/>
                </a:lnTo>
                <a:lnTo>
                  <a:pt x="10369691" y="6248578"/>
                </a:lnTo>
                <a:lnTo>
                  <a:pt x="10369691" y="6845634"/>
                </a:lnTo>
                <a:lnTo>
                  <a:pt x="10966556" y="6845634"/>
                </a:lnTo>
                <a:lnTo>
                  <a:pt x="10966556" y="6851943"/>
                </a:lnTo>
                <a:lnTo>
                  <a:pt x="10972899" y="6851943"/>
                </a:lnTo>
                <a:lnTo>
                  <a:pt x="10972899" y="6845634"/>
                </a:lnTo>
                <a:lnTo>
                  <a:pt x="10966556" y="6845634"/>
                </a:lnTo>
                <a:lnTo>
                  <a:pt x="10966556" y="6248578"/>
                </a:lnTo>
                <a:lnTo>
                  <a:pt x="10979242" y="6248578"/>
                </a:lnTo>
                <a:lnTo>
                  <a:pt x="10979242" y="6845634"/>
                </a:lnTo>
                <a:lnTo>
                  <a:pt x="11576107" y="6845634"/>
                </a:lnTo>
                <a:lnTo>
                  <a:pt x="11576107" y="6851943"/>
                </a:lnTo>
                <a:lnTo>
                  <a:pt x="11582450" y="6851943"/>
                </a:lnTo>
                <a:lnTo>
                  <a:pt x="11582450" y="6845634"/>
                </a:lnTo>
                <a:lnTo>
                  <a:pt x="11576107" y="6845634"/>
                </a:lnTo>
                <a:lnTo>
                  <a:pt x="11576107" y="6248578"/>
                </a:lnTo>
                <a:lnTo>
                  <a:pt x="11588794" y="6248578"/>
                </a:lnTo>
                <a:lnTo>
                  <a:pt x="11588794" y="6845634"/>
                </a:lnTo>
                <a:lnTo>
                  <a:pt x="12185659" y="6845634"/>
                </a:lnTo>
                <a:lnTo>
                  <a:pt x="12185659" y="6851943"/>
                </a:lnTo>
                <a:lnTo>
                  <a:pt x="12192002" y="6851943"/>
                </a:lnTo>
                <a:lnTo>
                  <a:pt x="12192002" y="6845634"/>
                </a:lnTo>
                <a:lnTo>
                  <a:pt x="12185659" y="6845634"/>
                </a:lnTo>
                <a:lnTo>
                  <a:pt x="12185659" y="6248578"/>
                </a:lnTo>
                <a:lnTo>
                  <a:pt x="12198345" y="6248578"/>
                </a:lnTo>
                <a:lnTo>
                  <a:pt x="12198345" y="6851875"/>
                </a:lnTo>
                <a:lnTo>
                  <a:pt x="12198345" y="6858184"/>
                </a:lnTo>
                <a:lnTo>
                  <a:pt x="12192002" y="6858184"/>
                </a:lnTo>
                <a:lnTo>
                  <a:pt x="11588793" y="6858184"/>
                </a:lnTo>
                <a:lnTo>
                  <a:pt x="11582450" y="6858184"/>
                </a:lnTo>
                <a:lnTo>
                  <a:pt x="10979242" y="6858184"/>
                </a:lnTo>
                <a:lnTo>
                  <a:pt x="10972899" y="6858184"/>
                </a:lnTo>
                <a:lnTo>
                  <a:pt x="10369691" y="6858184"/>
                </a:lnTo>
                <a:lnTo>
                  <a:pt x="10363347" y="6858184"/>
                </a:lnTo>
                <a:lnTo>
                  <a:pt x="9760139" y="6858184"/>
                </a:lnTo>
                <a:lnTo>
                  <a:pt x="9753796" y="6858184"/>
                </a:lnTo>
                <a:lnTo>
                  <a:pt x="9150588" y="6858184"/>
                </a:lnTo>
                <a:lnTo>
                  <a:pt x="9144245" y="6858184"/>
                </a:lnTo>
                <a:lnTo>
                  <a:pt x="8541036" y="6858184"/>
                </a:lnTo>
                <a:lnTo>
                  <a:pt x="8534693" y="6858184"/>
                </a:lnTo>
                <a:lnTo>
                  <a:pt x="7931485" y="6858184"/>
                </a:lnTo>
                <a:lnTo>
                  <a:pt x="7925142" y="6858184"/>
                </a:lnTo>
                <a:lnTo>
                  <a:pt x="7321934" y="6858184"/>
                </a:lnTo>
                <a:lnTo>
                  <a:pt x="7315590" y="6858184"/>
                </a:lnTo>
                <a:lnTo>
                  <a:pt x="6712382" y="6858184"/>
                </a:lnTo>
                <a:lnTo>
                  <a:pt x="6706039" y="6858184"/>
                </a:lnTo>
                <a:lnTo>
                  <a:pt x="6102831" y="6858184"/>
                </a:lnTo>
                <a:lnTo>
                  <a:pt x="6096487" y="6858184"/>
                </a:lnTo>
                <a:lnTo>
                  <a:pt x="5493279" y="6858184"/>
                </a:lnTo>
                <a:lnTo>
                  <a:pt x="5486936" y="6858184"/>
                </a:lnTo>
                <a:lnTo>
                  <a:pt x="4883728" y="6858184"/>
                </a:lnTo>
                <a:lnTo>
                  <a:pt x="4877385" y="6858184"/>
                </a:lnTo>
                <a:lnTo>
                  <a:pt x="4274176" y="6858184"/>
                </a:lnTo>
                <a:lnTo>
                  <a:pt x="4267833" y="6858184"/>
                </a:lnTo>
                <a:lnTo>
                  <a:pt x="3664625" y="6858184"/>
                </a:lnTo>
                <a:lnTo>
                  <a:pt x="3658282" y="6858184"/>
                </a:lnTo>
                <a:lnTo>
                  <a:pt x="3055074" y="6858184"/>
                </a:lnTo>
                <a:lnTo>
                  <a:pt x="3048730" y="6858184"/>
                </a:lnTo>
                <a:lnTo>
                  <a:pt x="2445522" y="6858184"/>
                </a:lnTo>
                <a:lnTo>
                  <a:pt x="2439179" y="6858184"/>
                </a:lnTo>
                <a:lnTo>
                  <a:pt x="2439179" y="6858184"/>
                </a:lnTo>
                <a:lnTo>
                  <a:pt x="1835971" y="6858184"/>
                </a:lnTo>
                <a:lnTo>
                  <a:pt x="1829628" y="6858184"/>
                </a:lnTo>
                <a:lnTo>
                  <a:pt x="1829628" y="6858184"/>
                </a:lnTo>
                <a:lnTo>
                  <a:pt x="1226419" y="6858184"/>
                </a:lnTo>
                <a:lnTo>
                  <a:pt x="1220076" y="6858184"/>
                </a:lnTo>
                <a:lnTo>
                  <a:pt x="1220076" y="6858184"/>
                </a:lnTo>
                <a:lnTo>
                  <a:pt x="616868" y="6858184"/>
                </a:lnTo>
                <a:lnTo>
                  <a:pt x="610525" y="6858184"/>
                </a:lnTo>
                <a:lnTo>
                  <a:pt x="973" y="6858184"/>
                </a:lnTo>
                <a:lnTo>
                  <a:pt x="973" y="6845634"/>
                </a:lnTo>
                <a:lnTo>
                  <a:pt x="604182" y="6845634"/>
                </a:lnTo>
                <a:lnTo>
                  <a:pt x="604182" y="6851943"/>
                </a:lnTo>
                <a:lnTo>
                  <a:pt x="610525" y="6851943"/>
                </a:lnTo>
                <a:lnTo>
                  <a:pt x="610525" y="6845634"/>
                </a:lnTo>
                <a:lnTo>
                  <a:pt x="604182" y="6845634"/>
                </a:lnTo>
                <a:lnTo>
                  <a:pt x="604182" y="6248578"/>
                </a:lnTo>
                <a:lnTo>
                  <a:pt x="616868" y="6248578"/>
                </a:lnTo>
                <a:lnTo>
                  <a:pt x="616868" y="6845634"/>
                </a:lnTo>
                <a:lnTo>
                  <a:pt x="1213733" y="6845634"/>
                </a:lnTo>
                <a:lnTo>
                  <a:pt x="1213733" y="6851943"/>
                </a:lnTo>
                <a:lnTo>
                  <a:pt x="1220076" y="6851943"/>
                </a:lnTo>
                <a:lnTo>
                  <a:pt x="1220076" y="6845634"/>
                </a:lnTo>
                <a:lnTo>
                  <a:pt x="1213733" y="6845634"/>
                </a:lnTo>
                <a:lnTo>
                  <a:pt x="1213733" y="6248578"/>
                </a:lnTo>
                <a:lnTo>
                  <a:pt x="1226419" y="6248578"/>
                </a:lnTo>
                <a:lnTo>
                  <a:pt x="1226419" y="6845634"/>
                </a:lnTo>
                <a:lnTo>
                  <a:pt x="1823284" y="6845634"/>
                </a:lnTo>
                <a:lnTo>
                  <a:pt x="1823284" y="6851943"/>
                </a:lnTo>
                <a:lnTo>
                  <a:pt x="1829627" y="6851943"/>
                </a:lnTo>
                <a:lnTo>
                  <a:pt x="1829627" y="6845634"/>
                </a:lnTo>
                <a:lnTo>
                  <a:pt x="1823284" y="6845634"/>
                </a:lnTo>
                <a:lnTo>
                  <a:pt x="1823284" y="6248578"/>
                </a:lnTo>
                <a:lnTo>
                  <a:pt x="1835971" y="6248578"/>
                </a:lnTo>
                <a:lnTo>
                  <a:pt x="1835971" y="6845634"/>
                </a:lnTo>
                <a:lnTo>
                  <a:pt x="2432836" y="6845634"/>
                </a:lnTo>
                <a:lnTo>
                  <a:pt x="2432836" y="6851943"/>
                </a:lnTo>
                <a:lnTo>
                  <a:pt x="2439179" y="6851943"/>
                </a:lnTo>
                <a:lnTo>
                  <a:pt x="2439179" y="6845634"/>
                </a:lnTo>
                <a:lnTo>
                  <a:pt x="2432836" y="6845634"/>
                </a:lnTo>
                <a:lnTo>
                  <a:pt x="2432836" y="6248578"/>
                </a:lnTo>
                <a:lnTo>
                  <a:pt x="2445522" y="6248578"/>
                </a:lnTo>
                <a:lnTo>
                  <a:pt x="2445522" y="6845634"/>
                </a:lnTo>
                <a:lnTo>
                  <a:pt x="3042387" y="6845634"/>
                </a:lnTo>
                <a:lnTo>
                  <a:pt x="3042387" y="6851943"/>
                </a:lnTo>
                <a:lnTo>
                  <a:pt x="3048730" y="6851943"/>
                </a:lnTo>
                <a:lnTo>
                  <a:pt x="3048730" y="6845634"/>
                </a:lnTo>
                <a:lnTo>
                  <a:pt x="3042387" y="6845634"/>
                </a:lnTo>
                <a:lnTo>
                  <a:pt x="3042387" y="6248578"/>
                </a:lnTo>
                <a:lnTo>
                  <a:pt x="3055073" y="6248578"/>
                </a:lnTo>
                <a:lnTo>
                  <a:pt x="3055073" y="6845634"/>
                </a:lnTo>
                <a:lnTo>
                  <a:pt x="3651938" y="6845634"/>
                </a:lnTo>
                <a:lnTo>
                  <a:pt x="3651938" y="6851943"/>
                </a:lnTo>
                <a:lnTo>
                  <a:pt x="3658281" y="6851943"/>
                </a:lnTo>
                <a:lnTo>
                  <a:pt x="3658281" y="6845634"/>
                </a:lnTo>
                <a:lnTo>
                  <a:pt x="3651938" y="6845634"/>
                </a:lnTo>
                <a:lnTo>
                  <a:pt x="3651938" y="6248578"/>
                </a:lnTo>
                <a:lnTo>
                  <a:pt x="3658281" y="6248578"/>
                </a:lnTo>
                <a:lnTo>
                  <a:pt x="3658281" y="6248578"/>
                </a:lnTo>
                <a:lnTo>
                  <a:pt x="3055073" y="6248578"/>
                </a:lnTo>
                <a:lnTo>
                  <a:pt x="3048730" y="6248578"/>
                </a:lnTo>
                <a:lnTo>
                  <a:pt x="3048730" y="6248578"/>
                </a:lnTo>
                <a:lnTo>
                  <a:pt x="2445522" y="6248578"/>
                </a:lnTo>
                <a:lnTo>
                  <a:pt x="2439179" y="6248578"/>
                </a:lnTo>
                <a:lnTo>
                  <a:pt x="1835970" y="6248578"/>
                </a:lnTo>
                <a:lnTo>
                  <a:pt x="1829627" y="6248578"/>
                </a:lnTo>
                <a:lnTo>
                  <a:pt x="1829627" y="6248578"/>
                </a:lnTo>
                <a:lnTo>
                  <a:pt x="1226419" y="6248578"/>
                </a:lnTo>
                <a:lnTo>
                  <a:pt x="1220076" y="6248578"/>
                </a:lnTo>
                <a:lnTo>
                  <a:pt x="1220076" y="6248578"/>
                </a:lnTo>
                <a:lnTo>
                  <a:pt x="616867" y="6248578"/>
                </a:lnTo>
                <a:lnTo>
                  <a:pt x="610524" y="6248578"/>
                </a:lnTo>
                <a:lnTo>
                  <a:pt x="610524" y="6248578"/>
                </a:lnTo>
                <a:lnTo>
                  <a:pt x="973" y="6248578"/>
                </a:lnTo>
                <a:lnTo>
                  <a:pt x="973" y="6236097"/>
                </a:lnTo>
                <a:lnTo>
                  <a:pt x="604181" y="6236097"/>
                </a:lnTo>
                <a:lnTo>
                  <a:pt x="604181" y="6242338"/>
                </a:lnTo>
                <a:lnTo>
                  <a:pt x="610524" y="6242338"/>
                </a:lnTo>
                <a:lnTo>
                  <a:pt x="610524" y="6236097"/>
                </a:lnTo>
                <a:lnTo>
                  <a:pt x="604181" y="6236097"/>
                </a:lnTo>
                <a:lnTo>
                  <a:pt x="604181" y="5643705"/>
                </a:lnTo>
                <a:lnTo>
                  <a:pt x="610524" y="5643705"/>
                </a:lnTo>
                <a:lnTo>
                  <a:pt x="610524" y="5638973"/>
                </a:lnTo>
                <a:lnTo>
                  <a:pt x="973" y="5638973"/>
                </a:lnTo>
                <a:lnTo>
                  <a:pt x="973" y="5626148"/>
                </a:lnTo>
                <a:lnTo>
                  <a:pt x="604181" y="5626148"/>
                </a:lnTo>
                <a:lnTo>
                  <a:pt x="604181" y="5632595"/>
                </a:lnTo>
                <a:lnTo>
                  <a:pt x="610524" y="5632595"/>
                </a:lnTo>
                <a:lnTo>
                  <a:pt x="610524" y="5629509"/>
                </a:lnTo>
                <a:lnTo>
                  <a:pt x="610524" y="5629509"/>
                </a:lnTo>
                <a:lnTo>
                  <a:pt x="610524" y="5626217"/>
                </a:lnTo>
                <a:lnTo>
                  <a:pt x="604181" y="5626217"/>
                </a:lnTo>
                <a:lnTo>
                  <a:pt x="604181" y="5029436"/>
                </a:lnTo>
                <a:lnTo>
                  <a:pt x="973" y="5029436"/>
                </a:lnTo>
                <a:lnTo>
                  <a:pt x="973" y="5016886"/>
                </a:lnTo>
                <a:lnTo>
                  <a:pt x="604181" y="5016886"/>
                </a:lnTo>
                <a:lnTo>
                  <a:pt x="604181" y="5016748"/>
                </a:lnTo>
                <a:lnTo>
                  <a:pt x="604181" y="5016748"/>
                </a:lnTo>
                <a:lnTo>
                  <a:pt x="604181" y="4419830"/>
                </a:lnTo>
                <a:lnTo>
                  <a:pt x="973" y="4419830"/>
                </a:lnTo>
                <a:lnTo>
                  <a:pt x="973" y="4407280"/>
                </a:lnTo>
                <a:lnTo>
                  <a:pt x="604181" y="4407280"/>
                </a:lnTo>
                <a:lnTo>
                  <a:pt x="604181" y="4413589"/>
                </a:lnTo>
                <a:lnTo>
                  <a:pt x="610524" y="4413589"/>
                </a:lnTo>
                <a:lnTo>
                  <a:pt x="610524" y="4407280"/>
                </a:lnTo>
                <a:lnTo>
                  <a:pt x="604181" y="4407280"/>
                </a:lnTo>
                <a:lnTo>
                  <a:pt x="604181" y="3810224"/>
                </a:lnTo>
                <a:lnTo>
                  <a:pt x="973" y="3810224"/>
                </a:lnTo>
                <a:lnTo>
                  <a:pt x="973" y="3797674"/>
                </a:lnTo>
                <a:lnTo>
                  <a:pt x="604181" y="3797674"/>
                </a:lnTo>
                <a:lnTo>
                  <a:pt x="604181" y="3803983"/>
                </a:lnTo>
                <a:lnTo>
                  <a:pt x="610524" y="3803983"/>
                </a:lnTo>
                <a:lnTo>
                  <a:pt x="610524" y="3797674"/>
                </a:lnTo>
                <a:lnTo>
                  <a:pt x="604181" y="3797674"/>
                </a:lnTo>
                <a:lnTo>
                  <a:pt x="604181" y="3200687"/>
                </a:lnTo>
                <a:lnTo>
                  <a:pt x="973" y="3200687"/>
                </a:lnTo>
                <a:lnTo>
                  <a:pt x="973" y="3187931"/>
                </a:lnTo>
                <a:lnTo>
                  <a:pt x="604181" y="3187931"/>
                </a:lnTo>
                <a:lnTo>
                  <a:pt x="604181" y="3194309"/>
                </a:lnTo>
                <a:lnTo>
                  <a:pt x="610524" y="3194309"/>
                </a:lnTo>
                <a:lnTo>
                  <a:pt x="610524" y="3187931"/>
                </a:lnTo>
                <a:lnTo>
                  <a:pt x="604181" y="3187931"/>
                </a:lnTo>
                <a:lnTo>
                  <a:pt x="604181" y="2591081"/>
                </a:lnTo>
                <a:lnTo>
                  <a:pt x="973" y="2591081"/>
                </a:lnTo>
                <a:lnTo>
                  <a:pt x="973" y="2578531"/>
                </a:lnTo>
                <a:lnTo>
                  <a:pt x="604181" y="2578531"/>
                </a:lnTo>
                <a:lnTo>
                  <a:pt x="604181" y="2581549"/>
                </a:lnTo>
                <a:lnTo>
                  <a:pt x="610524" y="2581549"/>
                </a:lnTo>
                <a:lnTo>
                  <a:pt x="610524" y="2578531"/>
                </a:lnTo>
                <a:lnTo>
                  <a:pt x="604181" y="2578531"/>
                </a:lnTo>
                <a:lnTo>
                  <a:pt x="604181" y="1981476"/>
                </a:lnTo>
                <a:lnTo>
                  <a:pt x="973" y="1981476"/>
                </a:lnTo>
                <a:lnTo>
                  <a:pt x="973" y="1968720"/>
                </a:lnTo>
                <a:lnTo>
                  <a:pt x="604181" y="1968720"/>
                </a:lnTo>
                <a:lnTo>
                  <a:pt x="604181" y="1975098"/>
                </a:lnTo>
                <a:lnTo>
                  <a:pt x="610524" y="1975098"/>
                </a:lnTo>
                <a:lnTo>
                  <a:pt x="610524" y="1968720"/>
                </a:lnTo>
                <a:lnTo>
                  <a:pt x="604181" y="1968720"/>
                </a:lnTo>
                <a:lnTo>
                  <a:pt x="604181" y="1371870"/>
                </a:lnTo>
                <a:lnTo>
                  <a:pt x="973" y="1371870"/>
                </a:lnTo>
                <a:lnTo>
                  <a:pt x="973" y="1356165"/>
                </a:lnTo>
                <a:lnTo>
                  <a:pt x="604181" y="1356165"/>
                </a:lnTo>
                <a:lnTo>
                  <a:pt x="604181" y="1362337"/>
                </a:lnTo>
                <a:lnTo>
                  <a:pt x="610524" y="1362337"/>
                </a:lnTo>
                <a:lnTo>
                  <a:pt x="610524" y="1356165"/>
                </a:lnTo>
                <a:lnTo>
                  <a:pt x="604181" y="1356165"/>
                </a:lnTo>
                <a:lnTo>
                  <a:pt x="604181" y="762264"/>
                </a:lnTo>
                <a:lnTo>
                  <a:pt x="973" y="762264"/>
                </a:lnTo>
                <a:lnTo>
                  <a:pt x="973" y="746560"/>
                </a:lnTo>
                <a:lnTo>
                  <a:pt x="604181" y="746560"/>
                </a:lnTo>
                <a:lnTo>
                  <a:pt x="604181" y="609880"/>
                </a:lnTo>
                <a:lnTo>
                  <a:pt x="604181" y="609880"/>
                </a:lnTo>
                <a:lnTo>
                  <a:pt x="604181" y="275"/>
                </a:lnTo>
                <a:lnTo>
                  <a:pt x="616868" y="275"/>
                </a:lnTo>
                <a:lnTo>
                  <a:pt x="616868" y="746560"/>
                </a:lnTo>
                <a:lnTo>
                  <a:pt x="1213733" y="746560"/>
                </a:lnTo>
                <a:lnTo>
                  <a:pt x="1213733" y="609880"/>
                </a:lnTo>
                <a:lnTo>
                  <a:pt x="1213733" y="609880"/>
                </a:lnTo>
                <a:lnTo>
                  <a:pt x="1213733" y="275"/>
                </a:lnTo>
                <a:lnTo>
                  <a:pt x="1226419" y="275"/>
                </a:lnTo>
                <a:lnTo>
                  <a:pt x="1226419" y="746560"/>
                </a:lnTo>
                <a:lnTo>
                  <a:pt x="1823284" y="746560"/>
                </a:lnTo>
                <a:lnTo>
                  <a:pt x="1823284" y="609880"/>
                </a:lnTo>
                <a:lnTo>
                  <a:pt x="1823284" y="609880"/>
                </a:lnTo>
                <a:lnTo>
                  <a:pt x="1823284" y="275"/>
                </a:lnTo>
                <a:lnTo>
                  <a:pt x="1835970" y="275"/>
                </a:lnTo>
                <a:lnTo>
                  <a:pt x="1835970" y="746560"/>
                </a:lnTo>
                <a:lnTo>
                  <a:pt x="2432835" y="746560"/>
                </a:lnTo>
                <a:lnTo>
                  <a:pt x="2432835" y="609880"/>
                </a:lnTo>
                <a:lnTo>
                  <a:pt x="2432835" y="609880"/>
                </a:lnTo>
                <a:lnTo>
                  <a:pt x="2432835" y="275"/>
                </a:lnTo>
                <a:lnTo>
                  <a:pt x="2445522" y="275"/>
                </a:lnTo>
                <a:lnTo>
                  <a:pt x="2445522" y="746560"/>
                </a:lnTo>
                <a:lnTo>
                  <a:pt x="3042387" y="746560"/>
                </a:lnTo>
                <a:lnTo>
                  <a:pt x="3042387" y="609881"/>
                </a:lnTo>
                <a:lnTo>
                  <a:pt x="3042387" y="609881"/>
                </a:lnTo>
                <a:lnTo>
                  <a:pt x="3042387" y="275"/>
                </a:lnTo>
                <a:lnTo>
                  <a:pt x="3055073" y="275"/>
                </a:lnTo>
                <a:lnTo>
                  <a:pt x="3055073" y="746560"/>
                </a:lnTo>
                <a:lnTo>
                  <a:pt x="3651938" y="746560"/>
                </a:lnTo>
                <a:lnTo>
                  <a:pt x="3651938" y="609881"/>
                </a:lnTo>
                <a:lnTo>
                  <a:pt x="3651938" y="609881"/>
                </a:lnTo>
                <a:lnTo>
                  <a:pt x="3651938" y="275"/>
                </a:lnTo>
                <a:lnTo>
                  <a:pt x="3664624" y="275"/>
                </a:lnTo>
                <a:lnTo>
                  <a:pt x="3664624" y="746560"/>
                </a:lnTo>
                <a:lnTo>
                  <a:pt x="4261489" y="746560"/>
                </a:lnTo>
                <a:lnTo>
                  <a:pt x="4261489" y="609881"/>
                </a:lnTo>
                <a:lnTo>
                  <a:pt x="4261489" y="609881"/>
                </a:lnTo>
                <a:lnTo>
                  <a:pt x="4261489" y="275"/>
                </a:lnTo>
                <a:lnTo>
                  <a:pt x="4274176" y="275"/>
                </a:lnTo>
                <a:lnTo>
                  <a:pt x="4274176" y="746560"/>
                </a:lnTo>
                <a:lnTo>
                  <a:pt x="4871041" y="746560"/>
                </a:lnTo>
                <a:lnTo>
                  <a:pt x="4871041" y="609881"/>
                </a:lnTo>
                <a:lnTo>
                  <a:pt x="4871041" y="275"/>
                </a:lnTo>
                <a:lnTo>
                  <a:pt x="4883727" y="275"/>
                </a:lnTo>
                <a:lnTo>
                  <a:pt x="4883727" y="746560"/>
                </a:lnTo>
                <a:lnTo>
                  <a:pt x="5480592" y="746560"/>
                </a:lnTo>
                <a:lnTo>
                  <a:pt x="5480592" y="609881"/>
                </a:lnTo>
                <a:lnTo>
                  <a:pt x="5480592" y="609881"/>
                </a:lnTo>
                <a:lnTo>
                  <a:pt x="5480592" y="275"/>
                </a:lnTo>
                <a:lnTo>
                  <a:pt x="5493278" y="275"/>
                </a:lnTo>
                <a:lnTo>
                  <a:pt x="5493278" y="746560"/>
                </a:lnTo>
                <a:lnTo>
                  <a:pt x="6090143" y="746560"/>
                </a:lnTo>
                <a:lnTo>
                  <a:pt x="6090143" y="609881"/>
                </a:lnTo>
                <a:lnTo>
                  <a:pt x="6090143" y="275"/>
                </a:lnTo>
                <a:lnTo>
                  <a:pt x="6102830" y="275"/>
                </a:lnTo>
                <a:lnTo>
                  <a:pt x="6102830" y="609881"/>
                </a:lnTo>
                <a:lnTo>
                  <a:pt x="6102830" y="746560"/>
                </a:lnTo>
                <a:lnTo>
                  <a:pt x="6699695" y="746560"/>
                </a:lnTo>
                <a:lnTo>
                  <a:pt x="6699695" y="609881"/>
                </a:lnTo>
                <a:lnTo>
                  <a:pt x="6699695" y="275"/>
                </a:lnTo>
                <a:lnTo>
                  <a:pt x="6712381" y="275"/>
                </a:lnTo>
                <a:lnTo>
                  <a:pt x="6712381" y="609881"/>
                </a:lnTo>
                <a:lnTo>
                  <a:pt x="6712381" y="746560"/>
                </a:lnTo>
                <a:lnTo>
                  <a:pt x="7309246" y="746560"/>
                </a:lnTo>
                <a:lnTo>
                  <a:pt x="7309246" y="609881"/>
                </a:lnTo>
                <a:lnTo>
                  <a:pt x="7309246" y="275"/>
                </a:lnTo>
                <a:lnTo>
                  <a:pt x="7321932" y="275"/>
                </a:lnTo>
                <a:lnTo>
                  <a:pt x="7321932" y="609881"/>
                </a:lnTo>
                <a:lnTo>
                  <a:pt x="7321932" y="746560"/>
                </a:lnTo>
                <a:lnTo>
                  <a:pt x="7918797" y="746560"/>
                </a:lnTo>
                <a:lnTo>
                  <a:pt x="7918797" y="609881"/>
                </a:lnTo>
                <a:lnTo>
                  <a:pt x="7918797" y="275"/>
                </a:lnTo>
                <a:lnTo>
                  <a:pt x="7931484" y="275"/>
                </a:lnTo>
                <a:lnTo>
                  <a:pt x="7931484" y="609881"/>
                </a:lnTo>
                <a:lnTo>
                  <a:pt x="7931484" y="746560"/>
                </a:lnTo>
                <a:lnTo>
                  <a:pt x="8528349" y="746560"/>
                </a:lnTo>
                <a:lnTo>
                  <a:pt x="8528349" y="609881"/>
                </a:lnTo>
                <a:lnTo>
                  <a:pt x="8528349" y="275"/>
                </a:lnTo>
                <a:lnTo>
                  <a:pt x="8541035" y="275"/>
                </a:lnTo>
                <a:lnTo>
                  <a:pt x="8541035" y="609881"/>
                </a:lnTo>
                <a:lnTo>
                  <a:pt x="8541035" y="746560"/>
                </a:lnTo>
                <a:lnTo>
                  <a:pt x="9137900" y="746560"/>
                </a:lnTo>
                <a:lnTo>
                  <a:pt x="9137900" y="609881"/>
                </a:lnTo>
                <a:lnTo>
                  <a:pt x="9137900" y="275"/>
                </a:lnTo>
                <a:lnTo>
                  <a:pt x="9150586" y="275"/>
                </a:lnTo>
                <a:lnTo>
                  <a:pt x="9150586" y="609881"/>
                </a:lnTo>
                <a:lnTo>
                  <a:pt x="9150586" y="746560"/>
                </a:lnTo>
                <a:lnTo>
                  <a:pt x="9747451" y="746560"/>
                </a:lnTo>
                <a:lnTo>
                  <a:pt x="9747451" y="609881"/>
                </a:lnTo>
                <a:lnTo>
                  <a:pt x="9747451" y="275"/>
                </a:lnTo>
                <a:lnTo>
                  <a:pt x="9760137" y="275"/>
                </a:lnTo>
                <a:lnTo>
                  <a:pt x="9760137" y="609881"/>
                </a:lnTo>
                <a:lnTo>
                  <a:pt x="9760137" y="746560"/>
                </a:lnTo>
                <a:lnTo>
                  <a:pt x="10357003" y="746560"/>
                </a:lnTo>
                <a:lnTo>
                  <a:pt x="10357003" y="609881"/>
                </a:lnTo>
                <a:lnTo>
                  <a:pt x="10357003" y="275"/>
                </a:lnTo>
                <a:lnTo>
                  <a:pt x="10369689" y="275"/>
                </a:lnTo>
                <a:lnTo>
                  <a:pt x="10369689" y="609881"/>
                </a:lnTo>
                <a:lnTo>
                  <a:pt x="10369689" y="746560"/>
                </a:lnTo>
                <a:lnTo>
                  <a:pt x="10966554" y="746560"/>
                </a:lnTo>
                <a:lnTo>
                  <a:pt x="10966554" y="609881"/>
                </a:lnTo>
                <a:lnTo>
                  <a:pt x="10966554" y="275"/>
                </a:lnTo>
                <a:lnTo>
                  <a:pt x="10979240" y="275"/>
                </a:lnTo>
                <a:lnTo>
                  <a:pt x="10979240" y="609881"/>
                </a:lnTo>
                <a:lnTo>
                  <a:pt x="10979240" y="746560"/>
                </a:lnTo>
                <a:lnTo>
                  <a:pt x="11576105" y="746560"/>
                </a:lnTo>
                <a:lnTo>
                  <a:pt x="11576105" y="609881"/>
                </a:lnTo>
                <a:lnTo>
                  <a:pt x="11576105" y="275"/>
                </a:lnTo>
                <a:lnTo>
                  <a:pt x="11588791" y="275"/>
                </a:lnTo>
                <a:lnTo>
                  <a:pt x="11588791" y="609881"/>
                </a:lnTo>
                <a:lnTo>
                  <a:pt x="11588791" y="746560"/>
                </a:lnTo>
                <a:lnTo>
                  <a:pt x="12185657" y="746560"/>
                </a:lnTo>
                <a:lnTo>
                  <a:pt x="12185657" y="609881"/>
                </a:lnTo>
                <a:lnTo>
                  <a:pt x="12185660" y="0"/>
                </a:lnTo>
              </a:path>
            </a:pathLst>
          </a:custGeom>
          <a:gradFill>
            <a:gsLst>
              <a:gs pos="0">
                <a:srgbClr val="000000">
                  <a:alpha val="50230"/>
                </a:srgbClr>
              </a:gs>
              <a:gs pos="55000">
                <a:srgbClr val="0D3B4F">
                  <a:alpha val="74860"/>
                </a:srgbClr>
              </a:gs>
              <a:gs pos="100000">
                <a:srgbClr val="000000">
                  <a:alpha val="100000"/>
                </a:srgbClr>
              </a:gs>
            </a:gsLst>
            <a:lin ang="189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2383710"/>
            <a:ext cx="12192000" cy="3031569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2383710"/>
            <a:ext cx="12192000" cy="3031570"/>
          </a:xfrm>
          <a:prstGeom prst="rect">
            <a:avLst/>
          </a:prstGeom>
          <a:solidFill>
            <a:srgbClr val="0B3041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410200" y="527132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479147" y="4325655"/>
            <a:ext cx="9256567" cy="6003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An In-depth Exploration of Research Design, Data Analysis, and Interpretation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485497" y="2858495"/>
            <a:ext cx="9256567" cy="13141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Study on Research Methodologies and Findings</a:t>
            </a:r>
            <a:endParaRPr 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413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2"/>
            <a:ext cx="12198346" cy="6857978"/>
          </a:xfrm>
          <a:custGeom>
            <a:avLst/>
            <a:gdLst/>
            <a:ahLst/>
            <a:cxnLst/>
            <a:rect l="l" t="t" r="r" b="b"/>
            <a:pathLst>
              <a:path w="12198346" h="6857978">
                <a:moveTo>
                  <a:pt x="4260882" y="6850091"/>
                </a:moveTo>
                <a:lnTo>
                  <a:pt x="4260882" y="6851669"/>
                </a:lnTo>
                <a:lnTo>
                  <a:pt x="4267225" y="6851669"/>
                </a:lnTo>
                <a:lnTo>
                  <a:pt x="4267225" y="6850091"/>
                </a:lnTo>
                <a:lnTo>
                  <a:pt x="4260882" y="6850091"/>
                </a:lnTo>
                <a:moveTo>
                  <a:pt x="4267225" y="6248372"/>
                </a:moveTo>
                <a:lnTo>
                  <a:pt x="4267225" y="6248372"/>
                </a:lnTo>
                <a:lnTo>
                  <a:pt x="4273569" y="6248372"/>
                </a:lnTo>
                <a:lnTo>
                  <a:pt x="4273569" y="6845428"/>
                </a:lnTo>
                <a:lnTo>
                  <a:pt x="4870434" y="6845428"/>
                </a:lnTo>
                <a:lnTo>
                  <a:pt x="4870434" y="6851737"/>
                </a:lnTo>
                <a:lnTo>
                  <a:pt x="4876777" y="6851737"/>
                </a:lnTo>
                <a:lnTo>
                  <a:pt x="4876777" y="6845428"/>
                </a:lnTo>
                <a:lnTo>
                  <a:pt x="4870434" y="6845428"/>
                </a:lnTo>
                <a:lnTo>
                  <a:pt x="4870434" y="6248372"/>
                </a:lnTo>
                <a:lnTo>
                  <a:pt x="4883120" y="6248372"/>
                </a:lnTo>
                <a:lnTo>
                  <a:pt x="4883120" y="6845428"/>
                </a:lnTo>
                <a:lnTo>
                  <a:pt x="5479985" y="6845428"/>
                </a:lnTo>
                <a:lnTo>
                  <a:pt x="5479985" y="6851737"/>
                </a:lnTo>
                <a:lnTo>
                  <a:pt x="5486328" y="6851737"/>
                </a:lnTo>
                <a:lnTo>
                  <a:pt x="5486328" y="6845428"/>
                </a:lnTo>
                <a:lnTo>
                  <a:pt x="5479985" y="6845428"/>
                </a:lnTo>
                <a:lnTo>
                  <a:pt x="5479985" y="6248372"/>
                </a:lnTo>
                <a:lnTo>
                  <a:pt x="5492671" y="6248372"/>
                </a:lnTo>
                <a:lnTo>
                  <a:pt x="5492671" y="6845428"/>
                </a:lnTo>
                <a:lnTo>
                  <a:pt x="6089536" y="6845428"/>
                </a:lnTo>
                <a:lnTo>
                  <a:pt x="6089536" y="6851737"/>
                </a:lnTo>
                <a:lnTo>
                  <a:pt x="6095880" y="6851737"/>
                </a:lnTo>
                <a:lnTo>
                  <a:pt x="6095880" y="6850160"/>
                </a:lnTo>
                <a:lnTo>
                  <a:pt x="6095880" y="6845428"/>
                </a:lnTo>
                <a:lnTo>
                  <a:pt x="6089536" y="6845428"/>
                </a:lnTo>
                <a:lnTo>
                  <a:pt x="6089536" y="6248372"/>
                </a:lnTo>
                <a:lnTo>
                  <a:pt x="6095880" y="6248372"/>
                </a:lnTo>
                <a:lnTo>
                  <a:pt x="6095880" y="6248372"/>
                </a:lnTo>
                <a:lnTo>
                  <a:pt x="5492671" y="6248372"/>
                </a:lnTo>
                <a:lnTo>
                  <a:pt x="5486328" y="6248372"/>
                </a:lnTo>
                <a:lnTo>
                  <a:pt x="4883120" y="6248372"/>
                </a:lnTo>
                <a:lnTo>
                  <a:pt x="4876777" y="6248372"/>
                </a:lnTo>
                <a:lnTo>
                  <a:pt x="4273568" y="6248372"/>
                </a:lnTo>
                <a:lnTo>
                  <a:pt x="4267225" y="6248372"/>
                </a:lnTo>
                <a:moveTo>
                  <a:pt x="1212881" y="6240554"/>
                </a:moveTo>
                <a:lnTo>
                  <a:pt x="1212881" y="6242200"/>
                </a:lnTo>
                <a:lnTo>
                  <a:pt x="1219225" y="6242200"/>
                </a:lnTo>
                <a:lnTo>
                  <a:pt x="1219225" y="6240554"/>
                </a:lnTo>
                <a:lnTo>
                  <a:pt x="1212881" y="6240554"/>
                </a:lnTo>
                <a:moveTo>
                  <a:pt x="1219225" y="5638767"/>
                </a:moveTo>
                <a:lnTo>
                  <a:pt x="1219225" y="5643499"/>
                </a:lnTo>
                <a:lnTo>
                  <a:pt x="1225568" y="5643499"/>
                </a:lnTo>
                <a:lnTo>
                  <a:pt x="1225568" y="6235891"/>
                </a:lnTo>
                <a:lnTo>
                  <a:pt x="1822433" y="6235891"/>
                </a:lnTo>
                <a:lnTo>
                  <a:pt x="1822433" y="6242132"/>
                </a:lnTo>
                <a:lnTo>
                  <a:pt x="1828776" y="6242132"/>
                </a:lnTo>
                <a:lnTo>
                  <a:pt x="1828776" y="6235891"/>
                </a:lnTo>
                <a:lnTo>
                  <a:pt x="1822433" y="6235891"/>
                </a:lnTo>
                <a:lnTo>
                  <a:pt x="1822433" y="5643499"/>
                </a:lnTo>
                <a:lnTo>
                  <a:pt x="1835119" y="5643499"/>
                </a:lnTo>
                <a:lnTo>
                  <a:pt x="1835119" y="6235891"/>
                </a:lnTo>
                <a:lnTo>
                  <a:pt x="2431984" y="6235891"/>
                </a:lnTo>
                <a:lnTo>
                  <a:pt x="2431984" y="6242132"/>
                </a:lnTo>
                <a:lnTo>
                  <a:pt x="2438327" y="6242132"/>
                </a:lnTo>
                <a:lnTo>
                  <a:pt x="2438327" y="6235891"/>
                </a:lnTo>
                <a:lnTo>
                  <a:pt x="2431984" y="6235891"/>
                </a:lnTo>
                <a:lnTo>
                  <a:pt x="2431984" y="5643499"/>
                </a:lnTo>
                <a:lnTo>
                  <a:pt x="2444670" y="5643499"/>
                </a:lnTo>
                <a:lnTo>
                  <a:pt x="2444670" y="6235891"/>
                </a:lnTo>
                <a:lnTo>
                  <a:pt x="3041536" y="6235891"/>
                </a:lnTo>
                <a:lnTo>
                  <a:pt x="3041536" y="6242132"/>
                </a:lnTo>
                <a:lnTo>
                  <a:pt x="3047879" y="6242132"/>
                </a:lnTo>
                <a:lnTo>
                  <a:pt x="3047879" y="6235891"/>
                </a:lnTo>
                <a:lnTo>
                  <a:pt x="3041536" y="6235891"/>
                </a:lnTo>
                <a:lnTo>
                  <a:pt x="3041536" y="5643499"/>
                </a:lnTo>
                <a:lnTo>
                  <a:pt x="3054222" y="5643499"/>
                </a:lnTo>
                <a:lnTo>
                  <a:pt x="3054222" y="6235891"/>
                </a:lnTo>
                <a:lnTo>
                  <a:pt x="3651087" y="6235891"/>
                </a:lnTo>
                <a:lnTo>
                  <a:pt x="3651087" y="6242132"/>
                </a:lnTo>
                <a:lnTo>
                  <a:pt x="3657430" y="6242132"/>
                </a:lnTo>
                <a:lnTo>
                  <a:pt x="3657430" y="6238840"/>
                </a:lnTo>
                <a:lnTo>
                  <a:pt x="3657430" y="6238840"/>
                </a:lnTo>
                <a:lnTo>
                  <a:pt x="3657430" y="6235891"/>
                </a:lnTo>
                <a:lnTo>
                  <a:pt x="3651087" y="6235891"/>
                </a:lnTo>
                <a:lnTo>
                  <a:pt x="3651087" y="5643499"/>
                </a:lnTo>
                <a:lnTo>
                  <a:pt x="3663773" y="5643499"/>
                </a:lnTo>
                <a:lnTo>
                  <a:pt x="3663773" y="6235891"/>
                </a:lnTo>
                <a:lnTo>
                  <a:pt x="4260638" y="6235891"/>
                </a:lnTo>
                <a:lnTo>
                  <a:pt x="4260638" y="6238840"/>
                </a:lnTo>
                <a:lnTo>
                  <a:pt x="4266981" y="6238840"/>
                </a:lnTo>
                <a:lnTo>
                  <a:pt x="4266981" y="6242132"/>
                </a:lnTo>
                <a:lnTo>
                  <a:pt x="4266981" y="6242132"/>
                </a:lnTo>
                <a:lnTo>
                  <a:pt x="4266981" y="6235891"/>
                </a:lnTo>
                <a:lnTo>
                  <a:pt x="4260638" y="6235891"/>
                </a:lnTo>
                <a:lnTo>
                  <a:pt x="4260638" y="5643499"/>
                </a:lnTo>
                <a:lnTo>
                  <a:pt x="4273324" y="5643499"/>
                </a:lnTo>
                <a:lnTo>
                  <a:pt x="4273324" y="6235891"/>
                </a:lnTo>
                <a:lnTo>
                  <a:pt x="4870190" y="6235891"/>
                </a:lnTo>
                <a:lnTo>
                  <a:pt x="4870190" y="6242132"/>
                </a:lnTo>
                <a:lnTo>
                  <a:pt x="4876533" y="6242132"/>
                </a:lnTo>
                <a:lnTo>
                  <a:pt x="4876533" y="6235891"/>
                </a:lnTo>
                <a:lnTo>
                  <a:pt x="4870190" y="6235891"/>
                </a:lnTo>
                <a:lnTo>
                  <a:pt x="4870190" y="5643499"/>
                </a:lnTo>
                <a:lnTo>
                  <a:pt x="4882876" y="5643499"/>
                </a:lnTo>
                <a:lnTo>
                  <a:pt x="4882876" y="6235891"/>
                </a:lnTo>
                <a:lnTo>
                  <a:pt x="5479741" y="6235891"/>
                </a:lnTo>
                <a:lnTo>
                  <a:pt x="5479741" y="6242132"/>
                </a:lnTo>
                <a:lnTo>
                  <a:pt x="5486084" y="6242132"/>
                </a:lnTo>
                <a:lnTo>
                  <a:pt x="5486084" y="6235891"/>
                </a:lnTo>
                <a:lnTo>
                  <a:pt x="5479741" y="6235891"/>
                </a:lnTo>
                <a:lnTo>
                  <a:pt x="5479741" y="5643499"/>
                </a:lnTo>
                <a:lnTo>
                  <a:pt x="5492427" y="5643499"/>
                </a:lnTo>
                <a:lnTo>
                  <a:pt x="5492427" y="6235891"/>
                </a:lnTo>
                <a:lnTo>
                  <a:pt x="6089292" y="6235891"/>
                </a:lnTo>
                <a:lnTo>
                  <a:pt x="6089292" y="6242132"/>
                </a:lnTo>
                <a:lnTo>
                  <a:pt x="6095635" y="6242132"/>
                </a:lnTo>
                <a:lnTo>
                  <a:pt x="6095635" y="6238840"/>
                </a:lnTo>
                <a:lnTo>
                  <a:pt x="6095635" y="6235891"/>
                </a:lnTo>
                <a:lnTo>
                  <a:pt x="6089292" y="6235891"/>
                </a:lnTo>
                <a:lnTo>
                  <a:pt x="6089292" y="5643499"/>
                </a:lnTo>
                <a:lnTo>
                  <a:pt x="6101978" y="5643499"/>
                </a:lnTo>
                <a:lnTo>
                  <a:pt x="6101978" y="6235891"/>
                </a:lnTo>
                <a:lnTo>
                  <a:pt x="6698844" y="6235891"/>
                </a:lnTo>
                <a:lnTo>
                  <a:pt x="6698844" y="6238840"/>
                </a:lnTo>
                <a:lnTo>
                  <a:pt x="6705187" y="6238840"/>
                </a:lnTo>
                <a:lnTo>
                  <a:pt x="6705187" y="6235891"/>
                </a:lnTo>
                <a:lnTo>
                  <a:pt x="6698844" y="6235891"/>
                </a:lnTo>
                <a:lnTo>
                  <a:pt x="6698844" y="5643499"/>
                </a:lnTo>
                <a:lnTo>
                  <a:pt x="6711530" y="5643499"/>
                </a:lnTo>
                <a:lnTo>
                  <a:pt x="6711530" y="6235891"/>
                </a:lnTo>
                <a:lnTo>
                  <a:pt x="7308395" y="6235891"/>
                </a:lnTo>
                <a:lnTo>
                  <a:pt x="7308395" y="6242132"/>
                </a:lnTo>
                <a:lnTo>
                  <a:pt x="7314738" y="6242132"/>
                </a:lnTo>
                <a:lnTo>
                  <a:pt x="7314738" y="6235891"/>
                </a:lnTo>
                <a:lnTo>
                  <a:pt x="7308395" y="6235891"/>
                </a:lnTo>
                <a:lnTo>
                  <a:pt x="7308395" y="5643499"/>
                </a:lnTo>
                <a:lnTo>
                  <a:pt x="7321081" y="5643499"/>
                </a:lnTo>
                <a:lnTo>
                  <a:pt x="7321081" y="6235891"/>
                </a:lnTo>
                <a:lnTo>
                  <a:pt x="7917946" y="6235891"/>
                </a:lnTo>
                <a:lnTo>
                  <a:pt x="7917946" y="6242132"/>
                </a:lnTo>
                <a:lnTo>
                  <a:pt x="7924289" y="6242132"/>
                </a:lnTo>
                <a:lnTo>
                  <a:pt x="7924289" y="6235891"/>
                </a:lnTo>
                <a:lnTo>
                  <a:pt x="7917946" y="6235891"/>
                </a:lnTo>
                <a:lnTo>
                  <a:pt x="7917946" y="5643499"/>
                </a:lnTo>
                <a:lnTo>
                  <a:pt x="7930632" y="5643499"/>
                </a:lnTo>
                <a:lnTo>
                  <a:pt x="7930632" y="6235891"/>
                </a:lnTo>
                <a:lnTo>
                  <a:pt x="8527498" y="6235891"/>
                </a:lnTo>
                <a:lnTo>
                  <a:pt x="8527498" y="6242132"/>
                </a:lnTo>
                <a:lnTo>
                  <a:pt x="8533841" y="6242132"/>
                </a:lnTo>
                <a:lnTo>
                  <a:pt x="8533841" y="6235891"/>
                </a:lnTo>
                <a:lnTo>
                  <a:pt x="8527498" y="6235891"/>
                </a:lnTo>
                <a:lnTo>
                  <a:pt x="8527498" y="5643499"/>
                </a:lnTo>
                <a:lnTo>
                  <a:pt x="8540184" y="5643499"/>
                </a:lnTo>
                <a:lnTo>
                  <a:pt x="8540184" y="6235891"/>
                </a:lnTo>
                <a:lnTo>
                  <a:pt x="9137049" y="6235891"/>
                </a:lnTo>
                <a:lnTo>
                  <a:pt x="9137049" y="6242132"/>
                </a:lnTo>
                <a:lnTo>
                  <a:pt x="9143392" y="6242132"/>
                </a:lnTo>
                <a:lnTo>
                  <a:pt x="9143392" y="6235891"/>
                </a:lnTo>
                <a:lnTo>
                  <a:pt x="9137049" y="6235891"/>
                </a:lnTo>
                <a:lnTo>
                  <a:pt x="9137049" y="5643499"/>
                </a:lnTo>
                <a:lnTo>
                  <a:pt x="9149735" y="5643499"/>
                </a:lnTo>
                <a:lnTo>
                  <a:pt x="9149735" y="6235891"/>
                </a:lnTo>
                <a:lnTo>
                  <a:pt x="9746600" y="6235891"/>
                </a:lnTo>
                <a:lnTo>
                  <a:pt x="9746600" y="6242132"/>
                </a:lnTo>
                <a:lnTo>
                  <a:pt x="9752943" y="6242132"/>
                </a:lnTo>
                <a:lnTo>
                  <a:pt x="9752943" y="6235891"/>
                </a:lnTo>
                <a:lnTo>
                  <a:pt x="9746600" y="6235891"/>
                </a:lnTo>
                <a:lnTo>
                  <a:pt x="9746600" y="5643499"/>
                </a:lnTo>
                <a:lnTo>
                  <a:pt x="9759286" y="5643499"/>
                </a:lnTo>
                <a:lnTo>
                  <a:pt x="9759286" y="6235891"/>
                </a:lnTo>
                <a:lnTo>
                  <a:pt x="10356152" y="6235891"/>
                </a:lnTo>
                <a:lnTo>
                  <a:pt x="10356152" y="6242132"/>
                </a:lnTo>
                <a:lnTo>
                  <a:pt x="10362495" y="6242132"/>
                </a:lnTo>
                <a:lnTo>
                  <a:pt x="10362495" y="6240486"/>
                </a:lnTo>
                <a:lnTo>
                  <a:pt x="10362495" y="6235891"/>
                </a:lnTo>
                <a:lnTo>
                  <a:pt x="10356152" y="6235891"/>
                </a:lnTo>
                <a:lnTo>
                  <a:pt x="10356152" y="5643499"/>
                </a:lnTo>
                <a:lnTo>
                  <a:pt x="10362495" y="5643499"/>
                </a:lnTo>
                <a:lnTo>
                  <a:pt x="10362495" y="5638767"/>
                </a:lnTo>
                <a:lnTo>
                  <a:pt x="9759286" y="5638767"/>
                </a:lnTo>
                <a:lnTo>
                  <a:pt x="9752943" y="5638767"/>
                </a:lnTo>
                <a:lnTo>
                  <a:pt x="9149735" y="5638767"/>
                </a:lnTo>
                <a:lnTo>
                  <a:pt x="9143392" y="5638767"/>
                </a:lnTo>
                <a:lnTo>
                  <a:pt x="8540184" y="5638767"/>
                </a:lnTo>
                <a:lnTo>
                  <a:pt x="8533840" y="5638767"/>
                </a:lnTo>
                <a:lnTo>
                  <a:pt x="7930632" y="5638767"/>
                </a:lnTo>
                <a:lnTo>
                  <a:pt x="7924289" y="5638767"/>
                </a:lnTo>
                <a:lnTo>
                  <a:pt x="7321081" y="5638767"/>
                </a:lnTo>
                <a:lnTo>
                  <a:pt x="7314738" y="5638767"/>
                </a:lnTo>
                <a:lnTo>
                  <a:pt x="6711529" y="5638767"/>
                </a:lnTo>
                <a:lnTo>
                  <a:pt x="6705186" y="5638767"/>
                </a:lnTo>
                <a:lnTo>
                  <a:pt x="6101978" y="5638767"/>
                </a:lnTo>
                <a:lnTo>
                  <a:pt x="6095635" y="5638767"/>
                </a:lnTo>
                <a:lnTo>
                  <a:pt x="5492426" y="5638767"/>
                </a:lnTo>
                <a:lnTo>
                  <a:pt x="5486083" y="5638767"/>
                </a:lnTo>
                <a:lnTo>
                  <a:pt x="4882875" y="5638767"/>
                </a:lnTo>
                <a:lnTo>
                  <a:pt x="4876532" y="5638767"/>
                </a:lnTo>
                <a:lnTo>
                  <a:pt x="4273324" y="5638767"/>
                </a:lnTo>
                <a:lnTo>
                  <a:pt x="4266980" y="5638767"/>
                </a:lnTo>
                <a:lnTo>
                  <a:pt x="3663772" y="5638767"/>
                </a:lnTo>
                <a:lnTo>
                  <a:pt x="3657429" y="5638767"/>
                </a:lnTo>
                <a:lnTo>
                  <a:pt x="3054221" y="5638767"/>
                </a:lnTo>
                <a:lnTo>
                  <a:pt x="3047878" y="5638767"/>
                </a:lnTo>
                <a:lnTo>
                  <a:pt x="3047878" y="5638767"/>
                </a:lnTo>
                <a:lnTo>
                  <a:pt x="2444669" y="5638767"/>
                </a:lnTo>
                <a:lnTo>
                  <a:pt x="2438326" y="5638767"/>
                </a:lnTo>
                <a:lnTo>
                  <a:pt x="2438326" y="5638767"/>
                </a:lnTo>
                <a:lnTo>
                  <a:pt x="1835118" y="5638767"/>
                </a:lnTo>
                <a:lnTo>
                  <a:pt x="1828775" y="5638767"/>
                </a:lnTo>
                <a:lnTo>
                  <a:pt x="1828775" y="5638767"/>
                </a:lnTo>
                <a:lnTo>
                  <a:pt x="1225567" y="5638767"/>
                </a:lnTo>
                <a:lnTo>
                  <a:pt x="1219223" y="5638767"/>
                </a:lnTo>
                <a:lnTo>
                  <a:pt x="1219225" y="5638767"/>
                </a:lnTo>
                <a:moveTo>
                  <a:pt x="3651209" y="5630949"/>
                </a:moveTo>
                <a:lnTo>
                  <a:pt x="3651209" y="5632389"/>
                </a:lnTo>
                <a:lnTo>
                  <a:pt x="3657552" y="5632389"/>
                </a:lnTo>
                <a:lnTo>
                  <a:pt x="3657552" y="5630949"/>
                </a:lnTo>
                <a:lnTo>
                  <a:pt x="3651209" y="5630949"/>
                </a:lnTo>
                <a:moveTo>
                  <a:pt x="11588795" y="5029161"/>
                </a:moveTo>
                <a:lnTo>
                  <a:pt x="11588795" y="5625942"/>
                </a:lnTo>
                <a:lnTo>
                  <a:pt x="12185660" y="5625942"/>
                </a:lnTo>
                <a:lnTo>
                  <a:pt x="12185660" y="5632389"/>
                </a:lnTo>
                <a:lnTo>
                  <a:pt x="12192003" y="5632389"/>
                </a:lnTo>
                <a:lnTo>
                  <a:pt x="12192003" y="5625942"/>
                </a:lnTo>
                <a:lnTo>
                  <a:pt x="12185660" y="5625942"/>
                </a:lnTo>
                <a:lnTo>
                  <a:pt x="12185660" y="5029161"/>
                </a:lnTo>
                <a:lnTo>
                  <a:pt x="11588795" y="5029161"/>
                </a:lnTo>
                <a:moveTo>
                  <a:pt x="10979121" y="5029161"/>
                </a:moveTo>
                <a:lnTo>
                  <a:pt x="10979121" y="5625942"/>
                </a:lnTo>
                <a:lnTo>
                  <a:pt x="11575986" y="5625942"/>
                </a:lnTo>
                <a:lnTo>
                  <a:pt x="11575986" y="5632389"/>
                </a:lnTo>
                <a:lnTo>
                  <a:pt x="11582330" y="5632389"/>
                </a:lnTo>
                <a:lnTo>
                  <a:pt x="11582330" y="5625942"/>
                </a:lnTo>
                <a:lnTo>
                  <a:pt x="11575986" y="5625942"/>
                </a:lnTo>
                <a:lnTo>
                  <a:pt x="11575986" y="5029161"/>
                </a:lnTo>
                <a:lnTo>
                  <a:pt x="10979121" y="5029161"/>
                </a:lnTo>
                <a:moveTo>
                  <a:pt x="10369570" y="5029161"/>
                </a:moveTo>
                <a:lnTo>
                  <a:pt x="10369570" y="5625942"/>
                </a:lnTo>
                <a:lnTo>
                  <a:pt x="10966435" y="5625942"/>
                </a:lnTo>
                <a:lnTo>
                  <a:pt x="10966435" y="5629234"/>
                </a:lnTo>
                <a:lnTo>
                  <a:pt x="10972778" y="5629234"/>
                </a:lnTo>
                <a:lnTo>
                  <a:pt x="10972778" y="5625942"/>
                </a:lnTo>
                <a:lnTo>
                  <a:pt x="10966435" y="5625942"/>
                </a:lnTo>
                <a:lnTo>
                  <a:pt x="10966435" y="5029161"/>
                </a:lnTo>
                <a:lnTo>
                  <a:pt x="10369570" y="5029161"/>
                </a:lnTo>
                <a:moveTo>
                  <a:pt x="9759897" y="5029161"/>
                </a:moveTo>
                <a:lnTo>
                  <a:pt x="9759897" y="5625942"/>
                </a:lnTo>
                <a:lnTo>
                  <a:pt x="10356762" y="5625942"/>
                </a:lnTo>
                <a:lnTo>
                  <a:pt x="10356762" y="5632389"/>
                </a:lnTo>
                <a:lnTo>
                  <a:pt x="10363105" y="5632389"/>
                </a:lnTo>
                <a:lnTo>
                  <a:pt x="10363105" y="5629303"/>
                </a:lnTo>
                <a:lnTo>
                  <a:pt x="10363105" y="5626011"/>
                </a:lnTo>
                <a:lnTo>
                  <a:pt x="10356762" y="5626011"/>
                </a:lnTo>
                <a:lnTo>
                  <a:pt x="10356762" y="5029230"/>
                </a:lnTo>
                <a:lnTo>
                  <a:pt x="9759897" y="5029161"/>
                </a:lnTo>
                <a:moveTo>
                  <a:pt x="9150345" y="5029161"/>
                </a:moveTo>
                <a:lnTo>
                  <a:pt x="9150345" y="5625942"/>
                </a:lnTo>
                <a:lnTo>
                  <a:pt x="9747210" y="5625942"/>
                </a:lnTo>
                <a:lnTo>
                  <a:pt x="9747210" y="5632389"/>
                </a:lnTo>
                <a:lnTo>
                  <a:pt x="9753554" y="5632389"/>
                </a:lnTo>
                <a:lnTo>
                  <a:pt x="9753554" y="5625942"/>
                </a:lnTo>
                <a:lnTo>
                  <a:pt x="9747210" y="5625942"/>
                </a:lnTo>
                <a:lnTo>
                  <a:pt x="9747210" y="5029161"/>
                </a:lnTo>
                <a:lnTo>
                  <a:pt x="9150345" y="5029161"/>
                </a:lnTo>
                <a:moveTo>
                  <a:pt x="8540794" y="5029161"/>
                </a:moveTo>
                <a:lnTo>
                  <a:pt x="8540794" y="5625942"/>
                </a:lnTo>
                <a:lnTo>
                  <a:pt x="9137659" y="5625942"/>
                </a:lnTo>
                <a:lnTo>
                  <a:pt x="9137659" y="5632389"/>
                </a:lnTo>
                <a:lnTo>
                  <a:pt x="9144002" y="5632389"/>
                </a:lnTo>
                <a:lnTo>
                  <a:pt x="9144002" y="5625942"/>
                </a:lnTo>
                <a:lnTo>
                  <a:pt x="9137659" y="5625942"/>
                </a:lnTo>
                <a:lnTo>
                  <a:pt x="9137659" y="5029161"/>
                </a:lnTo>
                <a:lnTo>
                  <a:pt x="8540794" y="5029161"/>
                </a:lnTo>
                <a:moveTo>
                  <a:pt x="7931121" y="5029161"/>
                </a:moveTo>
                <a:lnTo>
                  <a:pt x="7931121" y="5625942"/>
                </a:lnTo>
                <a:lnTo>
                  <a:pt x="8527986" y="5625942"/>
                </a:lnTo>
                <a:lnTo>
                  <a:pt x="8527986" y="5632389"/>
                </a:lnTo>
                <a:lnTo>
                  <a:pt x="8534329" y="5632389"/>
                </a:lnTo>
                <a:lnTo>
                  <a:pt x="8534329" y="5625942"/>
                </a:lnTo>
                <a:lnTo>
                  <a:pt x="8527986" y="5625942"/>
                </a:lnTo>
                <a:lnTo>
                  <a:pt x="8527986" y="5029161"/>
                </a:lnTo>
                <a:lnTo>
                  <a:pt x="7931121" y="5029161"/>
                </a:lnTo>
                <a:moveTo>
                  <a:pt x="7321569" y="5029161"/>
                </a:moveTo>
                <a:lnTo>
                  <a:pt x="7321569" y="5625942"/>
                </a:lnTo>
                <a:lnTo>
                  <a:pt x="7918434" y="5625942"/>
                </a:lnTo>
                <a:lnTo>
                  <a:pt x="7918434" y="5632389"/>
                </a:lnTo>
                <a:lnTo>
                  <a:pt x="7924778" y="5632389"/>
                </a:lnTo>
                <a:lnTo>
                  <a:pt x="7924778" y="5625942"/>
                </a:lnTo>
                <a:lnTo>
                  <a:pt x="7918434" y="5625942"/>
                </a:lnTo>
                <a:lnTo>
                  <a:pt x="7918434" y="5029161"/>
                </a:lnTo>
                <a:lnTo>
                  <a:pt x="7321569" y="5029161"/>
                </a:lnTo>
                <a:moveTo>
                  <a:pt x="6102345" y="5029161"/>
                </a:moveTo>
                <a:lnTo>
                  <a:pt x="6102345" y="5625942"/>
                </a:lnTo>
                <a:lnTo>
                  <a:pt x="6699210" y="5625942"/>
                </a:lnTo>
                <a:lnTo>
                  <a:pt x="6699210" y="5632389"/>
                </a:lnTo>
                <a:lnTo>
                  <a:pt x="6705553" y="5632389"/>
                </a:lnTo>
                <a:lnTo>
                  <a:pt x="6705553" y="5630949"/>
                </a:lnTo>
                <a:lnTo>
                  <a:pt x="6705553" y="5625942"/>
                </a:lnTo>
                <a:lnTo>
                  <a:pt x="6699210" y="5625942"/>
                </a:lnTo>
                <a:lnTo>
                  <a:pt x="6699210" y="5029161"/>
                </a:lnTo>
                <a:lnTo>
                  <a:pt x="6102345" y="5029161"/>
                </a:lnTo>
                <a:moveTo>
                  <a:pt x="5492793" y="5029161"/>
                </a:moveTo>
                <a:lnTo>
                  <a:pt x="5492793" y="5625942"/>
                </a:lnTo>
                <a:lnTo>
                  <a:pt x="6089658" y="5625942"/>
                </a:lnTo>
                <a:lnTo>
                  <a:pt x="6089658" y="5632389"/>
                </a:lnTo>
                <a:lnTo>
                  <a:pt x="6096001" y="5632389"/>
                </a:lnTo>
                <a:lnTo>
                  <a:pt x="6096001" y="5625942"/>
                </a:lnTo>
                <a:lnTo>
                  <a:pt x="6089658" y="5625942"/>
                </a:lnTo>
                <a:lnTo>
                  <a:pt x="6089658" y="5029161"/>
                </a:lnTo>
                <a:lnTo>
                  <a:pt x="5492793" y="5029161"/>
                </a:lnTo>
                <a:moveTo>
                  <a:pt x="4883120" y="5029161"/>
                </a:moveTo>
                <a:lnTo>
                  <a:pt x="4883120" y="5625942"/>
                </a:lnTo>
                <a:lnTo>
                  <a:pt x="5479985" y="5625942"/>
                </a:lnTo>
                <a:lnTo>
                  <a:pt x="5479985" y="5632389"/>
                </a:lnTo>
                <a:lnTo>
                  <a:pt x="5486328" y="5632389"/>
                </a:lnTo>
                <a:lnTo>
                  <a:pt x="5486328" y="5625942"/>
                </a:lnTo>
                <a:lnTo>
                  <a:pt x="5479985" y="5625942"/>
                </a:lnTo>
                <a:lnTo>
                  <a:pt x="5479985" y="5029161"/>
                </a:lnTo>
                <a:lnTo>
                  <a:pt x="4883120" y="5029161"/>
                </a:lnTo>
                <a:moveTo>
                  <a:pt x="4273569" y="5029161"/>
                </a:moveTo>
                <a:lnTo>
                  <a:pt x="4273569" y="5625942"/>
                </a:lnTo>
                <a:lnTo>
                  <a:pt x="4870434" y="5625942"/>
                </a:lnTo>
                <a:lnTo>
                  <a:pt x="4870434" y="5632389"/>
                </a:lnTo>
                <a:lnTo>
                  <a:pt x="4876777" y="5632389"/>
                </a:lnTo>
                <a:lnTo>
                  <a:pt x="4876777" y="5625942"/>
                </a:lnTo>
                <a:lnTo>
                  <a:pt x="4870434" y="5625942"/>
                </a:lnTo>
                <a:lnTo>
                  <a:pt x="4870434" y="5029161"/>
                </a:lnTo>
                <a:lnTo>
                  <a:pt x="4273569" y="5029161"/>
                </a:lnTo>
                <a:moveTo>
                  <a:pt x="3663895" y="5029161"/>
                </a:moveTo>
                <a:lnTo>
                  <a:pt x="3663895" y="5625942"/>
                </a:lnTo>
                <a:lnTo>
                  <a:pt x="4260760" y="5625942"/>
                </a:lnTo>
                <a:lnTo>
                  <a:pt x="4260760" y="5632389"/>
                </a:lnTo>
                <a:lnTo>
                  <a:pt x="4267103" y="5632389"/>
                </a:lnTo>
                <a:lnTo>
                  <a:pt x="4267103" y="5625942"/>
                </a:lnTo>
                <a:lnTo>
                  <a:pt x="4260760" y="5625942"/>
                </a:lnTo>
                <a:lnTo>
                  <a:pt x="4260760" y="5029161"/>
                </a:lnTo>
                <a:lnTo>
                  <a:pt x="3663895" y="5029161"/>
                </a:lnTo>
                <a:moveTo>
                  <a:pt x="2444793" y="5029161"/>
                </a:moveTo>
                <a:lnTo>
                  <a:pt x="2444793" y="5625942"/>
                </a:lnTo>
                <a:lnTo>
                  <a:pt x="3041658" y="5625942"/>
                </a:lnTo>
                <a:lnTo>
                  <a:pt x="3041658" y="5632389"/>
                </a:lnTo>
                <a:lnTo>
                  <a:pt x="3048001" y="5632389"/>
                </a:lnTo>
                <a:lnTo>
                  <a:pt x="3048001" y="5625942"/>
                </a:lnTo>
                <a:lnTo>
                  <a:pt x="3041658" y="5625942"/>
                </a:lnTo>
                <a:lnTo>
                  <a:pt x="3041658" y="5029161"/>
                </a:lnTo>
                <a:lnTo>
                  <a:pt x="2444793" y="5029161"/>
                </a:lnTo>
                <a:moveTo>
                  <a:pt x="1835119" y="5029161"/>
                </a:moveTo>
                <a:lnTo>
                  <a:pt x="1835119" y="5625942"/>
                </a:lnTo>
                <a:lnTo>
                  <a:pt x="2431984" y="5625942"/>
                </a:lnTo>
                <a:lnTo>
                  <a:pt x="2431984" y="5632389"/>
                </a:lnTo>
                <a:lnTo>
                  <a:pt x="2438327" y="5632389"/>
                </a:lnTo>
                <a:lnTo>
                  <a:pt x="2438327" y="5625942"/>
                </a:lnTo>
                <a:lnTo>
                  <a:pt x="2431984" y="5625942"/>
                </a:lnTo>
                <a:lnTo>
                  <a:pt x="2431984" y="5029161"/>
                </a:lnTo>
                <a:lnTo>
                  <a:pt x="1835119" y="5029161"/>
                </a:lnTo>
                <a:moveTo>
                  <a:pt x="1225568" y="5029161"/>
                </a:moveTo>
                <a:lnTo>
                  <a:pt x="1225568" y="5625942"/>
                </a:lnTo>
                <a:lnTo>
                  <a:pt x="1822433" y="5625942"/>
                </a:lnTo>
                <a:lnTo>
                  <a:pt x="1822433" y="5632389"/>
                </a:lnTo>
                <a:lnTo>
                  <a:pt x="1828776" y="5632389"/>
                </a:lnTo>
                <a:lnTo>
                  <a:pt x="1828776" y="5625942"/>
                </a:lnTo>
                <a:lnTo>
                  <a:pt x="1822433" y="5625942"/>
                </a:lnTo>
                <a:lnTo>
                  <a:pt x="1822433" y="5029161"/>
                </a:lnTo>
                <a:lnTo>
                  <a:pt x="1225568" y="5029161"/>
                </a:lnTo>
                <a:moveTo>
                  <a:pt x="616017" y="5029161"/>
                </a:moveTo>
                <a:lnTo>
                  <a:pt x="616017" y="5625942"/>
                </a:lnTo>
                <a:lnTo>
                  <a:pt x="1212882" y="5625942"/>
                </a:lnTo>
                <a:lnTo>
                  <a:pt x="1212882" y="5629234"/>
                </a:lnTo>
                <a:lnTo>
                  <a:pt x="1219225" y="5629234"/>
                </a:lnTo>
                <a:lnTo>
                  <a:pt x="1219225" y="5632320"/>
                </a:lnTo>
                <a:lnTo>
                  <a:pt x="1219225" y="5632320"/>
                </a:lnTo>
                <a:lnTo>
                  <a:pt x="1219225" y="5625874"/>
                </a:lnTo>
                <a:lnTo>
                  <a:pt x="1212882" y="5625874"/>
                </a:lnTo>
                <a:lnTo>
                  <a:pt x="1212882" y="5029092"/>
                </a:lnTo>
                <a:lnTo>
                  <a:pt x="616017" y="5029092"/>
                </a:lnTo>
                <a:lnTo>
                  <a:pt x="616017" y="5029161"/>
                </a:lnTo>
                <a:moveTo>
                  <a:pt x="11588795" y="4419555"/>
                </a:moveTo>
                <a:lnTo>
                  <a:pt x="11588795" y="5016474"/>
                </a:lnTo>
                <a:lnTo>
                  <a:pt x="11588795" y="5016611"/>
                </a:lnTo>
                <a:lnTo>
                  <a:pt x="12185660" y="5016611"/>
                </a:lnTo>
                <a:lnTo>
                  <a:pt x="12185660" y="5016474"/>
                </a:lnTo>
                <a:lnTo>
                  <a:pt x="12185660" y="4419555"/>
                </a:lnTo>
                <a:lnTo>
                  <a:pt x="11588795" y="4419555"/>
                </a:lnTo>
                <a:moveTo>
                  <a:pt x="10979121" y="4419555"/>
                </a:moveTo>
                <a:lnTo>
                  <a:pt x="10979121" y="5016474"/>
                </a:lnTo>
                <a:lnTo>
                  <a:pt x="10979121" y="5016611"/>
                </a:lnTo>
                <a:lnTo>
                  <a:pt x="11575986" y="5016611"/>
                </a:lnTo>
                <a:lnTo>
                  <a:pt x="11575986" y="5016474"/>
                </a:lnTo>
                <a:lnTo>
                  <a:pt x="11575986" y="4419555"/>
                </a:lnTo>
                <a:lnTo>
                  <a:pt x="10979121" y="4419555"/>
                </a:lnTo>
                <a:moveTo>
                  <a:pt x="10369570" y="4419555"/>
                </a:moveTo>
                <a:lnTo>
                  <a:pt x="10369570" y="5016474"/>
                </a:lnTo>
                <a:lnTo>
                  <a:pt x="10369570" y="5016611"/>
                </a:lnTo>
                <a:lnTo>
                  <a:pt x="10966435" y="5016611"/>
                </a:lnTo>
                <a:lnTo>
                  <a:pt x="10966435" y="5016474"/>
                </a:lnTo>
                <a:lnTo>
                  <a:pt x="10966435" y="4419555"/>
                </a:lnTo>
                <a:lnTo>
                  <a:pt x="10369570" y="4419555"/>
                </a:lnTo>
                <a:moveTo>
                  <a:pt x="9759897" y="4419555"/>
                </a:moveTo>
                <a:lnTo>
                  <a:pt x="9759897" y="5016474"/>
                </a:lnTo>
                <a:lnTo>
                  <a:pt x="9759897" y="5016611"/>
                </a:lnTo>
                <a:lnTo>
                  <a:pt x="10356762" y="5016611"/>
                </a:lnTo>
                <a:lnTo>
                  <a:pt x="10356762" y="5016474"/>
                </a:lnTo>
                <a:lnTo>
                  <a:pt x="10356762" y="4419555"/>
                </a:lnTo>
                <a:lnTo>
                  <a:pt x="9759897" y="4419555"/>
                </a:lnTo>
                <a:moveTo>
                  <a:pt x="9150345" y="4419555"/>
                </a:moveTo>
                <a:lnTo>
                  <a:pt x="9150345" y="5016474"/>
                </a:lnTo>
                <a:lnTo>
                  <a:pt x="9150345" y="5016611"/>
                </a:lnTo>
                <a:lnTo>
                  <a:pt x="9747210" y="5016611"/>
                </a:lnTo>
                <a:lnTo>
                  <a:pt x="9747210" y="5016474"/>
                </a:lnTo>
                <a:lnTo>
                  <a:pt x="9747210" y="4419555"/>
                </a:lnTo>
                <a:lnTo>
                  <a:pt x="9150345" y="4419555"/>
                </a:lnTo>
                <a:moveTo>
                  <a:pt x="7931121" y="4419555"/>
                </a:moveTo>
                <a:lnTo>
                  <a:pt x="7931121" y="5016474"/>
                </a:lnTo>
                <a:lnTo>
                  <a:pt x="7931121" y="5016611"/>
                </a:lnTo>
                <a:lnTo>
                  <a:pt x="8527986" y="5016611"/>
                </a:lnTo>
                <a:lnTo>
                  <a:pt x="8527986" y="5016474"/>
                </a:lnTo>
                <a:lnTo>
                  <a:pt x="8527986" y="4419555"/>
                </a:lnTo>
                <a:lnTo>
                  <a:pt x="7931121" y="4419555"/>
                </a:lnTo>
                <a:moveTo>
                  <a:pt x="7321569" y="4419555"/>
                </a:moveTo>
                <a:lnTo>
                  <a:pt x="7321569" y="5016474"/>
                </a:lnTo>
                <a:lnTo>
                  <a:pt x="7321569" y="5016611"/>
                </a:lnTo>
                <a:lnTo>
                  <a:pt x="7918434" y="5016611"/>
                </a:lnTo>
                <a:lnTo>
                  <a:pt x="7918434" y="5016474"/>
                </a:lnTo>
                <a:lnTo>
                  <a:pt x="7918434" y="4419555"/>
                </a:lnTo>
                <a:lnTo>
                  <a:pt x="7321569" y="4419555"/>
                </a:lnTo>
                <a:moveTo>
                  <a:pt x="6711896" y="4419555"/>
                </a:moveTo>
                <a:lnTo>
                  <a:pt x="6711896" y="5016474"/>
                </a:lnTo>
                <a:lnTo>
                  <a:pt x="6711896" y="5016611"/>
                </a:lnTo>
                <a:lnTo>
                  <a:pt x="7308761" y="5016611"/>
                </a:lnTo>
                <a:lnTo>
                  <a:pt x="7308761" y="5016474"/>
                </a:lnTo>
                <a:lnTo>
                  <a:pt x="7308761" y="4419555"/>
                </a:lnTo>
                <a:lnTo>
                  <a:pt x="6711896" y="4419555"/>
                </a:lnTo>
                <a:moveTo>
                  <a:pt x="6102345" y="4419555"/>
                </a:moveTo>
                <a:lnTo>
                  <a:pt x="6102345" y="5016474"/>
                </a:lnTo>
                <a:lnTo>
                  <a:pt x="6102345" y="5016611"/>
                </a:lnTo>
                <a:lnTo>
                  <a:pt x="6699210" y="5016611"/>
                </a:lnTo>
                <a:lnTo>
                  <a:pt x="6699210" y="5016474"/>
                </a:lnTo>
                <a:lnTo>
                  <a:pt x="6699210" y="4419555"/>
                </a:lnTo>
                <a:lnTo>
                  <a:pt x="6102345" y="4419555"/>
                </a:lnTo>
                <a:moveTo>
                  <a:pt x="5492793" y="4419555"/>
                </a:moveTo>
                <a:lnTo>
                  <a:pt x="5492793" y="5016611"/>
                </a:lnTo>
                <a:lnTo>
                  <a:pt x="6089658" y="5016611"/>
                </a:lnTo>
                <a:lnTo>
                  <a:pt x="6089658" y="5016474"/>
                </a:lnTo>
                <a:lnTo>
                  <a:pt x="6089658" y="4419555"/>
                </a:lnTo>
                <a:lnTo>
                  <a:pt x="5492793" y="4419555"/>
                </a:lnTo>
                <a:moveTo>
                  <a:pt x="4273569" y="4419555"/>
                </a:moveTo>
                <a:lnTo>
                  <a:pt x="4273569" y="5016611"/>
                </a:lnTo>
                <a:lnTo>
                  <a:pt x="4870434" y="5016611"/>
                </a:lnTo>
                <a:lnTo>
                  <a:pt x="4870434" y="5016474"/>
                </a:lnTo>
                <a:lnTo>
                  <a:pt x="4870434" y="4419555"/>
                </a:lnTo>
                <a:lnTo>
                  <a:pt x="4273569" y="4419555"/>
                </a:lnTo>
                <a:moveTo>
                  <a:pt x="3664017" y="4419555"/>
                </a:moveTo>
                <a:lnTo>
                  <a:pt x="3664017" y="5016611"/>
                </a:lnTo>
                <a:lnTo>
                  <a:pt x="4260882" y="5016611"/>
                </a:lnTo>
                <a:lnTo>
                  <a:pt x="4260882" y="5016474"/>
                </a:lnTo>
                <a:lnTo>
                  <a:pt x="4260882" y="5016474"/>
                </a:lnTo>
                <a:lnTo>
                  <a:pt x="4260882" y="4419555"/>
                </a:lnTo>
                <a:lnTo>
                  <a:pt x="3664017" y="4419555"/>
                </a:lnTo>
                <a:moveTo>
                  <a:pt x="3054344" y="4419555"/>
                </a:moveTo>
                <a:lnTo>
                  <a:pt x="3054344" y="5016611"/>
                </a:lnTo>
                <a:lnTo>
                  <a:pt x="3651209" y="5016611"/>
                </a:lnTo>
                <a:lnTo>
                  <a:pt x="3651209" y="5016474"/>
                </a:lnTo>
                <a:lnTo>
                  <a:pt x="3651209" y="5016474"/>
                </a:lnTo>
                <a:lnTo>
                  <a:pt x="3651209" y="4419555"/>
                </a:lnTo>
                <a:lnTo>
                  <a:pt x="3054344" y="4419555"/>
                </a:lnTo>
                <a:moveTo>
                  <a:pt x="2444793" y="4419555"/>
                </a:moveTo>
                <a:lnTo>
                  <a:pt x="2444793" y="5016611"/>
                </a:lnTo>
                <a:lnTo>
                  <a:pt x="3041658" y="5016611"/>
                </a:lnTo>
                <a:lnTo>
                  <a:pt x="3041658" y="5016474"/>
                </a:lnTo>
                <a:lnTo>
                  <a:pt x="3041658" y="5016474"/>
                </a:lnTo>
                <a:lnTo>
                  <a:pt x="3041658" y="4419555"/>
                </a:lnTo>
                <a:lnTo>
                  <a:pt x="2444793" y="4419555"/>
                </a:lnTo>
                <a:moveTo>
                  <a:pt x="1835119" y="4419555"/>
                </a:moveTo>
                <a:lnTo>
                  <a:pt x="1835119" y="5016611"/>
                </a:lnTo>
                <a:lnTo>
                  <a:pt x="2431984" y="5016611"/>
                </a:lnTo>
                <a:lnTo>
                  <a:pt x="2431984" y="5016474"/>
                </a:lnTo>
                <a:lnTo>
                  <a:pt x="2431984" y="5016474"/>
                </a:lnTo>
                <a:lnTo>
                  <a:pt x="2431984" y="4419555"/>
                </a:lnTo>
                <a:lnTo>
                  <a:pt x="1835119" y="4419555"/>
                </a:lnTo>
                <a:moveTo>
                  <a:pt x="1225568" y="4419555"/>
                </a:moveTo>
                <a:lnTo>
                  <a:pt x="1225568" y="5016611"/>
                </a:lnTo>
                <a:lnTo>
                  <a:pt x="1822433" y="5016611"/>
                </a:lnTo>
                <a:lnTo>
                  <a:pt x="1822433" y="5016474"/>
                </a:lnTo>
                <a:lnTo>
                  <a:pt x="1822433" y="5016474"/>
                </a:lnTo>
                <a:lnTo>
                  <a:pt x="1822433" y="4419555"/>
                </a:lnTo>
                <a:lnTo>
                  <a:pt x="1225568" y="4419555"/>
                </a:lnTo>
                <a:moveTo>
                  <a:pt x="616017" y="4419555"/>
                </a:moveTo>
                <a:lnTo>
                  <a:pt x="616017" y="5016611"/>
                </a:lnTo>
                <a:lnTo>
                  <a:pt x="1212882" y="5016611"/>
                </a:lnTo>
                <a:lnTo>
                  <a:pt x="1212882" y="5016474"/>
                </a:lnTo>
                <a:lnTo>
                  <a:pt x="1212882" y="5016474"/>
                </a:lnTo>
                <a:lnTo>
                  <a:pt x="1212882" y="4419555"/>
                </a:lnTo>
                <a:lnTo>
                  <a:pt x="616017" y="4419555"/>
                </a:lnTo>
                <a:moveTo>
                  <a:pt x="2432106" y="4411737"/>
                </a:moveTo>
                <a:lnTo>
                  <a:pt x="2432106" y="4413315"/>
                </a:lnTo>
                <a:lnTo>
                  <a:pt x="2438449" y="4413315"/>
                </a:lnTo>
                <a:lnTo>
                  <a:pt x="2438449" y="4411737"/>
                </a:lnTo>
                <a:lnTo>
                  <a:pt x="2432106" y="4411737"/>
                </a:lnTo>
                <a:moveTo>
                  <a:pt x="11588795" y="3809950"/>
                </a:moveTo>
                <a:lnTo>
                  <a:pt x="11588795" y="4407005"/>
                </a:lnTo>
                <a:lnTo>
                  <a:pt x="12185660" y="4407005"/>
                </a:lnTo>
                <a:lnTo>
                  <a:pt x="12185660" y="4413315"/>
                </a:lnTo>
                <a:lnTo>
                  <a:pt x="12192003" y="4413315"/>
                </a:lnTo>
                <a:lnTo>
                  <a:pt x="12192003" y="4407005"/>
                </a:lnTo>
                <a:lnTo>
                  <a:pt x="12185660" y="4407005"/>
                </a:lnTo>
                <a:lnTo>
                  <a:pt x="12185660" y="3809950"/>
                </a:lnTo>
                <a:lnTo>
                  <a:pt x="11588795" y="3809950"/>
                </a:lnTo>
                <a:moveTo>
                  <a:pt x="10979121" y="3809950"/>
                </a:moveTo>
                <a:lnTo>
                  <a:pt x="10979121" y="4407005"/>
                </a:lnTo>
                <a:lnTo>
                  <a:pt x="11575986" y="4407005"/>
                </a:lnTo>
                <a:lnTo>
                  <a:pt x="11575986" y="4413315"/>
                </a:lnTo>
                <a:lnTo>
                  <a:pt x="11582330" y="4413315"/>
                </a:lnTo>
                <a:lnTo>
                  <a:pt x="11582330" y="4407005"/>
                </a:lnTo>
                <a:lnTo>
                  <a:pt x="11575986" y="4407005"/>
                </a:lnTo>
                <a:lnTo>
                  <a:pt x="11575986" y="3809950"/>
                </a:lnTo>
                <a:lnTo>
                  <a:pt x="10979121" y="3809950"/>
                </a:lnTo>
                <a:moveTo>
                  <a:pt x="10369570" y="3809950"/>
                </a:moveTo>
                <a:lnTo>
                  <a:pt x="10369570" y="4407005"/>
                </a:lnTo>
                <a:lnTo>
                  <a:pt x="10966435" y="4407005"/>
                </a:lnTo>
                <a:lnTo>
                  <a:pt x="10966435" y="4413315"/>
                </a:lnTo>
                <a:lnTo>
                  <a:pt x="10972778" y="4413315"/>
                </a:lnTo>
                <a:lnTo>
                  <a:pt x="10972778" y="4407005"/>
                </a:lnTo>
                <a:lnTo>
                  <a:pt x="10966435" y="4407005"/>
                </a:lnTo>
                <a:lnTo>
                  <a:pt x="10966435" y="3809950"/>
                </a:lnTo>
                <a:lnTo>
                  <a:pt x="10369570" y="3809950"/>
                </a:lnTo>
                <a:moveTo>
                  <a:pt x="9150345" y="3809950"/>
                </a:moveTo>
                <a:lnTo>
                  <a:pt x="9150345" y="4407005"/>
                </a:lnTo>
                <a:lnTo>
                  <a:pt x="9747210" y="4407005"/>
                </a:lnTo>
                <a:lnTo>
                  <a:pt x="9747210" y="4413315"/>
                </a:lnTo>
                <a:lnTo>
                  <a:pt x="9753554" y="4413315"/>
                </a:lnTo>
                <a:lnTo>
                  <a:pt x="9753554" y="4411737"/>
                </a:lnTo>
                <a:lnTo>
                  <a:pt x="9753554" y="4407005"/>
                </a:lnTo>
                <a:lnTo>
                  <a:pt x="9747210" y="4407005"/>
                </a:lnTo>
                <a:lnTo>
                  <a:pt x="9747210" y="3809950"/>
                </a:lnTo>
                <a:lnTo>
                  <a:pt x="9150345" y="3809950"/>
                </a:lnTo>
                <a:moveTo>
                  <a:pt x="8540794" y="3809950"/>
                </a:moveTo>
                <a:lnTo>
                  <a:pt x="8540794" y="4407005"/>
                </a:lnTo>
                <a:lnTo>
                  <a:pt x="9137659" y="4407005"/>
                </a:lnTo>
                <a:lnTo>
                  <a:pt x="9137659" y="4410023"/>
                </a:lnTo>
                <a:lnTo>
                  <a:pt x="9144002" y="4410023"/>
                </a:lnTo>
                <a:lnTo>
                  <a:pt x="9144002" y="4407005"/>
                </a:lnTo>
                <a:lnTo>
                  <a:pt x="9137659" y="4407005"/>
                </a:lnTo>
                <a:lnTo>
                  <a:pt x="9137659" y="3809950"/>
                </a:lnTo>
                <a:lnTo>
                  <a:pt x="8540794" y="3809950"/>
                </a:lnTo>
                <a:moveTo>
                  <a:pt x="7931121" y="3809950"/>
                </a:moveTo>
                <a:lnTo>
                  <a:pt x="7931121" y="4407005"/>
                </a:lnTo>
                <a:lnTo>
                  <a:pt x="8527986" y="4407005"/>
                </a:lnTo>
                <a:lnTo>
                  <a:pt x="8527986" y="4413315"/>
                </a:lnTo>
                <a:lnTo>
                  <a:pt x="8534329" y="4413315"/>
                </a:lnTo>
                <a:lnTo>
                  <a:pt x="8534329" y="4410091"/>
                </a:lnTo>
                <a:lnTo>
                  <a:pt x="8534329" y="4407074"/>
                </a:lnTo>
                <a:lnTo>
                  <a:pt x="8527986" y="4407074"/>
                </a:lnTo>
                <a:lnTo>
                  <a:pt x="8527986" y="3810018"/>
                </a:lnTo>
                <a:lnTo>
                  <a:pt x="7931121" y="3809950"/>
                </a:lnTo>
                <a:moveTo>
                  <a:pt x="7321569" y="3809950"/>
                </a:moveTo>
                <a:lnTo>
                  <a:pt x="7321569" y="4407005"/>
                </a:lnTo>
                <a:lnTo>
                  <a:pt x="7918434" y="4407005"/>
                </a:lnTo>
                <a:lnTo>
                  <a:pt x="7918434" y="4413315"/>
                </a:lnTo>
                <a:lnTo>
                  <a:pt x="7924778" y="4413315"/>
                </a:lnTo>
                <a:lnTo>
                  <a:pt x="7924778" y="4407005"/>
                </a:lnTo>
                <a:lnTo>
                  <a:pt x="7918434" y="4407005"/>
                </a:lnTo>
                <a:lnTo>
                  <a:pt x="7918434" y="3809950"/>
                </a:lnTo>
                <a:lnTo>
                  <a:pt x="7321569" y="3809950"/>
                </a:lnTo>
                <a:moveTo>
                  <a:pt x="6711896" y="3809950"/>
                </a:moveTo>
                <a:lnTo>
                  <a:pt x="6711896" y="4407005"/>
                </a:lnTo>
                <a:lnTo>
                  <a:pt x="7308761" y="4407005"/>
                </a:lnTo>
                <a:lnTo>
                  <a:pt x="7308761" y="4413315"/>
                </a:lnTo>
                <a:lnTo>
                  <a:pt x="7315104" y="4413315"/>
                </a:lnTo>
                <a:lnTo>
                  <a:pt x="7315104" y="4407005"/>
                </a:lnTo>
                <a:lnTo>
                  <a:pt x="7308761" y="4407005"/>
                </a:lnTo>
                <a:lnTo>
                  <a:pt x="7308761" y="3809950"/>
                </a:lnTo>
                <a:lnTo>
                  <a:pt x="6711896" y="3809950"/>
                </a:lnTo>
                <a:moveTo>
                  <a:pt x="6102345" y="3809950"/>
                </a:moveTo>
                <a:lnTo>
                  <a:pt x="6102345" y="4407005"/>
                </a:lnTo>
                <a:lnTo>
                  <a:pt x="6699210" y="4407005"/>
                </a:lnTo>
                <a:lnTo>
                  <a:pt x="6699210" y="4413315"/>
                </a:lnTo>
                <a:lnTo>
                  <a:pt x="6705553" y="4413315"/>
                </a:lnTo>
                <a:lnTo>
                  <a:pt x="6705553" y="4407005"/>
                </a:lnTo>
                <a:lnTo>
                  <a:pt x="6699210" y="4407005"/>
                </a:lnTo>
                <a:lnTo>
                  <a:pt x="6699210" y="3809950"/>
                </a:lnTo>
                <a:lnTo>
                  <a:pt x="6102345" y="3809950"/>
                </a:lnTo>
                <a:moveTo>
                  <a:pt x="5492793" y="3809950"/>
                </a:moveTo>
                <a:lnTo>
                  <a:pt x="5492793" y="4407005"/>
                </a:lnTo>
                <a:lnTo>
                  <a:pt x="6089658" y="4407005"/>
                </a:lnTo>
                <a:lnTo>
                  <a:pt x="6089658" y="4413315"/>
                </a:lnTo>
                <a:lnTo>
                  <a:pt x="6096001" y="4413315"/>
                </a:lnTo>
                <a:lnTo>
                  <a:pt x="6096001" y="4407005"/>
                </a:lnTo>
                <a:lnTo>
                  <a:pt x="6089658" y="4407005"/>
                </a:lnTo>
                <a:lnTo>
                  <a:pt x="6089658" y="3809950"/>
                </a:lnTo>
                <a:lnTo>
                  <a:pt x="5492793" y="3809950"/>
                </a:lnTo>
                <a:moveTo>
                  <a:pt x="4883120" y="3809950"/>
                </a:moveTo>
                <a:lnTo>
                  <a:pt x="4883120" y="4407005"/>
                </a:lnTo>
                <a:lnTo>
                  <a:pt x="5479985" y="4407005"/>
                </a:lnTo>
                <a:lnTo>
                  <a:pt x="5479985" y="4410023"/>
                </a:lnTo>
                <a:lnTo>
                  <a:pt x="5486328" y="4410023"/>
                </a:lnTo>
                <a:lnTo>
                  <a:pt x="5486328" y="4413246"/>
                </a:lnTo>
                <a:lnTo>
                  <a:pt x="5486328" y="4413246"/>
                </a:lnTo>
                <a:lnTo>
                  <a:pt x="5486328" y="4406937"/>
                </a:lnTo>
                <a:lnTo>
                  <a:pt x="5479985" y="4406937"/>
                </a:lnTo>
                <a:lnTo>
                  <a:pt x="5479985" y="3809881"/>
                </a:lnTo>
                <a:lnTo>
                  <a:pt x="4883120" y="3809950"/>
                </a:lnTo>
                <a:moveTo>
                  <a:pt x="4273569" y="3809950"/>
                </a:moveTo>
                <a:lnTo>
                  <a:pt x="4273569" y="4407005"/>
                </a:lnTo>
                <a:lnTo>
                  <a:pt x="4870434" y="4407005"/>
                </a:lnTo>
                <a:lnTo>
                  <a:pt x="4870434" y="4413315"/>
                </a:lnTo>
                <a:lnTo>
                  <a:pt x="4876777" y="4413315"/>
                </a:lnTo>
                <a:lnTo>
                  <a:pt x="4876777" y="4410091"/>
                </a:lnTo>
                <a:lnTo>
                  <a:pt x="4876777" y="4407074"/>
                </a:lnTo>
                <a:lnTo>
                  <a:pt x="4870434" y="4407074"/>
                </a:lnTo>
                <a:lnTo>
                  <a:pt x="4870434" y="3810018"/>
                </a:lnTo>
                <a:lnTo>
                  <a:pt x="4273569" y="3809950"/>
                </a:lnTo>
                <a:moveTo>
                  <a:pt x="3664017" y="3809950"/>
                </a:moveTo>
                <a:lnTo>
                  <a:pt x="3664017" y="4407005"/>
                </a:lnTo>
                <a:lnTo>
                  <a:pt x="4260882" y="4407005"/>
                </a:lnTo>
                <a:lnTo>
                  <a:pt x="4260882" y="4413315"/>
                </a:lnTo>
                <a:lnTo>
                  <a:pt x="4267225" y="4413315"/>
                </a:lnTo>
                <a:lnTo>
                  <a:pt x="4267225" y="4407005"/>
                </a:lnTo>
                <a:lnTo>
                  <a:pt x="4260882" y="4407005"/>
                </a:lnTo>
                <a:lnTo>
                  <a:pt x="4260882" y="3809950"/>
                </a:lnTo>
                <a:lnTo>
                  <a:pt x="3664017" y="3809950"/>
                </a:lnTo>
                <a:moveTo>
                  <a:pt x="3054344" y="3809950"/>
                </a:moveTo>
                <a:lnTo>
                  <a:pt x="3054344" y="4407005"/>
                </a:lnTo>
                <a:lnTo>
                  <a:pt x="3651209" y="4407005"/>
                </a:lnTo>
                <a:lnTo>
                  <a:pt x="3651209" y="4413315"/>
                </a:lnTo>
                <a:lnTo>
                  <a:pt x="3657552" y="4413315"/>
                </a:lnTo>
                <a:lnTo>
                  <a:pt x="3657552" y="4407005"/>
                </a:lnTo>
                <a:lnTo>
                  <a:pt x="3651209" y="4407005"/>
                </a:lnTo>
                <a:lnTo>
                  <a:pt x="3651209" y="3809950"/>
                </a:lnTo>
                <a:lnTo>
                  <a:pt x="3054344" y="3809950"/>
                </a:lnTo>
                <a:moveTo>
                  <a:pt x="2444793" y="3809950"/>
                </a:moveTo>
                <a:lnTo>
                  <a:pt x="2444793" y="4407005"/>
                </a:lnTo>
                <a:lnTo>
                  <a:pt x="3041658" y="4407005"/>
                </a:lnTo>
                <a:lnTo>
                  <a:pt x="3041658" y="4413315"/>
                </a:lnTo>
                <a:lnTo>
                  <a:pt x="3048001" y="4413315"/>
                </a:lnTo>
                <a:lnTo>
                  <a:pt x="3048001" y="4407005"/>
                </a:lnTo>
                <a:lnTo>
                  <a:pt x="3041658" y="4407005"/>
                </a:lnTo>
                <a:lnTo>
                  <a:pt x="3041658" y="3809950"/>
                </a:lnTo>
                <a:lnTo>
                  <a:pt x="2444793" y="3809950"/>
                </a:lnTo>
                <a:moveTo>
                  <a:pt x="1225568" y="3809950"/>
                </a:moveTo>
                <a:lnTo>
                  <a:pt x="1225568" y="4407005"/>
                </a:lnTo>
                <a:lnTo>
                  <a:pt x="1822433" y="4407005"/>
                </a:lnTo>
                <a:lnTo>
                  <a:pt x="1822433" y="4413315"/>
                </a:lnTo>
                <a:lnTo>
                  <a:pt x="1828776" y="4413315"/>
                </a:lnTo>
                <a:lnTo>
                  <a:pt x="1828776" y="4407005"/>
                </a:lnTo>
                <a:lnTo>
                  <a:pt x="1822433" y="4407005"/>
                </a:lnTo>
                <a:lnTo>
                  <a:pt x="1822433" y="3809950"/>
                </a:lnTo>
                <a:lnTo>
                  <a:pt x="1225568" y="3809950"/>
                </a:lnTo>
                <a:moveTo>
                  <a:pt x="616017" y="3809950"/>
                </a:moveTo>
                <a:lnTo>
                  <a:pt x="616017" y="4407005"/>
                </a:lnTo>
                <a:lnTo>
                  <a:pt x="1212882" y="4407005"/>
                </a:lnTo>
                <a:lnTo>
                  <a:pt x="1212882" y="4413315"/>
                </a:lnTo>
                <a:lnTo>
                  <a:pt x="1219225" y="4413315"/>
                </a:lnTo>
                <a:lnTo>
                  <a:pt x="1219225" y="4407005"/>
                </a:lnTo>
                <a:lnTo>
                  <a:pt x="1212882" y="4407005"/>
                </a:lnTo>
                <a:lnTo>
                  <a:pt x="1212882" y="3809950"/>
                </a:lnTo>
                <a:lnTo>
                  <a:pt x="616017" y="3809950"/>
                </a:lnTo>
                <a:moveTo>
                  <a:pt x="3651209" y="3802132"/>
                </a:moveTo>
                <a:lnTo>
                  <a:pt x="3651209" y="3803709"/>
                </a:lnTo>
                <a:lnTo>
                  <a:pt x="3657552" y="3803709"/>
                </a:lnTo>
                <a:lnTo>
                  <a:pt x="3657552" y="3802132"/>
                </a:lnTo>
                <a:lnTo>
                  <a:pt x="3651209" y="3802132"/>
                </a:lnTo>
                <a:moveTo>
                  <a:pt x="616017" y="3200413"/>
                </a:moveTo>
                <a:lnTo>
                  <a:pt x="616017" y="3797400"/>
                </a:lnTo>
                <a:lnTo>
                  <a:pt x="1212882" y="3797400"/>
                </a:lnTo>
                <a:lnTo>
                  <a:pt x="1212882" y="3803709"/>
                </a:lnTo>
                <a:lnTo>
                  <a:pt x="1219225" y="3803709"/>
                </a:lnTo>
                <a:lnTo>
                  <a:pt x="1219225" y="3797400"/>
                </a:lnTo>
                <a:lnTo>
                  <a:pt x="1212882" y="3797400"/>
                </a:lnTo>
                <a:lnTo>
                  <a:pt x="1212882" y="3200413"/>
                </a:lnTo>
                <a:lnTo>
                  <a:pt x="616017" y="3200413"/>
                </a:lnTo>
                <a:moveTo>
                  <a:pt x="9150345" y="3200413"/>
                </a:moveTo>
                <a:lnTo>
                  <a:pt x="9150345" y="3797400"/>
                </a:lnTo>
                <a:lnTo>
                  <a:pt x="9747210" y="3797400"/>
                </a:lnTo>
                <a:lnTo>
                  <a:pt x="9747210" y="3803709"/>
                </a:lnTo>
                <a:lnTo>
                  <a:pt x="9753554" y="3803709"/>
                </a:lnTo>
                <a:lnTo>
                  <a:pt x="9753554" y="3800486"/>
                </a:lnTo>
                <a:lnTo>
                  <a:pt x="9753554" y="3797468"/>
                </a:lnTo>
                <a:lnTo>
                  <a:pt x="9747210" y="3797468"/>
                </a:lnTo>
                <a:lnTo>
                  <a:pt x="9747210" y="3200481"/>
                </a:lnTo>
                <a:lnTo>
                  <a:pt x="9150345" y="3200413"/>
                </a:lnTo>
                <a:moveTo>
                  <a:pt x="8540794" y="3200413"/>
                </a:moveTo>
                <a:lnTo>
                  <a:pt x="8540794" y="3797400"/>
                </a:lnTo>
                <a:lnTo>
                  <a:pt x="9137659" y="3797400"/>
                </a:lnTo>
                <a:lnTo>
                  <a:pt x="9137659" y="3803709"/>
                </a:lnTo>
                <a:lnTo>
                  <a:pt x="9144002" y="3803709"/>
                </a:lnTo>
                <a:lnTo>
                  <a:pt x="9144002" y="3797400"/>
                </a:lnTo>
                <a:lnTo>
                  <a:pt x="9137659" y="3797400"/>
                </a:lnTo>
                <a:lnTo>
                  <a:pt x="9137659" y="3200413"/>
                </a:lnTo>
                <a:lnTo>
                  <a:pt x="8540794" y="3200413"/>
                </a:lnTo>
                <a:moveTo>
                  <a:pt x="7931121" y="3200413"/>
                </a:moveTo>
                <a:lnTo>
                  <a:pt x="7931121" y="3797400"/>
                </a:lnTo>
                <a:lnTo>
                  <a:pt x="8527986" y="3797400"/>
                </a:lnTo>
                <a:lnTo>
                  <a:pt x="8527986" y="3803709"/>
                </a:lnTo>
                <a:lnTo>
                  <a:pt x="8534329" y="3803709"/>
                </a:lnTo>
                <a:lnTo>
                  <a:pt x="8534329" y="3797400"/>
                </a:lnTo>
                <a:lnTo>
                  <a:pt x="8527986" y="3797400"/>
                </a:lnTo>
                <a:lnTo>
                  <a:pt x="8527986" y="3200413"/>
                </a:lnTo>
                <a:lnTo>
                  <a:pt x="7931121" y="3200413"/>
                </a:lnTo>
                <a:moveTo>
                  <a:pt x="7321569" y="3200413"/>
                </a:moveTo>
                <a:lnTo>
                  <a:pt x="7321569" y="3797400"/>
                </a:lnTo>
                <a:lnTo>
                  <a:pt x="7918434" y="3797400"/>
                </a:lnTo>
                <a:lnTo>
                  <a:pt x="7918434" y="3803709"/>
                </a:lnTo>
                <a:lnTo>
                  <a:pt x="7924778" y="3803709"/>
                </a:lnTo>
                <a:lnTo>
                  <a:pt x="7924778" y="3797400"/>
                </a:lnTo>
                <a:lnTo>
                  <a:pt x="7918434" y="3797400"/>
                </a:lnTo>
                <a:lnTo>
                  <a:pt x="7918434" y="3200413"/>
                </a:lnTo>
                <a:lnTo>
                  <a:pt x="7321569" y="3200413"/>
                </a:lnTo>
                <a:moveTo>
                  <a:pt x="6102345" y="3200413"/>
                </a:moveTo>
                <a:lnTo>
                  <a:pt x="6102345" y="3797400"/>
                </a:lnTo>
                <a:lnTo>
                  <a:pt x="6699210" y="3797400"/>
                </a:lnTo>
                <a:lnTo>
                  <a:pt x="6699210" y="3803709"/>
                </a:lnTo>
                <a:lnTo>
                  <a:pt x="6705553" y="3803709"/>
                </a:lnTo>
                <a:lnTo>
                  <a:pt x="6705553" y="3802132"/>
                </a:lnTo>
                <a:lnTo>
                  <a:pt x="6705553" y="3797400"/>
                </a:lnTo>
                <a:lnTo>
                  <a:pt x="6699210" y="3797400"/>
                </a:lnTo>
                <a:lnTo>
                  <a:pt x="6699210" y="3200413"/>
                </a:lnTo>
                <a:lnTo>
                  <a:pt x="6102345" y="3200413"/>
                </a:lnTo>
                <a:moveTo>
                  <a:pt x="5492793" y="3200413"/>
                </a:moveTo>
                <a:lnTo>
                  <a:pt x="5492793" y="3797400"/>
                </a:lnTo>
                <a:lnTo>
                  <a:pt x="6089658" y="3797400"/>
                </a:lnTo>
                <a:lnTo>
                  <a:pt x="6089658" y="3803709"/>
                </a:lnTo>
                <a:lnTo>
                  <a:pt x="6096001" y="3803709"/>
                </a:lnTo>
                <a:lnTo>
                  <a:pt x="6096001" y="3797400"/>
                </a:lnTo>
                <a:lnTo>
                  <a:pt x="6089658" y="3797400"/>
                </a:lnTo>
                <a:lnTo>
                  <a:pt x="6089658" y="3200413"/>
                </a:lnTo>
                <a:lnTo>
                  <a:pt x="5492793" y="3200413"/>
                </a:lnTo>
                <a:moveTo>
                  <a:pt x="4883120" y="3200413"/>
                </a:moveTo>
                <a:lnTo>
                  <a:pt x="4883120" y="3797400"/>
                </a:lnTo>
                <a:lnTo>
                  <a:pt x="5479985" y="3797400"/>
                </a:lnTo>
                <a:lnTo>
                  <a:pt x="5479985" y="3803709"/>
                </a:lnTo>
                <a:lnTo>
                  <a:pt x="5486328" y="3803709"/>
                </a:lnTo>
                <a:lnTo>
                  <a:pt x="5486328" y="3797400"/>
                </a:lnTo>
                <a:lnTo>
                  <a:pt x="5479985" y="3797400"/>
                </a:lnTo>
                <a:lnTo>
                  <a:pt x="5479985" y="3200413"/>
                </a:lnTo>
                <a:lnTo>
                  <a:pt x="4883120" y="3200413"/>
                </a:lnTo>
                <a:moveTo>
                  <a:pt x="4273569" y="3200413"/>
                </a:moveTo>
                <a:lnTo>
                  <a:pt x="4273569" y="3797400"/>
                </a:lnTo>
                <a:lnTo>
                  <a:pt x="4870434" y="3797400"/>
                </a:lnTo>
                <a:lnTo>
                  <a:pt x="4870434" y="3803709"/>
                </a:lnTo>
                <a:lnTo>
                  <a:pt x="4876777" y="3803709"/>
                </a:lnTo>
                <a:lnTo>
                  <a:pt x="4876777" y="3797400"/>
                </a:lnTo>
                <a:lnTo>
                  <a:pt x="4870434" y="3797400"/>
                </a:lnTo>
                <a:lnTo>
                  <a:pt x="4870434" y="3200413"/>
                </a:lnTo>
                <a:lnTo>
                  <a:pt x="4273569" y="3200413"/>
                </a:lnTo>
                <a:moveTo>
                  <a:pt x="3664017" y="3200413"/>
                </a:moveTo>
                <a:lnTo>
                  <a:pt x="3664017" y="3797400"/>
                </a:lnTo>
                <a:lnTo>
                  <a:pt x="4260882" y="3797400"/>
                </a:lnTo>
                <a:lnTo>
                  <a:pt x="4260882" y="3803709"/>
                </a:lnTo>
                <a:lnTo>
                  <a:pt x="4267225" y="3803709"/>
                </a:lnTo>
                <a:lnTo>
                  <a:pt x="4267225" y="3797400"/>
                </a:lnTo>
                <a:lnTo>
                  <a:pt x="4260882" y="3797400"/>
                </a:lnTo>
                <a:lnTo>
                  <a:pt x="4260882" y="3200413"/>
                </a:lnTo>
                <a:lnTo>
                  <a:pt x="3664017" y="3200413"/>
                </a:lnTo>
                <a:moveTo>
                  <a:pt x="2444793" y="3200413"/>
                </a:moveTo>
                <a:lnTo>
                  <a:pt x="2444793" y="3797400"/>
                </a:lnTo>
                <a:lnTo>
                  <a:pt x="3041658" y="3797400"/>
                </a:lnTo>
                <a:lnTo>
                  <a:pt x="3041658" y="3803709"/>
                </a:lnTo>
                <a:lnTo>
                  <a:pt x="3048001" y="3803709"/>
                </a:lnTo>
                <a:lnTo>
                  <a:pt x="3048001" y="3797400"/>
                </a:lnTo>
                <a:lnTo>
                  <a:pt x="3041658" y="3797400"/>
                </a:lnTo>
                <a:lnTo>
                  <a:pt x="3041658" y="3200413"/>
                </a:lnTo>
                <a:lnTo>
                  <a:pt x="2444793" y="3200413"/>
                </a:lnTo>
                <a:moveTo>
                  <a:pt x="1835119" y="3200413"/>
                </a:moveTo>
                <a:lnTo>
                  <a:pt x="1835119" y="3797400"/>
                </a:lnTo>
                <a:lnTo>
                  <a:pt x="2431984" y="3797400"/>
                </a:lnTo>
                <a:lnTo>
                  <a:pt x="2431984" y="3800417"/>
                </a:lnTo>
                <a:lnTo>
                  <a:pt x="2438327" y="3800417"/>
                </a:lnTo>
                <a:lnTo>
                  <a:pt x="2438327" y="3803640"/>
                </a:lnTo>
                <a:lnTo>
                  <a:pt x="2438327" y="3803640"/>
                </a:lnTo>
                <a:lnTo>
                  <a:pt x="2438327" y="3797331"/>
                </a:lnTo>
                <a:lnTo>
                  <a:pt x="2431984" y="3797331"/>
                </a:lnTo>
                <a:lnTo>
                  <a:pt x="2431984" y="3200344"/>
                </a:lnTo>
                <a:lnTo>
                  <a:pt x="1835119" y="3200344"/>
                </a:lnTo>
                <a:lnTo>
                  <a:pt x="1835119" y="3200413"/>
                </a:lnTo>
                <a:moveTo>
                  <a:pt x="1225568" y="3200413"/>
                </a:moveTo>
                <a:lnTo>
                  <a:pt x="1225568" y="3200413"/>
                </a:lnTo>
                <a:lnTo>
                  <a:pt x="1225568" y="3200413"/>
                </a:lnTo>
                <a:lnTo>
                  <a:pt x="1225568" y="3797400"/>
                </a:lnTo>
                <a:lnTo>
                  <a:pt x="1822433" y="3797400"/>
                </a:lnTo>
                <a:lnTo>
                  <a:pt x="1822433" y="3803709"/>
                </a:lnTo>
                <a:lnTo>
                  <a:pt x="1828776" y="3803709"/>
                </a:lnTo>
                <a:lnTo>
                  <a:pt x="1828776" y="3800486"/>
                </a:lnTo>
                <a:lnTo>
                  <a:pt x="1828776" y="3800486"/>
                </a:lnTo>
                <a:lnTo>
                  <a:pt x="1828776" y="3797468"/>
                </a:lnTo>
                <a:lnTo>
                  <a:pt x="1822433" y="3797468"/>
                </a:lnTo>
                <a:lnTo>
                  <a:pt x="1822433" y="3200481"/>
                </a:lnTo>
                <a:lnTo>
                  <a:pt x="1225568" y="3200413"/>
                </a:lnTo>
                <a:moveTo>
                  <a:pt x="11588795" y="3200413"/>
                </a:moveTo>
                <a:lnTo>
                  <a:pt x="11588795" y="3797400"/>
                </a:lnTo>
                <a:lnTo>
                  <a:pt x="12185660" y="3797400"/>
                </a:lnTo>
                <a:lnTo>
                  <a:pt x="12185660" y="3803709"/>
                </a:lnTo>
                <a:lnTo>
                  <a:pt x="12192003" y="3803709"/>
                </a:lnTo>
                <a:lnTo>
                  <a:pt x="12192003" y="3797400"/>
                </a:lnTo>
                <a:lnTo>
                  <a:pt x="12185660" y="3797400"/>
                </a:lnTo>
                <a:lnTo>
                  <a:pt x="12185660" y="3200413"/>
                </a:lnTo>
                <a:lnTo>
                  <a:pt x="11588795" y="3200413"/>
                </a:lnTo>
                <a:moveTo>
                  <a:pt x="10979121" y="3200413"/>
                </a:moveTo>
                <a:lnTo>
                  <a:pt x="10979121" y="3797400"/>
                </a:lnTo>
                <a:lnTo>
                  <a:pt x="11575986" y="3797400"/>
                </a:lnTo>
                <a:lnTo>
                  <a:pt x="11575986" y="3803709"/>
                </a:lnTo>
                <a:lnTo>
                  <a:pt x="11582330" y="3803709"/>
                </a:lnTo>
                <a:lnTo>
                  <a:pt x="11582330" y="3797400"/>
                </a:lnTo>
                <a:lnTo>
                  <a:pt x="11575986" y="3797400"/>
                </a:lnTo>
                <a:lnTo>
                  <a:pt x="11575986" y="3200413"/>
                </a:lnTo>
                <a:lnTo>
                  <a:pt x="10979121" y="3200413"/>
                </a:lnTo>
                <a:moveTo>
                  <a:pt x="10369570" y="3200413"/>
                </a:moveTo>
                <a:lnTo>
                  <a:pt x="10369570" y="3797400"/>
                </a:lnTo>
                <a:lnTo>
                  <a:pt x="10966435" y="3797400"/>
                </a:lnTo>
                <a:lnTo>
                  <a:pt x="10966435" y="3803709"/>
                </a:lnTo>
                <a:lnTo>
                  <a:pt x="10972778" y="3803709"/>
                </a:lnTo>
                <a:lnTo>
                  <a:pt x="10972778" y="3797400"/>
                </a:lnTo>
                <a:lnTo>
                  <a:pt x="10966435" y="3797400"/>
                </a:lnTo>
                <a:lnTo>
                  <a:pt x="10966435" y="3200413"/>
                </a:lnTo>
                <a:lnTo>
                  <a:pt x="10369570" y="3200413"/>
                </a:lnTo>
                <a:moveTo>
                  <a:pt x="9759897" y="3200413"/>
                </a:moveTo>
                <a:lnTo>
                  <a:pt x="9759897" y="3200413"/>
                </a:lnTo>
                <a:lnTo>
                  <a:pt x="9759897" y="3797400"/>
                </a:lnTo>
                <a:lnTo>
                  <a:pt x="10356762" y="3797400"/>
                </a:lnTo>
                <a:lnTo>
                  <a:pt x="10356762" y="3800417"/>
                </a:lnTo>
                <a:lnTo>
                  <a:pt x="10363105" y="3800417"/>
                </a:lnTo>
                <a:lnTo>
                  <a:pt x="10363105" y="3797400"/>
                </a:lnTo>
                <a:lnTo>
                  <a:pt x="10356762" y="3797400"/>
                </a:lnTo>
                <a:lnTo>
                  <a:pt x="10356762" y="3200413"/>
                </a:lnTo>
                <a:lnTo>
                  <a:pt x="9759897" y="3200413"/>
                </a:lnTo>
                <a:moveTo>
                  <a:pt x="11575986" y="3192526"/>
                </a:moveTo>
                <a:lnTo>
                  <a:pt x="11575986" y="3193966"/>
                </a:lnTo>
                <a:lnTo>
                  <a:pt x="11582330" y="3193966"/>
                </a:lnTo>
                <a:lnTo>
                  <a:pt x="11582330" y="3192526"/>
                </a:lnTo>
                <a:lnTo>
                  <a:pt x="11575986" y="3192526"/>
                </a:lnTo>
                <a:moveTo>
                  <a:pt x="4273569" y="2590807"/>
                </a:moveTo>
                <a:lnTo>
                  <a:pt x="4273569" y="3187657"/>
                </a:lnTo>
                <a:lnTo>
                  <a:pt x="4870434" y="3187657"/>
                </a:lnTo>
                <a:lnTo>
                  <a:pt x="4870434" y="3194035"/>
                </a:lnTo>
                <a:lnTo>
                  <a:pt x="4876777" y="3194035"/>
                </a:lnTo>
                <a:lnTo>
                  <a:pt x="4876777" y="3192595"/>
                </a:lnTo>
                <a:lnTo>
                  <a:pt x="4876777" y="3187657"/>
                </a:lnTo>
                <a:lnTo>
                  <a:pt x="4870434" y="3187657"/>
                </a:lnTo>
                <a:lnTo>
                  <a:pt x="4870434" y="2590807"/>
                </a:lnTo>
                <a:lnTo>
                  <a:pt x="4273569" y="2590807"/>
                </a:lnTo>
                <a:moveTo>
                  <a:pt x="3664017" y="2590807"/>
                </a:moveTo>
                <a:lnTo>
                  <a:pt x="3664017" y="3187657"/>
                </a:lnTo>
                <a:lnTo>
                  <a:pt x="4260882" y="3187657"/>
                </a:lnTo>
                <a:lnTo>
                  <a:pt x="4260882" y="3194035"/>
                </a:lnTo>
                <a:lnTo>
                  <a:pt x="4267225" y="3194035"/>
                </a:lnTo>
                <a:lnTo>
                  <a:pt x="4267225" y="3187657"/>
                </a:lnTo>
                <a:lnTo>
                  <a:pt x="4260882" y="3187657"/>
                </a:lnTo>
                <a:lnTo>
                  <a:pt x="4260882" y="2590807"/>
                </a:lnTo>
                <a:lnTo>
                  <a:pt x="3664017" y="2590807"/>
                </a:lnTo>
                <a:moveTo>
                  <a:pt x="3054344" y="2590807"/>
                </a:moveTo>
                <a:lnTo>
                  <a:pt x="3054344" y="3187657"/>
                </a:lnTo>
                <a:lnTo>
                  <a:pt x="3651209" y="3187657"/>
                </a:lnTo>
                <a:lnTo>
                  <a:pt x="3651209" y="3190880"/>
                </a:lnTo>
                <a:lnTo>
                  <a:pt x="3657552" y="3190880"/>
                </a:lnTo>
                <a:lnTo>
                  <a:pt x="3657552" y="3194035"/>
                </a:lnTo>
                <a:lnTo>
                  <a:pt x="3657552" y="3194035"/>
                </a:lnTo>
                <a:lnTo>
                  <a:pt x="3657552" y="3187657"/>
                </a:lnTo>
                <a:lnTo>
                  <a:pt x="3651209" y="3187657"/>
                </a:lnTo>
                <a:lnTo>
                  <a:pt x="3651209" y="2590807"/>
                </a:lnTo>
                <a:lnTo>
                  <a:pt x="3054344" y="2590807"/>
                </a:lnTo>
                <a:moveTo>
                  <a:pt x="2444793" y="2590807"/>
                </a:moveTo>
                <a:lnTo>
                  <a:pt x="2444793" y="3187657"/>
                </a:lnTo>
                <a:lnTo>
                  <a:pt x="3041658" y="3187657"/>
                </a:lnTo>
                <a:lnTo>
                  <a:pt x="3041658" y="3194035"/>
                </a:lnTo>
                <a:lnTo>
                  <a:pt x="3048001" y="3194035"/>
                </a:lnTo>
                <a:lnTo>
                  <a:pt x="3048001" y="3190880"/>
                </a:lnTo>
                <a:lnTo>
                  <a:pt x="3048001" y="3190880"/>
                </a:lnTo>
                <a:lnTo>
                  <a:pt x="3048001" y="3187657"/>
                </a:lnTo>
                <a:lnTo>
                  <a:pt x="3041658" y="3187657"/>
                </a:lnTo>
                <a:lnTo>
                  <a:pt x="3041658" y="2590807"/>
                </a:lnTo>
                <a:lnTo>
                  <a:pt x="2444793" y="2590807"/>
                </a:lnTo>
                <a:moveTo>
                  <a:pt x="1835119" y="2590807"/>
                </a:moveTo>
                <a:lnTo>
                  <a:pt x="1835119" y="3187657"/>
                </a:lnTo>
                <a:lnTo>
                  <a:pt x="2431984" y="3187657"/>
                </a:lnTo>
                <a:lnTo>
                  <a:pt x="2431984" y="3194035"/>
                </a:lnTo>
                <a:lnTo>
                  <a:pt x="2438327" y="3194035"/>
                </a:lnTo>
                <a:lnTo>
                  <a:pt x="2438327" y="3187657"/>
                </a:lnTo>
                <a:lnTo>
                  <a:pt x="2431984" y="3187657"/>
                </a:lnTo>
                <a:lnTo>
                  <a:pt x="2431984" y="2590807"/>
                </a:lnTo>
                <a:lnTo>
                  <a:pt x="1835119" y="2590807"/>
                </a:lnTo>
                <a:moveTo>
                  <a:pt x="1225568" y="2590807"/>
                </a:moveTo>
                <a:lnTo>
                  <a:pt x="1225568" y="3187657"/>
                </a:lnTo>
                <a:lnTo>
                  <a:pt x="1822433" y="3187657"/>
                </a:lnTo>
                <a:lnTo>
                  <a:pt x="1822433" y="3194035"/>
                </a:lnTo>
                <a:lnTo>
                  <a:pt x="1828776" y="3194035"/>
                </a:lnTo>
                <a:lnTo>
                  <a:pt x="1828776" y="3187657"/>
                </a:lnTo>
                <a:lnTo>
                  <a:pt x="1822433" y="3187657"/>
                </a:lnTo>
                <a:lnTo>
                  <a:pt x="1822433" y="2590807"/>
                </a:lnTo>
                <a:lnTo>
                  <a:pt x="1225568" y="2590807"/>
                </a:lnTo>
                <a:moveTo>
                  <a:pt x="616017" y="2590807"/>
                </a:moveTo>
                <a:lnTo>
                  <a:pt x="616017" y="2590807"/>
                </a:lnTo>
                <a:lnTo>
                  <a:pt x="616017" y="2590807"/>
                </a:lnTo>
                <a:lnTo>
                  <a:pt x="616017" y="3187657"/>
                </a:lnTo>
                <a:lnTo>
                  <a:pt x="1212882" y="3187657"/>
                </a:lnTo>
                <a:lnTo>
                  <a:pt x="1212882" y="3194035"/>
                </a:lnTo>
                <a:lnTo>
                  <a:pt x="1219225" y="3194035"/>
                </a:lnTo>
                <a:lnTo>
                  <a:pt x="1219225" y="3187657"/>
                </a:lnTo>
                <a:lnTo>
                  <a:pt x="1212882" y="3187657"/>
                </a:lnTo>
                <a:lnTo>
                  <a:pt x="1212882" y="2590807"/>
                </a:lnTo>
                <a:lnTo>
                  <a:pt x="616017" y="2590807"/>
                </a:lnTo>
                <a:moveTo>
                  <a:pt x="10369570" y="2590807"/>
                </a:moveTo>
                <a:lnTo>
                  <a:pt x="10369570" y="3187657"/>
                </a:lnTo>
                <a:lnTo>
                  <a:pt x="10966435" y="3187657"/>
                </a:lnTo>
                <a:lnTo>
                  <a:pt x="10966435" y="3194035"/>
                </a:lnTo>
                <a:lnTo>
                  <a:pt x="10972778" y="3194035"/>
                </a:lnTo>
                <a:lnTo>
                  <a:pt x="10972778" y="3192595"/>
                </a:lnTo>
                <a:lnTo>
                  <a:pt x="10972778" y="3187657"/>
                </a:lnTo>
                <a:lnTo>
                  <a:pt x="10966435" y="3187657"/>
                </a:lnTo>
                <a:lnTo>
                  <a:pt x="10966435" y="2590807"/>
                </a:lnTo>
                <a:lnTo>
                  <a:pt x="10369570" y="2590807"/>
                </a:lnTo>
                <a:moveTo>
                  <a:pt x="9759897" y="2590807"/>
                </a:moveTo>
                <a:lnTo>
                  <a:pt x="9759897" y="3187657"/>
                </a:lnTo>
                <a:lnTo>
                  <a:pt x="10356762" y="3187657"/>
                </a:lnTo>
                <a:lnTo>
                  <a:pt x="10356762" y="3194035"/>
                </a:lnTo>
                <a:lnTo>
                  <a:pt x="10363105" y="3194035"/>
                </a:lnTo>
                <a:lnTo>
                  <a:pt x="10363105" y="3187657"/>
                </a:lnTo>
                <a:lnTo>
                  <a:pt x="10356762" y="3187657"/>
                </a:lnTo>
                <a:lnTo>
                  <a:pt x="10356762" y="2590807"/>
                </a:lnTo>
                <a:lnTo>
                  <a:pt x="9759897" y="2590807"/>
                </a:lnTo>
                <a:moveTo>
                  <a:pt x="9150345" y="2590807"/>
                </a:moveTo>
                <a:lnTo>
                  <a:pt x="9150345" y="3187657"/>
                </a:lnTo>
                <a:lnTo>
                  <a:pt x="9747210" y="3187657"/>
                </a:lnTo>
                <a:lnTo>
                  <a:pt x="9747210" y="3194035"/>
                </a:lnTo>
                <a:lnTo>
                  <a:pt x="9753554" y="3194035"/>
                </a:lnTo>
                <a:lnTo>
                  <a:pt x="9753554" y="3187657"/>
                </a:lnTo>
                <a:lnTo>
                  <a:pt x="9747210" y="3187657"/>
                </a:lnTo>
                <a:lnTo>
                  <a:pt x="9747210" y="2590807"/>
                </a:lnTo>
                <a:lnTo>
                  <a:pt x="9150345" y="2590807"/>
                </a:lnTo>
                <a:moveTo>
                  <a:pt x="8540794" y="2590807"/>
                </a:moveTo>
                <a:lnTo>
                  <a:pt x="8540794" y="3187657"/>
                </a:lnTo>
                <a:lnTo>
                  <a:pt x="9137659" y="3187657"/>
                </a:lnTo>
                <a:lnTo>
                  <a:pt x="9137659" y="3194035"/>
                </a:lnTo>
                <a:lnTo>
                  <a:pt x="9144002" y="3194035"/>
                </a:lnTo>
                <a:lnTo>
                  <a:pt x="9144002" y="3187657"/>
                </a:lnTo>
                <a:lnTo>
                  <a:pt x="9137659" y="3187657"/>
                </a:lnTo>
                <a:lnTo>
                  <a:pt x="9137659" y="2590807"/>
                </a:lnTo>
                <a:lnTo>
                  <a:pt x="8540794" y="2590807"/>
                </a:lnTo>
                <a:moveTo>
                  <a:pt x="7931121" y="2590807"/>
                </a:moveTo>
                <a:lnTo>
                  <a:pt x="7931121" y="3187657"/>
                </a:lnTo>
                <a:lnTo>
                  <a:pt x="8527986" y="3187657"/>
                </a:lnTo>
                <a:lnTo>
                  <a:pt x="8527986" y="3194035"/>
                </a:lnTo>
                <a:lnTo>
                  <a:pt x="8534329" y="3194035"/>
                </a:lnTo>
                <a:lnTo>
                  <a:pt x="8534329" y="3187657"/>
                </a:lnTo>
                <a:lnTo>
                  <a:pt x="8527986" y="3187657"/>
                </a:lnTo>
                <a:lnTo>
                  <a:pt x="8527986" y="2590807"/>
                </a:lnTo>
                <a:lnTo>
                  <a:pt x="7931121" y="2590807"/>
                </a:lnTo>
                <a:moveTo>
                  <a:pt x="7321569" y="2590807"/>
                </a:moveTo>
                <a:lnTo>
                  <a:pt x="7321569" y="3187657"/>
                </a:lnTo>
                <a:lnTo>
                  <a:pt x="7918434" y="3187657"/>
                </a:lnTo>
                <a:lnTo>
                  <a:pt x="7918434" y="3194035"/>
                </a:lnTo>
                <a:lnTo>
                  <a:pt x="7924778" y="3194035"/>
                </a:lnTo>
                <a:lnTo>
                  <a:pt x="7924778" y="3187657"/>
                </a:lnTo>
                <a:lnTo>
                  <a:pt x="7918434" y="3187657"/>
                </a:lnTo>
                <a:lnTo>
                  <a:pt x="7918434" y="2590807"/>
                </a:lnTo>
                <a:lnTo>
                  <a:pt x="7321569" y="2590807"/>
                </a:lnTo>
                <a:moveTo>
                  <a:pt x="6711896" y="2590807"/>
                </a:moveTo>
                <a:lnTo>
                  <a:pt x="6711896" y="3187657"/>
                </a:lnTo>
                <a:lnTo>
                  <a:pt x="7308761" y="3187657"/>
                </a:lnTo>
                <a:lnTo>
                  <a:pt x="7308761" y="3190880"/>
                </a:lnTo>
                <a:lnTo>
                  <a:pt x="7315104" y="3190880"/>
                </a:lnTo>
                <a:lnTo>
                  <a:pt x="7315104" y="3187657"/>
                </a:lnTo>
                <a:lnTo>
                  <a:pt x="7308761" y="3187657"/>
                </a:lnTo>
                <a:lnTo>
                  <a:pt x="7308761" y="2590807"/>
                </a:lnTo>
                <a:lnTo>
                  <a:pt x="6711896" y="2590807"/>
                </a:lnTo>
                <a:moveTo>
                  <a:pt x="6102345" y="2590807"/>
                </a:moveTo>
                <a:lnTo>
                  <a:pt x="6102345" y="3187657"/>
                </a:lnTo>
                <a:lnTo>
                  <a:pt x="6699210" y="3187657"/>
                </a:lnTo>
                <a:lnTo>
                  <a:pt x="6699210" y="3194035"/>
                </a:lnTo>
                <a:lnTo>
                  <a:pt x="6705553" y="3194035"/>
                </a:lnTo>
                <a:lnTo>
                  <a:pt x="6705553" y="3190880"/>
                </a:lnTo>
                <a:lnTo>
                  <a:pt x="6705553" y="3187657"/>
                </a:lnTo>
                <a:lnTo>
                  <a:pt x="6699210" y="3187657"/>
                </a:lnTo>
                <a:lnTo>
                  <a:pt x="6699210" y="2590807"/>
                </a:lnTo>
                <a:lnTo>
                  <a:pt x="6102345" y="2590807"/>
                </a:lnTo>
                <a:moveTo>
                  <a:pt x="5492793" y="2590807"/>
                </a:moveTo>
                <a:lnTo>
                  <a:pt x="5492793" y="3187657"/>
                </a:lnTo>
                <a:lnTo>
                  <a:pt x="6089658" y="3187657"/>
                </a:lnTo>
                <a:lnTo>
                  <a:pt x="6089658" y="3194035"/>
                </a:lnTo>
                <a:lnTo>
                  <a:pt x="6096001" y="3194035"/>
                </a:lnTo>
                <a:lnTo>
                  <a:pt x="6096001" y="3187657"/>
                </a:lnTo>
                <a:lnTo>
                  <a:pt x="6089658" y="3187657"/>
                </a:lnTo>
                <a:lnTo>
                  <a:pt x="6089658" y="2590807"/>
                </a:lnTo>
                <a:lnTo>
                  <a:pt x="5492793" y="2590807"/>
                </a:lnTo>
                <a:moveTo>
                  <a:pt x="11588795" y="2590807"/>
                </a:moveTo>
                <a:lnTo>
                  <a:pt x="11588795" y="3187657"/>
                </a:lnTo>
                <a:lnTo>
                  <a:pt x="12185660" y="3187657"/>
                </a:lnTo>
                <a:lnTo>
                  <a:pt x="12185660" y="3194035"/>
                </a:lnTo>
                <a:lnTo>
                  <a:pt x="12192003" y="3194035"/>
                </a:lnTo>
                <a:lnTo>
                  <a:pt x="12192003" y="3187657"/>
                </a:lnTo>
                <a:lnTo>
                  <a:pt x="12185660" y="3187657"/>
                </a:lnTo>
                <a:lnTo>
                  <a:pt x="12185660" y="2590807"/>
                </a:lnTo>
                <a:lnTo>
                  <a:pt x="11588795" y="2590807"/>
                </a:lnTo>
                <a:moveTo>
                  <a:pt x="616017" y="1981201"/>
                </a:moveTo>
                <a:lnTo>
                  <a:pt x="616017" y="2578257"/>
                </a:lnTo>
                <a:lnTo>
                  <a:pt x="1212882" y="2578257"/>
                </a:lnTo>
                <a:lnTo>
                  <a:pt x="1212882" y="2581274"/>
                </a:lnTo>
                <a:lnTo>
                  <a:pt x="1219225" y="2581274"/>
                </a:lnTo>
                <a:lnTo>
                  <a:pt x="1219225" y="2578257"/>
                </a:lnTo>
                <a:lnTo>
                  <a:pt x="1212882" y="2578257"/>
                </a:lnTo>
                <a:lnTo>
                  <a:pt x="1212882" y="1981201"/>
                </a:lnTo>
                <a:lnTo>
                  <a:pt x="616017" y="1981201"/>
                </a:lnTo>
                <a:moveTo>
                  <a:pt x="1835119" y="1981201"/>
                </a:moveTo>
                <a:lnTo>
                  <a:pt x="1835119" y="2578257"/>
                </a:lnTo>
                <a:lnTo>
                  <a:pt x="2431984" y="2578257"/>
                </a:lnTo>
                <a:lnTo>
                  <a:pt x="2431984" y="2581274"/>
                </a:lnTo>
                <a:lnTo>
                  <a:pt x="2438327" y="2581274"/>
                </a:lnTo>
                <a:lnTo>
                  <a:pt x="2438327" y="2578257"/>
                </a:lnTo>
                <a:lnTo>
                  <a:pt x="2431984" y="2578257"/>
                </a:lnTo>
                <a:lnTo>
                  <a:pt x="2431984" y="1981201"/>
                </a:lnTo>
                <a:lnTo>
                  <a:pt x="1835119" y="1981201"/>
                </a:lnTo>
                <a:moveTo>
                  <a:pt x="3664017" y="1981201"/>
                </a:moveTo>
                <a:lnTo>
                  <a:pt x="3664017" y="2575102"/>
                </a:lnTo>
                <a:lnTo>
                  <a:pt x="4260882" y="2575102"/>
                </a:lnTo>
                <a:lnTo>
                  <a:pt x="4260882" y="2581274"/>
                </a:lnTo>
                <a:lnTo>
                  <a:pt x="4267225" y="2581274"/>
                </a:lnTo>
                <a:lnTo>
                  <a:pt x="4267225" y="2575102"/>
                </a:lnTo>
                <a:lnTo>
                  <a:pt x="4260882" y="2575102"/>
                </a:lnTo>
                <a:lnTo>
                  <a:pt x="4260882" y="1981201"/>
                </a:lnTo>
                <a:lnTo>
                  <a:pt x="3664017" y="1981201"/>
                </a:lnTo>
                <a:moveTo>
                  <a:pt x="3054344" y="1981201"/>
                </a:moveTo>
                <a:lnTo>
                  <a:pt x="3054344" y="2578257"/>
                </a:lnTo>
                <a:lnTo>
                  <a:pt x="3651209" y="2578257"/>
                </a:lnTo>
                <a:lnTo>
                  <a:pt x="3651209" y="2581274"/>
                </a:lnTo>
                <a:lnTo>
                  <a:pt x="3657552" y="2581274"/>
                </a:lnTo>
                <a:lnTo>
                  <a:pt x="3657552" y="2578257"/>
                </a:lnTo>
                <a:lnTo>
                  <a:pt x="3651209" y="2578257"/>
                </a:lnTo>
                <a:lnTo>
                  <a:pt x="3651209" y="1981201"/>
                </a:lnTo>
                <a:lnTo>
                  <a:pt x="3054344" y="1981201"/>
                </a:lnTo>
                <a:moveTo>
                  <a:pt x="2444793" y="1981201"/>
                </a:moveTo>
                <a:lnTo>
                  <a:pt x="2444793" y="1981201"/>
                </a:lnTo>
                <a:lnTo>
                  <a:pt x="2444793" y="1981201"/>
                </a:lnTo>
                <a:lnTo>
                  <a:pt x="2444793" y="2578257"/>
                </a:lnTo>
                <a:lnTo>
                  <a:pt x="3041658" y="2578257"/>
                </a:lnTo>
                <a:lnTo>
                  <a:pt x="3041658" y="2581274"/>
                </a:lnTo>
                <a:lnTo>
                  <a:pt x="3048001" y="2581274"/>
                </a:lnTo>
                <a:lnTo>
                  <a:pt x="3048001" y="2578257"/>
                </a:lnTo>
                <a:lnTo>
                  <a:pt x="3041658" y="2578257"/>
                </a:lnTo>
                <a:lnTo>
                  <a:pt x="3041658" y="1981201"/>
                </a:lnTo>
                <a:lnTo>
                  <a:pt x="2444793" y="1981201"/>
                </a:lnTo>
                <a:moveTo>
                  <a:pt x="4273569" y="1981201"/>
                </a:moveTo>
                <a:lnTo>
                  <a:pt x="4273569" y="1981201"/>
                </a:lnTo>
                <a:lnTo>
                  <a:pt x="4273569" y="1981201"/>
                </a:lnTo>
                <a:lnTo>
                  <a:pt x="4273569" y="2575102"/>
                </a:lnTo>
                <a:lnTo>
                  <a:pt x="4870434" y="2575102"/>
                </a:lnTo>
                <a:lnTo>
                  <a:pt x="4870434" y="2581274"/>
                </a:lnTo>
                <a:lnTo>
                  <a:pt x="4876777" y="2581274"/>
                </a:lnTo>
                <a:lnTo>
                  <a:pt x="4876777" y="2575102"/>
                </a:lnTo>
                <a:lnTo>
                  <a:pt x="4870434" y="2575102"/>
                </a:lnTo>
                <a:lnTo>
                  <a:pt x="4870434" y="1981201"/>
                </a:lnTo>
                <a:lnTo>
                  <a:pt x="4273569" y="1981201"/>
                </a:lnTo>
                <a:moveTo>
                  <a:pt x="5492793" y="1981201"/>
                </a:moveTo>
                <a:lnTo>
                  <a:pt x="5492793" y="2575102"/>
                </a:lnTo>
                <a:lnTo>
                  <a:pt x="6089658" y="2575102"/>
                </a:lnTo>
                <a:lnTo>
                  <a:pt x="6089658" y="2581274"/>
                </a:lnTo>
                <a:lnTo>
                  <a:pt x="6096001" y="2581274"/>
                </a:lnTo>
                <a:lnTo>
                  <a:pt x="6096001" y="2575102"/>
                </a:lnTo>
                <a:lnTo>
                  <a:pt x="6089658" y="2575102"/>
                </a:lnTo>
                <a:lnTo>
                  <a:pt x="6089658" y="1981201"/>
                </a:lnTo>
                <a:lnTo>
                  <a:pt x="5492793" y="1981201"/>
                </a:lnTo>
                <a:moveTo>
                  <a:pt x="4883120" y="1981201"/>
                </a:moveTo>
                <a:lnTo>
                  <a:pt x="4883120" y="1981201"/>
                </a:lnTo>
                <a:lnTo>
                  <a:pt x="4883120" y="2575102"/>
                </a:lnTo>
                <a:lnTo>
                  <a:pt x="5479985" y="2575102"/>
                </a:lnTo>
                <a:lnTo>
                  <a:pt x="5479985" y="2581274"/>
                </a:lnTo>
                <a:lnTo>
                  <a:pt x="5486328" y="2581274"/>
                </a:lnTo>
                <a:lnTo>
                  <a:pt x="5486328" y="2581274"/>
                </a:lnTo>
                <a:lnTo>
                  <a:pt x="5486328" y="2575102"/>
                </a:lnTo>
                <a:lnTo>
                  <a:pt x="5479985" y="2575102"/>
                </a:lnTo>
                <a:lnTo>
                  <a:pt x="5479985" y="1981201"/>
                </a:lnTo>
                <a:lnTo>
                  <a:pt x="4883120" y="1981201"/>
                </a:lnTo>
                <a:moveTo>
                  <a:pt x="6711896" y="1981201"/>
                </a:moveTo>
                <a:lnTo>
                  <a:pt x="6711896" y="2575102"/>
                </a:lnTo>
                <a:lnTo>
                  <a:pt x="7308761" y="2575102"/>
                </a:lnTo>
                <a:lnTo>
                  <a:pt x="7308761" y="2581274"/>
                </a:lnTo>
                <a:lnTo>
                  <a:pt x="7315104" y="2581274"/>
                </a:lnTo>
                <a:lnTo>
                  <a:pt x="7315104" y="2575102"/>
                </a:lnTo>
                <a:lnTo>
                  <a:pt x="7308761" y="2575102"/>
                </a:lnTo>
                <a:lnTo>
                  <a:pt x="7308761" y="1981201"/>
                </a:lnTo>
                <a:lnTo>
                  <a:pt x="6711896" y="1981201"/>
                </a:lnTo>
                <a:moveTo>
                  <a:pt x="6102345" y="1981201"/>
                </a:moveTo>
                <a:lnTo>
                  <a:pt x="6102345" y="1981201"/>
                </a:lnTo>
                <a:lnTo>
                  <a:pt x="6102345" y="2575102"/>
                </a:lnTo>
                <a:lnTo>
                  <a:pt x="6699210" y="2575102"/>
                </a:lnTo>
                <a:lnTo>
                  <a:pt x="6699210" y="2581274"/>
                </a:lnTo>
                <a:lnTo>
                  <a:pt x="6705553" y="2581274"/>
                </a:lnTo>
                <a:lnTo>
                  <a:pt x="6705553" y="2575102"/>
                </a:lnTo>
                <a:lnTo>
                  <a:pt x="6699210" y="2575102"/>
                </a:lnTo>
                <a:lnTo>
                  <a:pt x="6699210" y="1981201"/>
                </a:lnTo>
                <a:lnTo>
                  <a:pt x="6102345" y="1981201"/>
                </a:lnTo>
                <a:moveTo>
                  <a:pt x="7931121" y="1981201"/>
                </a:moveTo>
                <a:lnTo>
                  <a:pt x="7931121" y="2575102"/>
                </a:lnTo>
                <a:lnTo>
                  <a:pt x="8527986" y="2575102"/>
                </a:lnTo>
                <a:lnTo>
                  <a:pt x="8527986" y="2581274"/>
                </a:lnTo>
                <a:lnTo>
                  <a:pt x="8534329" y="2581274"/>
                </a:lnTo>
                <a:lnTo>
                  <a:pt x="8534329" y="2575102"/>
                </a:lnTo>
                <a:lnTo>
                  <a:pt x="8527986" y="2575102"/>
                </a:lnTo>
                <a:lnTo>
                  <a:pt x="8527986" y="1981201"/>
                </a:lnTo>
                <a:lnTo>
                  <a:pt x="7931121" y="1981201"/>
                </a:lnTo>
                <a:moveTo>
                  <a:pt x="7321569" y="1981201"/>
                </a:moveTo>
                <a:lnTo>
                  <a:pt x="7321569" y="1981201"/>
                </a:lnTo>
                <a:lnTo>
                  <a:pt x="7321569" y="2575102"/>
                </a:lnTo>
                <a:lnTo>
                  <a:pt x="7918434" y="2575102"/>
                </a:lnTo>
                <a:lnTo>
                  <a:pt x="7918434" y="2581274"/>
                </a:lnTo>
                <a:lnTo>
                  <a:pt x="7924778" y="2581274"/>
                </a:lnTo>
                <a:lnTo>
                  <a:pt x="7924778" y="2575102"/>
                </a:lnTo>
                <a:lnTo>
                  <a:pt x="7918434" y="2575102"/>
                </a:lnTo>
                <a:lnTo>
                  <a:pt x="7918434" y="1981201"/>
                </a:lnTo>
                <a:lnTo>
                  <a:pt x="7321569" y="1981201"/>
                </a:lnTo>
                <a:moveTo>
                  <a:pt x="9759897" y="1981201"/>
                </a:moveTo>
                <a:lnTo>
                  <a:pt x="9759897" y="2575102"/>
                </a:lnTo>
                <a:lnTo>
                  <a:pt x="10356762" y="2575102"/>
                </a:lnTo>
                <a:lnTo>
                  <a:pt x="10356762" y="2581274"/>
                </a:lnTo>
                <a:lnTo>
                  <a:pt x="10363105" y="2581274"/>
                </a:lnTo>
                <a:lnTo>
                  <a:pt x="10363105" y="2575102"/>
                </a:lnTo>
                <a:lnTo>
                  <a:pt x="10356762" y="2575102"/>
                </a:lnTo>
                <a:lnTo>
                  <a:pt x="10356762" y="1981201"/>
                </a:lnTo>
                <a:lnTo>
                  <a:pt x="9759897" y="1981201"/>
                </a:lnTo>
                <a:moveTo>
                  <a:pt x="9150345" y="1981201"/>
                </a:moveTo>
                <a:lnTo>
                  <a:pt x="9150345" y="2575102"/>
                </a:lnTo>
                <a:lnTo>
                  <a:pt x="9747210" y="2575102"/>
                </a:lnTo>
                <a:lnTo>
                  <a:pt x="9747210" y="2581274"/>
                </a:lnTo>
                <a:lnTo>
                  <a:pt x="9753554" y="2581274"/>
                </a:lnTo>
                <a:lnTo>
                  <a:pt x="9753554" y="2575102"/>
                </a:lnTo>
                <a:lnTo>
                  <a:pt x="9747210" y="2575102"/>
                </a:lnTo>
                <a:lnTo>
                  <a:pt x="9747210" y="1981201"/>
                </a:lnTo>
                <a:lnTo>
                  <a:pt x="9150345" y="1981201"/>
                </a:lnTo>
                <a:moveTo>
                  <a:pt x="10979121" y="1981201"/>
                </a:moveTo>
                <a:lnTo>
                  <a:pt x="10979121" y="2575102"/>
                </a:lnTo>
                <a:lnTo>
                  <a:pt x="11575986" y="2575102"/>
                </a:lnTo>
                <a:lnTo>
                  <a:pt x="11575986" y="2581274"/>
                </a:lnTo>
                <a:lnTo>
                  <a:pt x="11582330" y="2581274"/>
                </a:lnTo>
                <a:lnTo>
                  <a:pt x="11582330" y="2575102"/>
                </a:lnTo>
                <a:lnTo>
                  <a:pt x="11575986" y="2575102"/>
                </a:lnTo>
                <a:lnTo>
                  <a:pt x="11575986" y="1981201"/>
                </a:lnTo>
                <a:lnTo>
                  <a:pt x="10979121" y="1981201"/>
                </a:lnTo>
                <a:moveTo>
                  <a:pt x="10369570" y="1981201"/>
                </a:moveTo>
                <a:lnTo>
                  <a:pt x="10369570" y="1981201"/>
                </a:lnTo>
                <a:lnTo>
                  <a:pt x="10369570" y="2575102"/>
                </a:lnTo>
                <a:lnTo>
                  <a:pt x="10966435" y="2575102"/>
                </a:lnTo>
                <a:lnTo>
                  <a:pt x="10966435" y="2581274"/>
                </a:lnTo>
                <a:lnTo>
                  <a:pt x="10972778" y="2581274"/>
                </a:lnTo>
                <a:lnTo>
                  <a:pt x="10972778" y="2575102"/>
                </a:lnTo>
                <a:lnTo>
                  <a:pt x="10966435" y="2575102"/>
                </a:lnTo>
                <a:lnTo>
                  <a:pt x="10966435" y="1981201"/>
                </a:lnTo>
                <a:lnTo>
                  <a:pt x="10369570" y="1981201"/>
                </a:lnTo>
                <a:moveTo>
                  <a:pt x="11588795" y="1981201"/>
                </a:moveTo>
                <a:lnTo>
                  <a:pt x="11588795" y="1981201"/>
                </a:lnTo>
                <a:lnTo>
                  <a:pt x="11588795" y="2575102"/>
                </a:lnTo>
                <a:lnTo>
                  <a:pt x="12185660" y="2575102"/>
                </a:lnTo>
                <a:lnTo>
                  <a:pt x="12185660" y="2581274"/>
                </a:lnTo>
                <a:lnTo>
                  <a:pt x="12192003" y="2581274"/>
                </a:lnTo>
                <a:lnTo>
                  <a:pt x="12192003" y="2575102"/>
                </a:lnTo>
                <a:lnTo>
                  <a:pt x="12185660" y="2575102"/>
                </a:lnTo>
                <a:lnTo>
                  <a:pt x="12185660" y="1981201"/>
                </a:lnTo>
                <a:lnTo>
                  <a:pt x="11588795" y="1981201"/>
                </a:lnTo>
                <a:moveTo>
                  <a:pt x="616017" y="1371596"/>
                </a:moveTo>
                <a:lnTo>
                  <a:pt x="616017" y="1968445"/>
                </a:lnTo>
                <a:lnTo>
                  <a:pt x="1212882" y="1968445"/>
                </a:lnTo>
                <a:lnTo>
                  <a:pt x="1212882" y="1974823"/>
                </a:lnTo>
                <a:lnTo>
                  <a:pt x="1219225" y="1974823"/>
                </a:lnTo>
                <a:lnTo>
                  <a:pt x="1219225" y="1971669"/>
                </a:lnTo>
                <a:lnTo>
                  <a:pt x="1219225" y="1971669"/>
                </a:lnTo>
                <a:lnTo>
                  <a:pt x="1219225" y="1968445"/>
                </a:lnTo>
                <a:lnTo>
                  <a:pt x="1212882" y="1968445"/>
                </a:lnTo>
                <a:lnTo>
                  <a:pt x="1212882" y="1371596"/>
                </a:lnTo>
                <a:lnTo>
                  <a:pt x="616017" y="1371596"/>
                </a:lnTo>
                <a:moveTo>
                  <a:pt x="3054344" y="1371596"/>
                </a:moveTo>
                <a:lnTo>
                  <a:pt x="3054344" y="1968445"/>
                </a:lnTo>
                <a:lnTo>
                  <a:pt x="3651209" y="1968445"/>
                </a:lnTo>
                <a:lnTo>
                  <a:pt x="3651209" y="1974823"/>
                </a:lnTo>
                <a:lnTo>
                  <a:pt x="3657552" y="1974823"/>
                </a:lnTo>
                <a:lnTo>
                  <a:pt x="3657552" y="1968445"/>
                </a:lnTo>
                <a:lnTo>
                  <a:pt x="3651209" y="1968445"/>
                </a:lnTo>
                <a:lnTo>
                  <a:pt x="3651209" y="1371596"/>
                </a:lnTo>
                <a:lnTo>
                  <a:pt x="3054344" y="1371596"/>
                </a:lnTo>
                <a:moveTo>
                  <a:pt x="2444793" y="1371596"/>
                </a:moveTo>
                <a:lnTo>
                  <a:pt x="2444793" y="1968445"/>
                </a:lnTo>
                <a:lnTo>
                  <a:pt x="3041658" y="1968445"/>
                </a:lnTo>
                <a:lnTo>
                  <a:pt x="3041658" y="1974823"/>
                </a:lnTo>
                <a:lnTo>
                  <a:pt x="3048001" y="1974823"/>
                </a:lnTo>
                <a:lnTo>
                  <a:pt x="3048001" y="1968445"/>
                </a:lnTo>
                <a:lnTo>
                  <a:pt x="3041658" y="1968445"/>
                </a:lnTo>
                <a:lnTo>
                  <a:pt x="3041658" y="1371596"/>
                </a:lnTo>
                <a:lnTo>
                  <a:pt x="2444793" y="1371596"/>
                </a:lnTo>
                <a:moveTo>
                  <a:pt x="1835119" y="1371596"/>
                </a:moveTo>
                <a:lnTo>
                  <a:pt x="1835119" y="1968445"/>
                </a:lnTo>
                <a:lnTo>
                  <a:pt x="2431984" y="1968445"/>
                </a:lnTo>
                <a:lnTo>
                  <a:pt x="2431984" y="1974823"/>
                </a:lnTo>
                <a:lnTo>
                  <a:pt x="2438327" y="1974823"/>
                </a:lnTo>
                <a:lnTo>
                  <a:pt x="2438327" y="1968445"/>
                </a:lnTo>
                <a:lnTo>
                  <a:pt x="2431984" y="1968445"/>
                </a:lnTo>
                <a:lnTo>
                  <a:pt x="2431984" y="1371596"/>
                </a:lnTo>
                <a:lnTo>
                  <a:pt x="1835119" y="1371596"/>
                </a:lnTo>
                <a:moveTo>
                  <a:pt x="1225568" y="1371596"/>
                </a:moveTo>
                <a:lnTo>
                  <a:pt x="1225568" y="1371596"/>
                </a:lnTo>
                <a:lnTo>
                  <a:pt x="1225568" y="1371596"/>
                </a:lnTo>
                <a:lnTo>
                  <a:pt x="1225568" y="1968445"/>
                </a:lnTo>
                <a:lnTo>
                  <a:pt x="1822433" y="1968445"/>
                </a:lnTo>
                <a:lnTo>
                  <a:pt x="1822433" y="1828817"/>
                </a:lnTo>
                <a:lnTo>
                  <a:pt x="1822433" y="1828817"/>
                </a:lnTo>
                <a:lnTo>
                  <a:pt x="1822433" y="1371596"/>
                </a:lnTo>
                <a:lnTo>
                  <a:pt x="1225568" y="1371596"/>
                </a:lnTo>
                <a:moveTo>
                  <a:pt x="6102345" y="1371596"/>
                </a:moveTo>
                <a:lnTo>
                  <a:pt x="6102345" y="1828817"/>
                </a:lnTo>
                <a:lnTo>
                  <a:pt x="6102345" y="1968445"/>
                </a:lnTo>
                <a:lnTo>
                  <a:pt x="6699210" y="1968445"/>
                </a:lnTo>
                <a:lnTo>
                  <a:pt x="6699210" y="1828817"/>
                </a:lnTo>
                <a:lnTo>
                  <a:pt x="6699210" y="1371596"/>
                </a:lnTo>
                <a:lnTo>
                  <a:pt x="6102345" y="1371596"/>
                </a:lnTo>
                <a:moveTo>
                  <a:pt x="5492793" y="1371596"/>
                </a:moveTo>
                <a:lnTo>
                  <a:pt x="5492793" y="1968445"/>
                </a:lnTo>
                <a:lnTo>
                  <a:pt x="6089658" y="1968445"/>
                </a:lnTo>
                <a:lnTo>
                  <a:pt x="6089658" y="1828817"/>
                </a:lnTo>
                <a:lnTo>
                  <a:pt x="6089658" y="1371596"/>
                </a:lnTo>
                <a:lnTo>
                  <a:pt x="5492793" y="1371596"/>
                </a:lnTo>
                <a:moveTo>
                  <a:pt x="4883120" y="1371596"/>
                </a:moveTo>
                <a:lnTo>
                  <a:pt x="4883120" y="1968445"/>
                </a:lnTo>
                <a:lnTo>
                  <a:pt x="5479985" y="1968445"/>
                </a:lnTo>
                <a:lnTo>
                  <a:pt x="5479985" y="1828817"/>
                </a:lnTo>
                <a:lnTo>
                  <a:pt x="5479985" y="1828817"/>
                </a:lnTo>
                <a:lnTo>
                  <a:pt x="5479985" y="1371596"/>
                </a:lnTo>
                <a:lnTo>
                  <a:pt x="4883120" y="1371596"/>
                </a:lnTo>
                <a:moveTo>
                  <a:pt x="3664017" y="1371596"/>
                </a:moveTo>
                <a:lnTo>
                  <a:pt x="3664017" y="1371596"/>
                </a:lnTo>
                <a:lnTo>
                  <a:pt x="3664017" y="1371596"/>
                </a:lnTo>
                <a:lnTo>
                  <a:pt x="3664017" y="1968445"/>
                </a:lnTo>
                <a:lnTo>
                  <a:pt x="4260882" y="1968445"/>
                </a:lnTo>
                <a:lnTo>
                  <a:pt x="4260882" y="1828817"/>
                </a:lnTo>
                <a:lnTo>
                  <a:pt x="4260882" y="1828817"/>
                </a:lnTo>
                <a:lnTo>
                  <a:pt x="4260882" y="1371596"/>
                </a:lnTo>
                <a:lnTo>
                  <a:pt x="3664017" y="1371596"/>
                </a:lnTo>
                <a:moveTo>
                  <a:pt x="8540794" y="1371596"/>
                </a:moveTo>
                <a:lnTo>
                  <a:pt x="8540794" y="1828817"/>
                </a:lnTo>
                <a:lnTo>
                  <a:pt x="8540794" y="1968445"/>
                </a:lnTo>
                <a:lnTo>
                  <a:pt x="9137659" y="1968445"/>
                </a:lnTo>
                <a:lnTo>
                  <a:pt x="9137659" y="1828817"/>
                </a:lnTo>
                <a:lnTo>
                  <a:pt x="9137659" y="1371596"/>
                </a:lnTo>
                <a:lnTo>
                  <a:pt x="8540794" y="1371596"/>
                </a:lnTo>
                <a:moveTo>
                  <a:pt x="7931121" y="1371596"/>
                </a:moveTo>
                <a:lnTo>
                  <a:pt x="7931121" y="1828817"/>
                </a:lnTo>
                <a:lnTo>
                  <a:pt x="7931121" y="1968445"/>
                </a:lnTo>
                <a:lnTo>
                  <a:pt x="8527986" y="1968445"/>
                </a:lnTo>
                <a:lnTo>
                  <a:pt x="8527986" y="1828817"/>
                </a:lnTo>
                <a:lnTo>
                  <a:pt x="8527986" y="1371596"/>
                </a:lnTo>
                <a:lnTo>
                  <a:pt x="7931121" y="1371596"/>
                </a:lnTo>
                <a:moveTo>
                  <a:pt x="7321569" y="1371596"/>
                </a:moveTo>
                <a:lnTo>
                  <a:pt x="7321569" y="1828817"/>
                </a:lnTo>
                <a:lnTo>
                  <a:pt x="7321569" y="1968445"/>
                </a:lnTo>
                <a:lnTo>
                  <a:pt x="7918434" y="1968445"/>
                </a:lnTo>
                <a:lnTo>
                  <a:pt x="7918434" y="1828817"/>
                </a:lnTo>
                <a:lnTo>
                  <a:pt x="7918434" y="1371596"/>
                </a:lnTo>
                <a:lnTo>
                  <a:pt x="7321569" y="1371596"/>
                </a:lnTo>
                <a:moveTo>
                  <a:pt x="11588795" y="1371596"/>
                </a:moveTo>
                <a:lnTo>
                  <a:pt x="11588795" y="1828817"/>
                </a:lnTo>
                <a:lnTo>
                  <a:pt x="11588795" y="1968445"/>
                </a:lnTo>
                <a:lnTo>
                  <a:pt x="12185660" y="1968445"/>
                </a:lnTo>
                <a:lnTo>
                  <a:pt x="12185660" y="1828817"/>
                </a:lnTo>
                <a:lnTo>
                  <a:pt x="12185660" y="1371596"/>
                </a:lnTo>
                <a:lnTo>
                  <a:pt x="11588795" y="1371596"/>
                </a:lnTo>
                <a:moveTo>
                  <a:pt x="10979121" y="1371596"/>
                </a:moveTo>
                <a:lnTo>
                  <a:pt x="10979121" y="1828817"/>
                </a:lnTo>
                <a:lnTo>
                  <a:pt x="10979121" y="1968445"/>
                </a:lnTo>
                <a:lnTo>
                  <a:pt x="11575986" y="1968445"/>
                </a:lnTo>
                <a:lnTo>
                  <a:pt x="11575986" y="1828817"/>
                </a:lnTo>
                <a:lnTo>
                  <a:pt x="11575986" y="1371596"/>
                </a:lnTo>
                <a:lnTo>
                  <a:pt x="10979121" y="1371596"/>
                </a:lnTo>
                <a:moveTo>
                  <a:pt x="10369570" y="1371596"/>
                </a:moveTo>
                <a:lnTo>
                  <a:pt x="10369570" y="1828817"/>
                </a:lnTo>
                <a:lnTo>
                  <a:pt x="10369570" y="1968445"/>
                </a:lnTo>
                <a:lnTo>
                  <a:pt x="10966435" y="1968445"/>
                </a:lnTo>
                <a:lnTo>
                  <a:pt x="10966435" y="1828817"/>
                </a:lnTo>
                <a:lnTo>
                  <a:pt x="10966435" y="1371596"/>
                </a:lnTo>
                <a:lnTo>
                  <a:pt x="10369570" y="1371596"/>
                </a:lnTo>
                <a:moveTo>
                  <a:pt x="9759897" y="1371596"/>
                </a:moveTo>
                <a:lnTo>
                  <a:pt x="9759897" y="1828817"/>
                </a:lnTo>
                <a:lnTo>
                  <a:pt x="9759897" y="1968445"/>
                </a:lnTo>
                <a:lnTo>
                  <a:pt x="10356762" y="1968445"/>
                </a:lnTo>
                <a:lnTo>
                  <a:pt x="10356762" y="1828817"/>
                </a:lnTo>
                <a:lnTo>
                  <a:pt x="10356762" y="1371596"/>
                </a:lnTo>
                <a:lnTo>
                  <a:pt x="9759897" y="1371596"/>
                </a:lnTo>
                <a:moveTo>
                  <a:pt x="9150345" y="1371596"/>
                </a:moveTo>
                <a:lnTo>
                  <a:pt x="9150345" y="1371596"/>
                </a:lnTo>
                <a:lnTo>
                  <a:pt x="9150345" y="1828817"/>
                </a:lnTo>
                <a:lnTo>
                  <a:pt x="9150345" y="1968445"/>
                </a:lnTo>
                <a:lnTo>
                  <a:pt x="9747210" y="1968445"/>
                </a:lnTo>
                <a:lnTo>
                  <a:pt x="9747210" y="1828817"/>
                </a:lnTo>
                <a:lnTo>
                  <a:pt x="9747210" y="1371596"/>
                </a:lnTo>
                <a:lnTo>
                  <a:pt x="9150345" y="1371596"/>
                </a:lnTo>
                <a:moveTo>
                  <a:pt x="616017" y="761990"/>
                </a:moveTo>
                <a:lnTo>
                  <a:pt x="616017" y="761990"/>
                </a:lnTo>
                <a:lnTo>
                  <a:pt x="616017" y="761990"/>
                </a:lnTo>
                <a:lnTo>
                  <a:pt x="616017" y="1355891"/>
                </a:lnTo>
                <a:lnTo>
                  <a:pt x="1212882" y="1355891"/>
                </a:lnTo>
                <a:lnTo>
                  <a:pt x="1212882" y="1362063"/>
                </a:lnTo>
                <a:lnTo>
                  <a:pt x="1219225" y="1362063"/>
                </a:lnTo>
                <a:lnTo>
                  <a:pt x="1219225" y="1355891"/>
                </a:lnTo>
                <a:lnTo>
                  <a:pt x="1212882" y="1355891"/>
                </a:lnTo>
                <a:lnTo>
                  <a:pt x="1212882" y="761990"/>
                </a:lnTo>
                <a:lnTo>
                  <a:pt x="616017" y="761990"/>
                </a:lnTo>
                <a:moveTo>
                  <a:pt x="1225568" y="761990"/>
                </a:moveTo>
                <a:lnTo>
                  <a:pt x="1225568" y="761990"/>
                </a:lnTo>
                <a:lnTo>
                  <a:pt x="1225568" y="761990"/>
                </a:lnTo>
                <a:lnTo>
                  <a:pt x="1225568" y="1355891"/>
                </a:lnTo>
                <a:lnTo>
                  <a:pt x="1822433" y="1355891"/>
                </a:lnTo>
                <a:lnTo>
                  <a:pt x="1822433" y="1362063"/>
                </a:lnTo>
                <a:lnTo>
                  <a:pt x="1828776" y="1362063"/>
                </a:lnTo>
                <a:lnTo>
                  <a:pt x="1828776" y="1355891"/>
                </a:lnTo>
                <a:lnTo>
                  <a:pt x="1822433" y="1355891"/>
                </a:lnTo>
                <a:lnTo>
                  <a:pt x="1822433" y="761990"/>
                </a:lnTo>
                <a:lnTo>
                  <a:pt x="1225568" y="761990"/>
                </a:lnTo>
                <a:moveTo>
                  <a:pt x="1835241" y="761990"/>
                </a:moveTo>
                <a:lnTo>
                  <a:pt x="1835241" y="761990"/>
                </a:lnTo>
                <a:lnTo>
                  <a:pt x="1835241" y="761990"/>
                </a:lnTo>
                <a:lnTo>
                  <a:pt x="1835241" y="1355891"/>
                </a:lnTo>
                <a:lnTo>
                  <a:pt x="2432106" y="1355891"/>
                </a:lnTo>
                <a:lnTo>
                  <a:pt x="2432106" y="1362063"/>
                </a:lnTo>
                <a:lnTo>
                  <a:pt x="2438449" y="1362063"/>
                </a:lnTo>
                <a:lnTo>
                  <a:pt x="2438449" y="1355891"/>
                </a:lnTo>
                <a:lnTo>
                  <a:pt x="2432106" y="1355891"/>
                </a:lnTo>
                <a:lnTo>
                  <a:pt x="2432106" y="761990"/>
                </a:lnTo>
                <a:lnTo>
                  <a:pt x="1835241" y="761990"/>
                </a:lnTo>
                <a:moveTo>
                  <a:pt x="2444793" y="761990"/>
                </a:moveTo>
                <a:lnTo>
                  <a:pt x="2444793" y="761990"/>
                </a:lnTo>
                <a:lnTo>
                  <a:pt x="2444793" y="761990"/>
                </a:lnTo>
                <a:lnTo>
                  <a:pt x="2444793" y="1355891"/>
                </a:lnTo>
                <a:lnTo>
                  <a:pt x="3041658" y="1355891"/>
                </a:lnTo>
                <a:lnTo>
                  <a:pt x="3041658" y="1362063"/>
                </a:lnTo>
                <a:lnTo>
                  <a:pt x="3048001" y="1362063"/>
                </a:lnTo>
                <a:lnTo>
                  <a:pt x="3048001" y="1355891"/>
                </a:lnTo>
                <a:lnTo>
                  <a:pt x="3041658" y="1355891"/>
                </a:lnTo>
                <a:lnTo>
                  <a:pt x="3041658" y="761990"/>
                </a:lnTo>
                <a:lnTo>
                  <a:pt x="2444793" y="761990"/>
                </a:lnTo>
                <a:moveTo>
                  <a:pt x="3664017" y="761990"/>
                </a:moveTo>
                <a:lnTo>
                  <a:pt x="3664017" y="761990"/>
                </a:lnTo>
                <a:lnTo>
                  <a:pt x="3664017" y="761990"/>
                </a:lnTo>
                <a:lnTo>
                  <a:pt x="3664017" y="1355891"/>
                </a:lnTo>
                <a:lnTo>
                  <a:pt x="4260882" y="1355891"/>
                </a:lnTo>
                <a:lnTo>
                  <a:pt x="4260882" y="1362063"/>
                </a:lnTo>
                <a:lnTo>
                  <a:pt x="4267225" y="1362063"/>
                </a:lnTo>
                <a:lnTo>
                  <a:pt x="4267225" y="1362063"/>
                </a:lnTo>
                <a:lnTo>
                  <a:pt x="4267225" y="1355891"/>
                </a:lnTo>
                <a:lnTo>
                  <a:pt x="4260882" y="1355891"/>
                </a:lnTo>
                <a:lnTo>
                  <a:pt x="4260882" y="761990"/>
                </a:lnTo>
                <a:lnTo>
                  <a:pt x="3664017" y="761990"/>
                </a:lnTo>
                <a:moveTo>
                  <a:pt x="4273569" y="761990"/>
                </a:moveTo>
                <a:lnTo>
                  <a:pt x="4273569" y="761990"/>
                </a:lnTo>
                <a:lnTo>
                  <a:pt x="4273569" y="761990"/>
                </a:lnTo>
                <a:lnTo>
                  <a:pt x="4273569" y="1355891"/>
                </a:lnTo>
                <a:lnTo>
                  <a:pt x="4870434" y="1355891"/>
                </a:lnTo>
                <a:lnTo>
                  <a:pt x="4870434" y="1362063"/>
                </a:lnTo>
                <a:lnTo>
                  <a:pt x="4876777" y="1362063"/>
                </a:lnTo>
                <a:lnTo>
                  <a:pt x="4876777" y="1355891"/>
                </a:lnTo>
                <a:lnTo>
                  <a:pt x="4870434" y="1355891"/>
                </a:lnTo>
                <a:lnTo>
                  <a:pt x="4870434" y="761990"/>
                </a:lnTo>
                <a:lnTo>
                  <a:pt x="4273569" y="761990"/>
                </a:lnTo>
                <a:moveTo>
                  <a:pt x="4883120" y="761990"/>
                </a:moveTo>
                <a:lnTo>
                  <a:pt x="4883120" y="761990"/>
                </a:lnTo>
                <a:lnTo>
                  <a:pt x="4883120" y="1355891"/>
                </a:lnTo>
                <a:lnTo>
                  <a:pt x="5479985" y="1355891"/>
                </a:lnTo>
                <a:lnTo>
                  <a:pt x="5479985" y="1362063"/>
                </a:lnTo>
                <a:lnTo>
                  <a:pt x="5486328" y="1362063"/>
                </a:lnTo>
                <a:lnTo>
                  <a:pt x="5486328" y="1355891"/>
                </a:lnTo>
                <a:lnTo>
                  <a:pt x="5479985" y="1355891"/>
                </a:lnTo>
                <a:lnTo>
                  <a:pt x="5479985" y="761990"/>
                </a:lnTo>
                <a:lnTo>
                  <a:pt x="4883120" y="761990"/>
                </a:lnTo>
                <a:moveTo>
                  <a:pt x="5492793" y="761990"/>
                </a:moveTo>
                <a:lnTo>
                  <a:pt x="5492793" y="761990"/>
                </a:lnTo>
                <a:lnTo>
                  <a:pt x="5492793" y="761990"/>
                </a:lnTo>
                <a:lnTo>
                  <a:pt x="5492793" y="1355891"/>
                </a:lnTo>
                <a:lnTo>
                  <a:pt x="6089658" y="1355891"/>
                </a:lnTo>
                <a:lnTo>
                  <a:pt x="6089658" y="1362063"/>
                </a:lnTo>
                <a:lnTo>
                  <a:pt x="6096001" y="1362063"/>
                </a:lnTo>
                <a:lnTo>
                  <a:pt x="6096001" y="1355891"/>
                </a:lnTo>
                <a:lnTo>
                  <a:pt x="6089658" y="1355891"/>
                </a:lnTo>
                <a:lnTo>
                  <a:pt x="6089658" y="761990"/>
                </a:lnTo>
                <a:lnTo>
                  <a:pt x="5492793" y="761990"/>
                </a:lnTo>
                <a:moveTo>
                  <a:pt x="6102345" y="761990"/>
                </a:moveTo>
                <a:lnTo>
                  <a:pt x="6102345" y="761990"/>
                </a:lnTo>
                <a:lnTo>
                  <a:pt x="6102345" y="1355891"/>
                </a:lnTo>
                <a:lnTo>
                  <a:pt x="6699210" y="1355891"/>
                </a:lnTo>
                <a:lnTo>
                  <a:pt x="6699210" y="1362063"/>
                </a:lnTo>
                <a:lnTo>
                  <a:pt x="6705553" y="1362063"/>
                </a:lnTo>
                <a:lnTo>
                  <a:pt x="6705553" y="1355891"/>
                </a:lnTo>
                <a:lnTo>
                  <a:pt x="6699210" y="1355891"/>
                </a:lnTo>
                <a:lnTo>
                  <a:pt x="6699210" y="761990"/>
                </a:lnTo>
                <a:lnTo>
                  <a:pt x="6102345" y="761990"/>
                </a:lnTo>
                <a:moveTo>
                  <a:pt x="6711896" y="761990"/>
                </a:moveTo>
                <a:lnTo>
                  <a:pt x="6711896" y="761990"/>
                </a:lnTo>
                <a:lnTo>
                  <a:pt x="6711896" y="1355891"/>
                </a:lnTo>
                <a:lnTo>
                  <a:pt x="7308761" y="1355891"/>
                </a:lnTo>
                <a:lnTo>
                  <a:pt x="7308761" y="1362063"/>
                </a:lnTo>
                <a:lnTo>
                  <a:pt x="7315104" y="1362063"/>
                </a:lnTo>
                <a:lnTo>
                  <a:pt x="7315104" y="1355891"/>
                </a:lnTo>
                <a:lnTo>
                  <a:pt x="7308761" y="1355891"/>
                </a:lnTo>
                <a:lnTo>
                  <a:pt x="7308761" y="761990"/>
                </a:lnTo>
                <a:lnTo>
                  <a:pt x="6711896" y="761990"/>
                </a:lnTo>
                <a:moveTo>
                  <a:pt x="7321569" y="761990"/>
                </a:moveTo>
                <a:lnTo>
                  <a:pt x="7321569" y="761990"/>
                </a:lnTo>
                <a:lnTo>
                  <a:pt x="7321569" y="1355891"/>
                </a:lnTo>
                <a:lnTo>
                  <a:pt x="7918434" y="1355891"/>
                </a:lnTo>
                <a:lnTo>
                  <a:pt x="7918434" y="1362063"/>
                </a:lnTo>
                <a:lnTo>
                  <a:pt x="7924778" y="1362063"/>
                </a:lnTo>
                <a:lnTo>
                  <a:pt x="7924778" y="1355891"/>
                </a:lnTo>
                <a:lnTo>
                  <a:pt x="7918434" y="1355891"/>
                </a:lnTo>
                <a:lnTo>
                  <a:pt x="7918434" y="761990"/>
                </a:lnTo>
                <a:lnTo>
                  <a:pt x="7321569" y="761990"/>
                </a:lnTo>
                <a:moveTo>
                  <a:pt x="7931121" y="761990"/>
                </a:moveTo>
                <a:lnTo>
                  <a:pt x="7931121" y="761990"/>
                </a:lnTo>
                <a:lnTo>
                  <a:pt x="7931121" y="1355891"/>
                </a:lnTo>
                <a:lnTo>
                  <a:pt x="8527986" y="1355891"/>
                </a:lnTo>
                <a:lnTo>
                  <a:pt x="8527986" y="1362063"/>
                </a:lnTo>
                <a:lnTo>
                  <a:pt x="8534329" y="1362063"/>
                </a:lnTo>
                <a:lnTo>
                  <a:pt x="8534329" y="1355891"/>
                </a:lnTo>
                <a:lnTo>
                  <a:pt x="8527986" y="1355891"/>
                </a:lnTo>
                <a:lnTo>
                  <a:pt x="8527986" y="761990"/>
                </a:lnTo>
                <a:lnTo>
                  <a:pt x="7931121" y="761990"/>
                </a:lnTo>
                <a:moveTo>
                  <a:pt x="9150345" y="761990"/>
                </a:moveTo>
                <a:lnTo>
                  <a:pt x="9150345" y="761990"/>
                </a:lnTo>
                <a:lnTo>
                  <a:pt x="9150345" y="1355891"/>
                </a:lnTo>
                <a:lnTo>
                  <a:pt x="9747210" y="1355891"/>
                </a:lnTo>
                <a:lnTo>
                  <a:pt x="9747210" y="1362063"/>
                </a:lnTo>
                <a:lnTo>
                  <a:pt x="9753554" y="1362063"/>
                </a:lnTo>
                <a:lnTo>
                  <a:pt x="9753554" y="1355891"/>
                </a:lnTo>
                <a:lnTo>
                  <a:pt x="9747210" y="1355891"/>
                </a:lnTo>
                <a:lnTo>
                  <a:pt x="9747210" y="761990"/>
                </a:lnTo>
                <a:lnTo>
                  <a:pt x="9150345" y="761990"/>
                </a:lnTo>
                <a:moveTo>
                  <a:pt x="9759897" y="761990"/>
                </a:moveTo>
                <a:lnTo>
                  <a:pt x="9759897" y="761990"/>
                </a:lnTo>
                <a:lnTo>
                  <a:pt x="9759897" y="1355891"/>
                </a:lnTo>
                <a:lnTo>
                  <a:pt x="10356762" y="1355891"/>
                </a:lnTo>
                <a:lnTo>
                  <a:pt x="10356762" y="1362063"/>
                </a:lnTo>
                <a:lnTo>
                  <a:pt x="10363105" y="1362063"/>
                </a:lnTo>
                <a:lnTo>
                  <a:pt x="10363105" y="1355891"/>
                </a:lnTo>
                <a:lnTo>
                  <a:pt x="10356762" y="1355891"/>
                </a:lnTo>
                <a:lnTo>
                  <a:pt x="10356762" y="761990"/>
                </a:lnTo>
                <a:lnTo>
                  <a:pt x="9759897" y="761990"/>
                </a:lnTo>
                <a:moveTo>
                  <a:pt x="10369570" y="761990"/>
                </a:moveTo>
                <a:lnTo>
                  <a:pt x="10369570" y="761990"/>
                </a:lnTo>
                <a:lnTo>
                  <a:pt x="10369570" y="1355891"/>
                </a:lnTo>
                <a:lnTo>
                  <a:pt x="10966435" y="1355891"/>
                </a:lnTo>
                <a:lnTo>
                  <a:pt x="10966435" y="1362063"/>
                </a:lnTo>
                <a:lnTo>
                  <a:pt x="10972778" y="1362063"/>
                </a:lnTo>
                <a:lnTo>
                  <a:pt x="10972778" y="1355891"/>
                </a:lnTo>
                <a:lnTo>
                  <a:pt x="10966435" y="1355891"/>
                </a:lnTo>
                <a:lnTo>
                  <a:pt x="10966435" y="761990"/>
                </a:lnTo>
                <a:lnTo>
                  <a:pt x="10369570" y="761990"/>
                </a:lnTo>
                <a:moveTo>
                  <a:pt x="10979121" y="761990"/>
                </a:moveTo>
                <a:lnTo>
                  <a:pt x="10979121" y="761990"/>
                </a:lnTo>
                <a:lnTo>
                  <a:pt x="10979121" y="1355891"/>
                </a:lnTo>
                <a:lnTo>
                  <a:pt x="11575986" y="1355891"/>
                </a:lnTo>
                <a:lnTo>
                  <a:pt x="11575986" y="1362063"/>
                </a:lnTo>
                <a:lnTo>
                  <a:pt x="11582330" y="1362063"/>
                </a:lnTo>
                <a:lnTo>
                  <a:pt x="11582330" y="1355891"/>
                </a:lnTo>
                <a:lnTo>
                  <a:pt x="11575986" y="1355891"/>
                </a:lnTo>
                <a:lnTo>
                  <a:pt x="11575986" y="761990"/>
                </a:lnTo>
                <a:lnTo>
                  <a:pt x="10979121" y="761990"/>
                </a:lnTo>
                <a:moveTo>
                  <a:pt x="11588795" y="761990"/>
                </a:moveTo>
                <a:lnTo>
                  <a:pt x="11588795" y="761990"/>
                </a:lnTo>
                <a:lnTo>
                  <a:pt x="11588795" y="1355891"/>
                </a:lnTo>
                <a:lnTo>
                  <a:pt x="12185660" y="1355891"/>
                </a:lnTo>
                <a:lnTo>
                  <a:pt x="12185660" y="1362063"/>
                </a:lnTo>
                <a:lnTo>
                  <a:pt x="12192003" y="1362063"/>
                </a:lnTo>
                <a:lnTo>
                  <a:pt x="12192003" y="1355891"/>
                </a:lnTo>
                <a:lnTo>
                  <a:pt x="12185660" y="1355891"/>
                </a:lnTo>
                <a:lnTo>
                  <a:pt x="12185660" y="761990"/>
                </a:lnTo>
                <a:lnTo>
                  <a:pt x="11588795" y="761990"/>
                </a:lnTo>
                <a:moveTo>
                  <a:pt x="12185660" y="0"/>
                </a:moveTo>
                <a:lnTo>
                  <a:pt x="12198346" y="0"/>
                </a:lnTo>
                <a:lnTo>
                  <a:pt x="12198346" y="609606"/>
                </a:lnTo>
                <a:lnTo>
                  <a:pt x="12198346" y="754172"/>
                </a:lnTo>
                <a:lnTo>
                  <a:pt x="12198346" y="762058"/>
                </a:lnTo>
                <a:lnTo>
                  <a:pt x="12198346" y="1362132"/>
                </a:lnTo>
                <a:lnTo>
                  <a:pt x="12198346" y="1363777"/>
                </a:lnTo>
                <a:lnTo>
                  <a:pt x="12198346" y="1371664"/>
                </a:lnTo>
                <a:lnTo>
                  <a:pt x="12198346" y="1828886"/>
                </a:lnTo>
                <a:lnTo>
                  <a:pt x="12198346" y="1974892"/>
                </a:lnTo>
                <a:lnTo>
                  <a:pt x="12198346" y="1981270"/>
                </a:lnTo>
                <a:lnTo>
                  <a:pt x="12198346" y="2581343"/>
                </a:lnTo>
                <a:lnTo>
                  <a:pt x="12198346" y="2582989"/>
                </a:lnTo>
                <a:lnTo>
                  <a:pt x="12198346" y="2590876"/>
                </a:lnTo>
                <a:lnTo>
                  <a:pt x="12198346" y="3194103"/>
                </a:lnTo>
                <a:lnTo>
                  <a:pt x="12198346" y="3200481"/>
                </a:lnTo>
                <a:lnTo>
                  <a:pt x="12198346" y="3200481"/>
                </a:lnTo>
                <a:lnTo>
                  <a:pt x="12198346" y="3803778"/>
                </a:lnTo>
                <a:lnTo>
                  <a:pt x="12198346" y="3810087"/>
                </a:lnTo>
                <a:lnTo>
                  <a:pt x="12198346" y="4413383"/>
                </a:lnTo>
                <a:lnTo>
                  <a:pt x="12198346" y="4419693"/>
                </a:lnTo>
                <a:lnTo>
                  <a:pt x="12198346" y="5016611"/>
                </a:lnTo>
                <a:lnTo>
                  <a:pt x="12198346" y="5023058"/>
                </a:lnTo>
                <a:lnTo>
                  <a:pt x="12198346" y="5029367"/>
                </a:lnTo>
                <a:lnTo>
                  <a:pt x="12198346" y="5632526"/>
                </a:lnTo>
                <a:lnTo>
                  <a:pt x="12198346" y="5638973"/>
                </a:lnTo>
                <a:lnTo>
                  <a:pt x="12192003" y="5638973"/>
                </a:lnTo>
                <a:lnTo>
                  <a:pt x="11588795" y="5638973"/>
                </a:lnTo>
                <a:lnTo>
                  <a:pt x="11582451" y="5638973"/>
                </a:lnTo>
                <a:lnTo>
                  <a:pt x="10979243" y="5638973"/>
                </a:lnTo>
                <a:lnTo>
                  <a:pt x="10972900" y="5638973"/>
                </a:lnTo>
                <a:lnTo>
                  <a:pt x="10972900" y="5643705"/>
                </a:lnTo>
                <a:lnTo>
                  <a:pt x="10979243" y="5643705"/>
                </a:lnTo>
                <a:lnTo>
                  <a:pt x="10979243" y="6236097"/>
                </a:lnTo>
                <a:lnTo>
                  <a:pt x="11576108" y="6236097"/>
                </a:lnTo>
                <a:lnTo>
                  <a:pt x="11576108" y="6242338"/>
                </a:lnTo>
                <a:lnTo>
                  <a:pt x="11582451" y="6242338"/>
                </a:lnTo>
                <a:lnTo>
                  <a:pt x="11582451" y="6236097"/>
                </a:lnTo>
                <a:lnTo>
                  <a:pt x="11576108" y="6236097"/>
                </a:lnTo>
                <a:lnTo>
                  <a:pt x="11576108" y="5643705"/>
                </a:lnTo>
                <a:lnTo>
                  <a:pt x="11588794" y="5643705"/>
                </a:lnTo>
                <a:lnTo>
                  <a:pt x="11588794" y="6236097"/>
                </a:lnTo>
                <a:lnTo>
                  <a:pt x="12185659" y="6236097"/>
                </a:lnTo>
                <a:lnTo>
                  <a:pt x="12185659" y="6242338"/>
                </a:lnTo>
                <a:lnTo>
                  <a:pt x="12192003" y="6242338"/>
                </a:lnTo>
                <a:lnTo>
                  <a:pt x="12192003" y="6236097"/>
                </a:lnTo>
                <a:lnTo>
                  <a:pt x="12185659" y="6236097"/>
                </a:lnTo>
                <a:lnTo>
                  <a:pt x="12185659" y="5643705"/>
                </a:lnTo>
                <a:lnTo>
                  <a:pt x="12198346" y="5643705"/>
                </a:lnTo>
                <a:lnTo>
                  <a:pt x="12198346" y="6242338"/>
                </a:lnTo>
                <a:lnTo>
                  <a:pt x="12198346" y="6248578"/>
                </a:lnTo>
                <a:lnTo>
                  <a:pt x="12192003" y="6248578"/>
                </a:lnTo>
                <a:lnTo>
                  <a:pt x="11588794" y="6248578"/>
                </a:lnTo>
                <a:lnTo>
                  <a:pt x="11582451" y="6248578"/>
                </a:lnTo>
                <a:lnTo>
                  <a:pt x="10979243" y="6248578"/>
                </a:lnTo>
                <a:lnTo>
                  <a:pt x="10972900" y="6248578"/>
                </a:lnTo>
                <a:lnTo>
                  <a:pt x="10369691" y="6248578"/>
                </a:lnTo>
                <a:lnTo>
                  <a:pt x="10363348" y="6248578"/>
                </a:lnTo>
                <a:lnTo>
                  <a:pt x="9760140" y="6248578"/>
                </a:lnTo>
                <a:lnTo>
                  <a:pt x="9753797" y="6248578"/>
                </a:lnTo>
                <a:lnTo>
                  <a:pt x="9150589" y="6248578"/>
                </a:lnTo>
                <a:lnTo>
                  <a:pt x="9144245" y="6248578"/>
                </a:lnTo>
                <a:lnTo>
                  <a:pt x="8541037" y="6248578"/>
                </a:lnTo>
                <a:lnTo>
                  <a:pt x="8534694" y="6248578"/>
                </a:lnTo>
                <a:lnTo>
                  <a:pt x="7931486" y="6248578"/>
                </a:lnTo>
                <a:lnTo>
                  <a:pt x="7925143" y="6248578"/>
                </a:lnTo>
                <a:lnTo>
                  <a:pt x="7321934" y="6248578"/>
                </a:lnTo>
                <a:lnTo>
                  <a:pt x="7315591" y="6248578"/>
                </a:lnTo>
                <a:lnTo>
                  <a:pt x="6712383" y="6248578"/>
                </a:lnTo>
                <a:lnTo>
                  <a:pt x="6706040" y="6248578"/>
                </a:lnTo>
                <a:lnTo>
                  <a:pt x="6706040" y="6248578"/>
                </a:lnTo>
                <a:lnTo>
                  <a:pt x="6712383" y="6248578"/>
                </a:lnTo>
                <a:lnTo>
                  <a:pt x="6712383" y="6845634"/>
                </a:lnTo>
                <a:lnTo>
                  <a:pt x="7309248" y="6845634"/>
                </a:lnTo>
                <a:lnTo>
                  <a:pt x="7309248" y="6851943"/>
                </a:lnTo>
                <a:lnTo>
                  <a:pt x="7315591" y="6851943"/>
                </a:lnTo>
                <a:lnTo>
                  <a:pt x="7315591" y="6845634"/>
                </a:lnTo>
                <a:lnTo>
                  <a:pt x="7309248" y="6845634"/>
                </a:lnTo>
                <a:lnTo>
                  <a:pt x="7309248" y="6248578"/>
                </a:lnTo>
                <a:lnTo>
                  <a:pt x="7321934" y="6248578"/>
                </a:lnTo>
                <a:lnTo>
                  <a:pt x="7321934" y="6845634"/>
                </a:lnTo>
                <a:lnTo>
                  <a:pt x="7918799" y="6845634"/>
                </a:lnTo>
                <a:lnTo>
                  <a:pt x="7918799" y="6851943"/>
                </a:lnTo>
                <a:lnTo>
                  <a:pt x="7925143" y="6851943"/>
                </a:lnTo>
                <a:lnTo>
                  <a:pt x="7925143" y="6845634"/>
                </a:lnTo>
                <a:lnTo>
                  <a:pt x="7918799" y="6845634"/>
                </a:lnTo>
                <a:lnTo>
                  <a:pt x="7918799" y="6248578"/>
                </a:lnTo>
                <a:lnTo>
                  <a:pt x="7931486" y="6248578"/>
                </a:lnTo>
                <a:lnTo>
                  <a:pt x="7931486" y="6845634"/>
                </a:lnTo>
                <a:lnTo>
                  <a:pt x="8528351" y="6845634"/>
                </a:lnTo>
                <a:lnTo>
                  <a:pt x="8528351" y="6851943"/>
                </a:lnTo>
                <a:lnTo>
                  <a:pt x="8534694" y="6851943"/>
                </a:lnTo>
                <a:lnTo>
                  <a:pt x="8534694" y="6845634"/>
                </a:lnTo>
                <a:lnTo>
                  <a:pt x="8528351" y="6845634"/>
                </a:lnTo>
                <a:lnTo>
                  <a:pt x="8528351" y="6248578"/>
                </a:lnTo>
                <a:lnTo>
                  <a:pt x="8541037" y="6248578"/>
                </a:lnTo>
                <a:lnTo>
                  <a:pt x="8541037" y="6845634"/>
                </a:lnTo>
                <a:lnTo>
                  <a:pt x="9137902" y="6845634"/>
                </a:lnTo>
                <a:lnTo>
                  <a:pt x="9137902" y="6851943"/>
                </a:lnTo>
                <a:lnTo>
                  <a:pt x="9144245" y="6851943"/>
                </a:lnTo>
                <a:lnTo>
                  <a:pt x="9144245" y="6845634"/>
                </a:lnTo>
                <a:lnTo>
                  <a:pt x="9137902" y="6845634"/>
                </a:lnTo>
                <a:lnTo>
                  <a:pt x="9137902" y="6248578"/>
                </a:lnTo>
                <a:lnTo>
                  <a:pt x="9150588" y="6248578"/>
                </a:lnTo>
                <a:lnTo>
                  <a:pt x="9150588" y="6845634"/>
                </a:lnTo>
                <a:lnTo>
                  <a:pt x="9747453" y="6845634"/>
                </a:lnTo>
                <a:lnTo>
                  <a:pt x="9747453" y="6851943"/>
                </a:lnTo>
                <a:lnTo>
                  <a:pt x="9753797" y="6851943"/>
                </a:lnTo>
                <a:lnTo>
                  <a:pt x="9753797" y="6845634"/>
                </a:lnTo>
                <a:lnTo>
                  <a:pt x="9747453" y="6845634"/>
                </a:lnTo>
                <a:lnTo>
                  <a:pt x="9747453" y="6248578"/>
                </a:lnTo>
                <a:lnTo>
                  <a:pt x="9760140" y="6248578"/>
                </a:lnTo>
                <a:lnTo>
                  <a:pt x="9760140" y="6845634"/>
                </a:lnTo>
                <a:lnTo>
                  <a:pt x="10357005" y="6845634"/>
                </a:lnTo>
                <a:lnTo>
                  <a:pt x="10357005" y="6851943"/>
                </a:lnTo>
                <a:lnTo>
                  <a:pt x="10363348" y="6851943"/>
                </a:lnTo>
                <a:lnTo>
                  <a:pt x="10363348" y="6845634"/>
                </a:lnTo>
                <a:lnTo>
                  <a:pt x="10357005" y="6845634"/>
                </a:lnTo>
                <a:lnTo>
                  <a:pt x="10357005" y="6248578"/>
                </a:lnTo>
                <a:lnTo>
                  <a:pt x="10369691" y="6248578"/>
                </a:lnTo>
                <a:lnTo>
                  <a:pt x="10369691" y="6845634"/>
                </a:lnTo>
                <a:lnTo>
                  <a:pt x="10966556" y="6845634"/>
                </a:lnTo>
                <a:lnTo>
                  <a:pt x="10966556" y="6851943"/>
                </a:lnTo>
                <a:lnTo>
                  <a:pt x="10972899" y="6851943"/>
                </a:lnTo>
                <a:lnTo>
                  <a:pt x="10972899" y="6845634"/>
                </a:lnTo>
                <a:lnTo>
                  <a:pt x="10966556" y="6845634"/>
                </a:lnTo>
                <a:lnTo>
                  <a:pt x="10966556" y="6248578"/>
                </a:lnTo>
                <a:lnTo>
                  <a:pt x="10979242" y="6248578"/>
                </a:lnTo>
                <a:lnTo>
                  <a:pt x="10979242" y="6845634"/>
                </a:lnTo>
                <a:lnTo>
                  <a:pt x="11576107" y="6845634"/>
                </a:lnTo>
                <a:lnTo>
                  <a:pt x="11576107" y="6851943"/>
                </a:lnTo>
                <a:lnTo>
                  <a:pt x="11582450" y="6851943"/>
                </a:lnTo>
                <a:lnTo>
                  <a:pt x="11582450" y="6845634"/>
                </a:lnTo>
                <a:lnTo>
                  <a:pt x="11576107" y="6845634"/>
                </a:lnTo>
                <a:lnTo>
                  <a:pt x="11576107" y="6248578"/>
                </a:lnTo>
                <a:lnTo>
                  <a:pt x="11588794" y="6248578"/>
                </a:lnTo>
                <a:lnTo>
                  <a:pt x="11588794" y="6845634"/>
                </a:lnTo>
                <a:lnTo>
                  <a:pt x="12185659" y="6845634"/>
                </a:lnTo>
                <a:lnTo>
                  <a:pt x="12185659" y="6851943"/>
                </a:lnTo>
                <a:lnTo>
                  <a:pt x="12192002" y="6851943"/>
                </a:lnTo>
                <a:lnTo>
                  <a:pt x="12192002" y="6845634"/>
                </a:lnTo>
                <a:lnTo>
                  <a:pt x="12185659" y="6845634"/>
                </a:lnTo>
                <a:lnTo>
                  <a:pt x="12185659" y="6248578"/>
                </a:lnTo>
                <a:lnTo>
                  <a:pt x="12198345" y="6248578"/>
                </a:lnTo>
                <a:lnTo>
                  <a:pt x="12198345" y="6851875"/>
                </a:lnTo>
                <a:lnTo>
                  <a:pt x="12198345" y="6858184"/>
                </a:lnTo>
                <a:lnTo>
                  <a:pt x="12192002" y="6858184"/>
                </a:lnTo>
                <a:lnTo>
                  <a:pt x="11588793" y="6858184"/>
                </a:lnTo>
                <a:lnTo>
                  <a:pt x="11582450" y="6858184"/>
                </a:lnTo>
                <a:lnTo>
                  <a:pt x="10979242" y="6858184"/>
                </a:lnTo>
                <a:lnTo>
                  <a:pt x="10972899" y="6858184"/>
                </a:lnTo>
                <a:lnTo>
                  <a:pt x="10369691" y="6858184"/>
                </a:lnTo>
                <a:lnTo>
                  <a:pt x="10363347" y="6858184"/>
                </a:lnTo>
                <a:lnTo>
                  <a:pt x="9760139" y="6858184"/>
                </a:lnTo>
                <a:lnTo>
                  <a:pt x="9753796" y="6858184"/>
                </a:lnTo>
                <a:lnTo>
                  <a:pt x="9150588" y="6858184"/>
                </a:lnTo>
                <a:lnTo>
                  <a:pt x="9144245" y="6858184"/>
                </a:lnTo>
                <a:lnTo>
                  <a:pt x="8541036" y="6858184"/>
                </a:lnTo>
                <a:lnTo>
                  <a:pt x="8534693" y="6858184"/>
                </a:lnTo>
                <a:lnTo>
                  <a:pt x="7931485" y="6858184"/>
                </a:lnTo>
                <a:lnTo>
                  <a:pt x="7925142" y="6858184"/>
                </a:lnTo>
                <a:lnTo>
                  <a:pt x="7321934" y="6858184"/>
                </a:lnTo>
                <a:lnTo>
                  <a:pt x="7315590" y="6858184"/>
                </a:lnTo>
                <a:lnTo>
                  <a:pt x="6712382" y="6858184"/>
                </a:lnTo>
                <a:lnTo>
                  <a:pt x="6706039" y="6858184"/>
                </a:lnTo>
                <a:lnTo>
                  <a:pt x="6102831" y="6858184"/>
                </a:lnTo>
                <a:lnTo>
                  <a:pt x="6096487" y="6858184"/>
                </a:lnTo>
                <a:lnTo>
                  <a:pt x="5493279" y="6858184"/>
                </a:lnTo>
                <a:lnTo>
                  <a:pt x="5486936" y="6858184"/>
                </a:lnTo>
                <a:lnTo>
                  <a:pt x="4883728" y="6858184"/>
                </a:lnTo>
                <a:lnTo>
                  <a:pt x="4877385" y="6858184"/>
                </a:lnTo>
                <a:lnTo>
                  <a:pt x="4274176" y="6858184"/>
                </a:lnTo>
                <a:lnTo>
                  <a:pt x="4267833" y="6858184"/>
                </a:lnTo>
                <a:lnTo>
                  <a:pt x="3664625" y="6858184"/>
                </a:lnTo>
                <a:lnTo>
                  <a:pt x="3658282" y="6858184"/>
                </a:lnTo>
                <a:lnTo>
                  <a:pt x="3055074" y="6858184"/>
                </a:lnTo>
                <a:lnTo>
                  <a:pt x="3048730" y="6858184"/>
                </a:lnTo>
                <a:lnTo>
                  <a:pt x="2445522" y="6858184"/>
                </a:lnTo>
                <a:lnTo>
                  <a:pt x="2439179" y="6858184"/>
                </a:lnTo>
                <a:lnTo>
                  <a:pt x="2439179" y="6858184"/>
                </a:lnTo>
                <a:lnTo>
                  <a:pt x="1835971" y="6858184"/>
                </a:lnTo>
                <a:lnTo>
                  <a:pt x="1829628" y="6858184"/>
                </a:lnTo>
                <a:lnTo>
                  <a:pt x="1829628" y="6858184"/>
                </a:lnTo>
                <a:lnTo>
                  <a:pt x="1226419" y="6858184"/>
                </a:lnTo>
                <a:lnTo>
                  <a:pt x="1220076" y="6858184"/>
                </a:lnTo>
                <a:lnTo>
                  <a:pt x="1220076" y="6858184"/>
                </a:lnTo>
                <a:lnTo>
                  <a:pt x="616868" y="6858184"/>
                </a:lnTo>
                <a:lnTo>
                  <a:pt x="610525" y="6858184"/>
                </a:lnTo>
                <a:lnTo>
                  <a:pt x="973" y="6858184"/>
                </a:lnTo>
                <a:lnTo>
                  <a:pt x="973" y="6845634"/>
                </a:lnTo>
                <a:lnTo>
                  <a:pt x="604182" y="6845634"/>
                </a:lnTo>
                <a:lnTo>
                  <a:pt x="604182" y="6851943"/>
                </a:lnTo>
                <a:lnTo>
                  <a:pt x="610525" y="6851943"/>
                </a:lnTo>
                <a:lnTo>
                  <a:pt x="610525" y="6845634"/>
                </a:lnTo>
                <a:lnTo>
                  <a:pt x="604182" y="6845634"/>
                </a:lnTo>
                <a:lnTo>
                  <a:pt x="604182" y="6248578"/>
                </a:lnTo>
                <a:lnTo>
                  <a:pt x="616868" y="6248578"/>
                </a:lnTo>
                <a:lnTo>
                  <a:pt x="616868" y="6845634"/>
                </a:lnTo>
                <a:lnTo>
                  <a:pt x="1213733" y="6845634"/>
                </a:lnTo>
                <a:lnTo>
                  <a:pt x="1213733" y="6851943"/>
                </a:lnTo>
                <a:lnTo>
                  <a:pt x="1220076" y="6851943"/>
                </a:lnTo>
                <a:lnTo>
                  <a:pt x="1220076" y="6845634"/>
                </a:lnTo>
                <a:lnTo>
                  <a:pt x="1213733" y="6845634"/>
                </a:lnTo>
                <a:lnTo>
                  <a:pt x="1213733" y="6248578"/>
                </a:lnTo>
                <a:lnTo>
                  <a:pt x="1226419" y="6248578"/>
                </a:lnTo>
                <a:lnTo>
                  <a:pt x="1226419" y="6845634"/>
                </a:lnTo>
                <a:lnTo>
                  <a:pt x="1823284" y="6845634"/>
                </a:lnTo>
                <a:lnTo>
                  <a:pt x="1823284" y="6851943"/>
                </a:lnTo>
                <a:lnTo>
                  <a:pt x="1829627" y="6851943"/>
                </a:lnTo>
                <a:lnTo>
                  <a:pt x="1829627" y="6845634"/>
                </a:lnTo>
                <a:lnTo>
                  <a:pt x="1823284" y="6845634"/>
                </a:lnTo>
                <a:lnTo>
                  <a:pt x="1823284" y="6248578"/>
                </a:lnTo>
                <a:lnTo>
                  <a:pt x="1835971" y="6248578"/>
                </a:lnTo>
                <a:lnTo>
                  <a:pt x="1835971" y="6845634"/>
                </a:lnTo>
                <a:lnTo>
                  <a:pt x="2432836" y="6845634"/>
                </a:lnTo>
                <a:lnTo>
                  <a:pt x="2432836" y="6851943"/>
                </a:lnTo>
                <a:lnTo>
                  <a:pt x="2439179" y="6851943"/>
                </a:lnTo>
                <a:lnTo>
                  <a:pt x="2439179" y="6845634"/>
                </a:lnTo>
                <a:lnTo>
                  <a:pt x="2432836" y="6845634"/>
                </a:lnTo>
                <a:lnTo>
                  <a:pt x="2432836" y="6248578"/>
                </a:lnTo>
                <a:lnTo>
                  <a:pt x="2445522" y="6248578"/>
                </a:lnTo>
                <a:lnTo>
                  <a:pt x="2445522" y="6845634"/>
                </a:lnTo>
                <a:lnTo>
                  <a:pt x="3042387" y="6845634"/>
                </a:lnTo>
                <a:lnTo>
                  <a:pt x="3042387" y="6851943"/>
                </a:lnTo>
                <a:lnTo>
                  <a:pt x="3048730" y="6851943"/>
                </a:lnTo>
                <a:lnTo>
                  <a:pt x="3048730" y="6845634"/>
                </a:lnTo>
                <a:lnTo>
                  <a:pt x="3042387" y="6845634"/>
                </a:lnTo>
                <a:lnTo>
                  <a:pt x="3042387" y="6248578"/>
                </a:lnTo>
                <a:lnTo>
                  <a:pt x="3055073" y="6248578"/>
                </a:lnTo>
                <a:lnTo>
                  <a:pt x="3055073" y="6845634"/>
                </a:lnTo>
                <a:lnTo>
                  <a:pt x="3651938" y="6845634"/>
                </a:lnTo>
                <a:lnTo>
                  <a:pt x="3651938" y="6851943"/>
                </a:lnTo>
                <a:lnTo>
                  <a:pt x="3658281" y="6851943"/>
                </a:lnTo>
                <a:lnTo>
                  <a:pt x="3658281" y="6845634"/>
                </a:lnTo>
                <a:lnTo>
                  <a:pt x="3651938" y="6845634"/>
                </a:lnTo>
                <a:lnTo>
                  <a:pt x="3651938" y="6248578"/>
                </a:lnTo>
                <a:lnTo>
                  <a:pt x="3658281" y="6248578"/>
                </a:lnTo>
                <a:lnTo>
                  <a:pt x="3658281" y="6248578"/>
                </a:lnTo>
                <a:lnTo>
                  <a:pt x="3055073" y="6248578"/>
                </a:lnTo>
                <a:lnTo>
                  <a:pt x="3048730" y="6248578"/>
                </a:lnTo>
                <a:lnTo>
                  <a:pt x="3048730" y="6248578"/>
                </a:lnTo>
                <a:lnTo>
                  <a:pt x="2445522" y="6248578"/>
                </a:lnTo>
                <a:lnTo>
                  <a:pt x="2439179" y="6248578"/>
                </a:lnTo>
                <a:lnTo>
                  <a:pt x="1835970" y="6248578"/>
                </a:lnTo>
                <a:lnTo>
                  <a:pt x="1829627" y="6248578"/>
                </a:lnTo>
                <a:lnTo>
                  <a:pt x="1829627" y="6248578"/>
                </a:lnTo>
                <a:lnTo>
                  <a:pt x="1226419" y="6248578"/>
                </a:lnTo>
                <a:lnTo>
                  <a:pt x="1220076" y="6248578"/>
                </a:lnTo>
                <a:lnTo>
                  <a:pt x="1220076" y="6248578"/>
                </a:lnTo>
                <a:lnTo>
                  <a:pt x="616867" y="6248578"/>
                </a:lnTo>
                <a:lnTo>
                  <a:pt x="610524" y="6248578"/>
                </a:lnTo>
                <a:lnTo>
                  <a:pt x="610524" y="6248578"/>
                </a:lnTo>
                <a:lnTo>
                  <a:pt x="973" y="6248578"/>
                </a:lnTo>
                <a:lnTo>
                  <a:pt x="973" y="6236097"/>
                </a:lnTo>
                <a:lnTo>
                  <a:pt x="604181" y="6236097"/>
                </a:lnTo>
                <a:lnTo>
                  <a:pt x="604181" y="6242338"/>
                </a:lnTo>
                <a:lnTo>
                  <a:pt x="610524" y="6242338"/>
                </a:lnTo>
                <a:lnTo>
                  <a:pt x="610524" y="6236097"/>
                </a:lnTo>
                <a:lnTo>
                  <a:pt x="604181" y="6236097"/>
                </a:lnTo>
                <a:lnTo>
                  <a:pt x="604181" y="5643705"/>
                </a:lnTo>
                <a:lnTo>
                  <a:pt x="610524" y="5643705"/>
                </a:lnTo>
                <a:lnTo>
                  <a:pt x="610524" y="5638973"/>
                </a:lnTo>
                <a:lnTo>
                  <a:pt x="973" y="5638973"/>
                </a:lnTo>
                <a:lnTo>
                  <a:pt x="973" y="5626148"/>
                </a:lnTo>
                <a:lnTo>
                  <a:pt x="604181" y="5626148"/>
                </a:lnTo>
                <a:lnTo>
                  <a:pt x="604181" y="5632595"/>
                </a:lnTo>
                <a:lnTo>
                  <a:pt x="610524" y="5632595"/>
                </a:lnTo>
                <a:lnTo>
                  <a:pt x="610524" y="5629509"/>
                </a:lnTo>
                <a:lnTo>
                  <a:pt x="610524" y="5629509"/>
                </a:lnTo>
                <a:lnTo>
                  <a:pt x="610524" y="5626217"/>
                </a:lnTo>
                <a:lnTo>
                  <a:pt x="604181" y="5626217"/>
                </a:lnTo>
                <a:lnTo>
                  <a:pt x="604181" y="5029436"/>
                </a:lnTo>
                <a:lnTo>
                  <a:pt x="973" y="5029436"/>
                </a:lnTo>
                <a:lnTo>
                  <a:pt x="973" y="5016886"/>
                </a:lnTo>
                <a:lnTo>
                  <a:pt x="604181" y="5016886"/>
                </a:lnTo>
                <a:lnTo>
                  <a:pt x="604181" y="5016748"/>
                </a:lnTo>
                <a:lnTo>
                  <a:pt x="604181" y="5016748"/>
                </a:lnTo>
                <a:lnTo>
                  <a:pt x="604181" y="4419830"/>
                </a:lnTo>
                <a:lnTo>
                  <a:pt x="973" y="4419830"/>
                </a:lnTo>
                <a:lnTo>
                  <a:pt x="973" y="4407280"/>
                </a:lnTo>
                <a:lnTo>
                  <a:pt x="604181" y="4407280"/>
                </a:lnTo>
                <a:lnTo>
                  <a:pt x="604181" y="4413589"/>
                </a:lnTo>
                <a:lnTo>
                  <a:pt x="610524" y="4413589"/>
                </a:lnTo>
                <a:lnTo>
                  <a:pt x="610524" y="4407280"/>
                </a:lnTo>
                <a:lnTo>
                  <a:pt x="604181" y="4407280"/>
                </a:lnTo>
                <a:lnTo>
                  <a:pt x="604181" y="3810224"/>
                </a:lnTo>
                <a:lnTo>
                  <a:pt x="973" y="3810224"/>
                </a:lnTo>
                <a:lnTo>
                  <a:pt x="973" y="3797674"/>
                </a:lnTo>
                <a:lnTo>
                  <a:pt x="604181" y="3797674"/>
                </a:lnTo>
                <a:lnTo>
                  <a:pt x="604181" y="3803983"/>
                </a:lnTo>
                <a:lnTo>
                  <a:pt x="610524" y="3803983"/>
                </a:lnTo>
                <a:lnTo>
                  <a:pt x="610524" y="3797674"/>
                </a:lnTo>
                <a:lnTo>
                  <a:pt x="604181" y="3797674"/>
                </a:lnTo>
                <a:lnTo>
                  <a:pt x="604181" y="3200687"/>
                </a:lnTo>
                <a:lnTo>
                  <a:pt x="973" y="3200687"/>
                </a:lnTo>
                <a:lnTo>
                  <a:pt x="973" y="3187931"/>
                </a:lnTo>
                <a:lnTo>
                  <a:pt x="604181" y="3187931"/>
                </a:lnTo>
                <a:lnTo>
                  <a:pt x="604181" y="3194309"/>
                </a:lnTo>
                <a:lnTo>
                  <a:pt x="610524" y="3194309"/>
                </a:lnTo>
                <a:lnTo>
                  <a:pt x="610524" y="3187931"/>
                </a:lnTo>
                <a:lnTo>
                  <a:pt x="604181" y="3187931"/>
                </a:lnTo>
                <a:lnTo>
                  <a:pt x="604181" y="2591081"/>
                </a:lnTo>
                <a:lnTo>
                  <a:pt x="973" y="2591081"/>
                </a:lnTo>
                <a:lnTo>
                  <a:pt x="973" y="2578531"/>
                </a:lnTo>
                <a:lnTo>
                  <a:pt x="604181" y="2578531"/>
                </a:lnTo>
                <a:lnTo>
                  <a:pt x="604181" y="2581549"/>
                </a:lnTo>
                <a:lnTo>
                  <a:pt x="610524" y="2581549"/>
                </a:lnTo>
                <a:lnTo>
                  <a:pt x="610524" y="2578531"/>
                </a:lnTo>
                <a:lnTo>
                  <a:pt x="604181" y="2578531"/>
                </a:lnTo>
                <a:lnTo>
                  <a:pt x="604181" y="1981476"/>
                </a:lnTo>
                <a:lnTo>
                  <a:pt x="973" y="1981476"/>
                </a:lnTo>
                <a:lnTo>
                  <a:pt x="973" y="1968720"/>
                </a:lnTo>
                <a:lnTo>
                  <a:pt x="604181" y="1968720"/>
                </a:lnTo>
                <a:lnTo>
                  <a:pt x="604181" y="1975098"/>
                </a:lnTo>
                <a:lnTo>
                  <a:pt x="610524" y="1975098"/>
                </a:lnTo>
                <a:lnTo>
                  <a:pt x="610524" y="1968720"/>
                </a:lnTo>
                <a:lnTo>
                  <a:pt x="604181" y="1968720"/>
                </a:lnTo>
                <a:lnTo>
                  <a:pt x="604181" y="1371870"/>
                </a:lnTo>
                <a:lnTo>
                  <a:pt x="973" y="1371870"/>
                </a:lnTo>
                <a:lnTo>
                  <a:pt x="973" y="1356165"/>
                </a:lnTo>
                <a:lnTo>
                  <a:pt x="604181" y="1356165"/>
                </a:lnTo>
                <a:lnTo>
                  <a:pt x="604181" y="1362337"/>
                </a:lnTo>
                <a:lnTo>
                  <a:pt x="610524" y="1362337"/>
                </a:lnTo>
                <a:lnTo>
                  <a:pt x="610524" y="1356165"/>
                </a:lnTo>
                <a:lnTo>
                  <a:pt x="604181" y="1356165"/>
                </a:lnTo>
                <a:lnTo>
                  <a:pt x="604181" y="762264"/>
                </a:lnTo>
                <a:lnTo>
                  <a:pt x="973" y="762264"/>
                </a:lnTo>
                <a:lnTo>
                  <a:pt x="973" y="746560"/>
                </a:lnTo>
                <a:lnTo>
                  <a:pt x="604181" y="746560"/>
                </a:lnTo>
                <a:lnTo>
                  <a:pt x="604181" y="609880"/>
                </a:lnTo>
                <a:lnTo>
                  <a:pt x="604181" y="609880"/>
                </a:lnTo>
                <a:lnTo>
                  <a:pt x="604181" y="275"/>
                </a:lnTo>
                <a:lnTo>
                  <a:pt x="616868" y="275"/>
                </a:lnTo>
                <a:lnTo>
                  <a:pt x="616868" y="746560"/>
                </a:lnTo>
                <a:lnTo>
                  <a:pt x="1213733" y="746560"/>
                </a:lnTo>
                <a:lnTo>
                  <a:pt x="1213733" y="609880"/>
                </a:lnTo>
                <a:lnTo>
                  <a:pt x="1213733" y="609880"/>
                </a:lnTo>
                <a:lnTo>
                  <a:pt x="1213733" y="275"/>
                </a:lnTo>
                <a:lnTo>
                  <a:pt x="1226419" y="275"/>
                </a:lnTo>
                <a:lnTo>
                  <a:pt x="1226419" y="746560"/>
                </a:lnTo>
                <a:lnTo>
                  <a:pt x="1823284" y="746560"/>
                </a:lnTo>
                <a:lnTo>
                  <a:pt x="1823284" y="609880"/>
                </a:lnTo>
                <a:lnTo>
                  <a:pt x="1823284" y="609880"/>
                </a:lnTo>
                <a:lnTo>
                  <a:pt x="1823284" y="275"/>
                </a:lnTo>
                <a:lnTo>
                  <a:pt x="1835970" y="275"/>
                </a:lnTo>
                <a:lnTo>
                  <a:pt x="1835970" y="746560"/>
                </a:lnTo>
                <a:lnTo>
                  <a:pt x="2432835" y="746560"/>
                </a:lnTo>
                <a:lnTo>
                  <a:pt x="2432835" y="609880"/>
                </a:lnTo>
                <a:lnTo>
                  <a:pt x="2432835" y="609880"/>
                </a:lnTo>
                <a:lnTo>
                  <a:pt x="2432835" y="275"/>
                </a:lnTo>
                <a:lnTo>
                  <a:pt x="2445522" y="275"/>
                </a:lnTo>
                <a:lnTo>
                  <a:pt x="2445522" y="746560"/>
                </a:lnTo>
                <a:lnTo>
                  <a:pt x="3042387" y="746560"/>
                </a:lnTo>
                <a:lnTo>
                  <a:pt x="3042387" y="609881"/>
                </a:lnTo>
                <a:lnTo>
                  <a:pt x="3042387" y="609881"/>
                </a:lnTo>
                <a:lnTo>
                  <a:pt x="3042387" y="275"/>
                </a:lnTo>
                <a:lnTo>
                  <a:pt x="3055073" y="275"/>
                </a:lnTo>
                <a:lnTo>
                  <a:pt x="3055073" y="746560"/>
                </a:lnTo>
                <a:lnTo>
                  <a:pt x="3651938" y="746560"/>
                </a:lnTo>
                <a:lnTo>
                  <a:pt x="3651938" y="609881"/>
                </a:lnTo>
                <a:lnTo>
                  <a:pt x="3651938" y="609881"/>
                </a:lnTo>
                <a:lnTo>
                  <a:pt x="3651938" y="275"/>
                </a:lnTo>
                <a:lnTo>
                  <a:pt x="3664624" y="275"/>
                </a:lnTo>
                <a:lnTo>
                  <a:pt x="3664624" y="746560"/>
                </a:lnTo>
                <a:lnTo>
                  <a:pt x="4261489" y="746560"/>
                </a:lnTo>
                <a:lnTo>
                  <a:pt x="4261489" y="609881"/>
                </a:lnTo>
                <a:lnTo>
                  <a:pt x="4261489" y="609881"/>
                </a:lnTo>
                <a:lnTo>
                  <a:pt x="4261489" y="275"/>
                </a:lnTo>
                <a:lnTo>
                  <a:pt x="4274176" y="275"/>
                </a:lnTo>
                <a:lnTo>
                  <a:pt x="4274176" y="746560"/>
                </a:lnTo>
                <a:lnTo>
                  <a:pt x="4871041" y="746560"/>
                </a:lnTo>
                <a:lnTo>
                  <a:pt x="4871041" y="609881"/>
                </a:lnTo>
                <a:lnTo>
                  <a:pt x="4871041" y="275"/>
                </a:lnTo>
                <a:lnTo>
                  <a:pt x="4883727" y="275"/>
                </a:lnTo>
                <a:lnTo>
                  <a:pt x="4883727" y="746560"/>
                </a:lnTo>
                <a:lnTo>
                  <a:pt x="5480592" y="746560"/>
                </a:lnTo>
                <a:lnTo>
                  <a:pt x="5480592" y="609881"/>
                </a:lnTo>
                <a:lnTo>
                  <a:pt x="5480592" y="609881"/>
                </a:lnTo>
                <a:lnTo>
                  <a:pt x="5480592" y="275"/>
                </a:lnTo>
                <a:lnTo>
                  <a:pt x="5493278" y="275"/>
                </a:lnTo>
                <a:lnTo>
                  <a:pt x="5493278" y="746560"/>
                </a:lnTo>
                <a:lnTo>
                  <a:pt x="6090143" y="746560"/>
                </a:lnTo>
                <a:lnTo>
                  <a:pt x="6090143" y="609881"/>
                </a:lnTo>
                <a:lnTo>
                  <a:pt x="6090143" y="275"/>
                </a:lnTo>
                <a:lnTo>
                  <a:pt x="6102830" y="275"/>
                </a:lnTo>
                <a:lnTo>
                  <a:pt x="6102830" y="609881"/>
                </a:lnTo>
                <a:lnTo>
                  <a:pt x="6102830" y="746560"/>
                </a:lnTo>
                <a:lnTo>
                  <a:pt x="6699695" y="746560"/>
                </a:lnTo>
                <a:lnTo>
                  <a:pt x="6699695" y="609881"/>
                </a:lnTo>
                <a:lnTo>
                  <a:pt x="6699695" y="275"/>
                </a:lnTo>
                <a:lnTo>
                  <a:pt x="6712381" y="275"/>
                </a:lnTo>
                <a:lnTo>
                  <a:pt x="6712381" y="609881"/>
                </a:lnTo>
                <a:lnTo>
                  <a:pt x="6712381" y="746560"/>
                </a:lnTo>
                <a:lnTo>
                  <a:pt x="7309246" y="746560"/>
                </a:lnTo>
                <a:lnTo>
                  <a:pt x="7309246" y="609881"/>
                </a:lnTo>
                <a:lnTo>
                  <a:pt x="7309246" y="275"/>
                </a:lnTo>
                <a:lnTo>
                  <a:pt x="7321932" y="275"/>
                </a:lnTo>
                <a:lnTo>
                  <a:pt x="7321932" y="609881"/>
                </a:lnTo>
                <a:lnTo>
                  <a:pt x="7321932" y="746560"/>
                </a:lnTo>
                <a:lnTo>
                  <a:pt x="7918797" y="746560"/>
                </a:lnTo>
                <a:lnTo>
                  <a:pt x="7918797" y="609881"/>
                </a:lnTo>
                <a:lnTo>
                  <a:pt x="7918797" y="275"/>
                </a:lnTo>
                <a:lnTo>
                  <a:pt x="7931484" y="275"/>
                </a:lnTo>
                <a:lnTo>
                  <a:pt x="7931484" y="609881"/>
                </a:lnTo>
                <a:lnTo>
                  <a:pt x="7931484" y="746560"/>
                </a:lnTo>
                <a:lnTo>
                  <a:pt x="8528349" y="746560"/>
                </a:lnTo>
                <a:lnTo>
                  <a:pt x="8528349" y="609881"/>
                </a:lnTo>
                <a:lnTo>
                  <a:pt x="8528349" y="275"/>
                </a:lnTo>
                <a:lnTo>
                  <a:pt x="8541035" y="275"/>
                </a:lnTo>
                <a:lnTo>
                  <a:pt x="8541035" y="609881"/>
                </a:lnTo>
                <a:lnTo>
                  <a:pt x="8541035" y="746560"/>
                </a:lnTo>
                <a:lnTo>
                  <a:pt x="9137900" y="746560"/>
                </a:lnTo>
                <a:lnTo>
                  <a:pt x="9137900" y="609881"/>
                </a:lnTo>
                <a:lnTo>
                  <a:pt x="9137900" y="275"/>
                </a:lnTo>
                <a:lnTo>
                  <a:pt x="9150586" y="275"/>
                </a:lnTo>
                <a:lnTo>
                  <a:pt x="9150586" y="609881"/>
                </a:lnTo>
                <a:lnTo>
                  <a:pt x="9150586" y="746560"/>
                </a:lnTo>
                <a:lnTo>
                  <a:pt x="9747451" y="746560"/>
                </a:lnTo>
                <a:lnTo>
                  <a:pt x="9747451" y="609881"/>
                </a:lnTo>
                <a:lnTo>
                  <a:pt x="9747451" y="275"/>
                </a:lnTo>
                <a:lnTo>
                  <a:pt x="9760137" y="275"/>
                </a:lnTo>
                <a:lnTo>
                  <a:pt x="9760137" y="609881"/>
                </a:lnTo>
                <a:lnTo>
                  <a:pt x="9760137" y="746560"/>
                </a:lnTo>
                <a:lnTo>
                  <a:pt x="10357003" y="746560"/>
                </a:lnTo>
                <a:lnTo>
                  <a:pt x="10357003" y="609881"/>
                </a:lnTo>
                <a:lnTo>
                  <a:pt x="10357003" y="275"/>
                </a:lnTo>
                <a:lnTo>
                  <a:pt x="10369689" y="275"/>
                </a:lnTo>
                <a:lnTo>
                  <a:pt x="10369689" y="609881"/>
                </a:lnTo>
                <a:lnTo>
                  <a:pt x="10369689" y="746560"/>
                </a:lnTo>
                <a:lnTo>
                  <a:pt x="10966554" y="746560"/>
                </a:lnTo>
                <a:lnTo>
                  <a:pt x="10966554" y="609881"/>
                </a:lnTo>
                <a:lnTo>
                  <a:pt x="10966554" y="275"/>
                </a:lnTo>
                <a:lnTo>
                  <a:pt x="10979240" y="275"/>
                </a:lnTo>
                <a:lnTo>
                  <a:pt x="10979240" y="609881"/>
                </a:lnTo>
                <a:lnTo>
                  <a:pt x="10979240" y="746560"/>
                </a:lnTo>
                <a:lnTo>
                  <a:pt x="11576105" y="746560"/>
                </a:lnTo>
                <a:lnTo>
                  <a:pt x="11576105" y="609881"/>
                </a:lnTo>
                <a:lnTo>
                  <a:pt x="11576105" y="275"/>
                </a:lnTo>
                <a:lnTo>
                  <a:pt x="11588791" y="275"/>
                </a:lnTo>
                <a:lnTo>
                  <a:pt x="11588791" y="609881"/>
                </a:lnTo>
                <a:lnTo>
                  <a:pt x="11588791" y="746560"/>
                </a:lnTo>
                <a:lnTo>
                  <a:pt x="12185657" y="746560"/>
                </a:lnTo>
                <a:lnTo>
                  <a:pt x="12185657" y="609881"/>
                </a:lnTo>
                <a:lnTo>
                  <a:pt x="12185660" y="0"/>
                </a:lnTo>
              </a:path>
            </a:pathLst>
          </a:custGeom>
          <a:gradFill>
            <a:gsLst>
              <a:gs pos="0">
                <a:srgbClr val="000000">
                  <a:alpha val="50230"/>
                </a:srgbClr>
              </a:gs>
              <a:gs pos="55000">
                <a:srgbClr val="0D3B4F">
                  <a:alpha val="74860"/>
                </a:srgbClr>
              </a:gs>
              <a:gs pos="100000">
                <a:srgbClr val="000000">
                  <a:alpha val="100000"/>
                </a:srgbClr>
              </a:gs>
            </a:gsLst>
            <a:lin ang="189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12191937" cy="1384120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-1" y="447"/>
            <a:ext cx="12191937" cy="1384120"/>
          </a:xfrm>
          <a:prstGeom prst="rect">
            <a:avLst/>
          </a:prstGeom>
          <a:solidFill>
            <a:srgbClr val="0B3041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07996" y="6495651"/>
            <a:ext cx="621745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Study on Research Methodologies and Findings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239683" y="1957185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9032368" y="1957185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446997" y="1957185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230403" y="4617590"/>
            <a:ext cx="312547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theoretical contribution and potential applications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230403" y="3997327"/>
            <a:ext cx="312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Implications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398128" y="2322945"/>
            <a:ext cx="1097280" cy="1097280"/>
          </a:xfrm>
          <a:custGeom>
            <a:avLst/>
            <a:gdLst/>
            <a:ahLst/>
            <a:cxnLst/>
            <a:rect l="l" t="t" r="r" b="b"/>
            <a:pathLst>
              <a:path w="1097280" h="1097280">
                <a:moveTo>
                  <a:pt x="994410" y="548640"/>
                </a:moveTo>
                <a:cubicBezTo>
                  <a:pt x="994410" y="302443"/>
                  <a:pt x="794837" y="102870"/>
                  <a:pt x="548640" y="102870"/>
                </a:cubicBezTo>
                <a:cubicBezTo>
                  <a:pt x="302443" y="102870"/>
                  <a:pt x="102870" y="302443"/>
                  <a:pt x="102870" y="548640"/>
                </a:cubicBezTo>
                <a:cubicBezTo>
                  <a:pt x="102870" y="794837"/>
                  <a:pt x="302443" y="994410"/>
                  <a:pt x="548640" y="994410"/>
                </a:cubicBezTo>
                <a:cubicBezTo>
                  <a:pt x="794837" y="994410"/>
                  <a:pt x="994410" y="794837"/>
                  <a:pt x="994410" y="548640"/>
                </a:cubicBezTo>
                <a:lnTo>
                  <a:pt x="994410" y="548640"/>
                </a:lnTo>
                <a:moveTo>
                  <a:pt x="0" y="548640"/>
                </a:moveTo>
                <a:cubicBezTo>
                  <a:pt x="0" y="245637"/>
                  <a:pt x="245637" y="0"/>
                  <a:pt x="548640" y="0"/>
                </a:cubicBezTo>
                <a:cubicBezTo>
                  <a:pt x="851643" y="0"/>
                  <a:pt x="1097280" y="245637"/>
                  <a:pt x="1097280" y="548640"/>
                </a:cubicBezTo>
                <a:cubicBezTo>
                  <a:pt x="1097280" y="851643"/>
                  <a:pt x="851643" y="1097280"/>
                  <a:pt x="548640" y="1097280"/>
                </a:cubicBezTo>
                <a:cubicBezTo>
                  <a:pt x="245637" y="1097280"/>
                  <a:pt x="0" y="851643"/>
                  <a:pt x="0" y="548640"/>
                </a:cubicBezTo>
                <a:moveTo>
                  <a:pt x="657293" y="696729"/>
                </a:moveTo>
                <a:lnTo>
                  <a:pt x="348035" y="815674"/>
                </a:lnTo>
                <a:cubicBezTo>
                  <a:pt x="306459" y="831749"/>
                  <a:pt x="265520" y="790810"/>
                  <a:pt x="281595" y="749234"/>
                </a:cubicBezTo>
                <a:lnTo>
                  <a:pt x="400540" y="439976"/>
                </a:lnTo>
                <a:cubicBezTo>
                  <a:pt x="407618" y="421761"/>
                  <a:pt x="421761" y="407618"/>
                  <a:pt x="439976" y="400540"/>
                </a:cubicBezTo>
                <a:lnTo>
                  <a:pt x="749234" y="281595"/>
                </a:lnTo>
                <a:cubicBezTo>
                  <a:pt x="790810" y="265520"/>
                  <a:pt x="831749" y="306459"/>
                  <a:pt x="815674" y="348035"/>
                </a:cubicBezTo>
                <a:lnTo>
                  <a:pt x="696729" y="657293"/>
                </a:lnTo>
                <a:cubicBezTo>
                  <a:pt x="689871" y="675507"/>
                  <a:pt x="675507" y="689651"/>
                  <a:pt x="657293" y="696729"/>
                </a:cubicBezTo>
                <a:lnTo>
                  <a:pt x="657293" y="696729"/>
                </a:lnTo>
                <a:moveTo>
                  <a:pt x="617220" y="548640"/>
                </a:moveTo>
                <a:cubicBezTo>
                  <a:pt x="617220" y="510762"/>
                  <a:pt x="586518" y="480060"/>
                  <a:pt x="548640" y="480060"/>
                </a:cubicBezTo>
                <a:cubicBezTo>
                  <a:pt x="510762" y="480060"/>
                  <a:pt x="480060" y="510762"/>
                  <a:pt x="480060" y="548640"/>
                </a:cubicBezTo>
                <a:cubicBezTo>
                  <a:pt x="480060" y="586518"/>
                  <a:pt x="510762" y="617220"/>
                  <a:pt x="548640" y="617220"/>
                </a:cubicBezTo>
                <a:cubicBezTo>
                  <a:pt x="586518" y="617220"/>
                  <a:pt x="617220" y="586518"/>
                  <a:pt x="617220" y="548640"/>
                </a:cubicBezTo>
                <a:lnTo>
                  <a:pt x="617220" y="54864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541520" y="4617590"/>
            <a:ext cx="312547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plausible explanations grounded in domain theory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41520" y="3997327"/>
            <a:ext cx="312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Mechanistic interpretation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776893" y="2322945"/>
            <a:ext cx="754380" cy="1097280"/>
          </a:xfrm>
          <a:custGeom>
            <a:avLst/>
            <a:gdLst/>
            <a:ahLst/>
            <a:cxnLst/>
            <a:rect l="l" t="t" r="r" b="b"/>
            <a:pathLst>
              <a:path w="754380" h="1097280">
                <a:moveTo>
                  <a:pt x="602644" y="533421"/>
                </a:moveTo>
                <a:cubicBezTo>
                  <a:pt x="633506" y="489277"/>
                  <a:pt x="651505" y="435478"/>
                  <a:pt x="651505" y="377190"/>
                </a:cubicBezTo>
                <a:cubicBezTo>
                  <a:pt x="651505" y="225667"/>
                  <a:pt x="528707" y="102870"/>
                  <a:pt x="377182" y="102870"/>
                </a:cubicBezTo>
                <a:cubicBezTo>
                  <a:pt x="225665" y="102870"/>
                  <a:pt x="102860" y="225667"/>
                  <a:pt x="102860" y="377190"/>
                </a:cubicBezTo>
                <a:cubicBezTo>
                  <a:pt x="102860" y="435477"/>
                  <a:pt x="120859" y="489277"/>
                  <a:pt x="151721" y="533421"/>
                </a:cubicBezTo>
                <a:cubicBezTo>
                  <a:pt x="159649" y="544778"/>
                  <a:pt x="169079" y="557638"/>
                  <a:pt x="179150" y="571354"/>
                </a:cubicBezTo>
                <a:lnTo>
                  <a:pt x="179150" y="571354"/>
                </a:lnTo>
                <a:cubicBezTo>
                  <a:pt x="206798" y="609287"/>
                  <a:pt x="239802" y="654725"/>
                  <a:pt x="264448" y="699516"/>
                </a:cubicBezTo>
                <a:cubicBezTo>
                  <a:pt x="286740" y="740236"/>
                  <a:pt x="298093" y="782668"/>
                  <a:pt x="303668" y="822741"/>
                </a:cubicBezTo>
                <a:lnTo>
                  <a:pt x="199299" y="822960"/>
                </a:lnTo>
                <a:cubicBezTo>
                  <a:pt x="194585" y="797240"/>
                  <a:pt x="186656" y="772167"/>
                  <a:pt x="174013" y="749025"/>
                </a:cubicBezTo>
                <a:cubicBezTo>
                  <a:pt x="152792" y="710445"/>
                  <a:pt x="126434" y="674235"/>
                  <a:pt x="100076" y="638013"/>
                </a:cubicBezTo>
                <a:lnTo>
                  <a:pt x="100076" y="638013"/>
                </a:lnTo>
                <a:lnTo>
                  <a:pt x="100076" y="638013"/>
                </a:lnTo>
                <a:cubicBezTo>
                  <a:pt x="88934" y="622794"/>
                  <a:pt x="77784" y="607586"/>
                  <a:pt x="67072" y="592147"/>
                </a:cubicBezTo>
                <a:cubicBezTo>
                  <a:pt x="24849" y="531281"/>
                  <a:pt x="-8" y="457127"/>
                  <a:pt x="-8" y="377190"/>
                </a:cubicBezTo>
                <a:cubicBezTo>
                  <a:pt x="-8" y="168882"/>
                  <a:pt x="168868" y="0"/>
                  <a:pt x="377182" y="0"/>
                </a:cubicBezTo>
                <a:cubicBezTo>
                  <a:pt x="585497" y="0"/>
                  <a:pt x="754372" y="168882"/>
                  <a:pt x="754372" y="377190"/>
                </a:cubicBezTo>
                <a:cubicBezTo>
                  <a:pt x="754372" y="457127"/>
                  <a:pt x="729516" y="531281"/>
                  <a:pt x="687082" y="592147"/>
                </a:cubicBezTo>
                <a:cubicBezTo>
                  <a:pt x="676369" y="607575"/>
                  <a:pt x="665220" y="622794"/>
                  <a:pt x="654078" y="638013"/>
                </a:cubicBezTo>
                <a:lnTo>
                  <a:pt x="654078" y="638013"/>
                </a:lnTo>
                <a:lnTo>
                  <a:pt x="654078" y="638013"/>
                </a:lnTo>
                <a:cubicBezTo>
                  <a:pt x="627720" y="674015"/>
                  <a:pt x="601354" y="710236"/>
                  <a:pt x="580141" y="749025"/>
                </a:cubicBezTo>
                <a:cubicBezTo>
                  <a:pt x="567497" y="772167"/>
                  <a:pt x="559569" y="797251"/>
                  <a:pt x="554854" y="822960"/>
                </a:cubicBezTo>
                <a:lnTo>
                  <a:pt x="450697" y="822960"/>
                </a:lnTo>
                <a:cubicBezTo>
                  <a:pt x="456272" y="782887"/>
                  <a:pt x="467625" y="740236"/>
                  <a:pt x="489917" y="699735"/>
                </a:cubicBezTo>
                <a:cubicBezTo>
                  <a:pt x="514563" y="654945"/>
                  <a:pt x="547567" y="609506"/>
                  <a:pt x="575215" y="571573"/>
                </a:cubicBezTo>
                <a:lnTo>
                  <a:pt x="575215" y="571573"/>
                </a:lnTo>
                <a:lnTo>
                  <a:pt x="575215" y="571573"/>
                </a:lnTo>
                <a:lnTo>
                  <a:pt x="575215" y="571573"/>
                </a:lnTo>
                <a:cubicBezTo>
                  <a:pt x="585286" y="557857"/>
                  <a:pt x="594504" y="544997"/>
                  <a:pt x="602433" y="533640"/>
                </a:cubicBezTo>
                <a:lnTo>
                  <a:pt x="602644" y="533421"/>
                </a:lnTo>
              </a:path>
              <a:path w="754380" h="1097280">
                <a:moveTo>
                  <a:pt x="377190" y="274320"/>
                </a:moveTo>
                <a:cubicBezTo>
                  <a:pt x="320400" y="274320"/>
                  <a:pt x="274323" y="320395"/>
                  <a:pt x="274323" y="377190"/>
                </a:cubicBezTo>
                <a:cubicBezTo>
                  <a:pt x="274323" y="396052"/>
                  <a:pt x="258896" y="411480"/>
                  <a:pt x="240036" y="411480"/>
                </a:cubicBezTo>
                <a:cubicBezTo>
                  <a:pt x="221177" y="411480"/>
                  <a:pt x="205750" y="396052"/>
                  <a:pt x="205750" y="377190"/>
                </a:cubicBezTo>
                <a:cubicBezTo>
                  <a:pt x="205750" y="282462"/>
                  <a:pt x="282470" y="205740"/>
                  <a:pt x="377198" y="205740"/>
                </a:cubicBezTo>
                <a:cubicBezTo>
                  <a:pt x="396057" y="205740"/>
                  <a:pt x="411484" y="221168"/>
                  <a:pt x="411484" y="240030"/>
                </a:cubicBezTo>
                <a:cubicBezTo>
                  <a:pt x="411484" y="258892"/>
                  <a:pt x="396057" y="274320"/>
                  <a:pt x="377198" y="274320"/>
                </a:cubicBezTo>
                <a:lnTo>
                  <a:pt x="377190" y="274320"/>
                </a:lnTo>
              </a:path>
              <a:path w="754380" h="1097280">
                <a:moveTo>
                  <a:pt x="377190" y="1097280"/>
                </a:moveTo>
                <a:cubicBezTo>
                  <a:pt x="282463" y="1097280"/>
                  <a:pt x="205742" y="1020558"/>
                  <a:pt x="205742" y="925830"/>
                </a:cubicBezTo>
                <a:lnTo>
                  <a:pt x="205742" y="891540"/>
                </a:lnTo>
                <a:lnTo>
                  <a:pt x="548646" y="891540"/>
                </a:lnTo>
                <a:lnTo>
                  <a:pt x="548646" y="925830"/>
                </a:lnTo>
                <a:cubicBezTo>
                  <a:pt x="548646" y="1020558"/>
                  <a:pt x="471925" y="1097280"/>
                  <a:pt x="377198" y="1097280"/>
                </a:cubicBezTo>
                <a:lnTo>
                  <a:pt x="377190" y="109728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852637" y="4617590"/>
            <a:ext cx="312547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confirmatory vs contradictory evidence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52637" y="3997327"/>
            <a:ext cx="312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Link findings to literature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881337" y="2322945"/>
            <a:ext cx="960120" cy="1097280"/>
          </a:xfrm>
          <a:custGeom>
            <a:avLst/>
            <a:gdLst/>
            <a:ahLst/>
            <a:cxnLst/>
            <a:rect l="l" t="t" r="r" b="b"/>
            <a:pathLst>
              <a:path w="960120" h="1097280">
                <a:moveTo>
                  <a:pt x="0" y="188601"/>
                </a:moveTo>
                <a:cubicBezTo>
                  <a:pt x="0" y="84447"/>
                  <a:pt x="84443" y="11"/>
                  <a:pt x="188596" y="11"/>
                </a:cubicBezTo>
                <a:lnTo>
                  <a:pt x="840105" y="11"/>
                </a:lnTo>
                <a:cubicBezTo>
                  <a:pt x="906325" y="11"/>
                  <a:pt x="960120" y="53800"/>
                  <a:pt x="960120" y="120032"/>
                </a:cubicBezTo>
                <a:lnTo>
                  <a:pt x="960120" y="737252"/>
                </a:lnTo>
                <a:cubicBezTo>
                  <a:pt x="960120" y="785038"/>
                  <a:pt x="932046" y="826406"/>
                  <a:pt x="891539" y="845696"/>
                </a:cubicBezTo>
                <a:lnTo>
                  <a:pt x="891539" y="994432"/>
                </a:lnTo>
                <a:lnTo>
                  <a:pt x="908686" y="994432"/>
                </a:lnTo>
                <a:cubicBezTo>
                  <a:pt x="937192" y="994432"/>
                  <a:pt x="960120" y="1017365"/>
                  <a:pt x="960120" y="1045873"/>
                </a:cubicBezTo>
                <a:cubicBezTo>
                  <a:pt x="960120" y="1074380"/>
                  <a:pt x="937192" y="1097313"/>
                  <a:pt x="908686" y="1097313"/>
                </a:cubicBezTo>
                <a:lnTo>
                  <a:pt x="171449" y="1097313"/>
                </a:lnTo>
                <a:cubicBezTo>
                  <a:pt x="76723" y="1097313"/>
                  <a:pt x="0" y="1020591"/>
                  <a:pt x="0" y="925863"/>
                </a:cubicBezTo>
                <a:cubicBezTo>
                  <a:pt x="0" y="920081"/>
                  <a:pt x="211" y="914287"/>
                  <a:pt x="854" y="908724"/>
                </a:cubicBezTo>
                <a:lnTo>
                  <a:pt x="0" y="908724"/>
                </a:lnTo>
                <a:lnTo>
                  <a:pt x="0" y="188601"/>
                </a:lnTo>
                <a:moveTo>
                  <a:pt x="171449" y="857250"/>
                </a:moveTo>
                <a:cubicBezTo>
                  <a:pt x="133514" y="857250"/>
                  <a:pt x="102867" y="887897"/>
                  <a:pt x="102867" y="925830"/>
                </a:cubicBezTo>
                <a:cubicBezTo>
                  <a:pt x="102867" y="963763"/>
                  <a:pt x="133514" y="994410"/>
                  <a:pt x="171449" y="994410"/>
                </a:cubicBezTo>
                <a:lnTo>
                  <a:pt x="788671" y="994410"/>
                </a:lnTo>
                <a:lnTo>
                  <a:pt x="788671" y="857250"/>
                </a:lnTo>
                <a:lnTo>
                  <a:pt x="171449" y="857250"/>
                </a:lnTo>
                <a:moveTo>
                  <a:pt x="102867" y="768743"/>
                </a:moveTo>
                <a:cubicBezTo>
                  <a:pt x="123865" y="759526"/>
                  <a:pt x="147014" y="754380"/>
                  <a:pt x="171449" y="754380"/>
                </a:cubicBezTo>
                <a:lnTo>
                  <a:pt x="840105" y="754380"/>
                </a:lnTo>
                <a:cubicBezTo>
                  <a:pt x="849533" y="754380"/>
                  <a:pt x="857253" y="746666"/>
                  <a:pt x="857253" y="737241"/>
                </a:cubicBezTo>
                <a:lnTo>
                  <a:pt x="857253" y="120021"/>
                </a:lnTo>
                <a:cubicBezTo>
                  <a:pt x="857253" y="110595"/>
                  <a:pt x="849533" y="102881"/>
                  <a:pt x="840105" y="102881"/>
                </a:cubicBezTo>
                <a:lnTo>
                  <a:pt x="188596" y="102881"/>
                </a:lnTo>
                <a:cubicBezTo>
                  <a:pt x="141234" y="102881"/>
                  <a:pt x="102867" y="141242"/>
                  <a:pt x="102867" y="188612"/>
                </a:cubicBezTo>
                <a:lnTo>
                  <a:pt x="102867" y="768743"/>
                </a:lnTo>
                <a:moveTo>
                  <a:pt x="325759" y="240030"/>
                </a:moveTo>
                <a:lnTo>
                  <a:pt x="702952" y="240030"/>
                </a:lnTo>
                <a:cubicBezTo>
                  <a:pt x="731458" y="240030"/>
                  <a:pt x="754386" y="262963"/>
                  <a:pt x="754386" y="291471"/>
                </a:cubicBezTo>
                <a:cubicBezTo>
                  <a:pt x="754386" y="319978"/>
                  <a:pt x="731458" y="342911"/>
                  <a:pt x="702952" y="342911"/>
                </a:cubicBezTo>
                <a:lnTo>
                  <a:pt x="325759" y="342911"/>
                </a:lnTo>
                <a:cubicBezTo>
                  <a:pt x="297253" y="342911"/>
                  <a:pt x="274325" y="319978"/>
                  <a:pt x="274325" y="291482"/>
                </a:cubicBezTo>
                <a:cubicBezTo>
                  <a:pt x="274325" y="262974"/>
                  <a:pt x="297253" y="240052"/>
                  <a:pt x="325759" y="240052"/>
                </a:cubicBezTo>
                <a:lnTo>
                  <a:pt x="325759" y="240030"/>
                </a:lnTo>
                <a:moveTo>
                  <a:pt x="325759" y="411480"/>
                </a:moveTo>
                <a:lnTo>
                  <a:pt x="702952" y="411480"/>
                </a:lnTo>
                <a:cubicBezTo>
                  <a:pt x="731458" y="411480"/>
                  <a:pt x="754386" y="434413"/>
                  <a:pt x="754386" y="462921"/>
                </a:cubicBezTo>
                <a:cubicBezTo>
                  <a:pt x="754386" y="491428"/>
                  <a:pt x="731458" y="514361"/>
                  <a:pt x="702952" y="514361"/>
                </a:cubicBezTo>
                <a:lnTo>
                  <a:pt x="325759" y="514361"/>
                </a:lnTo>
                <a:cubicBezTo>
                  <a:pt x="297253" y="514361"/>
                  <a:pt x="274325" y="491428"/>
                  <a:pt x="274325" y="462932"/>
                </a:cubicBezTo>
                <a:cubicBezTo>
                  <a:pt x="274325" y="434424"/>
                  <a:pt x="297253" y="411502"/>
                  <a:pt x="325759" y="411502"/>
                </a:cubicBezTo>
                <a:lnTo>
                  <a:pt x="325759" y="41148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10772135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05464" y="289560"/>
            <a:ext cx="11214099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Discussion &amp; Interpretation</a:t>
            </a:r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413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2"/>
            <a:ext cx="12198346" cy="6857978"/>
          </a:xfrm>
          <a:custGeom>
            <a:avLst/>
            <a:gdLst/>
            <a:ahLst/>
            <a:cxnLst/>
            <a:rect l="l" t="t" r="r" b="b"/>
            <a:pathLst>
              <a:path w="12198346" h="6857978">
                <a:moveTo>
                  <a:pt x="4260882" y="6850091"/>
                </a:moveTo>
                <a:lnTo>
                  <a:pt x="4260882" y="6851669"/>
                </a:lnTo>
                <a:lnTo>
                  <a:pt x="4267225" y="6851669"/>
                </a:lnTo>
                <a:lnTo>
                  <a:pt x="4267225" y="6850091"/>
                </a:lnTo>
                <a:lnTo>
                  <a:pt x="4260882" y="6850091"/>
                </a:lnTo>
                <a:moveTo>
                  <a:pt x="4267225" y="6248372"/>
                </a:moveTo>
                <a:lnTo>
                  <a:pt x="4267225" y="6248372"/>
                </a:lnTo>
                <a:lnTo>
                  <a:pt x="4273569" y="6248372"/>
                </a:lnTo>
                <a:lnTo>
                  <a:pt x="4273569" y="6845428"/>
                </a:lnTo>
                <a:lnTo>
                  <a:pt x="4870434" y="6845428"/>
                </a:lnTo>
                <a:lnTo>
                  <a:pt x="4870434" y="6851737"/>
                </a:lnTo>
                <a:lnTo>
                  <a:pt x="4876777" y="6851737"/>
                </a:lnTo>
                <a:lnTo>
                  <a:pt x="4876777" y="6845428"/>
                </a:lnTo>
                <a:lnTo>
                  <a:pt x="4870434" y="6845428"/>
                </a:lnTo>
                <a:lnTo>
                  <a:pt x="4870434" y="6248372"/>
                </a:lnTo>
                <a:lnTo>
                  <a:pt x="4883120" y="6248372"/>
                </a:lnTo>
                <a:lnTo>
                  <a:pt x="4883120" y="6845428"/>
                </a:lnTo>
                <a:lnTo>
                  <a:pt x="5479985" y="6845428"/>
                </a:lnTo>
                <a:lnTo>
                  <a:pt x="5479985" y="6851737"/>
                </a:lnTo>
                <a:lnTo>
                  <a:pt x="5486328" y="6851737"/>
                </a:lnTo>
                <a:lnTo>
                  <a:pt x="5486328" y="6845428"/>
                </a:lnTo>
                <a:lnTo>
                  <a:pt x="5479985" y="6845428"/>
                </a:lnTo>
                <a:lnTo>
                  <a:pt x="5479985" y="6248372"/>
                </a:lnTo>
                <a:lnTo>
                  <a:pt x="5492671" y="6248372"/>
                </a:lnTo>
                <a:lnTo>
                  <a:pt x="5492671" y="6845428"/>
                </a:lnTo>
                <a:lnTo>
                  <a:pt x="6089536" y="6845428"/>
                </a:lnTo>
                <a:lnTo>
                  <a:pt x="6089536" y="6851737"/>
                </a:lnTo>
                <a:lnTo>
                  <a:pt x="6095880" y="6851737"/>
                </a:lnTo>
                <a:lnTo>
                  <a:pt x="6095880" y="6850160"/>
                </a:lnTo>
                <a:lnTo>
                  <a:pt x="6095880" y="6845428"/>
                </a:lnTo>
                <a:lnTo>
                  <a:pt x="6089536" y="6845428"/>
                </a:lnTo>
                <a:lnTo>
                  <a:pt x="6089536" y="6248372"/>
                </a:lnTo>
                <a:lnTo>
                  <a:pt x="6095880" y="6248372"/>
                </a:lnTo>
                <a:lnTo>
                  <a:pt x="6095880" y="6248372"/>
                </a:lnTo>
                <a:lnTo>
                  <a:pt x="5492671" y="6248372"/>
                </a:lnTo>
                <a:lnTo>
                  <a:pt x="5486328" y="6248372"/>
                </a:lnTo>
                <a:lnTo>
                  <a:pt x="4883120" y="6248372"/>
                </a:lnTo>
                <a:lnTo>
                  <a:pt x="4876777" y="6248372"/>
                </a:lnTo>
                <a:lnTo>
                  <a:pt x="4273568" y="6248372"/>
                </a:lnTo>
                <a:lnTo>
                  <a:pt x="4267225" y="6248372"/>
                </a:lnTo>
                <a:moveTo>
                  <a:pt x="1212881" y="6240554"/>
                </a:moveTo>
                <a:lnTo>
                  <a:pt x="1212881" y="6242200"/>
                </a:lnTo>
                <a:lnTo>
                  <a:pt x="1219225" y="6242200"/>
                </a:lnTo>
                <a:lnTo>
                  <a:pt x="1219225" y="6240554"/>
                </a:lnTo>
                <a:lnTo>
                  <a:pt x="1212881" y="6240554"/>
                </a:lnTo>
                <a:moveTo>
                  <a:pt x="1219225" y="5638767"/>
                </a:moveTo>
                <a:lnTo>
                  <a:pt x="1219225" y="5643499"/>
                </a:lnTo>
                <a:lnTo>
                  <a:pt x="1225568" y="5643499"/>
                </a:lnTo>
                <a:lnTo>
                  <a:pt x="1225568" y="6235891"/>
                </a:lnTo>
                <a:lnTo>
                  <a:pt x="1822433" y="6235891"/>
                </a:lnTo>
                <a:lnTo>
                  <a:pt x="1822433" y="6242132"/>
                </a:lnTo>
                <a:lnTo>
                  <a:pt x="1828776" y="6242132"/>
                </a:lnTo>
                <a:lnTo>
                  <a:pt x="1828776" y="6235891"/>
                </a:lnTo>
                <a:lnTo>
                  <a:pt x="1822433" y="6235891"/>
                </a:lnTo>
                <a:lnTo>
                  <a:pt x="1822433" y="5643499"/>
                </a:lnTo>
                <a:lnTo>
                  <a:pt x="1835119" y="5643499"/>
                </a:lnTo>
                <a:lnTo>
                  <a:pt x="1835119" y="6235891"/>
                </a:lnTo>
                <a:lnTo>
                  <a:pt x="2431984" y="6235891"/>
                </a:lnTo>
                <a:lnTo>
                  <a:pt x="2431984" y="6242132"/>
                </a:lnTo>
                <a:lnTo>
                  <a:pt x="2438327" y="6242132"/>
                </a:lnTo>
                <a:lnTo>
                  <a:pt x="2438327" y="6235891"/>
                </a:lnTo>
                <a:lnTo>
                  <a:pt x="2431984" y="6235891"/>
                </a:lnTo>
                <a:lnTo>
                  <a:pt x="2431984" y="5643499"/>
                </a:lnTo>
                <a:lnTo>
                  <a:pt x="2444670" y="5643499"/>
                </a:lnTo>
                <a:lnTo>
                  <a:pt x="2444670" y="6235891"/>
                </a:lnTo>
                <a:lnTo>
                  <a:pt x="3041536" y="6235891"/>
                </a:lnTo>
                <a:lnTo>
                  <a:pt x="3041536" y="6242132"/>
                </a:lnTo>
                <a:lnTo>
                  <a:pt x="3047879" y="6242132"/>
                </a:lnTo>
                <a:lnTo>
                  <a:pt x="3047879" y="6235891"/>
                </a:lnTo>
                <a:lnTo>
                  <a:pt x="3041536" y="6235891"/>
                </a:lnTo>
                <a:lnTo>
                  <a:pt x="3041536" y="5643499"/>
                </a:lnTo>
                <a:lnTo>
                  <a:pt x="3054222" y="5643499"/>
                </a:lnTo>
                <a:lnTo>
                  <a:pt x="3054222" y="6235891"/>
                </a:lnTo>
                <a:lnTo>
                  <a:pt x="3651087" y="6235891"/>
                </a:lnTo>
                <a:lnTo>
                  <a:pt x="3651087" y="6242132"/>
                </a:lnTo>
                <a:lnTo>
                  <a:pt x="3657430" y="6242132"/>
                </a:lnTo>
                <a:lnTo>
                  <a:pt x="3657430" y="6238840"/>
                </a:lnTo>
                <a:lnTo>
                  <a:pt x="3657430" y="6238840"/>
                </a:lnTo>
                <a:lnTo>
                  <a:pt x="3657430" y="6235891"/>
                </a:lnTo>
                <a:lnTo>
                  <a:pt x="3651087" y="6235891"/>
                </a:lnTo>
                <a:lnTo>
                  <a:pt x="3651087" y="5643499"/>
                </a:lnTo>
                <a:lnTo>
                  <a:pt x="3663773" y="5643499"/>
                </a:lnTo>
                <a:lnTo>
                  <a:pt x="3663773" y="6235891"/>
                </a:lnTo>
                <a:lnTo>
                  <a:pt x="4260638" y="6235891"/>
                </a:lnTo>
                <a:lnTo>
                  <a:pt x="4260638" y="6238840"/>
                </a:lnTo>
                <a:lnTo>
                  <a:pt x="4266981" y="6238840"/>
                </a:lnTo>
                <a:lnTo>
                  <a:pt x="4266981" y="6242132"/>
                </a:lnTo>
                <a:lnTo>
                  <a:pt x="4266981" y="6242132"/>
                </a:lnTo>
                <a:lnTo>
                  <a:pt x="4266981" y="6235891"/>
                </a:lnTo>
                <a:lnTo>
                  <a:pt x="4260638" y="6235891"/>
                </a:lnTo>
                <a:lnTo>
                  <a:pt x="4260638" y="5643499"/>
                </a:lnTo>
                <a:lnTo>
                  <a:pt x="4273324" y="5643499"/>
                </a:lnTo>
                <a:lnTo>
                  <a:pt x="4273324" y="6235891"/>
                </a:lnTo>
                <a:lnTo>
                  <a:pt x="4870190" y="6235891"/>
                </a:lnTo>
                <a:lnTo>
                  <a:pt x="4870190" y="6242132"/>
                </a:lnTo>
                <a:lnTo>
                  <a:pt x="4876533" y="6242132"/>
                </a:lnTo>
                <a:lnTo>
                  <a:pt x="4876533" y="6235891"/>
                </a:lnTo>
                <a:lnTo>
                  <a:pt x="4870190" y="6235891"/>
                </a:lnTo>
                <a:lnTo>
                  <a:pt x="4870190" y="5643499"/>
                </a:lnTo>
                <a:lnTo>
                  <a:pt x="4882876" y="5643499"/>
                </a:lnTo>
                <a:lnTo>
                  <a:pt x="4882876" y="6235891"/>
                </a:lnTo>
                <a:lnTo>
                  <a:pt x="5479741" y="6235891"/>
                </a:lnTo>
                <a:lnTo>
                  <a:pt x="5479741" y="6242132"/>
                </a:lnTo>
                <a:lnTo>
                  <a:pt x="5486084" y="6242132"/>
                </a:lnTo>
                <a:lnTo>
                  <a:pt x="5486084" y="6235891"/>
                </a:lnTo>
                <a:lnTo>
                  <a:pt x="5479741" y="6235891"/>
                </a:lnTo>
                <a:lnTo>
                  <a:pt x="5479741" y="5643499"/>
                </a:lnTo>
                <a:lnTo>
                  <a:pt x="5492427" y="5643499"/>
                </a:lnTo>
                <a:lnTo>
                  <a:pt x="5492427" y="6235891"/>
                </a:lnTo>
                <a:lnTo>
                  <a:pt x="6089292" y="6235891"/>
                </a:lnTo>
                <a:lnTo>
                  <a:pt x="6089292" y="6242132"/>
                </a:lnTo>
                <a:lnTo>
                  <a:pt x="6095635" y="6242132"/>
                </a:lnTo>
                <a:lnTo>
                  <a:pt x="6095635" y="6238840"/>
                </a:lnTo>
                <a:lnTo>
                  <a:pt x="6095635" y="6235891"/>
                </a:lnTo>
                <a:lnTo>
                  <a:pt x="6089292" y="6235891"/>
                </a:lnTo>
                <a:lnTo>
                  <a:pt x="6089292" y="5643499"/>
                </a:lnTo>
                <a:lnTo>
                  <a:pt x="6101978" y="5643499"/>
                </a:lnTo>
                <a:lnTo>
                  <a:pt x="6101978" y="6235891"/>
                </a:lnTo>
                <a:lnTo>
                  <a:pt x="6698844" y="6235891"/>
                </a:lnTo>
                <a:lnTo>
                  <a:pt x="6698844" y="6238840"/>
                </a:lnTo>
                <a:lnTo>
                  <a:pt x="6705187" y="6238840"/>
                </a:lnTo>
                <a:lnTo>
                  <a:pt x="6705187" y="6235891"/>
                </a:lnTo>
                <a:lnTo>
                  <a:pt x="6698844" y="6235891"/>
                </a:lnTo>
                <a:lnTo>
                  <a:pt x="6698844" y="5643499"/>
                </a:lnTo>
                <a:lnTo>
                  <a:pt x="6711530" y="5643499"/>
                </a:lnTo>
                <a:lnTo>
                  <a:pt x="6711530" y="6235891"/>
                </a:lnTo>
                <a:lnTo>
                  <a:pt x="7308395" y="6235891"/>
                </a:lnTo>
                <a:lnTo>
                  <a:pt x="7308395" y="6242132"/>
                </a:lnTo>
                <a:lnTo>
                  <a:pt x="7314738" y="6242132"/>
                </a:lnTo>
                <a:lnTo>
                  <a:pt x="7314738" y="6235891"/>
                </a:lnTo>
                <a:lnTo>
                  <a:pt x="7308395" y="6235891"/>
                </a:lnTo>
                <a:lnTo>
                  <a:pt x="7308395" y="5643499"/>
                </a:lnTo>
                <a:lnTo>
                  <a:pt x="7321081" y="5643499"/>
                </a:lnTo>
                <a:lnTo>
                  <a:pt x="7321081" y="6235891"/>
                </a:lnTo>
                <a:lnTo>
                  <a:pt x="7917946" y="6235891"/>
                </a:lnTo>
                <a:lnTo>
                  <a:pt x="7917946" y="6242132"/>
                </a:lnTo>
                <a:lnTo>
                  <a:pt x="7924289" y="6242132"/>
                </a:lnTo>
                <a:lnTo>
                  <a:pt x="7924289" y="6235891"/>
                </a:lnTo>
                <a:lnTo>
                  <a:pt x="7917946" y="6235891"/>
                </a:lnTo>
                <a:lnTo>
                  <a:pt x="7917946" y="5643499"/>
                </a:lnTo>
                <a:lnTo>
                  <a:pt x="7930632" y="5643499"/>
                </a:lnTo>
                <a:lnTo>
                  <a:pt x="7930632" y="6235891"/>
                </a:lnTo>
                <a:lnTo>
                  <a:pt x="8527498" y="6235891"/>
                </a:lnTo>
                <a:lnTo>
                  <a:pt x="8527498" y="6242132"/>
                </a:lnTo>
                <a:lnTo>
                  <a:pt x="8533841" y="6242132"/>
                </a:lnTo>
                <a:lnTo>
                  <a:pt x="8533841" y="6235891"/>
                </a:lnTo>
                <a:lnTo>
                  <a:pt x="8527498" y="6235891"/>
                </a:lnTo>
                <a:lnTo>
                  <a:pt x="8527498" y="5643499"/>
                </a:lnTo>
                <a:lnTo>
                  <a:pt x="8540184" y="5643499"/>
                </a:lnTo>
                <a:lnTo>
                  <a:pt x="8540184" y="6235891"/>
                </a:lnTo>
                <a:lnTo>
                  <a:pt x="9137049" y="6235891"/>
                </a:lnTo>
                <a:lnTo>
                  <a:pt x="9137049" y="6242132"/>
                </a:lnTo>
                <a:lnTo>
                  <a:pt x="9143392" y="6242132"/>
                </a:lnTo>
                <a:lnTo>
                  <a:pt x="9143392" y="6235891"/>
                </a:lnTo>
                <a:lnTo>
                  <a:pt x="9137049" y="6235891"/>
                </a:lnTo>
                <a:lnTo>
                  <a:pt x="9137049" y="5643499"/>
                </a:lnTo>
                <a:lnTo>
                  <a:pt x="9149735" y="5643499"/>
                </a:lnTo>
                <a:lnTo>
                  <a:pt x="9149735" y="6235891"/>
                </a:lnTo>
                <a:lnTo>
                  <a:pt x="9746600" y="6235891"/>
                </a:lnTo>
                <a:lnTo>
                  <a:pt x="9746600" y="6242132"/>
                </a:lnTo>
                <a:lnTo>
                  <a:pt x="9752943" y="6242132"/>
                </a:lnTo>
                <a:lnTo>
                  <a:pt x="9752943" y="6235891"/>
                </a:lnTo>
                <a:lnTo>
                  <a:pt x="9746600" y="6235891"/>
                </a:lnTo>
                <a:lnTo>
                  <a:pt x="9746600" y="5643499"/>
                </a:lnTo>
                <a:lnTo>
                  <a:pt x="9759286" y="5643499"/>
                </a:lnTo>
                <a:lnTo>
                  <a:pt x="9759286" y="6235891"/>
                </a:lnTo>
                <a:lnTo>
                  <a:pt x="10356152" y="6235891"/>
                </a:lnTo>
                <a:lnTo>
                  <a:pt x="10356152" y="6242132"/>
                </a:lnTo>
                <a:lnTo>
                  <a:pt x="10362495" y="6242132"/>
                </a:lnTo>
                <a:lnTo>
                  <a:pt x="10362495" y="6240486"/>
                </a:lnTo>
                <a:lnTo>
                  <a:pt x="10362495" y="6235891"/>
                </a:lnTo>
                <a:lnTo>
                  <a:pt x="10356152" y="6235891"/>
                </a:lnTo>
                <a:lnTo>
                  <a:pt x="10356152" y="5643499"/>
                </a:lnTo>
                <a:lnTo>
                  <a:pt x="10362495" y="5643499"/>
                </a:lnTo>
                <a:lnTo>
                  <a:pt x="10362495" y="5638767"/>
                </a:lnTo>
                <a:lnTo>
                  <a:pt x="9759286" y="5638767"/>
                </a:lnTo>
                <a:lnTo>
                  <a:pt x="9752943" y="5638767"/>
                </a:lnTo>
                <a:lnTo>
                  <a:pt x="9149735" y="5638767"/>
                </a:lnTo>
                <a:lnTo>
                  <a:pt x="9143392" y="5638767"/>
                </a:lnTo>
                <a:lnTo>
                  <a:pt x="8540184" y="5638767"/>
                </a:lnTo>
                <a:lnTo>
                  <a:pt x="8533840" y="5638767"/>
                </a:lnTo>
                <a:lnTo>
                  <a:pt x="7930632" y="5638767"/>
                </a:lnTo>
                <a:lnTo>
                  <a:pt x="7924289" y="5638767"/>
                </a:lnTo>
                <a:lnTo>
                  <a:pt x="7321081" y="5638767"/>
                </a:lnTo>
                <a:lnTo>
                  <a:pt x="7314738" y="5638767"/>
                </a:lnTo>
                <a:lnTo>
                  <a:pt x="6711529" y="5638767"/>
                </a:lnTo>
                <a:lnTo>
                  <a:pt x="6705186" y="5638767"/>
                </a:lnTo>
                <a:lnTo>
                  <a:pt x="6101978" y="5638767"/>
                </a:lnTo>
                <a:lnTo>
                  <a:pt x="6095635" y="5638767"/>
                </a:lnTo>
                <a:lnTo>
                  <a:pt x="5492426" y="5638767"/>
                </a:lnTo>
                <a:lnTo>
                  <a:pt x="5486083" y="5638767"/>
                </a:lnTo>
                <a:lnTo>
                  <a:pt x="4882875" y="5638767"/>
                </a:lnTo>
                <a:lnTo>
                  <a:pt x="4876532" y="5638767"/>
                </a:lnTo>
                <a:lnTo>
                  <a:pt x="4273324" y="5638767"/>
                </a:lnTo>
                <a:lnTo>
                  <a:pt x="4266980" y="5638767"/>
                </a:lnTo>
                <a:lnTo>
                  <a:pt x="3663772" y="5638767"/>
                </a:lnTo>
                <a:lnTo>
                  <a:pt x="3657429" y="5638767"/>
                </a:lnTo>
                <a:lnTo>
                  <a:pt x="3054221" y="5638767"/>
                </a:lnTo>
                <a:lnTo>
                  <a:pt x="3047878" y="5638767"/>
                </a:lnTo>
                <a:lnTo>
                  <a:pt x="3047878" y="5638767"/>
                </a:lnTo>
                <a:lnTo>
                  <a:pt x="2444669" y="5638767"/>
                </a:lnTo>
                <a:lnTo>
                  <a:pt x="2438326" y="5638767"/>
                </a:lnTo>
                <a:lnTo>
                  <a:pt x="2438326" y="5638767"/>
                </a:lnTo>
                <a:lnTo>
                  <a:pt x="1835118" y="5638767"/>
                </a:lnTo>
                <a:lnTo>
                  <a:pt x="1828775" y="5638767"/>
                </a:lnTo>
                <a:lnTo>
                  <a:pt x="1828775" y="5638767"/>
                </a:lnTo>
                <a:lnTo>
                  <a:pt x="1225567" y="5638767"/>
                </a:lnTo>
                <a:lnTo>
                  <a:pt x="1219223" y="5638767"/>
                </a:lnTo>
                <a:lnTo>
                  <a:pt x="1219225" y="5638767"/>
                </a:lnTo>
                <a:moveTo>
                  <a:pt x="3651209" y="5630949"/>
                </a:moveTo>
                <a:lnTo>
                  <a:pt x="3651209" y="5632389"/>
                </a:lnTo>
                <a:lnTo>
                  <a:pt x="3657552" y="5632389"/>
                </a:lnTo>
                <a:lnTo>
                  <a:pt x="3657552" y="5630949"/>
                </a:lnTo>
                <a:lnTo>
                  <a:pt x="3651209" y="5630949"/>
                </a:lnTo>
                <a:moveTo>
                  <a:pt x="11588795" y="5029161"/>
                </a:moveTo>
                <a:lnTo>
                  <a:pt x="11588795" y="5625942"/>
                </a:lnTo>
                <a:lnTo>
                  <a:pt x="12185660" y="5625942"/>
                </a:lnTo>
                <a:lnTo>
                  <a:pt x="12185660" y="5632389"/>
                </a:lnTo>
                <a:lnTo>
                  <a:pt x="12192003" y="5632389"/>
                </a:lnTo>
                <a:lnTo>
                  <a:pt x="12192003" y="5625942"/>
                </a:lnTo>
                <a:lnTo>
                  <a:pt x="12185660" y="5625942"/>
                </a:lnTo>
                <a:lnTo>
                  <a:pt x="12185660" y="5029161"/>
                </a:lnTo>
                <a:lnTo>
                  <a:pt x="11588795" y="5029161"/>
                </a:lnTo>
                <a:moveTo>
                  <a:pt x="10979121" y="5029161"/>
                </a:moveTo>
                <a:lnTo>
                  <a:pt x="10979121" y="5625942"/>
                </a:lnTo>
                <a:lnTo>
                  <a:pt x="11575986" y="5625942"/>
                </a:lnTo>
                <a:lnTo>
                  <a:pt x="11575986" y="5632389"/>
                </a:lnTo>
                <a:lnTo>
                  <a:pt x="11582330" y="5632389"/>
                </a:lnTo>
                <a:lnTo>
                  <a:pt x="11582330" y="5625942"/>
                </a:lnTo>
                <a:lnTo>
                  <a:pt x="11575986" y="5625942"/>
                </a:lnTo>
                <a:lnTo>
                  <a:pt x="11575986" y="5029161"/>
                </a:lnTo>
                <a:lnTo>
                  <a:pt x="10979121" y="5029161"/>
                </a:lnTo>
                <a:moveTo>
                  <a:pt x="10369570" y="5029161"/>
                </a:moveTo>
                <a:lnTo>
                  <a:pt x="10369570" y="5625942"/>
                </a:lnTo>
                <a:lnTo>
                  <a:pt x="10966435" y="5625942"/>
                </a:lnTo>
                <a:lnTo>
                  <a:pt x="10966435" y="5629234"/>
                </a:lnTo>
                <a:lnTo>
                  <a:pt x="10972778" y="5629234"/>
                </a:lnTo>
                <a:lnTo>
                  <a:pt x="10972778" y="5625942"/>
                </a:lnTo>
                <a:lnTo>
                  <a:pt x="10966435" y="5625942"/>
                </a:lnTo>
                <a:lnTo>
                  <a:pt x="10966435" y="5029161"/>
                </a:lnTo>
                <a:lnTo>
                  <a:pt x="10369570" y="5029161"/>
                </a:lnTo>
                <a:moveTo>
                  <a:pt x="9759897" y="5029161"/>
                </a:moveTo>
                <a:lnTo>
                  <a:pt x="9759897" y="5625942"/>
                </a:lnTo>
                <a:lnTo>
                  <a:pt x="10356762" y="5625942"/>
                </a:lnTo>
                <a:lnTo>
                  <a:pt x="10356762" y="5632389"/>
                </a:lnTo>
                <a:lnTo>
                  <a:pt x="10363105" y="5632389"/>
                </a:lnTo>
                <a:lnTo>
                  <a:pt x="10363105" y="5629303"/>
                </a:lnTo>
                <a:lnTo>
                  <a:pt x="10363105" y="5626011"/>
                </a:lnTo>
                <a:lnTo>
                  <a:pt x="10356762" y="5626011"/>
                </a:lnTo>
                <a:lnTo>
                  <a:pt x="10356762" y="5029230"/>
                </a:lnTo>
                <a:lnTo>
                  <a:pt x="9759897" y="5029161"/>
                </a:lnTo>
                <a:moveTo>
                  <a:pt x="9150345" y="5029161"/>
                </a:moveTo>
                <a:lnTo>
                  <a:pt x="9150345" y="5625942"/>
                </a:lnTo>
                <a:lnTo>
                  <a:pt x="9747210" y="5625942"/>
                </a:lnTo>
                <a:lnTo>
                  <a:pt x="9747210" y="5632389"/>
                </a:lnTo>
                <a:lnTo>
                  <a:pt x="9753554" y="5632389"/>
                </a:lnTo>
                <a:lnTo>
                  <a:pt x="9753554" y="5625942"/>
                </a:lnTo>
                <a:lnTo>
                  <a:pt x="9747210" y="5625942"/>
                </a:lnTo>
                <a:lnTo>
                  <a:pt x="9747210" y="5029161"/>
                </a:lnTo>
                <a:lnTo>
                  <a:pt x="9150345" y="5029161"/>
                </a:lnTo>
                <a:moveTo>
                  <a:pt x="8540794" y="5029161"/>
                </a:moveTo>
                <a:lnTo>
                  <a:pt x="8540794" y="5625942"/>
                </a:lnTo>
                <a:lnTo>
                  <a:pt x="9137659" y="5625942"/>
                </a:lnTo>
                <a:lnTo>
                  <a:pt x="9137659" y="5632389"/>
                </a:lnTo>
                <a:lnTo>
                  <a:pt x="9144002" y="5632389"/>
                </a:lnTo>
                <a:lnTo>
                  <a:pt x="9144002" y="5625942"/>
                </a:lnTo>
                <a:lnTo>
                  <a:pt x="9137659" y="5625942"/>
                </a:lnTo>
                <a:lnTo>
                  <a:pt x="9137659" y="5029161"/>
                </a:lnTo>
                <a:lnTo>
                  <a:pt x="8540794" y="5029161"/>
                </a:lnTo>
                <a:moveTo>
                  <a:pt x="7931121" y="5029161"/>
                </a:moveTo>
                <a:lnTo>
                  <a:pt x="7931121" y="5625942"/>
                </a:lnTo>
                <a:lnTo>
                  <a:pt x="8527986" y="5625942"/>
                </a:lnTo>
                <a:lnTo>
                  <a:pt x="8527986" y="5632389"/>
                </a:lnTo>
                <a:lnTo>
                  <a:pt x="8534329" y="5632389"/>
                </a:lnTo>
                <a:lnTo>
                  <a:pt x="8534329" y="5625942"/>
                </a:lnTo>
                <a:lnTo>
                  <a:pt x="8527986" y="5625942"/>
                </a:lnTo>
                <a:lnTo>
                  <a:pt x="8527986" y="5029161"/>
                </a:lnTo>
                <a:lnTo>
                  <a:pt x="7931121" y="5029161"/>
                </a:lnTo>
                <a:moveTo>
                  <a:pt x="7321569" y="5029161"/>
                </a:moveTo>
                <a:lnTo>
                  <a:pt x="7321569" y="5625942"/>
                </a:lnTo>
                <a:lnTo>
                  <a:pt x="7918434" y="5625942"/>
                </a:lnTo>
                <a:lnTo>
                  <a:pt x="7918434" y="5632389"/>
                </a:lnTo>
                <a:lnTo>
                  <a:pt x="7924778" y="5632389"/>
                </a:lnTo>
                <a:lnTo>
                  <a:pt x="7924778" y="5625942"/>
                </a:lnTo>
                <a:lnTo>
                  <a:pt x="7918434" y="5625942"/>
                </a:lnTo>
                <a:lnTo>
                  <a:pt x="7918434" y="5029161"/>
                </a:lnTo>
                <a:lnTo>
                  <a:pt x="7321569" y="5029161"/>
                </a:lnTo>
                <a:moveTo>
                  <a:pt x="6102345" y="5029161"/>
                </a:moveTo>
                <a:lnTo>
                  <a:pt x="6102345" y="5625942"/>
                </a:lnTo>
                <a:lnTo>
                  <a:pt x="6699210" y="5625942"/>
                </a:lnTo>
                <a:lnTo>
                  <a:pt x="6699210" y="5632389"/>
                </a:lnTo>
                <a:lnTo>
                  <a:pt x="6705553" y="5632389"/>
                </a:lnTo>
                <a:lnTo>
                  <a:pt x="6705553" y="5630949"/>
                </a:lnTo>
                <a:lnTo>
                  <a:pt x="6705553" y="5625942"/>
                </a:lnTo>
                <a:lnTo>
                  <a:pt x="6699210" y="5625942"/>
                </a:lnTo>
                <a:lnTo>
                  <a:pt x="6699210" y="5029161"/>
                </a:lnTo>
                <a:lnTo>
                  <a:pt x="6102345" y="5029161"/>
                </a:lnTo>
                <a:moveTo>
                  <a:pt x="5492793" y="5029161"/>
                </a:moveTo>
                <a:lnTo>
                  <a:pt x="5492793" y="5625942"/>
                </a:lnTo>
                <a:lnTo>
                  <a:pt x="6089658" y="5625942"/>
                </a:lnTo>
                <a:lnTo>
                  <a:pt x="6089658" y="5632389"/>
                </a:lnTo>
                <a:lnTo>
                  <a:pt x="6096001" y="5632389"/>
                </a:lnTo>
                <a:lnTo>
                  <a:pt x="6096001" y="5625942"/>
                </a:lnTo>
                <a:lnTo>
                  <a:pt x="6089658" y="5625942"/>
                </a:lnTo>
                <a:lnTo>
                  <a:pt x="6089658" y="5029161"/>
                </a:lnTo>
                <a:lnTo>
                  <a:pt x="5492793" y="5029161"/>
                </a:lnTo>
                <a:moveTo>
                  <a:pt x="4883120" y="5029161"/>
                </a:moveTo>
                <a:lnTo>
                  <a:pt x="4883120" y="5625942"/>
                </a:lnTo>
                <a:lnTo>
                  <a:pt x="5479985" y="5625942"/>
                </a:lnTo>
                <a:lnTo>
                  <a:pt x="5479985" y="5632389"/>
                </a:lnTo>
                <a:lnTo>
                  <a:pt x="5486328" y="5632389"/>
                </a:lnTo>
                <a:lnTo>
                  <a:pt x="5486328" y="5625942"/>
                </a:lnTo>
                <a:lnTo>
                  <a:pt x="5479985" y="5625942"/>
                </a:lnTo>
                <a:lnTo>
                  <a:pt x="5479985" y="5029161"/>
                </a:lnTo>
                <a:lnTo>
                  <a:pt x="4883120" y="5029161"/>
                </a:lnTo>
                <a:moveTo>
                  <a:pt x="4273569" y="5029161"/>
                </a:moveTo>
                <a:lnTo>
                  <a:pt x="4273569" y="5625942"/>
                </a:lnTo>
                <a:lnTo>
                  <a:pt x="4870434" y="5625942"/>
                </a:lnTo>
                <a:lnTo>
                  <a:pt x="4870434" y="5632389"/>
                </a:lnTo>
                <a:lnTo>
                  <a:pt x="4876777" y="5632389"/>
                </a:lnTo>
                <a:lnTo>
                  <a:pt x="4876777" y="5625942"/>
                </a:lnTo>
                <a:lnTo>
                  <a:pt x="4870434" y="5625942"/>
                </a:lnTo>
                <a:lnTo>
                  <a:pt x="4870434" y="5029161"/>
                </a:lnTo>
                <a:lnTo>
                  <a:pt x="4273569" y="5029161"/>
                </a:lnTo>
                <a:moveTo>
                  <a:pt x="3663895" y="5029161"/>
                </a:moveTo>
                <a:lnTo>
                  <a:pt x="3663895" y="5625942"/>
                </a:lnTo>
                <a:lnTo>
                  <a:pt x="4260760" y="5625942"/>
                </a:lnTo>
                <a:lnTo>
                  <a:pt x="4260760" y="5632389"/>
                </a:lnTo>
                <a:lnTo>
                  <a:pt x="4267103" y="5632389"/>
                </a:lnTo>
                <a:lnTo>
                  <a:pt x="4267103" y="5625942"/>
                </a:lnTo>
                <a:lnTo>
                  <a:pt x="4260760" y="5625942"/>
                </a:lnTo>
                <a:lnTo>
                  <a:pt x="4260760" y="5029161"/>
                </a:lnTo>
                <a:lnTo>
                  <a:pt x="3663895" y="5029161"/>
                </a:lnTo>
                <a:moveTo>
                  <a:pt x="2444793" y="5029161"/>
                </a:moveTo>
                <a:lnTo>
                  <a:pt x="2444793" y="5625942"/>
                </a:lnTo>
                <a:lnTo>
                  <a:pt x="3041658" y="5625942"/>
                </a:lnTo>
                <a:lnTo>
                  <a:pt x="3041658" y="5632389"/>
                </a:lnTo>
                <a:lnTo>
                  <a:pt x="3048001" y="5632389"/>
                </a:lnTo>
                <a:lnTo>
                  <a:pt x="3048001" y="5625942"/>
                </a:lnTo>
                <a:lnTo>
                  <a:pt x="3041658" y="5625942"/>
                </a:lnTo>
                <a:lnTo>
                  <a:pt x="3041658" y="5029161"/>
                </a:lnTo>
                <a:lnTo>
                  <a:pt x="2444793" y="5029161"/>
                </a:lnTo>
                <a:moveTo>
                  <a:pt x="1835119" y="5029161"/>
                </a:moveTo>
                <a:lnTo>
                  <a:pt x="1835119" y="5625942"/>
                </a:lnTo>
                <a:lnTo>
                  <a:pt x="2431984" y="5625942"/>
                </a:lnTo>
                <a:lnTo>
                  <a:pt x="2431984" y="5632389"/>
                </a:lnTo>
                <a:lnTo>
                  <a:pt x="2438327" y="5632389"/>
                </a:lnTo>
                <a:lnTo>
                  <a:pt x="2438327" y="5625942"/>
                </a:lnTo>
                <a:lnTo>
                  <a:pt x="2431984" y="5625942"/>
                </a:lnTo>
                <a:lnTo>
                  <a:pt x="2431984" y="5029161"/>
                </a:lnTo>
                <a:lnTo>
                  <a:pt x="1835119" y="5029161"/>
                </a:lnTo>
                <a:moveTo>
                  <a:pt x="1225568" y="5029161"/>
                </a:moveTo>
                <a:lnTo>
                  <a:pt x="1225568" y="5625942"/>
                </a:lnTo>
                <a:lnTo>
                  <a:pt x="1822433" y="5625942"/>
                </a:lnTo>
                <a:lnTo>
                  <a:pt x="1822433" y="5632389"/>
                </a:lnTo>
                <a:lnTo>
                  <a:pt x="1828776" y="5632389"/>
                </a:lnTo>
                <a:lnTo>
                  <a:pt x="1828776" y="5625942"/>
                </a:lnTo>
                <a:lnTo>
                  <a:pt x="1822433" y="5625942"/>
                </a:lnTo>
                <a:lnTo>
                  <a:pt x="1822433" y="5029161"/>
                </a:lnTo>
                <a:lnTo>
                  <a:pt x="1225568" y="5029161"/>
                </a:lnTo>
                <a:moveTo>
                  <a:pt x="616017" y="5029161"/>
                </a:moveTo>
                <a:lnTo>
                  <a:pt x="616017" y="5625942"/>
                </a:lnTo>
                <a:lnTo>
                  <a:pt x="1212882" y="5625942"/>
                </a:lnTo>
                <a:lnTo>
                  <a:pt x="1212882" y="5629234"/>
                </a:lnTo>
                <a:lnTo>
                  <a:pt x="1219225" y="5629234"/>
                </a:lnTo>
                <a:lnTo>
                  <a:pt x="1219225" y="5632320"/>
                </a:lnTo>
                <a:lnTo>
                  <a:pt x="1219225" y="5632320"/>
                </a:lnTo>
                <a:lnTo>
                  <a:pt x="1219225" y="5625874"/>
                </a:lnTo>
                <a:lnTo>
                  <a:pt x="1212882" y="5625874"/>
                </a:lnTo>
                <a:lnTo>
                  <a:pt x="1212882" y="5029092"/>
                </a:lnTo>
                <a:lnTo>
                  <a:pt x="616017" y="5029092"/>
                </a:lnTo>
                <a:lnTo>
                  <a:pt x="616017" y="5029161"/>
                </a:lnTo>
                <a:moveTo>
                  <a:pt x="11588795" y="4419555"/>
                </a:moveTo>
                <a:lnTo>
                  <a:pt x="11588795" y="5016474"/>
                </a:lnTo>
                <a:lnTo>
                  <a:pt x="11588795" y="5016611"/>
                </a:lnTo>
                <a:lnTo>
                  <a:pt x="12185660" y="5016611"/>
                </a:lnTo>
                <a:lnTo>
                  <a:pt x="12185660" y="5016474"/>
                </a:lnTo>
                <a:lnTo>
                  <a:pt x="12185660" y="4419555"/>
                </a:lnTo>
                <a:lnTo>
                  <a:pt x="11588795" y="4419555"/>
                </a:lnTo>
                <a:moveTo>
                  <a:pt x="10979121" y="4419555"/>
                </a:moveTo>
                <a:lnTo>
                  <a:pt x="10979121" y="5016474"/>
                </a:lnTo>
                <a:lnTo>
                  <a:pt x="10979121" y="5016611"/>
                </a:lnTo>
                <a:lnTo>
                  <a:pt x="11575986" y="5016611"/>
                </a:lnTo>
                <a:lnTo>
                  <a:pt x="11575986" y="5016474"/>
                </a:lnTo>
                <a:lnTo>
                  <a:pt x="11575986" y="4419555"/>
                </a:lnTo>
                <a:lnTo>
                  <a:pt x="10979121" y="4419555"/>
                </a:lnTo>
                <a:moveTo>
                  <a:pt x="10369570" y="4419555"/>
                </a:moveTo>
                <a:lnTo>
                  <a:pt x="10369570" y="5016474"/>
                </a:lnTo>
                <a:lnTo>
                  <a:pt x="10369570" y="5016611"/>
                </a:lnTo>
                <a:lnTo>
                  <a:pt x="10966435" y="5016611"/>
                </a:lnTo>
                <a:lnTo>
                  <a:pt x="10966435" y="5016474"/>
                </a:lnTo>
                <a:lnTo>
                  <a:pt x="10966435" y="4419555"/>
                </a:lnTo>
                <a:lnTo>
                  <a:pt x="10369570" y="4419555"/>
                </a:lnTo>
                <a:moveTo>
                  <a:pt x="9759897" y="4419555"/>
                </a:moveTo>
                <a:lnTo>
                  <a:pt x="9759897" y="5016474"/>
                </a:lnTo>
                <a:lnTo>
                  <a:pt x="9759897" y="5016611"/>
                </a:lnTo>
                <a:lnTo>
                  <a:pt x="10356762" y="5016611"/>
                </a:lnTo>
                <a:lnTo>
                  <a:pt x="10356762" y="5016474"/>
                </a:lnTo>
                <a:lnTo>
                  <a:pt x="10356762" y="4419555"/>
                </a:lnTo>
                <a:lnTo>
                  <a:pt x="9759897" y="4419555"/>
                </a:lnTo>
                <a:moveTo>
                  <a:pt x="9150345" y="4419555"/>
                </a:moveTo>
                <a:lnTo>
                  <a:pt x="9150345" y="5016474"/>
                </a:lnTo>
                <a:lnTo>
                  <a:pt x="9150345" y="5016611"/>
                </a:lnTo>
                <a:lnTo>
                  <a:pt x="9747210" y="5016611"/>
                </a:lnTo>
                <a:lnTo>
                  <a:pt x="9747210" y="5016474"/>
                </a:lnTo>
                <a:lnTo>
                  <a:pt x="9747210" y="4419555"/>
                </a:lnTo>
                <a:lnTo>
                  <a:pt x="9150345" y="4419555"/>
                </a:lnTo>
                <a:moveTo>
                  <a:pt x="7931121" y="4419555"/>
                </a:moveTo>
                <a:lnTo>
                  <a:pt x="7931121" y="5016474"/>
                </a:lnTo>
                <a:lnTo>
                  <a:pt x="7931121" y="5016611"/>
                </a:lnTo>
                <a:lnTo>
                  <a:pt x="8527986" y="5016611"/>
                </a:lnTo>
                <a:lnTo>
                  <a:pt x="8527986" y="5016474"/>
                </a:lnTo>
                <a:lnTo>
                  <a:pt x="8527986" y="4419555"/>
                </a:lnTo>
                <a:lnTo>
                  <a:pt x="7931121" y="4419555"/>
                </a:lnTo>
                <a:moveTo>
                  <a:pt x="7321569" y="4419555"/>
                </a:moveTo>
                <a:lnTo>
                  <a:pt x="7321569" y="5016474"/>
                </a:lnTo>
                <a:lnTo>
                  <a:pt x="7321569" y="5016611"/>
                </a:lnTo>
                <a:lnTo>
                  <a:pt x="7918434" y="5016611"/>
                </a:lnTo>
                <a:lnTo>
                  <a:pt x="7918434" y="5016474"/>
                </a:lnTo>
                <a:lnTo>
                  <a:pt x="7918434" y="4419555"/>
                </a:lnTo>
                <a:lnTo>
                  <a:pt x="7321569" y="4419555"/>
                </a:lnTo>
                <a:moveTo>
                  <a:pt x="6711896" y="4419555"/>
                </a:moveTo>
                <a:lnTo>
                  <a:pt x="6711896" y="5016474"/>
                </a:lnTo>
                <a:lnTo>
                  <a:pt x="6711896" y="5016611"/>
                </a:lnTo>
                <a:lnTo>
                  <a:pt x="7308761" y="5016611"/>
                </a:lnTo>
                <a:lnTo>
                  <a:pt x="7308761" y="5016474"/>
                </a:lnTo>
                <a:lnTo>
                  <a:pt x="7308761" y="4419555"/>
                </a:lnTo>
                <a:lnTo>
                  <a:pt x="6711896" y="4419555"/>
                </a:lnTo>
                <a:moveTo>
                  <a:pt x="6102345" y="4419555"/>
                </a:moveTo>
                <a:lnTo>
                  <a:pt x="6102345" y="5016474"/>
                </a:lnTo>
                <a:lnTo>
                  <a:pt x="6102345" y="5016611"/>
                </a:lnTo>
                <a:lnTo>
                  <a:pt x="6699210" y="5016611"/>
                </a:lnTo>
                <a:lnTo>
                  <a:pt x="6699210" y="5016474"/>
                </a:lnTo>
                <a:lnTo>
                  <a:pt x="6699210" y="4419555"/>
                </a:lnTo>
                <a:lnTo>
                  <a:pt x="6102345" y="4419555"/>
                </a:lnTo>
                <a:moveTo>
                  <a:pt x="5492793" y="4419555"/>
                </a:moveTo>
                <a:lnTo>
                  <a:pt x="5492793" y="5016611"/>
                </a:lnTo>
                <a:lnTo>
                  <a:pt x="6089658" y="5016611"/>
                </a:lnTo>
                <a:lnTo>
                  <a:pt x="6089658" y="5016474"/>
                </a:lnTo>
                <a:lnTo>
                  <a:pt x="6089658" y="4419555"/>
                </a:lnTo>
                <a:lnTo>
                  <a:pt x="5492793" y="4419555"/>
                </a:lnTo>
                <a:moveTo>
                  <a:pt x="4273569" y="4419555"/>
                </a:moveTo>
                <a:lnTo>
                  <a:pt x="4273569" y="5016611"/>
                </a:lnTo>
                <a:lnTo>
                  <a:pt x="4870434" y="5016611"/>
                </a:lnTo>
                <a:lnTo>
                  <a:pt x="4870434" y="5016474"/>
                </a:lnTo>
                <a:lnTo>
                  <a:pt x="4870434" y="4419555"/>
                </a:lnTo>
                <a:lnTo>
                  <a:pt x="4273569" y="4419555"/>
                </a:lnTo>
                <a:moveTo>
                  <a:pt x="3664017" y="4419555"/>
                </a:moveTo>
                <a:lnTo>
                  <a:pt x="3664017" y="5016611"/>
                </a:lnTo>
                <a:lnTo>
                  <a:pt x="4260882" y="5016611"/>
                </a:lnTo>
                <a:lnTo>
                  <a:pt x="4260882" y="5016474"/>
                </a:lnTo>
                <a:lnTo>
                  <a:pt x="4260882" y="5016474"/>
                </a:lnTo>
                <a:lnTo>
                  <a:pt x="4260882" y="4419555"/>
                </a:lnTo>
                <a:lnTo>
                  <a:pt x="3664017" y="4419555"/>
                </a:lnTo>
                <a:moveTo>
                  <a:pt x="3054344" y="4419555"/>
                </a:moveTo>
                <a:lnTo>
                  <a:pt x="3054344" y="5016611"/>
                </a:lnTo>
                <a:lnTo>
                  <a:pt x="3651209" y="5016611"/>
                </a:lnTo>
                <a:lnTo>
                  <a:pt x="3651209" y="5016474"/>
                </a:lnTo>
                <a:lnTo>
                  <a:pt x="3651209" y="5016474"/>
                </a:lnTo>
                <a:lnTo>
                  <a:pt x="3651209" y="4419555"/>
                </a:lnTo>
                <a:lnTo>
                  <a:pt x="3054344" y="4419555"/>
                </a:lnTo>
                <a:moveTo>
                  <a:pt x="2444793" y="4419555"/>
                </a:moveTo>
                <a:lnTo>
                  <a:pt x="2444793" y="5016611"/>
                </a:lnTo>
                <a:lnTo>
                  <a:pt x="3041658" y="5016611"/>
                </a:lnTo>
                <a:lnTo>
                  <a:pt x="3041658" y="5016474"/>
                </a:lnTo>
                <a:lnTo>
                  <a:pt x="3041658" y="5016474"/>
                </a:lnTo>
                <a:lnTo>
                  <a:pt x="3041658" y="4419555"/>
                </a:lnTo>
                <a:lnTo>
                  <a:pt x="2444793" y="4419555"/>
                </a:lnTo>
                <a:moveTo>
                  <a:pt x="1835119" y="4419555"/>
                </a:moveTo>
                <a:lnTo>
                  <a:pt x="1835119" y="5016611"/>
                </a:lnTo>
                <a:lnTo>
                  <a:pt x="2431984" y="5016611"/>
                </a:lnTo>
                <a:lnTo>
                  <a:pt x="2431984" y="5016474"/>
                </a:lnTo>
                <a:lnTo>
                  <a:pt x="2431984" y="5016474"/>
                </a:lnTo>
                <a:lnTo>
                  <a:pt x="2431984" y="4419555"/>
                </a:lnTo>
                <a:lnTo>
                  <a:pt x="1835119" y="4419555"/>
                </a:lnTo>
                <a:moveTo>
                  <a:pt x="1225568" y="4419555"/>
                </a:moveTo>
                <a:lnTo>
                  <a:pt x="1225568" y="5016611"/>
                </a:lnTo>
                <a:lnTo>
                  <a:pt x="1822433" y="5016611"/>
                </a:lnTo>
                <a:lnTo>
                  <a:pt x="1822433" y="5016474"/>
                </a:lnTo>
                <a:lnTo>
                  <a:pt x="1822433" y="5016474"/>
                </a:lnTo>
                <a:lnTo>
                  <a:pt x="1822433" y="4419555"/>
                </a:lnTo>
                <a:lnTo>
                  <a:pt x="1225568" y="4419555"/>
                </a:lnTo>
                <a:moveTo>
                  <a:pt x="616017" y="4419555"/>
                </a:moveTo>
                <a:lnTo>
                  <a:pt x="616017" y="5016611"/>
                </a:lnTo>
                <a:lnTo>
                  <a:pt x="1212882" y="5016611"/>
                </a:lnTo>
                <a:lnTo>
                  <a:pt x="1212882" y="5016474"/>
                </a:lnTo>
                <a:lnTo>
                  <a:pt x="1212882" y="5016474"/>
                </a:lnTo>
                <a:lnTo>
                  <a:pt x="1212882" y="4419555"/>
                </a:lnTo>
                <a:lnTo>
                  <a:pt x="616017" y="4419555"/>
                </a:lnTo>
                <a:moveTo>
                  <a:pt x="2432106" y="4411737"/>
                </a:moveTo>
                <a:lnTo>
                  <a:pt x="2432106" y="4413315"/>
                </a:lnTo>
                <a:lnTo>
                  <a:pt x="2438449" y="4413315"/>
                </a:lnTo>
                <a:lnTo>
                  <a:pt x="2438449" y="4411737"/>
                </a:lnTo>
                <a:lnTo>
                  <a:pt x="2432106" y="4411737"/>
                </a:lnTo>
                <a:moveTo>
                  <a:pt x="11588795" y="3809950"/>
                </a:moveTo>
                <a:lnTo>
                  <a:pt x="11588795" y="4407005"/>
                </a:lnTo>
                <a:lnTo>
                  <a:pt x="12185660" y="4407005"/>
                </a:lnTo>
                <a:lnTo>
                  <a:pt x="12185660" y="4413315"/>
                </a:lnTo>
                <a:lnTo>
                  <a:pt x="12192003" y="4413315"/>
                </a:lnTo>
                <a:lnTo>
                  <a:pt x="12192003" y="4407005"/>
                </a:lnTo>
                <a:lnTo>
                  <a:pt x="12185660" y="4407005"/>
                </a:lnTo>
                <a:lnTo>
                  <a:pt x="12185660" y="3809950"/>
                </a:lnTo>
                <a:lnTo>
                  <a:pt x="11588795" y="3809950"/>
                </a:lnTo>
                <a:moveTo>
                  <a:pt x="10979121" y="3809950"/>
                </a:moveTo>
                <a:lnTo>
                  <a:pt x="10979121" y="4407005"/>
                </a:lnTo>
                <a:lnTo>
                  <a:pt x="11575986" y="4407005"/>
                </a:lnTo>
                <a:lnTo>
                  <a:pt x="11575986" y="4413315"/>
                </a:lnTo>
                <a:lnTo>
                  <a:pt x="11582330" y="4413315"/>
                </a:lnTo>
                <a:lnTo>
                  <a:pt x="11582330" y="4407005"/>
                </a:lnTo>
                <a:lnTo>
                  <a:pt x="11575986" y="4407005"/>
                </a:lnTo>
                <a:lnTo>
                  <a:pt x="11575986" y="3809950"/>
                </a:lnTo>
                <a:lnTo>
                  <a:pt x="10979121" y="3809950"/>
                </a:lnTo>
                <a:moveTo>
                  <a:pt x="10369570" y="3809950"/>
                </a:moveTo>
                <a:lnTo>
                  <a:pt x="10369570" y="4407005"/>
                </a:lnTo>
                <a:lnTo>
                  <a:pt x="10966435" y="4407005"/>
                </a:lnTo>
                <a:lnTo>
                  <a:pt x="10966435" y="4413315"/>
                </a:lnTo>
                <a:lnTo>
                  <a:pt x="10972778" y="4413315"/>
                </a:lnTo>
                <a:lnTo>
                  <a:pt x="10972778" y="4407005"/>
                </a:lnTo>
                <a:lnTo>
                  <a:pt x="10966435" y="4407005"/>
                </a:lnTo>
                <a:lnTo>
                  <a:pt x="10966435" y="3809950"/>
                </a:lnTo>
                <a:lnTo>
                  <a:pt x="10369570" y="3809950"/>
                </a:lnTo>
                <a:moveTo>
                  <a:pt x="9150345" y="3809950"/>
                </a:moveTo>
                <a:lnTo>
                  <a:pt x="9150345" y="4407005"/>
                </a:lnTo>
                <a:lnTo>
                  <a:pt x="9747210" y="4407005"/>
                </a:lnTo>
                <a:lnTo>
                  <a:pt x="9747210" y="4413315"/>
                </a:lnTo>
                <a:lnTo>
                  <a:pt x="9753554" y="4413315"/>
                </a:lnTo>
                <a:lnTo>
                  <a:pt x="9753554" y="4411737"/>
                </a:lnTo>
                <a:lnTo>
                  <a:pt x="9753554" y="4407005"/>
                </a:lnTo>
                <a:lnTo>
                  <a:pt x="9747210" y="4407005"/>
                </a:lnTo>
                <a:lnTo>
                  <a:pt x="9747210" y="3809950"/>
                </a:lnTo>
                <a:lnTo>
                  <a:pt x="9150345" y="3809950"/>
                </a:lnTo>
                <a:moveTo>
                  <a:pt x="8540794" y="3809950"/>
                </a:moveTo>
                <a:lnTo>
                  <a:pt x="8540794" y="4407005"/>
                </a:lnTo>
                <a:lnTo>
                  <a:pt x="9137659" y="4407005"/>
                </a:lnTo>
                <a:lnTo>
                  <a:pt x="9137659" y="4410023"/>
                </a:lnTo>
                <a:lnTo>
                  <a:pt x="9144002" y="4410023"/>
                </a:lnTo>
                <a:lnTo>
                  <a:pt x="9144002" y="4407005"/>
                </a:lnTo>
                <a:lnTo>
                  <a:pt x="9137659" y="4407005"/>
                </a:lnTo>
                <a:lnTo>
                  <a:pt x="9137659" y="3809950"/>
                </a:lnTo>
                <a:lnTo>
                  <a:pt x="8540794" y="3809950"/>
                </a:lnTo>
                <a:moveTo>
                  <a:pt x="7931121" y="3809950"/>
                </a:moveTo>
                <a:lnTo>
                  <a:pt x="7931121" y="4407005"/>
                </a:lnTo>
                <a:lnTo>
                  <a:pt x="8527986" y="4407005"/>
                </a:lnTo>
                <a:lnTo>
                  <a:pt x="8527986" y="4413315"/>
                </a:lnTo>
                <a:lnTo>
                  <a:pt x="8534329" y="4413315"/>
                </a:lnTo>
                <a:lnTo>
                  <a:pt x="8534329" y="4410091"/>
                </a:lnTo>
                <a:lnTo>
                  <a:pt x="8534329" y="4407074"/>
                </a:lnTo>
                <a:lnTo>
                  <a:pt x="8527986" y="4407074"/>
                </a:lnTo>
                <a:lnTo>
                  <a:pt x="8527986" y="3810018"/>
                </a:lnTo>
                <a:lnTo>
                  <a:pt x="7931121" y="3809950"/>
                </a:lnTo>
                <a:moveTo>
                  <a:pt x="7321569" y="3809950"/>
                </a:moveTo>
                <a:lnTo>
                  <a:pt x="7321569" y="4407005"/>
                </a:lnTo>
                <a:lnTo>
                  <a:pt x="7918434" y="4407005"/>
                </a:lnTo>
                <a:lnTo>
                  <a:pt x="7918434" y="4413315"/>
                </a:lnTo>
                <a:lnTo>
                  <a:pt x="7924778" y="4413315"/>
                </a:lnTo>
                <a:lnTo>
                  <a:pt x="7924778" y="4407005"/>
                </a:lnTo>
                <a:lnTo>
                  <a:pt x="7918434" y="4407005"/>
                </a:lnTo>
                <a:lnTo>
                  <a:pt x="7918434" y="3809950"/>
                </a:lnTo>
                <a:lnTo>
                  <a:pt x="7321569" y="3809950"/>
                </a:lnTo>
                <a:moveTo>
                  <a:pt x="6711896" y="3809950"/>
                </a:moveTo>
                <a:lnTo>
                  <a:pt x="6711896" y="4407005"/>
                </a:lnTo>
                <a:lnTo>
                  <a:pt x="7308761" y="4407005"/>
                </a:lnTo>
                <a:lnTo>
                  <a:pt x="7308761" y="4413315"/>
                </a:lnTo>
                <a:lnTo>
                  <a:pt x="7315104" y="4413315"/>
                </a:lnTo>
                <a:lnTo>
                  <a:pt x="7315104" y="4407005"/>
                </a:lnTo>
                <a:lnTo>
                  <a:pt x="7308761" y="4407005"/>
                </a:lnTo>
                <a:lnTo>
                  <a:pt x="7308761" y="3809950"/>
                </a:lnTo>
                <a:lnTo>
                  <a:pt x="6711896" y="3809950"/>
                </a:lnTo>
                <a:moveTo>
                  <a:pt x="6102345" y="3809950"/>
                </a:moveTo>
                <a:lnTo>
                  <a:pt x="6102345" y="4407005"/>
                </a:lnTo>
                <a:lnTo>
                  <a:pt x="6699210" y="4407005"/>
                </a:lnTo>
                <a:lnTo>
                  <a:pt x="6699210" y="4413315"/>
                </a:lnTo>
                <a:lnTo>
                  <a:pt x="6705553" y="4413315"/>
                </a:lnTo>
                <a:lnTo>
                  <a:pt x="6705553" y="4407005"/>
                </a:lnTo>
                <a:lnTo>
                  <a:pt x="6699210" y="4407005"/>
                </a:lnTo>
                <a:lnTo>
                  <a:pt x="6699210" y="3809950"/>
                </a:lnTo>
                <a:lnTo>
                  <a:pt x="6102345" y="3809950"/>
                </a:lnTo>
                <a:moveTo>
                  <a:pt x="5492793" y="3809950"/>
                </a:moveTo>
                <a:lnTo>
                  <a:pt x="5492793" y="4407005"/>
                </a:lnTo>
                <a:lnTo>
                  <a:pt x="6089658" y="4407005"/>
                </a:lnTo>
                <a:lnTo>
                  <a:pt x="6089658" y="4413315"/>
                </a:lnTo>
                <a:lnTo>
                  <a:pt x="6096001" y="4413315"/>
                </a:lnTo>
                <a:lnTo>
                  <a:pt x="6096001" y="4407005"/>
                </a:lnTo>
                <a:lnTo>
                  <a:pt x="6089658" y="4407005"/>
                </a:lnTo>
                <a:lnTo>
                  <a:pt x="6089658" y="3809950"/>
                </a:lnTo>
                <a:lnTo>
                  <a:pt x="5492793" y="3809950"/>
                </a:lnTo>
                <a:moveTo>
                  <a:pt x="4883120" y="3809950"/>
                </a:moveTo>
                <a:lnTo>
                  <a:pt x="4883120" y="4407005"/>
                </a:lnTo>
                <a:lnTo>
                  <a:pt x="5479985" y="4407005"/>
                </a:lnTo>
                <a:lnTo>
                  <a:pt x="5479985" y="4410023"/>
                </a:lnTo>
                <a:lnTo>
                  <a:pt x="5486328" y="4410023"/>
                </a:lnTo>
                <a:lnTo>
                  <a:pt x="5486328" y="4413246"/>
                </a:lnTo>
                <a:lnTo>
                  <a:pt x="5486328" y="4413246"/>
                </a:lnTo>
                <a:lnTo>
                  <a:pt x="5486328" y="4406937"/>
                </a:lnTo>
                <a:lnTo>
                  <a:pt x="5479985" y="4406937"/>
                </a:lnTo>
                <a:lnTo>
                  <a:pt x="5479985" y="3809881"/>
                </a:lnTo>
                <a:lnTo>
                  <a:pt x="4883120" y="3809950"/>
                </a:lnTo>
                <a:moveTo>
                  <a:pt x="4273569" y="3809950"/>
                </a:moveTo>
                <a:lnTo>
                  <a:pt x="4273569" y="4407005"/>
                </a:lnTo>
                <a:lnTo>
                  <a:pt x="4870434" y="4407005"/>
                </a:lnTo>
                <a:lnTo>
                  <a:pt x="4870434" y="4413315"/>
                </a:lnTo>
                <a:lnTo>
                  <a:pt x="4876777" y="4413315"/>
                </a:lnTo>
                <a:lnTo>
                  <a:pt x="4876777" y="4410091"/>
                </a:lnTo>
                <a:lnTo>
                  <a:pt x="4876777" y="4407074"/>
                </a:lnTo>
                <a:lnTo>
                  <a:pt x="4870434" y="4407074"/>
                </a:lnTo>
                <a:lnTo>
                  <a:pt x="4870434" y="3810018"/>
                </a:lnTo>
                <a:lnTo>
                  <a:pt x="4273569" y="3809950"/>
                </a:lnTo>
                <a:moveTo>
                  <a:pt x="3664017" y="3809950"/>
                </a:moveTo>
                <a:lnTo>
                  <a:pt x="3664017" y="4407005"/>
                </a:lnTo>
                <a:lnTo>
                  <a:pt x="4260882" y="4407005"/>
                </a:lnTo>
                <a:lnTo>
                  <a:pt x="4260882" y="4413315"/>
                </a:lnTo>
                <a:lnTo>
                  <a:pt x="4267225" y="4413315"/>
                </a:lnTo>
                <a:lnTo>
                  <a:pt x="4267225" y="4407005"/>
                </a:lnTo>
                <a:lnTo>
                  <a:pt x="4260882" y="4407005"/>
                </a:lnTo>
                <a:lnTo>
                  <a:pt x="4260882" y="3809950"/>
                </a:lnTo>
                <a:lnTo>
                  <a:pt x="3664017" y="3809950"/>
                </a:lnTo>
                <a:moveTo>
                  <a:pt x="3054344" y="3809950"/>
                </a:moveTo>
                <a:lnTo>
                  <a:pt x="3054344" y="4407005"/>
                </a:lnTo>
                <a:lnTo>
                  <a:pt x="3651209" y="4407005"/>
                </a:lnTo>
                <a:lnTo>
                  <a:pt x="3651209" y="4413315"/>
                </a:lnTo>
                <a:lnTo>
                  <a:pt x="3657552" y="4413315"/>
                </a:lnTo>
                <a:lnTo>
                  <a:pt x="3657552" y="4407005"/>
                </a:lnTo>
                <a:lnTo>
                  <a:pt x="3651209" y="4407005"/>
                </a:lnTo>
                <a:lnTo>
                  <a:pt x="3651209" y="3809950"/>
                </a:lnTo>
                <a:lnTo>
                  <a:pt x="3054344" y="3809950"/>
                </a:lnTo>
                <a:moveTo>
                  <a:pt x="2444793" y="3809950"/>
                </a:moveTo>
                <a:lnTo>
                  <a:pt x="2444793" y="4407005"/>
                </a:lnTo>
                <a:lnTo>
                  <a:pt x="3041658" y="4407005"/>
                </a:lnTo>
                <a:lnTo>
                  <a:pt x="3041658" y="4413315"/>
                </a:lnTo>
                <a:lnTo>
                  <a:pt x="3048001" y="4413315"/>
                </a:lnTo>
                <a:lnTo>
                  <a:pt x="3048001" y="4407005"/>
                </a:lnTo>
                <a:lnTo>
                  <a:pt x="3041658" y="4407005"/>
                </a:lnTo>
                <a:lnTo>
                  <a:pt x="3041658" y="3809950"/>
                </a:lnTo>
                <a:lnTo>
                  <a:pt x="2444793" y="3809950"/>
                </a:lnTo>
                <a:moveTo>
                  <a:pt x="1225568" y="3809950"/>
                </a:moveTo>
                <a:lnTo>
                  <a:pt x="1225568" y="4407005"/>
                </a:lnTo>
                <a:lnTo>
                  <a:pt x="1822433" y="4407005"/>
                </a:lnTo>
                <a:lnTo>
                  <a:pt x="1822433" y="4413315"/>
                </a:lnTo>
                <a:lnTo>
                  <a:pt x="1828776" y="4413315"/>
                </a:lnTo>
                <a:lnTo>
                  <a:pt x="1828776" y="4407005"/>
                </a:lnTo>
                <a:lnTo>
                  <a:pt x="1822433" y="4407005"/>
                </a:lnTo>
                <a:lnTo>
                  <a:pt x="1822433" y="3809950"/>
                </a:lnTo>
                <a:lnTo>
                  <a:pt x="1225568" y="3809950"/>
                </a:lnTo>
                <a:moveTo>
                  <a:pt x="616017" y="3809950"/>
                </a:moveTo>
                <a:lnTo>
                  <a:pt x="616017" y="4407005"/>
                </a:lnTo>
                <a:lnTo>
                  <a:pt x="1212882" y="4407005"/>
                </a:lnTo>
                <a:lnTo>
                  <a:pt x="1212882" y="4413315"/>
                </a:lnTo>
                <a:lnTo>
                  <a:pt x="1219225" y="4413315"/>
                </a:lnTo>
                <a:lnTo>
                  <a:pt x="1219225" y="4407005"/>
                </a:lnTo>
                <a:lnTo>
                  <a:pt x="1212882" y="4407005"/>
                </a:lnTo>
                <a:lnTo>
                  <a:pt x="1212882" y="3809950"/>
                </a:lnTo>
                <a:lnTo>
                  <a:pt x="616017" y="3809950"/>
                </a:lnTo>
                <a:moveTo>
                  <a:pt x="3651209" y="3802132"/>
                </a:moveTo>
                <a:lnTo>
                  <a:pt x="3651209" y="3803709"/>
                </a:lnTo>
                <a:lnTo>
                  <a:pt x="3657552" y="3803709"/>
                </a:lnTo>
                <a:lnTo>
                  <a:pt x="3657552" y="3802132"/>
                </a:lnTo>
                <a:lnTo>
                  <a:pt x="3651209" y="3802132"/>
                </a:lnTo>
                <a:moveTo>
                  <a:pt x="616017" y="3200413"/>
                </a:moveTo>
                <a:lnTo>
                  <a:pt x="616017" y="3797400"/>
                </a:lnTo>
                <a:lnTo>
                  <a:pt x="1212882" y="3797400"/>
                </a:lnTo>
                <a:lnTo>
                  <a:pt x="1212882" y="3803709"/>
                </a:lnTo>
                <a:lnTo>
                  <a:pt x="1219225" y="3803709"/>
                </a:lnTo>
                <a:lnTo>
                  <a:pt x="1219225" y="3797400"/>
                </a:lnTo>
                <a:lnTo>
                  <a:pt x="1212882" y="3797400"/>
                </a:lnTo>
                <a:lnTo>
                  <a:pt x="1212882" y="3200413"/>
                </a:lnTo>
                <a:lnTo>
                  <a:pt x="616017" y="3200413"/>
                </a:lnTo>
                <a:moveTo>
                  <a:pt x="9150345" y="3200413"/>
                </a:moveTo>
                <a:lnTo>
                  <a:pt x="9150345" y="3797400"/>
                </a:lnTo>
                <a:lnTo>
                  <a:pt x="9747210" y="3797400"/>
                </a:lnTo>
                <a:lnTo>
                  <a:pt x="9747210" y="3803709"/>
                </a:lnTo>
                <a:lnTo>
                  <a:pt x="9753554" y="3803709"/>
                </a:lnTo>
                <a:lnTo>
                  <a:pt x="9753554" y="3800486"/>
                </a:lnTo>
                <a:lnTo>
                  <a:pt x="9753554" y="3797468"/>
                </a:lnTo>
                <a:lnTo>
                  <a:pt x="9747210" y="3797468"/>
                </a:lnTo>
                <a:lnTo>
                  <a:pt x="9747210" y="3200481"/>
                </a:lnTo>
                <a:lnTo>
                  <a:pt x="9150345" y="3200413"/>
                </a:lnTo>
                <a:moveTo>
                  <a:pt x="8540794" y="3200413"/>
                </a:moveTo>
                <a:lnTo>
                  <a:pt x="8540794" y="3797400"/>
                </a:lnTo>
                <a:lnTo>
                  <a:pt x="9137659" y="3797400"/>
                </a:lnTo>
                <a:lnTo>
                  <a:pt x="9137659" y="3803709"/>
                </a:lnTo>
                <a:lnTo>
                  <a:pt x="9144002" y="3803709"/>
                </a:lnTo>
                <a:lnTo>
                  <a:pt x="9144002" y="3797400"/>
                </a:lnTo>
                <a:lnTo>
                  <a:pt x="9137659" y="3797400"/>
                </a:lnTo>
                <a:lnTo>
                  <a:pt x="9137659" y="3200413"/>
                </a:lnTo>
                <a:lnTo>
                  <a:pt x="8540794" y="3200413"/>
                </a:lnTo>
                <a:moveTo>
                  <a:pt x="7931121" y="3200413"/>
                </a:moveTo>
                <a:lnTo>
                  <a:pt x="7931121" y="3797400"/>
                </a:lnTo>
                <a:lnTo>
                  <a:pt x="8527986" y="3797400"/>
                </a:lnTo>
                <a:lnTo>
                  <a:pt x="8527986" y="3803709"/>
                </a:lnTo>
                <a:lnTo>
                  <a:pt x="8534329" y="3803709"/>
                </a:lnTo>
                <a:lnTo>
                  <a:pt x="8534329" y="3797400"/>
                </a:lnTo>
                <a:lnTo>
                  <a:pt x="8527986" y="3797400"/>
                </a:lnTo>
                <a:lnTo>
                  <a:pt x="8527986" y="3200413"/>
                </a:lnTo>
                <a:lnTo>
                  <a:pt x="7931121" y="3200413"/>
                </a:lnTo>
                <a:moveTo>
                  <a:pt x="7321569" y="3200413"/>
                </a:moveTo>
                <a:lnTo>
                  <a:pt x="7321569" y="3797400"/>
                </a:lnTo>
                <a:lnTo>
                  <a:pt x="7918434" y="3797400"/>
                </a:lnTo>
                <a:lnTo>
                  <a:pt x="7918434" y="3803709"/>
                </a:lnTo>
                <a:lnTo>
                  <a:pt x="7924778" y="3803709"/>
                </a:lnTo>
                <a:lnTo>
                  <a:pt x="7924778" y="3797400"/>
                </a:lnTo>
                <a:lnTo>
                  <a:pt x="7918434" y="3797400"/>
                </a:lnTo>
                <a:lnTo>
                  <a:pt x="7918434" y="3200413"/>
                </a:lnTo>
                <a:lnTo>
                  <a:pt x="7321569" y="3200413"/>
                </a:lnTo>
                <a:moveTo>
                  <a:pt x="6102345" y="3200413"/>
                </a:moveTo>
                <a:lnTo>
                  <a:pt x="6102345" y="3797400"/>
                </a:lnTo>
                <a:lnTo>
                  <a:pt x="6699210" y="3797400"/>
                </a:lnTo>
                <a:lnTo>
                  <a:pt x="6699210" y="3803709"/>
                </a:lnTo>
                <a:lnTo>
                  <a:pt x="6705553" y="3803709"/>
                </a:lnTo>
                <a:lnTo>
                  <a:pt x="6705553" y="3802132"/>
                </a:lnTo>
                <a:lnTo>
                  <a:pt x="6705553" y="3797400"/>
                </a:lnTo>
                <a:lnTo>
                  <a:pt x="6699210" y="3797400"/>
                </a:lnTo>
                <a:lnTo>
                  <a:pt x="6699210" y="3200413"/>
                </a:lnTo>
                <a:lnTo>
                  <a:pt x="6102345" y="3200413"/>
                </a:lnTo>
                <a:moveTo>
                  <a:pt x="5492793" y="3200413"/>
                </a:moveTo>
                <a:lnTo>
                  <a:pt x="5492793" y="3797400"/>
                </a:lnTo>
                <a:lnTo>
                  <a:pt x="6089658" y="3797400"/>
                </a:lnTo>
                <a:lnTo>
                  <a:pt x="6089658" y="3803709"/>
                </a:lnTo>
                <a:lnTo>
                  <a:pt x="6096001" y="3803709"/>
                </a:lnTo>
                <a:lnTo>
                  <a:pt x="6096001" y="3797400"/>
                </a:lnTo>
                <a:lnTo>
                  <a:pt x="6089658" y="3797400"/>
                </a:lnTo>
                <a:lnTo>
                  <a:pt x="6089658" y="3200413"/>
                </a:lnTo>
                <a:lnTo>
                  <a:pt x="5492793" y="3200413"/>
                </a:lnTo>
                <a:moveTo>
                  <a:pt x="4883120" y="3200413"/>
                </a:moveTo>
                <a:lnTo>
                  <a:pt x="4883120" y="3797400"/>
                </a:lnTo>
                <a:lnTo>
                  <a:pt x="5479985" y="3797400"/>
                </a:lnTo>
                <a:lnTo>
                  <a:pt x="5479985" y="3803709"/>
                </a:lnTo>
                <a:lnTo>
                  <a:pt x="5486328" y="3803709"/>
                </a:lnTo>
                <a:lnTo>
                  <a:pt x="5486328" y="3797400"/>
                </a:lnTo>
                <a:lnTo>
                  <a:pt x="5479985" y="3797400"/>
                </a:lnTo>
                <a:lnTo>
                  <a:pt x="5479985" y="3200413"/>
                </a:lnTo>
                <a:lnTo>
                  <a:pt x="4883120" y="3200413"/>
                </a:lnTo>
                <a:moveTo>
                  <a:pt x="4273569" y="3200413"/>
                </a:moveTo>
                <a:lnTo>
                  <a:pt x="4273569" y="3797400"/>
                </a:lnTo>
                <a:lnTo>
                  <a:pt x="4870434" y="3797400"/>
                </a:lnTo>
                <a:lnTo>
                  <a:pt x="4870434" y="3803709"/>
                </a:lnTo>
                <a:lnTo>
                  <a:pt x="4876777" y="3803709"/>
                </a:lnTo>
                <a:lnTo>
                  <a:pt x="4876777" y="3797400"/>
                </a:lnTo>
                <a:lnTo>
                  <a:pt x="4870434" y="3797400"/>
                </a:lnTo>
                <a:lnTo>
                  <a:pt x="4870434" y="3200413"/>
                </a:lnTo>
                <a:lnTo>
                  <a:pt x="4273569" y="3200413"/>
                </a:lnTo>
                <a:moveTo>
                  <a:pt x="3664017" y="3200413"/>
                </a:moveTo>
                <a:lnTo>
                  <a:pt x="3664017" y="3797400"/>
                </a:lnTo>
                <a:lnTo>
                  <a:pt x="4260882" y="3797400"/>
                </a:lnTo>
                <a:lnTo>
                  <a:pt x="4260882" y="3803709"/>
                </a:lnTo>
                <a:lnTo>
                  <a:pt x="4267225" y="3803709"/>
                </a:lnTo>
                <a:lnTo>
                  <a:pt x="4267225" y="3797400"/>
                </a:lnTo>
                <a:lnTo>
                  <a:pt x="4260882" y="3797400"/>
                </a:lnTo>
                <a:lnTo>
                  <a:pt x="4260882" y="3200413"/>
                </a:lnTo>
                <a:lnTo>
                  <a:pt x="3664017" y="3200413"/>
                </a:lnTo>
                <a:moveTo>
                  <a:pt x="2444793" y="3200413"/>
                </a:moveTo>
                <a:lnTo>
                  <a:pt x="2444793" y="3797400"/>
                </a:lnTo>
                <a:lnTo>
                  <a:pt x="3041658" y="3797400"/>
                </a:lnTo>
                <a:lnTo>
                  <a:pt x="3041658" y="3803709"/>
                </a:lnTo>
                <a:lnTo>
                  <a:pt x="3048001" y="3803709"/>
                </a:lnTo>
                <a:lnTo>
                  <a:pt x="3048001" y="3797400"/>
                </a:lnTo>
                <a:lnTo>
                  <a:pt x="3041658" y="3797400"/>
                </a:lnTo>
                <a:lnTo>
                  <a:pt x="3041658" y="3200413"/>
                </a:lnTo>
                <a:lnTo>
                  <a:pt x="2444793" y="3200413"/>
                </a:lnTo>
                <a:moveTo>
                  <a:pt x="1835119" y="3200413"/>
                </a:moveTo>
                <a:lnTo>
                  <a:pt x="1835119" y="3797400"/>
                </a:lnTo>
                <a:lnTo>
                  <a:pt x="2431984" y="3797400"/>
                </a:lnTo>
                <a:lnTo>
                  <a:pt x="2431984" y="3800417"/>
                </a:lnTo>
                <a:lnTo>
                  <a:pt x="2438327" y="3800417"/>
                </a:lnTo>
                <a:lnTo>
                  <a:pt x="2438327" y="3803640"/>
                </a:lnTo>
                <a:lnTo>
                  <a:pt x="2438327" y="3803640"/>
                </a:lnTo>
                <a:lnTo>
                  <a:pt x="2438327" y="3797331"/>
                </a:lnTo>
                <a:lnTo>
                  <a:pt x="2431984" y="3797331"/>
                </a:lnTo>
                <a:lnTo>
                  <a:pt x="2431984" y="3200344"/>
                </a:lnTo>
                <a:lnTo>
                  <a:pt x="1835119" y="3200344"/>
                </a:lnTo>
                <a:lnTo>
                  <a:pt x="1835119" y="3200413"/>
                </a:lnTo>
                <a:moveTo>
                  <a:pt x="1225568" y="3200413"/>
                </a:moveTo>
                <a:lnTo>
                  <a:pt x="1225568" y="3200413"/>
                </a:lnTo>
                <a:lnTo>
                  <a:pt x="1225568" y="3200413"/>
                </a:lnTo>
                <a:lnTo>
                  <a:pt x="1225568" y="3797400"/>
                </a:lnTo>
                <a:lnTo>
                  <a:pt x="1822433" y="3797400"/>
                </a:lnTo>
                <a:lnTo>
                  <a:pt x="1822433" y="3803709"/>
                </a:lnTo>
                <a:lnTo>
                  <a:pt x="1828776" y="3803709"/>
                </a:lnTo>
                <a:lnTo>
                  <a:pt x="1828776" y="3800486"/>
                </a:lnTo>
                <a:lnTo>
                  <a:pt x="1828776" y="3800486"/>
                </a:lnTo>
                <a:lnTo>
                  <a:pt x="1828776" y="3797468"/>
                </a:lnTo>
                <a:lnTo>
                  <a:pt x="1822433" y="3797468"/>
                </a:lnTo>
                <a:lnTo>
                  <a:pt x="1822433" y="3200481"/>
                </a:lnTo>
                <a:lnTo>
                  <a:pt x="1225568" y="3200413"/>
                </a:lnTo>
                <a:moveTo>
                  <a:pt x="11588795" y="3200413"/>
                </a:moveTo>
                <a:lnTo>
                  <a:pt x="11588795" y="3797400"/>
                </a:lnTo>
                <a:lnTo>
                  <a:pt x="12185660" y="3797400"/>
                </a:lnTo>
                <a:lnTo>
                  <a:pt x="12185660" y="3803709"/>
                </a:lnTo>
                <a:lnTo>
                  <a:pt x="12192003" y="3803709"/>
                </a:lnTo>
                <a:lnTo>
                  <a:pt x="12192003" y="3797400"/>
                </a:lnTo>
                <a:lnTo>
                  <a:pt x="12185660" y="3797400"/>
                </a:lnTo>
                <a:lnTo>
                  <a:pt x="12185660" y="3200413"/>
                </a:lnTo>
                <a:lnTo>
                  <a:pt x="11588795" y="3200413"/>
                </a:lnTo>
                <a:moveTo>
                  <a:pt x="10979121" y="3200413"/>
                </a:moveTo>
                <a:lnTo>
                  <a:pt x="10979121" y="3797400"/>
                </a:lnTo>
                <a:lnTo>
                  <a:pt x="11575986" y="3797400"/>
                </a:lnTo>
                <a:lnTo>
                  <a:pt x="11575986" y="3803709"/>
                </a:lnTo>
                <a:lnTo>
                  <a:pt x="11582330" y="3803709"/>
                </a:lnTo>
                <a:lnTo>
                  <a:pt x="11582330" y="3797400"/>
                </a:lnTo>
                <a:lnTo>
                  <a:pt x="11575986" y="3797400"/>
                </a:lnTo>
                <a:lnTo>
                  <a:pt x="11575986" y="3200413"/>
                </a:lnTo>
                <a:lnTo>
                  <a:pt x="10979121" y="3200413"/>
                </a:lnTo>
                <a:moveTo>
                  <a:pt x="10369570" y="3200413"/>
                </a:moveTo>
                <a:lnTo>
                  <a:pt x="10369570" y="3797400"/>
                </a:lnTo>
                <a:lnTo>
                  <a:pt x="10966435" y="3797400"/>
                </a:lnTo>
                <a:lnTo>
                  <a:pt x="10966435" y="3803709"/>
                </a:lnTo>
                <a:lnTo>
                  <a:pt x="10972778" y="3803709"/>
                </a:lnTo>
                <a:lnTo>
                  <a:pt x="10972778" y="3797400"/>
                </a:lnTo>
                <a:lnTo>
                  <a:pt x="10966435" y="3797400"/>
                </a:lnTo>
                <a:lnTo>
                  <a:pt x="10966435" y="3200413"/>
                </a:lnTo>
                <a:lnTo>
                  <a:pt x="10369570" y="3200413"/>
                </a:lnTo>
                <a:moveTo>
                  <a:pt x="9759897" y="3200413"/>
                </a:moveTo>
                <a:lnTo>
                  <a:pt x="9759897" y="3200413"/>
                </a:lnTo>
                <a:lnTo>
                  <a:pt x="9759897" y="3797400"/>
                </a:lnTo>
                <a:lnTo>
                  <a:pt x="10356762" y="3797400"/>
                </a:lnTo>
                <a:lnTo>
                  <a:pt x="10356762" y="3800417"/>
                </a:lnTo>
                <a:lnTo>
                  <a:pt x="10363105" y="3800417"/>
                </a:lnTo>
                <a:lnTo>
                  <a:pt x="10363105" y="3797400"/>
                </a:lnTo>
                <a:lnTo>
                  <a:pt x="10356762" y="3797400"/>
                </a:lnTo>
                <a:lnTo>
                  <a:pt x="10356762" y="3200413"/>
                </a:lnTo>
                <a:lnTo>
                  <a:pt x="9759897" y="3200413"/>
                </a:lnTo>
                <a:moveTo>
                  <a:pt x="11575986" y="3192526"/>
                </a:moveTo>
                <a:lnTo>
                  <a:pt x="11575986" y="3193966"/>
                </a:lnTo>
                <a:lnTo>
                  <a:pt x="11582330" y="3193966"/>
                </a:lnTo>
                <a:lnTo>
                  <a:pt x="11582330" y="3192526"/>
                </a:lnTo>
                <a:lnTo>
                  <a:pt x="11575986" y="3192526"/>
                </a:lnTo>
                <a:moveTo>
                  <a:pt x="4273569" y="2590807"/>
                </a:moveTo>
                <a:lnTo>
                  <a:pt x="4273569" y="3187657"/>
                </a:lnTo>
                <a:lnTo>
                  <a:pt x="4870434" y="3187657"/>
                </a:lnTo>
                <a:lnTo>
                  <a:pt x="4870434" y="3194035"/>
                </a:lnTo>
                <a:lnTo>
                  <a:pt x="4876777" y="3194035"/>
                </a:lnTo>
                <a:lnTo>
                  <a:pt x="4876777" y="3192595"/>
                </a:lnTo>
                <a:lnTo>
                  <a:pt x="4876777" y="3187657"/>
                </a:lnTo>
                <a:lnTo>
                  <a:pt x="4870434" y="3187657"/>
                </a:lnTo>
                <a:lnTo>
                  <a:pt x="4870434" y="2590807"/>
                </a:lnTo>
                <a:lnTo>
                  <a:pt x="4273569" y="2590807"/>
                </a:lnTo>
                <a:moveTo>
                  <a:pt x="3664017" y="2590807"/>
                </a:moveTo>
                <a:lnTo>
                  <a:pt x="3664017" y="3187657"/>
                </a:lnTo>
                <a:lnTo>
                  <a:pt x="4260882" y="3187657"/>
                </a:lnTo>
                <a:lnTo>
                  <a:pt x="4260882" y="3194035"/>
                </a:lnTo>
                <a:lnTo>
                  <a:pt x="4267225" y="3194035"/>
                </a:lnTo>
                <a:lnTo>
                  <a:pt x="4267225" y="3187657"/>
                </a:lnTo>
                <a:lnTo>
                  <a:pt x="4260882" y="3187657"/>
                </a:lnTo>
                <a:lnTo>
                  <a:pt x="4260882" y="2590807"/>
                </a:lnTo>
                <a:lnTo>
                  <a:pt x="3664017" y="2590807"/>
                </a:lnTo>
                <a:moveTo>
                  <a:pt x="3054344" y="2590807"/>
                </a:moveTo>
                <a:lnTo>
                  <a:pt x="3054344" y="3187657"/>
                </a:lnTo>
                <a:lnTo>
                  <a:pt x="3651209" y="3187657"/>
                </a:lnTo>
                <a:lnTo>
                  <a:pt x="3651209" y="3190880"/>
                </a:lnTo>
                <a:lnTo>
                  <a:pt x="3657552" y="3190880"/>
                </a:lnTo>
                <a:lnTo>
                  <a:pt x="3657552" y="3194035"/>
                </a:lnTo>
                <a:lnTo>
                  <a:pt x="3657552" y="3194035"/>
                </a:lnTo>
                <a:lnTo>
                  <a:pt x="3657552" y="3187657"/>
                </a:lnTo>
                <a:lnTo>
                  <a:pt x="3651209" y="3187657"/>
                </a:lnTo>
                <a:lnTo>
                  <a:pt x="3651209" y="2590807"/>
                </a:lnTo>
                <a:lnTo>
                  <a:pt x="3054344" y="2590807"/>
                </a:lnTo>
                <a:moveTo>
                  <a:pt x="2444793" y="2590807"/>
                </a:moveTo>
                <a:lnTo>
                  <a:pt x="2444793" y="3187657"/>
                </a:lnTo>
                <a:lnTo>
                  <a:pt x="3041658" y="3187657"/>
                </a:lnTo>
                <a:lnTo>
                  <a:pt x="3041658" y="3194035"/>
                </a:lnTo>
                <a:lnTo>
                  <a:pt x="3048001" y="3194035"/>
                </a:lnTo>
                <a:lnTo>
                  <a:pt x="3048001" y="3190880"/>
                </a:lnTo>
                <a:lnTo>
                  <a:pt x="3048001" y="3190880"/>
                </a:lnTo>
                <a:lnTo>
                  <a:pt x="3048001" y="3187657"/>
                </a:lnTo>
                <a:lnTo>
                  <a:pt x="3041658" y="3187657"/>
                </a:lnTo>
                <a:lnTo>
                  <a:pt x="3041658" y="2590807"/>
                </a:lnTo>
                <a:lnTo>
                  <a:pt x="2444793" y="2590807"/>
                </a:lnTo>
                <a:moveTo>
                  <a:pt x="1835119" y="2590807"/>
                </a:moveTo>
                <a:lnTo>
                  <a:pt x="1835119" y="3187657"/>
                </a:lnTo>
                <a:lnTo>
                  <a:pt x="2431984" y="3187657"/>
                </a:lnTo>
                <a:lnTo>
                  <a:pt x="2431984" y="3194035"/>
                </a:lnTo>
                <a:lnTo>
                  <a:pt x="2438327" y="3194035"/>
                </a:lnTo>
                <a:lnTo>
                  <a:pt x="2438327" y="3187657"/>
                </a:lnTo>
                <a:lnTo>
                  <a:pt x="2431984" y="3187657"/>
                </a:lnTo>
                <a:lnTo>
                  <a:pt x="2431984" y="2590807"/>
                </a:lnTo>
                <a:lnTo>
                  <a:pt x="1835119" y="2590807"/>
                </a:lnTo>
                <a:moveTo>
                  <a:pt x="1225568" y="2590807"/>
                </a:moveTo>
                <a:lnTo>
                  <a:pt x="1225568" y="3187657"/>
                </a:lnTo>
                <a:lnTo>
                  <a:pt x="1822433" y="3187657"/>
                </a:lnTo>
                <a:lnTo>
                  <a:pt x="1822433" y="3194035"/>
                </a:lnTo>
                <a:lnTo>
                  <a:pt x="1828776" y="3194035"/>
                </a:lnTo>
                <a:lnTo>
                  <a:pt x="1828776" y="3187657"/>
                </a:lnTo>
                <a:lnTo>
                  <a:pt x="1822433" y="3187657"/>
                </a:lnTo>
                <a:lnTo>
                  <a:pt x="1822433" y="2590807"/>
                </a:lnTo>
                <a:lnTo>
                  <a:pt x="1225568" y="2590807"/>
                </a:lnTo>
                <a:moveTo>
                  <a:pt x="616017" y="2590807"/>
                </a:moveTo>
                <a:lnTo>
                  <a:pt x="616017" y="2590807"/>
                </a:lnTo>
                <a:lnTo>
                  <a:pt x="616017" y="2590807"/>
                </a:lnTo>
                <a:lnTo>
                  <a:pt x="616017" y="3187657"/>
                </a:lnTo>
                <a:lnTo>
                  <a:pt x="1212882" y="3187657"/>
                </a:lnTo>
                <a:lnTo>
                  <a:pt x="1212882" y="3194035"/>
                </a:lnTo>
                <a:lnTo>
                  <a:pt x="1219225" y="3194035"/>
                </a:lnTo>
                <a:lnTo>
                  <a:pt x="1219225" y="3187657"/>
                </a:lnTo>
                <a:lnTo>
                  <a:pt x="1212882" y="3187657"/>
                </a:lnTo>
                <a:lnTo>
                  <a:pt x="1212882" y="2590807"/>
                </a:lnTo>
                <a:lnTo>
                  <a:pt x="616017" y="2590807"/>
                </a:lnTo>
                <a:moveTo>
                  <a:pt x="10369570" y="2590807"/>
                </a:moveTo>
                <a:lnTo>
                  <a:pt x="10369570" y="3187657"/>
                </a:lnTo>
                <a:lnTo>
                  <a:pt x="10966435" y="3187657"/>
                </a:lnTo>
                <a:lnTo>
                  <a:pt x="10966435" y="3194035"/>
                </a:lnTo>
                <a:lnTo>
                  <a:pt x="10972778" y="3194035"/>
                </a:lnTo>
                <a:lnTo>
                  <a:pt x="10972778" y="3192595"/>
                </a:lnTo>
                <a:lnTo>
                  <a:pt x="10972778" y="3187657"/>
                </a:lnTo>
                <a:lnTo>
                  <a:pt x="10966435" y="3187657"/>
                </a:lnTo>
                <a:lnTo>
                  <a:pt x="10966435" y="2590807"/>
                </a:lnTo>
                <a:lnTo>
                  <a:pt x="10369570" y="2590807"/>
                </a:lnTo>
                <a:moveTo>
                  <a:pt x="9759897" y="2590807"/>
                </a:moveTo>
                <a:lnTo>
                  <a:pt x="9759897" y="3187657"/>
                </a:lnTo>
                <a:lnTo>
                  <a:pt x="10356762" y="3187657"/>
                </a:lnTo>
                <a:lnTo>
                  <a:pt x="10356762" y="3194035"/>
                </a:lnTo>
                <a:lnTo>
                  <a:pt x="10363105" y="3194035"/>
                </a:lnTo>
                <a:lnTo>
                  <a:pt x="10363105" y="3187657"/>
                </a:lnTo>
                <a:lnTo>
                  <a:pt x="10356762" y="3187657"/>
                </a:lnTo>
                <a:lnTo>
                  <a:pt x="10356762" y="2590807"/>
                </a:lnTo>
                <a:lnTo>
                  <a:pt x="9759897" y="2590807"/>
                </a:lnTo>
                <a:moveTo>
                  <a:pt x="9150345" y="2590807"/>
                </a:moveTo>
                <a:lnTo>
                  <a:pt x="9150345" y="3187657"/>
                </a:lnTo>
                <a:lnTo>
                  <a:pt x="9747210" y="3187657"/>
                </a:lnTo>
                <a:lnTo>
                  <a:pt x="9747210" y="3194035"/>
                </a:lnTo>
                <a:lnTo>
                  <a:pt x="9753554" y="3194035"/>
                </a:lnTo>
                <a:lnTo>
                  <a:pt x="9753554" y="3187657"/>
                </a:lnTo>
                <a:lnTo>
                  <a:pt x="9747210" y="3187657"/>
                </a:lnTo>
                <a:lnTo>
                  <a:pt x="9747210" y="2590807"/>
                </a:lnTo>
                <a:lnTo>
                  <a:pt x="9150345" y="2590807"/>
                </a:lnTo>
                <a:moveTo>
                  <a:pt x="8540794" y="2590807"/>
                </a:moveTo>
                <a:lnTo>
                  <a:pt x="8540794" y="3187657"/>
                </a:lnTo>
                <a:lnTo>
                  <a:pt x="9137659" y="3187657"/>
                </a:lnTo>
                <a:lnTo>
                  <a:pt x="9137659" y="3194035"/>
                </a:lnTo>
                <a:lnTo>
                  <a:pt x="9144002" y="3194035"/>
                </a:lnTo>
                <a:lnTo>
                  <a:pt x="9144002" y="3187657"/>
                </a:lnTo>
                <a:lnTo>
                  <a:pt x="9137659" y="3187657"/>
                </a:lnTo>
                <a:lnTo>
                  <a:pt x="9137659" y="2590807"/>
                </a:lnTo>
                <a:lnTo>
                  <a:pt x="8540794" y="2590807"/>
                </a:lnTo>
                <a:moveTo>
                  <a:pt x="7931121" y="2590807"/>
                </a:moveTo>
                <a:lnTo>
                  <a:pt x="7931121" y="3187657"/>
                </a:lnTo>
                <a:lnTo>
                  <a:pt x="8527986" y="3187657"/>
                </a:lnTo>
                <a:lnTo>
                  <a:pt x="8527986" y="3194035"/>
                </a:lnTo>
                <a:lnTo>
                  <a:pt x="8534329" y="3194035"/>
                </a:lnTo>
                <a:lnTo>
                  <a:pt x="8534329" y="3187657"/>
                </a:lnTo>
                <a:lnTo>
                  <a:pt x="8527986" y="3187657"/>
                </a:lnTo>
                <a:lnTo>
                  <a:pt x="8527986" y="2590807"/>
                </a:lnTo>
                <a:lnTo>
                  <a:pt x="7931121" y="2590807"/>
                </a:lnTo>
                <a:moveTo>
                  <a:pt x="7321569" y="2590807"/>
                </a:moveTo>
                <a:lnTo>
                  <a:pt x="7321569" y="3187657"/>
                </a:lnTo>
                <a:lnTo>
                  <a:pt x="7918434" y="3187657"/>
                </a:lnTo>
                <a:lnTo>
                  <a:pt x="7918434" y="3194035"/>
                </a:lnTo>
                <a:lnTo>
                  <a:pt x="7924778" y="3194035"/>
                </a:lnTo>
                <a:lnTo>
                  <a:pt x="7924778" y="3187657"/>
                </a:lnTo>
                <a:lnTo>
                  <a:pt x="7918434" y="3187657"/>
                </a:lnTo>
                <a:lnTo>
                  <a:pt x="7918434" y="2590807"/>
                </a:lnTo>
                <a:lnTo>
                  <a:pt x="7321569" y="2590807"/>
                </a:lnTo>
                <a:moveTo>
                  <a:pt x="6711896" y="2590807"/>
                </a:moveTo>
                <a:lnTo>
                  <a:pt x="6711896" y="3187657"/>
                </a:lnTo>
                <a:lnTo>
                  <a:pt x="7308761" y="3187657"/>
                </a:lnTo>
                <a:lnTo>
                  <a:pt x="7308761" y="3190880"/>
                </a:lnTo>
                <a:lnTo>
                  <a:pt x="7315104" y="3190880"/>
                </a:lnTo>
                <a:lnTo>
                  <a:pt x="7315104" y="3187657"/>
                </a:lnTo>
                <a:lnTo>
                  <a:pt x="7308761" y="3187657"/>
                </a:lnTo>
                <a:lnTo>
                  <a:pt x="7308761" y="2590807"/>
                </a:lnTo>
                <a:lnTo>
                  <a:pt x="6711896" y="2590807"/>
                </a:lnTo>
                <a:moveTo>
                  <a:pt x="6102345" y="2590807"/>
                </a:moveTo>
                <a:lnTo>
                  <a:pt x="6102345" y="3187657"/>
                </a:lnTo>
                <a:lnTo>
                  <a:pt x="6699210" y="3187657"/>
                </a:lnTo>
                <a:lnTo>
                  <a:pt x="6699210" y="3194035"/>
                </a:lnTo>
                <a:lnTo>
                  <a:pt x="6705553" y="3194035"/>
                </a:lnTo>
                <a:lnTo>
                  <a:pt x="6705553" y="3190880"/>
                </a:lnTo>
                <a:lnTo>
                  <a:pt x="6705553" y="3187657"/>
                </a:lnTo>
                <a:lnTo>
                  <a:pt x="6699210" y="3187657"/>
                </a:lnTo>
                <a:lnTo>
                  <a:pt x="6699210" y="2590807"/>
                </a:lnTo>
                <a:lnTo>
                  <a:pt x="6102345" y="2590807"/>
                </a:lnTo>
                <a:moveTo>
                  <a:pt x="5492793" y="2590807"/>
                </a:moveTo>
                <a:lnTo>
                  <a:pt x="5492793" y="3187657"/>
                </a:lnTo>
                <a:lnTo>
                  <a:pt x="6089658" y="3187657"/>
                </a:lnTo>
                <a:lnTo>
                  <a:pt x="6089658" y="3194035"/>
                </a:lnTo>
                <a:lnTo>
                  <a:pt x="6096001" y="3194035"/>
                </a:lnTo>
                <a:lnTo>
                  <a:pt x="6096001" y="3187657"/>
                </a:lnTo>
                <a:lnTo>
                  <a:pt x="6089658" y="3187657"/>
                </a:lnTo>
                <a:lnTo>
                  <a:pt x="6089658" y="2590807"/>
                </a:lnTo>
                <a:lnTo>
                  <a:pt x="5492793" y="2590807"/>
                </a:lnTo>
                <a:moveTo>
                  <a:pt x="11588795" y="2590807"/>
                </a:moveTo>
                <a:lnTo>
                  <a:pt x="11588795" y="3187657"/>
                </a:lnTo>
                <a:lnTo>
                  <a:pt x="12185660" y="3187657"/>
                </a:lnTo>
                <a:lnTo>
                  <a:pt x="12185660" y="3194035"/>
                </a:lnTo>
                <a:lnTo>
                  <a:pt x="12192003" y="3194035"/>
                </a:lnTo>
                <a:lnTo>
                  <a:pt x="12192003" y="3187657"/>
                </a:lnTo>
                <a:lnTo>
                  <a:pt x="12185660" y="3187657"/>
                </a:lnTo>
                <a:lnTo>
                  <a:pt x="12185660" y="2590807"/>
                </a:lnTo>
                <a:lnTo>
                  <a:pt x="11588795" y="2590807"/>
                </a:lnTo>
                <a:moveTo>
                  <a:pt x="616017" y="1981201"/>
                </a:moveTo>
                <a:lnTo>
                  <a:pt x="616017" y="2578257"/>
                </a:lnTo>
                <a:lnTo>
                  <a:pt x="1212882" y="2578257"/>
                </a:lnTo>
                <a:lnTo>
                  <a:pt x="1212882" y="2581274"/>
                </a:lnTo>
                <a:lnTo>
                  <a:pt x="1219225" y="2581274"/>
                </a:lnTo>
                <a:lnTo>
                  <a:pt x="1219225" y="2578257"/>
                </a:lnTo>
                <a:lnTo>
                  <a:pt x="1212882" y="2578257"/>
                </a:lnTo>
                <a:lnTo>
                  <a:pt x="1212882" y="1981201"/>
                </a:lnTo>
                <a:lnTo>
                  <a:pt x="616017" y="1981201"/>
                </a:lnTo>
                <a:moveTo>
                  <a:pt x="1835119" y="1981201"/>
                </a:moveTo>
                <a:lnTo>
                  <a:pt x="1835119" y="2578257"/>
                </a:lnTo>
                <a:lnTo>
                  <a:pt x="2431984" y="2578257"/>
                </a:lnTo>
                <a:lnTo>
                  <a:pt x="2431984" y="2581274"/>
                </a:lnTo>
                <a:lnTo>
                  <a:pt x="2438327" y="2581274"/>
                </a:lnTo>
                <a:lnTo>
                  <a:pt x="2438327" y="2578257"/>
                </a:lnTo>
                <a:lnTo>
                  <a:pt x="2431984" y="2578257"/>
                </a:lnTo>
                <a:lnTo>
                  <a:pt x="2431984" y="1981201"/>
                </a:lnTo>
                <a:lnTo>
                  <a:pt x="1835119" y="1981201"/>
                </a:lnTo>
                <a:moveTo>
                  <a:pt x="3664017" y="1981201"/>
                </a:moveTo>
                <a:lnTo>
                  <a:pt x="3664017" y="2575102"/>
                </a:lnTo>
                <a:lnTo>
                  <a:pt x="4260882" y="2575102"/>
                </a:lnTo>
                <a:lnTo>
                  <a:pt x="4260882" y="2581274"/>
                </a:lnTo>
                <a:lnTo>
                  <a:pt x="4267225" y="2581274"/>
                </a:lnTo>
                <a:lnTo>
                  <a:pt x="4267225" y="2575102"/>
                </a:lnTo>
                <a:lnTo>
                  <a:pt x="4260882" y="2575102"/>
                </a:lnTo>
                <a:lnTo>
                  <a:pt x="4260882" y="1981201"/>
                </a:lnTo>
                <a:lnTo>
                  <a:pt x="3664017" y="1981201"/>
                </a:lnTo>
                <a:moveTo>
                  <a:pt x="3054344" y="1981201"/>
                </a:moveTo>
                <a:lnTo>
                  <a:pt x="3054344" y="2578257"/>
                </a:lnTo>
                <a:lnTo>
                  <a:pt x="3651209" y="2578257"/>
                </a:lnTo>
                <a:lnTo>
                  <a:pt x="3651209" y="2581274"/>
                </a:lnTo>
                <a:lnTo>
                  <a:pt x="3657552" y="2581274"/>
                </a:lnTo>
                <a:lnTo>
                  <a:pt x="3657552" y="2578257"/>
                </a:lnTo>
                <a:lnTo>
                  <a:pt x="3651209" y="2578257"/>
                </a:lnTo>
                <a:lnTo>
                  <a:pt x="3651209" y="1981201"/>
                </a:lnTo>
                <a:lnTo>
                  <a:pt x="3054344" y="1981201"/>
                </a:lnTo>
                <a:moveTo>
                  <a:pt x="2444793" y="1981201"/>
                </a:moveTo>
                <a:lnTo>
                  <a:pt x="2444793" y="1981201"/>
                </a:lnTo>
                <a:lnTo>
                  <a:pt x="2444793" y="1981201"/>
                </a:lnTo>
                <a:lnTo>
                  <a:pt x="2444793" y="2578257"/>
                </a:lnTo>
                <a:lnTo>
                  <a:pt x="3041658" y="2578257"/>
                </a:lnTo>
                <a:lnTo>
                  <a:pt x="3041658" y="2581274"/>
                </a:lnTo>
                <a:lnTo>
                  <a:pt x="3048001" y="2581274"/>
                </a:lnTo>
                <a:lnTo>
                  <a:pt x="3048001" y="2578257"/>
                </a:lnTo>
                <a:lnTo>
                  <a:pt x="3041658" y="2578257"/>
                </a:lnTo>
                <a:lnTo>
                  <a:pt x="3041658" y="1981201"/>
                </a:lnTo>
                <a:lnTo>
                  <a:pt x="2444793" y="1981201"/>
                </a:lnTo>
                <a:moveTo>
                  <a:pt x="4273569" y="1981201"/>
                </a:moveTo>
                <a:lnTo>
                  <a:pt x="4273569" y="1981201"/>
                </a:lnTo>
                <a:lnTo>
                  <a:pt x="4273569" y="1981201"/>
                </a:lnTo>
                <a:lnTo>
                  <a:pt x="4273569" y="2575102"/>
                </a:lnTo>
                <a:lnTo>
                  <a:pt x="4870434" y="2575102"/>
                </a:lnTo>
                <a:lnTo>
                  <a:pt x="4870434" y="2581274"/>
                </a:lnTo>
                <a:lnTo>
                  <a:pt x="4876777" y="2581274"/>
                </a:lnTo>
                <a:lnTo>
                  <a:pt x="4876777" y="2575102"/>
                </a:lnTo>
                <a:lnTo>
                  <a:pt x="4870434" y="2575102"/>
                </a:lnTo>
                <a:lnTo>
                  <a:pt x="4870434" y="1981201"/>
                </a:lnTo>
                <a:lnTo>
                  <a:pt x="4273569" y="1981201"/>
                </a:lnTo>
                <a:moveTo>
                  <a:pt x="5492793" y="1981201"/>
                </a:moveTo>
                <a:lnTo>
                  <a:pt x="5492793" y="2575102"/>
                </a:lnTo>
                <a:lnTo>
                  <a:pt x="6089658" y="2575102"/>
                </a:lnTo>
                <a:lnTo>
                  <a:pt x="6089658" y="2581274"/>
                </a:lnTo>
                <a:lnTo>
                  <a:pt x="6096001" y="2581274"/>
                </a:lnTo>
                <a:lnTo>
                  <a:pt x="6096001" y="2575102"/>
                </a:lnTo>
                <a:lnTo>
                  <a:pt x="6089658" y="2575102"/>
                </a:lnTo>
                <a:lnTo>
                  <a:pt x="6089658" y="1981201"/>
                </a:lnTo>
                <a:lnTo>
                  <a:pt x="5492793" y="1981201"/>
                </a:lnTo>
                <a:moveTo>
                  <a:pt x="4883120" y="1981201"/>
                </a:moveTo>
                <a:lnTo>
                  <a:pt x="4883120" y="1981201"/>
                </a:lnTo>
                <a:lnTo>
                  <a:pt x="4883120" y="2575102"/>
                </a:lnTo>
                <a:lnTo>
                  <a:pt x="5479985" y="2575102"/>
                </a:lnTo>
                <a:lnTo>
                  <a:pt x="5479985" y="2581274"/>
                </a:lnTo>
                <a:lnTo>
                  <a:pt x="5486328" y="2581274"/>
                </a:lnTo>
                <a:lnTo>
                  <a:pt x="5486328" y="2581274"/>
                </a:lnTo>
                <a:lnTo>
                  <a:pt x="5486328" y="2575102"/>
                </a:lnTo>
                <a:lnTo>
                  <a:pt x="5479985" y="2575102"/>
                </a:lnTo>
                <a:lnTo>
                  <a:pt x="5479985" y="1981201"/>
                </a:lnTo>
                <a:lnTo>
                  <a:pt x="4883120" y="1981201"/>
                </a:lnTo>
                <a:moveTo>
                  <a:pt x="6711896" y="1981201"/>
                </a:moveTo>
                <a:lnTo>
                  <a:pt x="6711896" y="2575102"/>
                </a:lnTo>
                <a:lnTo>
                  <a:pt x="7308761" y="2575102"/>
                </a:lnTo>
                <a:lnTo>
                  <a:pt x="7308761" y="2581274"/>
                </a:lnTo>
                <a:lnTo>
                  <a:pt x="7315104" y="2581274"/>
                </a:lnTo>
                <a:lnTo>
                  <a:pt x="7315104" y="2575102"/>
                </a:lnTo>
                <a:lnTo>
                  <a:pt x="7308761" y="2575102"/>
                </a:lnTo>
                <a:lnTo>
                  <a:pt x="7308761" y="1981201"/>
                </a:lnTo>
                <a:lnTo>
                  <a:pt x="6711896" y="1981201"/>
                </a:lnTo>
                <a:moveTo>
                  <a:pt x="6102345" y="1981201"/>
                </a:moveTo>
                <a:lnTo>
                  <a:pt x="6102345" y="1981201"/>
                </a:lnTo>
                <a:lnTo>
                  <a:pt x="6102345" y="2575102"/>
                </a:lnTo>
                <a:lnTo>
                  <a:pt x="6699210" y="2575102"/>
                </a:lnTo>
                <a:lnTo>
                  <a:pt x="6699210" y="2581274"/>
                </a:lnTo>
                <a:lnTo>
                  <a:pt x="6705553" y="2581274"/>
                </a:lnTo>
                <a:lnTo>
                  <a:pt x="6705553" y="2575102"/>
                </a:lnTo>
                <a:lnTo>
                  <a:pt x="6699210" y="2575102"/>
                </a:lnTo>
                <a:lnTo>
                  <a:pt x="6699210" y="1981201"/>
                </a:lnTo>
                <a:lnTo>
                  <a:pt x="6102345" y="1981201"/>
                </a:lnTo>
                <a:moveTo>
                  <a:pt x="7931121" y="1981201"/>
                </a:moveTo>
                <a:lnTo>
                  <a:pt x="7931121" y="2575102"/>
                </a:lnTo>
                <a:lnTo>
                  <a:pt x="8527986" y="2575102"/>
                </a:lnTo>
                <a:lnTo>
                  <a:pt x="8527986" y="2581274"/>
                </a:lnTo>
                <a:lnTo>
                  <a:pt x="8534329" y="2581274"/>
                </a:lnTo>
                <a:lnTo>
                  <a:pt x="8534329" y="2575102"/>
                </a:lnTo>
                <a:lnTo>
                  <a:pt x="8527986" y="2575102"/>
                </a:lnTo>
                <a:lnTo>
                  <a:pt x="8527986" y="1981201"/>
                </a:lnTo>
                <a:lnTo>
                  <a:pt x="7931121" y="1981201"/>
                </a:lnTo>
                <a:moveTo>
                  <a:pt x="7321569" y="1981201"/>
                </a:moveTo>
                <a:lnTo>
                  <a:pt x="7321569" y="1981201"/>
                </a:lnTo>
                <a:lnTo>
                  <a:pt x="7321569" y="2575102"/>
                </a:lnTo>
                <a:lnTo>
                  <a:pt x="7918434" y="2575102"/>
                </a:lnTo>
                <a:lnTo>
                  <a:pt x="7918434" y="2581274"/>
                </a:lnTo>
                <a:lnTo>
                  <a:pt x="7924778" y="2581274"/>
                </a:lnTo>
                <a:lnTo>
                  <a:pt x="7924778" y="2575102"/>
                </a:lnTo>
                <a:lnTo>
                  <a:pt x="7918434" y="2575102"/>
                </a:lnTo>
                <a:lnTo>
                  <a:pt x="7918434" y="1981201"/>
                </a:lnTo>
                <a:lnTo>
                  <a:pt x="7321569" y="1981201"/>
                </a:lnTo>
                <a:moveTo>
                  <a:pt x="9759897" y="1981201"/>
                </a:moveTo>
                <a:lnTo>
                  <a:pt x="9759897" y="2575102"/>
                </a:lnTo>
                <a:lnTo>
                  <a:pt x="10356762" y="2575102"/>
                </a:lnTo>
                <a:lnTo>
                  <a:pt x="10356762" y="2581274"/>
                </a:lnTo>
                <a:lnTo>
                  <a:pt x="10363105" y="2581274"/>
                </a:lnTo>
                <a:lnTo>
                  <a:pt x="10363105" y="2575102"/>
                </a:lnTo>
                <a:lnTo>
                  <a:pt x="10356762" y="2575102"/>
                </a:lnTo>
                <a:lnTo>
                  <a:pt x="10356762" y="1981201"/>
                </a:lnTo>
                <a:lnTo>
                  <a:pt x="9759897" y="1981201"/>
                </a:lnTo>
                <a:moveTo>
                  <a:pt x="9150345" y="1981201"/>
                </a:moveTo>
                <a:lnTo>
                  <a:pt x="9150345" y="2575102"/>
                </a:lnTo>
                <a:lnTo>
                  <a:pt x="9747210" y="2575102"/>
                </a:lnTo>
                <a:lnTo>
                  <a:pt x="9747210" y="2581274"/>
                </a:lnTo>
                <a:lnTo>
                  <a:pt x="9753554" y="2581274"/>
                </a:lnTo>
                <a:lnTo>
                  <a:pt x="9753554" y="2575102"/>
                </a:lnTo>
                <a:lnTo>
                  <a:pt x="9747210" y="2575102"/>
                </a:lnTo>
                <a:lnTo>
                  <a:pt x="9747210" y="1981201"/>
                </a:lnTo>
                <a:lnTo>
                  <a:pt x="9150345" y="1981201"/>
                </a:lnTo>
                <a:moveTo>
                  <a:pt x="10979121" y="1981201"/>
                </a:moveTo>
                <a:lnTo>
                  <a:pt x="10979121" y="2575102"/>
                </a:lnTo>
                <a:lnTo>
                  <a:pt x="11575986" y="2575102"/>
                </a:lnTo>
                <a:lnTo>
                  <a:pt x="11575986" y="2581274"/>
                </a:lnTo>
                <a:lnTo>
                  <a:pt x="11582330" y="2581274"/>
                </a:lnTo>
                <a:lnTo>
                  <a:pt x="11582330" y="2575102"/>
                </a:lnTo>
                <a:lnTo>
                  <a:pt x="11575986" y="2575102"/>
                </a:lnTo>
                <a:lnTo>
                  <a:pt x="11575986" y="1981201"/>
                </a:lnTo>
                <a:lnTo>
                  <a:pt x="10979121" y="1981201"/>
                </a:lnTo>
                <a:moveTo>
                  <a:pt x="10369570" y="1981201"/>
                </a:moveTo>
                <a:lnTo>
                  <a:pt x="10369570" y="1981201"/>
                </a:lnTo>
                <a:lnTo>
                  <a:pt x="10369570" y="2575102"/>
                </a:lnTo>
                <a:lnTo>
                  <a:pt x="10966435" y="2575102"/>
                </a:lnTo>
                <a:lnTo>
                  <a:pt x="10966435" y="2581274"/>
                </a:lnTo>
                <a:lnTo>
                  <a:pt x="10972778" y="2581274"/>
                </a:lnTo>
                <a:lnTo>
                  <a:pt x="10972778" y="2575102"/>
                </a:lnTo>
                <a:lnTo>
                  <a:pt x="10966435" y="2575102"/>
                </a:lnTo>
                <a:lnTo>
                  <a:pt x="10966435" y="1981201"/>
                </a:lnTo>
                <a:lnTo>
                  <a:pt x="10369570" y="1981201"/>
                </a:lnTo>
                <a:moveTo>
                  <a:pt x="11588795" y="1981201"/>
                </a:moveTo>
                <a:lnTo>
                  <a:pt x="11588795" y="1981201"/>
                </a:lnTo>
                <a:lnTo>
                  <a:pt x="11588795" y="2575102"/>
                </a:lnTo>
                <a:lnTo>
                  <a:pt x="12185660" y="2575102"/>
                </a:lnTo>
                <a:lnTo>
                  <a:pt x="12185660" y="2581274"/>
                </a:lnTo>
                <a:lnTo>
                  <a:pt x="12192003" y="2581274"/>
                </a:lnTo>
                <a:lnTo>
                  <a:pt x="12192003" y="2575102"/>
                </a:lnTo>
                <a:lnTo>
                  <a:pt x="12185660" y="2575102"/>
                </a:lnTo>
                <a:lnTo>
                  <a:pt x="12185660" y="1981201"/>
                </a:lnTo>
                <a:lnTo>
                  <a:pt x="11588795" y="1981201"/>
                </a:lnTo>
                <a:moveTo>
                  <a:pt x="616017" y="1371596"/>
                </a:moveTo>
                <a:lnTo>
                  <a:pt x="616017" y="1968445"/>
                </a:lnTo>
                <a:lnTo>
                  <a:pt x="1212882" y="1968445"/>
                </a:lnTo>
                <a:lnTo>
                  <a:pt x="1212882" y="1974823"/>
                </a:lnTo>
                <a:lnTo>
                  <a:pt x="1219225" y="1974823"/>
                </a:lnTo>
                <a:lnTo>
                  <a:pt x="1219225" y="1971669"/>
                </a:lnTo>
                <a:lnTo>
                  <a:pt x="1219225" y="1971669"/>
                </a:lnTo>
                <a:lnTo>
                  <a:pt x="1219225" y="1968445"/>
                </a:lnTo>
                <a:lnTo>
                  <a:pt x="1212882" y="1968445"/>
                </a:lnTo>
                <a:lnTo>
                  <a:pt x="1212882" y="1371596"/>
                </a:lnTo>
                <a:lnTo>
                  <a:pt x="616017" y="1371596"/>
                </a:lnTo>
                <a:moveTo>
                  <a:pt x="3054344" y="1371596"/>
                </a:moveTo>
                <a:lnTo>
                  <a:pt x="3054344" y="1968445"/>
                </a:lnTo>
                <a:lnTo>
                  <a:pt x="3651209" y="1968445"/>
                </a:lnTo>
                <a:lnTo>
                  <a:pt x="3651209" y="1974823"/>
                </a:lnTo>
                <a:lnTo>
                  <a:pt x="3657552" y="1974823"/>
                </a:lnTo>
                <a:lnTo>
                  <a:pt x="3657552" y="1968445"/>
                </a:lnTo>
                <a:lnTo>
                  <a:pt x="3651209" y="1968445"/>
                </a:lnTo>
                <a:lnTo>
                  <a:pt x="3651209" y="1371596"/>
                </a:lnTo>
                <a:lnTo>
                  <a:pt x="3054344" y="1371596"/>
                </a:lnTo>
                <a:moveTo>
                  <a:pt x="2444793" y="1371596"/>
                </a:moveTo>
                <a:lnTo>
                  <a:pt x="2444793" y="1968445"/>
                </a:lnTo>
                <a:lnTo>
                  <a:pt x="3041658" y="1968445"/>
                </a:lnTo>
                <a:lnTo>
                  <a:pt x="3041658" y="1974823"/>
                </a:lnTo>
                <a:lnTo>
                  <a:pt x="3048001" y="1974823"/>
                </a:lnTo>
                <a:lnTo>
                  <a:pt x="3048001" y="1968445"/>
                </a:lnTo>
                <a:lnTo>
                  <a:pt x="3041658" y="1968445"/>
                </a:lnTo>
                <a:lnTo>
                  <a:pt x="3041658" y="1371596"/>
                </a:lnTo>
                <a:lnTo>
                  <a:pt x="2444793" y="1371596"/>
                </a:lnTo>
                <a:moveTo>
                  <a:pt x="1835119" y="1371596"/>
                </a:moveTo>
                <a:lnTo>
                  <a:pt x="1835119" y="1968445"/>
                </a:lnTo>
                <a:lnTo>
                  <a:pt x="2431984" y="1968445"/>
                </a:lnTo>
                <a:lnTo>
                  <a:pt x="2431984" y="1974823"/>
                </a:lnTo>
                <a:lnTo>
                  <a:pt x="2438327" y="1974823"/>
                </a:lnTo>
                <a:lnTo>
                  <a:pt x="2438327" y="1968445"/>
                </a:lnTo>
                <a:lnTo>
                  <a:pt x="2431984" y="1968445"/>
                </a:lnTo>
                <a:lnTo>
                  <a:pt x="2431984" y="1371596"/>
                </a:lnTo>
                <a:lnTo>
                  <a:pt x="1835119" y="1371596"/>
                </a:lnTo>
                <a:moveTo>
                  <a:pt x="1225568" y="1371596"/>
                </a:moveTo>
                <a:lnTo>
                  <a:pt x="1225568" y="1371596"/>
                </a:lnTo>
                <a:lnTo>
                  <a:pt x="1225568" y="1371596"/>
                </a:lnTo>
                <a:lnTo>
                  <a:pt x="1225568" y="1968445"/>
                </a:lnTo>
                <a:lnTo>
                  <a:pt x="1822433" y="1968445"/>
                </a:lnTo>
                <a:lnTo>
                  <a:pt x="1822433" y="1828817"/>
                </a:lnTo>
                <a:lnTo>
                  <a:pt x="1822433" y="1828817"/>
                </a:lnTo>
                <a:lnTo>
                  <a:pt x="1822433" y="1371596"/>
                </a:lnTo>
                <a:lnTo>
                  <a:pt x="1225568" y="1371596"/>
                </a:lnTo>
                <a:moveTo>
                  <a:pt x="6102345" y="1371596"/>
                </a:moveTo>
                <a:lnTo>
                  <a:pt x="6102345" y="1828817"/>
                </a:lnTo>
                <a:lnTo>
                  <a:pt x="6102345" y="1968445"/>
                </a:lnTo>
                <a:lnTo>
                  <a:pt x="6699210" y="1968445"/>
                </a:lnTo>
                <a:lnTo>
                  <a:pt x="6699210" y="1828817"/>
                </a:lnTo>
                <a:lnTo>
                  <a:pt x="6699210" y="1371596"/>
                </a:lnTo>
                <a:lnTo>
                  <a:pt x="6102345" y="1371596"/>
                </a:lnTo>
                <a:moveTo>
                  <a:pt x="5492793" y="1371596"/>
                </a:moveTo>
                <a:lnTo>
                  <a:pt x="5492793" y="1968445"/>
                </a:lnTo>
                <a:lnTo>
                  <a:pt x="6089658" y="1968445"/>
                </a:lnTo>
                <a:lnTo>
                  <a:pt x="6089658" y="1828817"/>
                </a:lnTo>
                <a:lnTo>
                  <a:pt x="6089658" y="1371596"/>
                </a:lnTo>
                <a:lnTo>
                  <a:pt x="5492793" y="1371596"/>
                </a:lnTo>
                <a:moveTo>
                  <a:pt x="4883120" y="1371596"/>
                </a:moveTo>
                <a:lnTo>
                  <a:pt x="4883120" y="1968445"/>
                </a:lnTo>
                <a:lnTo>
                  <a:pt x="5479985" y="1968445"/>
                </a:lnTo>
                <a:lnTo>
                  <a:pt x="5479985" y="1828817"/>
                </a:lnTo>
                <a:lnTo>
                  <a:pt x="5479985" y="1828817"/>
                </a:lnTo>
                <a:lnTo>
                  <a:pt x="5479985" y="1371596"/>
                </a:lnTo>
                <a:lnTo>
                  <a:pt x="4883120" y="1371596"/>
                </a:lnTo>
                <a:moveTo>
                  <a:pt x="3664017" y="1371596"/>
                </a:moveTo>
                <a:lnTo>
                  <a:pt x="3664017" y="1371596"/>
                </a:lnTo>
                <a:lnTo>
                  <a:pt x="3664017" y="1371596"/>
                </a:lnTo>
                <a:lnTo>
                  <a:pt x="3664017" y="1968445"/>
                </a:lnTo>
                <a:lnTo>
                  <a:pt x="4260882" y="1968445"/>
                </a:lnTo>
                <a:lnTo>
                  <a:pt x="4260882" y="1828817"/>
                </a:lnTo>
                <a:lnTo>
                  <a:pt x="4260882" y="1828817"/>
                </a:lnTo>
                <a:lnTo>
                  <a:pt x="4260882" y="1371596"/>
                </a:lnTo>
                <a:lnTo>
                  <a:pt x="3664017" y="1371596"/>
                </a:lnTo>
                <a:moveTo>
                  <a:pt x="8540794" y="1371596"/>
                </a:moveTo>
                <a:lnTo>
                  <a:pt x="8540794" y="1828817"/>
                </a:lnTo>
                <a:lnTo>
                  <a:pt x="8540794" y="1968445"/>
                </a:lnTo>
                <a:lnTo>
                  <a:pt x="9137659" y="1968445"/>
                </a:lnTo>
                <a:lnTo>
                  <a:pt x="9137659" y="1828817"/>
                </a:lnTo>
                <a:lnTo>
                  <a:pt x="9137659" y="1371596"/>
                </a:lnTo>
                <a:lnTo>
                  <a:pt x="8540794" y="1371596"/>
                </a:lnTo>
                <a:moveTo>
                  <a:pt x="7931121" y="1371596"/>
                </a:moveTo>
                <a:lnTo>
                  <a:pt x="7931121" y="1828817"/>
                </a:lnTo>
                <a:lnTo>
                  <a:pt x="7931121" y="1968445"/>
                </a:lnTo>
                <a:lnTo>
                  <a:pt x="8527986" y="1968445"/>
                </a:lnTo>
                <a:lnTo>
                  <a:pt x="8527986" y="1828817"/>
                </a:lnTo>
                <a:lnTo>
                  <a:pt x="8527986" y="1371596"/>
                </a:lnTo>
                <a:lnTo>
                  <a:pt x="7931121" y="1371596"/>
                </a:lnTo>
                <a:moveTo>
                  <a:pt x="7321569" y="1371596"/>
                </a:moveTo>
                <a:lnTo>
                  <a:pt x="7321569" y="1828817"/>
                </a:lnTo>
                <a:lnTo>
                  <a:pt x="7321569" y="1968445"/>
                </a:lnTo>
                <a:lnTo>
                  <a:pt x="7918434" y="1968445"/>
                </a:lnTo>
                <a:lnTo>
                  <a:pt x="7918434" y="1828817"/>
                </a:lnTo>
                <a:lnTo>
                  <a:pt x="7918434" y="1371596"/>
                </a:lnTo>
                <a:lnTo>
                  <a:pt x="7321569" y="1371596"/>
                </a:lnTo>
                <a:moveTo>
                  <a:pt x="11588795" y="1371596"/>
                </a:moveTo>
                <a:lnTo>
                  <a:pt x="11588795" y="1828817"/>
                </a:lnTo>
                <a:lnTo>
                  <a:pt x="11588795" y="1968445"/>
                </a:lnTo>
                <a:lnTo>
                  <a:pt x="12185660" y="1968445"/>
                </a:lnTo>
                <a:lnTo>
                  <a:pt x="12185660" y="1828817"/>
                </a:lnTo>
                <a:lnTo>
                  <a:pt x="12185660" y="1371596"/>
                </a:lnTo>
                <a:lnTo>
                  <a:pt x="11588795" y="1371596"/>
                </a:lnTo>
                <a:moveTo>
                  <a:pt x="10979121" y="1371596"/>
                </a:moveTo>
                <a:lnTo>
                  <a:pt x="10979121" y="1828817"/>
                </a:lnTo>
                <a:lnTo>
                  <a:pt x="10979121" y="1968445"/>
                </a:lnTo>
                <a:lnTo>
                  <a:pt x="11575986" y="1968445"/>
                </a:lnTo>
                <a:lnTo>
                  <a:pt x="11575986" y="1828817"/>
                </a:lnTo>
                <a:lnTo>
                  <a:pt x="11575986" y="1371596"/>
                </a:lnTo>
                <a:lnTo>
                  <a:pt x="10979121" y="1371596"/>
                </a:lnTo>
                <a:moveTo>
                  <a:pt x="10369570" y="1371596"/>
                </a:moveTo>
                <a:lnTo>
                  <a:pt x="10369570" y="1828817"/>
                </a:lnTo>
                <a:lnTo>
                  <a:pt x="10369570" y="1968445"/>
                </a:lnTo>
                <a:lnTo>
                  <a:pt x="10966435" y="1968445"/>
                </a:lnTo>
                <a:lnTo>
                  <a:pt x="10966435" y="1828817"/>
                </a:lnTo>
                <a:lnTo>
                  <a:pt x="10966435" y="1371596"/>
                </a:lnTo>
                <a:lnTo>
                  <a:pt x="10369570" y="1371596"/>
                </a:lnTo>
                <a:moveTo>
                  <a:pt x="9759897" y="1371596"/>
                </a:moveTo>
                <a:lnTo>
                  <a:pt x="9759897" y="1828817"/>
                </a:lnTo>
                <a:lnTo>
                  <a:pt x="9759897" y="1968445"/>
                </a:lnTo>
                <a:lnTo>
                  <a:pt x="10356762" y="1968445"/>
                </a:lnTo>
                <a:lnTo>
                  <a:pt x="10356762" y="1828817"/>
                </a:lnTo>
                <a:lnTo>
                  <a:pt x="10356762" y="1371596"/>
                </a:lnTo>
                <a:lnTo>
                  <a:pt x="9759897" y="1371596"/>
                </a:lnTo>
                <a:moveTo>
                  <a:pt x="9150345" y="1371596"/>
                </a:moveTo>
                <a:lnTo>
                  <a:pt x="9150345" y="1371596"/>
                </a:lnTo>
                <a:lnTo>
                  <a:pt x="9150345" y="1828817"/>
                </a:lnTo>
                <a:lnTo>
                  <a:pt x="9150345" y="1968445"/>
                </a:lnTo>
                <a:lnTo>
                  <a:pt x="9747210" y="1968445"/>
                </a:lnTo>
                <a:lnTo>
                  <a:pt x="9747210" y="1828817"/>
                </a:lnTo>
                <a:lnTo>
                  <a:pt x="9747210" y="1371596"/>
                </a:lnTo>
                <a:lnTo>
                  <a:pt x="9150345" y="1371596"/>
                </a:lnTo>
                <a:moveTo>
                  <a:pt x="616017" y="761990"/>
                </a:moveTo>
                <a:lnTo>
                  <a:pt x="616017" y="761990"/>
                </a:lnTo>
                <a:lnTo>
                  <a:pt x="616017" y="761990"/>
                </a:lnTo>
                <a:lnTo>
                  <a:pt x="616017" y="1355891"/>
                </a:lnTo>
                <a:lnTo>
                  <a:pt x="1212882" y="1355891"/>
                </a:lnTo>
                <a:lnTo>
                  <a:pt x="1212882" y="1362063"/>
                </a:lnTo>
                <a:lnTo>
                  <a:pt x="1219225" y="1362063"/>
                </a:lnTo>
                <a:lnTo>
                  <a:pt x="1219225" y="1355891"/>
                </a:lnTo>
                <a:lnTo>
                  <a:pt x="1212882" y="1355891"/>
                </a:lnTo>
                <a:lnTo>
                  <a:pt x="1212882" y="761990"/>
                </a:lnTo>
                <a:lnTo>
                  <a:pt x="616017" y="761990"/>
                </a:lnTo>
                <a:moveTo>
                  <a:pt x="1225568" y="761990"/>
                </a:moveTo>
                <a:lnTo>
                  <a:pt x="1225568" y="761990"/>
                </a:lnTo>
                <a:lnTo>
                  <a:pt x="1225568" y="761990"/>
                </a:lnTo>
                <a:lnTo>
                  <a:pt x="1225568" y="1355891"/>
                </a:lnTo>
                <a:lnTo>
                  <a:pt x="1822433" y="1355891"/>
                </a:lnTo>
                <a:lnTo>
                  <a:pt x="1822433" y="1362063"/>
                </a:lnTo>
                <a:lnTo>
                  <a:pt x="1828776" y="1362063"/>
                </a:lnTo>
                <a:lnTo>
                  <a:pt x="1828776" y="1355891"/>
                </a:lnTo>
                <a:lnTo>
                  <a:pt x="1822433" y="1355891"/>
                </a:lnTo>
                <a:lnTo>
                  <a:pt x="1822433" y="761990"/>
                </a:lnTo>
                <a:lnTo>
                  <a:pt x="1225568" y="761990"/>
                </a:lnTo>
                <a:moveTo>
                  <a:pt x="1835241" y="761990"/>
                </a:moveTo>
                <a:lnTo>
                  <a:pt x="1835241" y="761990"/>
                </a:lnTo>
                <a:lnTo>
                  <a:pt x="1835241" y="761990"/>
                </a:lnTo>
                <a:lnTo>
                  <a:pt x="1835241" y="1355891"/>
                </a:lnTo>
                <a:lnTo>
                  <a:pt x="2432106" y="1355891"/>
                </a:lnTo>
                <a:lnTo>
                  <a:pt x="2432106" y="1362063"/>
                </a:lnTo>
                <a:lnTo>
                  <a:pt x="2438449" y="1362063"/>
                </a:lnTo>
                <a:lnTo>
                  <a:pt x="2438449" y="1355891"/>
                </a:lnTo>
                <a:lnTo>
                  <a:pt x="2432106" y="1355891"/>
                </a:lnTo>
                <a:lnTo>
                  <a:pt x="2432106" y="761990"/>
                </a:lnTo>
                <a:lnTo>
                  <a:pt x="1835241" y="761990"/>
                </a:lnTo>
                <a:moveTo>
                  <a:pt x="2444793" y="761990"/>
                </a:moveTo>
                <a:lnTo>
                  <a:pt x="2444793" y="761990"/>
                </a:lnTo>
                <a:lnTo>
                  <a:pt x="2444793" y="761990"/>
                </a:lnTo>
                <a:lnTo>
                  <a:pt x="2444793" y="1355891"/>
                </a:lnTo>
                <a:lnTo>
                  <a:pt x="3041658" y="1355891"/>
                </a:lnTo>
                <a:lnTo>
                  <a:pt x="3041658" y="1362063"/>
                </a:lnTo>
                <a:lnTo>
                  <a:pt x="3048001" y="1362063"/>
                </a:lnTo>
                <a:lnTo>
                  <a:pt x="3048001" y="1355891"/>
                </a:lnTo>
                <a:lnTo>
                  <a:pt x="3041658" y="1355891"/>
                </a:lnTo>
                <a:lnTo>
                  <a:pt x="3041658" y="761990"/>
                </a:lnTo>
                <a:lnTo>
                  <a:pt x="2444793" y="761990"/>
                </a:lnTo>
                <a:moveTo>
                  <a:pt x="3664017" y="761990"/>
                </a:moveTo>
                <a:lnTo>
                  <a:pt x="3664017" y="761990"/>
                </a:lnTo>
                <a:lnTo>
                  <a:pt x="3664017" y="761990"/>
                </a:lnTo>
                <a:lnTo>
                  <a:pt x="3664017" y="1355891"/>
                </a:lnTo>
                <a:lnTo>
                  <a:pt x="4260882" y="1355891"/>
                </a:lnTo>
                <a:lnTo>
                  <a:pt x="4260882" y="1362063"/>
                </a:lnTo>
                <a:lnTo>
                  <a:pt x="4267225" y="1362063"/>
                </a:lnTo>
                <a:lnTo>
                  <a:pt x="4267225" y="1362063"/>
                </a:lnTo>
                <a:lnTo>
                  <a:pt x="4267225" y="1355891"/>
                </a:lnTo>
                <a:lnTo>
                  <a:pt x="4260882" y="1355891"/>
                </a:lnTo>
                <a:lnTo>
                  <a:pt x="4260882" y="761990"/>
                </a:lnTo>
                <a:lnTo>
                  <a:pt x="3664017" y="761990"/>
                </a:lnTo>
                <a:moveTo>
                  <a:pt x="4273569" y="761990"/>
                </a:moveTo>
                <a:lnTo>
                  <a:pt x="4273569" y="761990"/>
                </a:lnTo>
                <a:lnTo>
                  <a:pt x="4273569" y="761990"/>
                </a:lnTo>
                <a:lnTo>
                  <a:pt x="4273569" y="1355891"/>
                </a:lnTo>
                <a:lnTo>
                  <a:pt x="4870434" y="1355891"/>
                </a:lnTo>
                <a:lnTo>
                  <a:pt x="4870434" y="1362063"/>
                </a:lnTo>
                <a:lnTo>
                  <a:pt x="4876777" y="1362063"/>
                </a:lnTo>
                <a:lnTo>
                  <a:pt x="4876777" y="1355891"/>
                </a:lnTo>
                <a:lnTo>
                  <a:pt x="4870434" y="1355891"/>
                </a:lnTo>
                <a:lnTo>
                  <a:pt x="4870434" y="761990"/>
                </a:lnTo>
                <a:lnTo>
                  <a:pt x="4273569" y="761990"/>
                </a:lnTo>
                <a:moveTo>
                  <a:pt x="4883120" y="761990"/>
                </a:moveTo>
                <a:lnTo>
                  <a:pt x="4883120" y="761990"/>
                </a:lnTo>
                <a:lnTo>
                  <a:pt x="4883120" y="1355891"/>
                </a:lnTo>
                <a:lnTo>
                  <a:pt x="5479985" y="1355891"/>
                </a:lnTo>
                <a:lnTo>
                  <a:pt x="5479985" y="1362063"/>
                </a:lnTo>
                <a:lnTo>
                  <a:pt x="5486328" y="1362063"/>
                </a:lnTo>
                <a:lnTo>
                  <a:pt x="5486328" y="1355891"/>
                </a:lnTo>
                <a:lnTo>
                  <a:pt x="5479985" y="1355891"/>
                </a:lnTo>
                <a:lnTo>
                  <a:pt x="5479985" y="761990"/>
                </a:lnTo>
                <a:lnTo>
                  <a:pt x="4883120" y="761990"/>
                </a:lnTo>
                <a:moveTo>
                  <a:pt x="5492793" y="761990"/>
                </a:moveTo>
                <a:lnTo>
                  <a:pt x="5492793" y="761990"/>
                </a:lnTo>
                <a:lnTo>
                  <a:pt x="5492793" y="761990"/>
                </a:lnTo>
                <a:lnTo>
                  <a:pt x="5492793" y="1355891"/>
                </a:lnTo>
                <a:lnTo>
                  <a:pt x="6089658" y="1355891"/>
                </a:lnTo>
                <a:lnTo>
                  <a:pt x="6089658" y="1362063"/>
                </a:lnTo>
                <a:lnTo>
                  <a:pt x="6096001" y="1362063"/>
                </a:lnTo>
                <a:lnTo>
                  <a:pt x="6096001" y="1355891"/>
                </a:lnTo>
                <a:lnTo>
                  <a:pt x="6089658" y="1355891"/>
                </a:lnTo>
                <a:lnTo>
                  <a:pt x="6089658" y="761990"/>
                </a:lnTo>
                <a:lnTo>
                  <a:pt x="5492793" y="761990"/>
                </a:lnTo>
                <a:moveTo>
                  <a:pt x="6102345" y="761990"/>
                </a:moveTo>
                <a:lnTo>
                  <a:pt x="6102345" y="761990"/>
                </a:lnTo>
                <a:lnTo>
                  <a:pt x="6102345" y="1355891"/>
                </a:lnTo>
                <a:lnTo>
                  <a:pt x="6699210" y="1355891"/>
                </a:lnTo>
                <a:lnTo>
                  <a:pt x="6699210" y="1362063"/>
                </a:lnTo>
                <a:lnTo>
                  <a:pt x="6705553" y="1362063"/>
                </a:lnTo>
                <a:lnTo>
                  <a:pt x="6705553" y="1355891"/>
                </a:lnTo>
                <a:lnTo>
                  <a:pt x="6699210" y="1355891"/>
                </a:lnTo>
                <a:lnTo>
                  <a:pt x="6699210" y="761990"/>
                </a:lnTo>
                <a:lnTo>
                  <a:pt x="6102345" y="761990"/>
                </a:lnTo>
                <a:moveTo>
                  <a:pt x="6711896" y="761990"/>
                </a:moveTo>
                <a:lnTo>
                  <a:pt x="6711896" y="761990"/>
                </a:lnTo>
                <a:lnTo>
                  <a:pt x="6711896" y="1355891"/>
                </a:lnTo>
                <a:lnTo>
                  <a:pt x="7308761" y="1355891"/>
                </a:lnTo>
                <a:lnTo>
                  <a:pt x="7308761" y="1362063"/>
                </a:lnTo>
                <a:lnTo>
                  <a:pt x="7315104" y="1362063"/>
                </a:lnTo>
                <a:lnTo>
                  <a:pt x="7315104" y="1355891"/>
                </a:lnTo>
                <a:lnTo>
                  <a:pt x="7308761" y="1355891"/>
                </a:lnTo>
                <a:lnTo>
                  <a:pt x="7308761" y="761990"/>
                </a:lnTo>
                <a:lnTo>
                  <a:pt x="6711896" y="761990"/>
                </a:lnTo>
                <a:moveTo>
                  <a:pt x="7321569" y="761990"/>
                </a:moveTo>
                <a:lnTo>
                  <a:pt x="7321569" y="761990"/>
                </a:lnTo>
                <a:lnTo>
                  <a:pt x="7321569" y="1355891"/>
                </a:lnTo>
                <a:lnTo>
                  <a:pt x="7918434" y="1355891"/>
                </a:lnTo>
                <a:lnTo>
                  <a:pt x="7918434" y="1362063"/>
                </a:lnTo>
                <a:lnTo>
                  <a:pt x="7924778" y="1362063"/>
                </a:lnTo>
                <a:lnTo>
                  <a:pt x="7924778" y="1355891"/>
                </a:lnTo>
                <a:lnTo>
                  <a:pt x="7918434" y="1355891"/>
                </a:lnTo>
                <a:lnTo>
                  <a:pt x="7918434" y="761990"/>
                </a:lnTo>
                <a:lnTo>
                  <a:pt x="7321569" y="761990"/>
                </a:lnTo>
                <a:moveTo>
                  <a:pt x="7931121" y="761990"/>
                </a:moveTo>
                <a:lnTo>
                  <a:pt x="7931121" y="761990"/>
                </a:lnTo>
                <a:lnTo>
                  <a:pt x="7931121" y="1355891"/>
                </a:lnTo>
                <a:lnTo>
                  <a:pt x="8527986" y="1355891"/>
                </a:lnTo>
                <a:lnTo>
                  <a:pt x="8527986" y="1362063"/>
                </a:lnTo>
                <a:lnTo>
                  <a:pt x="8534329" y="1362063"/>
                </a:lnTo>
                <a:lnTo>
                  <a:pt x="8534329" y="1355891"/>
                </a:lnTo>
                <a:lnTo>
                  <a:pt x="8527986" y="1355891"/>
                </a:lnTo>
                <a:lnTo>
                  <a:pt x="8527986" y="761990"/>
                </a:lnTo>
                <a:lnTo>
                  <a:pt x="7931121" y="761990"/>
                </a:lnTo>
                <a:moveTo>
                  <a:pt x="9150345" y="761990"/>
                </a:moveTo>
                <a:lnTo>
                  <a:pt x="9150345" y="761990"/>
                </a:lnTo>
                <a:lnTo>
                  <a:pt x="9150345" y="1355891"/>
                </a:lnTo>
                <a:lnTo>
                  <a:pt x="9747210" y="1355891"/>
                </a:lnTo>
                <a:lnTo>
                  <a:pt x="9747210" y="1362063"/>
                </a:lnTo>
                <a:lnTo>
                  <a:pt x="9753554" y="1362063"/>
                </a:lnTo>
                <a:lnTo>
                  <a:pt x="9753554" y="1355891"/>
                </a:lnTo>
                <a:lnTo>
                  <a:pt x="9747210" y="1355891"/>
                </a:lnTo>
                <a:lnTo>
                  <a:pt x="9747210" y="761990"/>
                </a:lnTo>
                <a:lnTo>
                  <a:pt x="9150345" y="761990"/>
                </a:lnTo>
                <a:moveTo>
                  <a:pt x="9759897" y="761990"/>
                </a:moveTo>
                <a:lnTo>
                  <a:pt x="9759897" y="761990"/>
                </a:lnTo>
                <a:lnTo>
                  <a:pt x="9759897" y="1355891"/>
                </a:lnTo>
                <a:lnTo>
                  <a:pt x="10356762" y="1355891"/>
                </a:lnTo>
                <a:lnTo>
                  <a:pt x="10356762" y="1362063"/>
                </a:lnTo>
                <a:lnTo>
                  <a:pt x="10363105" y="1362063"/>
                </a:lnTo>
                <a:lnTo>
                  <a:pt x="10363105" y="1355891"/>
                </a:lnTo>
                <a:lnTo>
                  <a:pt x="10356762" y="1355891"/>
                </a:lnTo>
                <a:lnTo>
                  <a:pt x="10356762" y="761990"/>
                </a:lnTo>
                <a:lnTo>
                  <a:pt x="9759897" y="761990"/>
                </a:lnTo>
                <a:moveTo>
                  <a:pt x="10369570" y="761990"/>
                </a:moveTo>
                <a:lnTo>
                  <a:pt x="10369570" y="761990"/>
                </a:lnTo>
                <a:lnTo>
                  <a:pt x="10369570" y="1355891"/>
                </a:lnTo>
                <a:lnTo>
                  <a:pt x="10966435" y="1355891"/>
                </a:lnTo>
                <a:lnTo>
                  <a:pt x="10966435" y="1362063"/>
                </a:lnTo>
                <a:lnTo>
                  <a:pt x="10972778" y="1362063"/>
                </a:lnTo>
                <a:lnTo>
                  <a:pt x="10972778" y="1355891"/>
                </a:lnTo>
                <a:lnTo>
                  <a:pt x="10966435" y="1355891"/>
                </a:lnTo>
                <a:lnTo>
                  <a:pt x="10966435" y="761990"/>
                </a:lnTo>
                <a:lnTo>
                  <a:pt x="10369570" y="761990"/>
                </a:lnTo>
                <a:moveTo>
                  <a:pt x="10979121" y="761990"/>
                </a:moveTo>
                <a:lnTo>
                  <a:pt x="10979121" y="761990"/>
                </a:lnTo>
                <a:lnTo>
                  <a:pt x="10979121" y="1355891"/>
                </a:lnTo>
                <a:lnTo>
                  <a:pt x="11575986" y="1355891"/>
                </a:lnTo>
                <a:lnTo>
                  <a:pt x="11575986" y="1362063"/>
                </a:lnTo>
                <a:lnTo>
                  <a:pt x="11582330" y="1362063"/>
                </a:lnTo>
                <a:lnTo>
                  <a:pt x="11582330" y="1355891"/>
                </a:lnTo>
                <a:lnTo>
                  <a:pt x="11575986" y="1355891"/>
                </a:lnTo>
                <a:lnTo>
                  <a:pt x="11575986" y="761990"/>
                </a:lnTo>
                <a:lnTo>
                  <a:pt x="10979121" y="761990"/>
                </a:lnTo>
                <a:moveTo>
                  <a:pt x="11588795" y="761990"/>
                </a:moveTo>
                <a:lnTo>
                  <a:pt x="11588795" y="761990"/>
                </a:lnTo>
                <a:lnTo>
                  <a:pt x="11588795" y="1355891"/>
                </a:lnTo>
                <a:lnTo>
                  <a:pt x="12185660" y="1355891"/>
                </a:lnTo>
                <a:lnTo>
                  <a:pt x="12185660" y="1362063"/>
                </a:lnTo>
                <a:lnTo>
                  <a:pt x="12192003" y="1362063"/>
                </a:lnTo>
                <a:lnTo>
                  <a:pt x="12192003" y="1355891"/>
                </a:lnTo>
                <a:lnTo>
                  <a:pt x="12185660" y="1355891"/>
                </a:lnTo>
                <a:lnTo>
                  <a:pt x="12185660" y="761990"/>
                </a:lnTo>
                <a:lnTo>
                  <a:pt x="11588795" y="761990"/>
                </a:lnTo>
                <a:moveTo>
                  <a:pt x="12185660" y="0"/>
                </a:moveTo>
                <a:lnTo>
                  <a:pt x="12198346" y="0"/>
                </a:lnTo>
                <a:lnTo>
                  <a:pt x="12198346" y="609606"/>
                </a:lnTo>
                <a:lnTo>
                  <a:pt x="12198346" y="754172"/>
                </a:lnTo>
                <a:lnTo>
                  <a:pt x="12198346" y="762058"/>
                </a:lnTo>
                <a:lnTo>
                  <a:pt x="12198346" y="1362132"/>
                </a:lnTo>
                <a:lnTo>
                  <a:pt x="12198346" y="1363777"/>
                </a:lnTo>
                <a:lnTo>
                  <a:pt x="12198346" y="1371664"/>
                </a:lnTo>
                <a:lnTo>
                  <a:pt x="12198346" y="1828886"/>
                </a:lnTo>
                <a:lnTo>
                  <a:pt x="12198346" y="1974892"/>
                </a:lnTo>
                <a:lnTo>
                  <a:pt x="12198346" y="1981270"/>
                </a:lnTo>
                <a:lnTo>
                  <a:pt x="12198346" y="2581343"/>
                </a:lnTo>
                <a:lnTo>
                  <a:pt x="12198346" y="2582989"/>
                </a:lnTo>
                <a:lnTo>
                  <a:pt x="12198346" y="2590876"/>
                </a:lnTo>
                <a:lnTo>
                  <a:pt x="12198346" y="3194103"/>
                </a:lnTo>
                <a:lnTo>
                  <a:pt x="12198346" y="3200481"/>
                </a:lnTo>
                <a:lnTo>
                  <a:pt x="12198346" y="3200481"/>
                </a:lnTo>
                <a:lnTo>
                  <a:pt x="12198346" y="3803778"/>
                </a:lnTo>
                <a:lnTo>
                  <a:pt x="12198346" y="3810087"/>
                </a:lnTo>
                <a:lnTo>
                  <a:pt x="12198346" y="4413383"/>
                </a:lnTo>
                <a:lnTo>
                  <a:pt x="12198346" y="4419693"/>
                </a:lnTo>
                <a:lnTo>
                  <a:pt x="12198346" y="5016611"/>
                </a:lnTo>
                <a:lnTo>
                  <a:pt x="12198346" y="5023058"/>
                </a:lnTo>
                <a:lnTo>
                  <a:pt x="12198346" y="5029367"/>
                </a:lnTo>
                <a:lnTo>
                  <a:pt x="12198346" y="5632526"/>
                </a:lnTo>
                <a:lnTo>
                  <a:pt x="12198346" y="5638973"/>
                </a:lnTo>
                <a:lnTo>
                  <a:pt x="12192003" y="5638973"/>
                </a:lnTo>
                <a:lnTo>
                  <a:pt x="11588795" y="5638973"/>
                </a:lnTo>
                <a:lnTo>
                  <a:pt x="11582451" y="5638973"/>
                </a:lnTo>
                <a:lnTo>
                  <a:pt x="10979243" y="5638973"/>
                </a:lnTo>
                <a:lnTo>
                  <a:pt x="10972900" y="5638973"/>
                </a:lnTo>
                <a:lnTo>
                  <a:pt x="10972900" y="5643705"/>
                </a:lnTo>
                <a:lnTo>
                  <a:pt x="10979243" y="5643705"/>
                </a:lnTo>
                <a:lnTo>
                  <a:pt x="10979243" y="6236097"/>
                </a:lnTo>
                <a:lnTo>
                  <a:pt x="11576108" y="6236097"/>
                </a:lnTo>
                <a:lnTo>
                  <a:pt x="11576108" y="6242338"/>
                </a:lnTo>
                <a:lnTo>
                  <a:pt x="11582451" y="6242338"/>
                </a:lnTo>
                <a:lnTo>
                  <a:pt x="11582451" y="6236097"/>
                </a:lnTo>
                <a:lnTo>
                  <a:pt x="11576108" y="6236097"/>
                </a:lnTo>
                <a:lnTo>
                  <a:pt x="11576108" y="5643705"/>
                </a:lnTo>
                <a:lnTo>
                  <a:pt x="11588794" y="5643705"/>
                </a:lnTo>
                <a:lnTo>
                  <a:pt x="11588794" y="6236097"/>
                </a:lnTo>
                <a:lnTo>
                  <a:pt x="12185659" y="6236097"/>
                </a:lnTo>
                <a:lnTo>
                  <a:pt x="12185659" y="6242338"/>
                </a:lnTo>
                <a:lnTo>
                  <a:pt x="12192003" y="6242338"/>
                </a:lnTo>
                <a:lnTo>
                  <a:pt x="12192003" y="6236097"/>
                </a:lnTo>
                <a:lnTo>
                  <a:pt x="12185659" y="6236097"/>
                </a:lnTo>
                <a:lnTo>
                  <a:pt x="12185659" y="5643705"/>
                </a:lnTo>
                <a:lnTo>
                  <a:pt x="12198346" y="5643705"/>
                </a:lnTo>
                <a:lnTo>
                  <a:pt x="12198346" y="6242338"/>
                </a:lnTo>
                <a:lnTo>
                  <a:pt x="12198346" y="6248578"/>
                </a:lnTo>
                <a:lnTo>
                  <a:pt x="12192003" y="6248578"/>
                </a:lnTo>
                <a:lnTo>
                  <a:pt x="11588794" y="6248578"/>
                </a:lnTo>
                <a:lnTo>
                  <a:pt x="11582451" y="6248578"/>
                </a:lnTo>
                <a:lnTo>
                  <a:pt x="10979243" y="6248578"/>
                </a:lnTo>
                <a:lnTo>
                  <a:pt x="10972900" y="6248578"/>
                </a:lnTo>
                <a:lnTo>
                  <a:pt x="10369691" y="6248578"/>
                </a:lnTo>
                <a:lnTo>
                  <a:pt x="10363348" y="6248578"/>
                </a:lnTo>
                <a:lnTo>
                  <a:pt x="9760140" y="6248578"/>
                </a:lnTo>
                <a:lnTo>
                  <a:pt x="9753797" y="6248578"/>
                </a:lnTo>
                <a:lnTo>
                  <a:pt x="9150589" y="6248578"/>
                </a:lnTo>
                <a:lnTo>
                  <a:pt x="9144245" y="6248578"/>
                </a:lnTo>
                <a:lnTo>
                  <a:pt x="8541037" y="6248578"/>
                </a:lnTo>
                <a:lnTo>
                  <a:pt x="8534694" y="6248578"/>
                </a:lnTo>
                <a:lnTo>
                  <a:pt x="7931486" y="6248578"/>
                </a:lnTo>
                <a:lnTo>
                  <a:pt x="7925143" y="6248578"/>
                </a:lnTo>
                <a:lnTo>
                  <a:pt x="7321934" y="6248578"/>
                </a:lnTo>
                <a:lnTo>
                  <a:pt x="7315591" y="6248578"/>
                </a:lnTo>
                <a:lnTo>
                  <a:pt x="6712383" y="6248578"/>
                </a:lnTo>
                <a:lnTo>
                  <a:pt x="6706040" y="6248578"/>
                </a:lnTo>
                <a:lnTo>
                  <a:pt x="6706040" y="6248578"/>
                </a:lnTo>
                <a:lnTo>
                  <a:pt x="6712383" y="6248578"/>
                </a:lnTo>
                <a:lnTo>
                  <a:pt x="6712383" y="6845634"/>
                </a:lnTo>
                <a:lnTo>
                  <a:pt x="7309248" y="6845634"/>
                </a:lnTo>
                <a:lnTo>
                  <a:pt x="7309248" y="6851943"/>
                </a:lnTo>
                <a:lnTo>
                  <a:pt x="7315591" y="6851943"/>
                </a:lnTo>
                <a:lnTo>
                  <a:pt x="7315591" y="6845634"/>
                </a:lnTo>
                <a:lnTo>
                  <a:pt x="7309248" y="6845634"/>
                </a:lnTo>
                <a:lnTo>
                  <a:pt x="7309248" y="6248578"/>
                </a:lnTo>
                <a:lnTo>
                  <a:pt x="7321934" y="6248578"/>
                </a:lnTo>
                <a:lnTo>
                  <a:pt x="7321934" y="6845634"/>
                </a:lnTo>
                <a:lnTo>
                  <a:pt x="7918799" y="6845634"/>
                </a:lnTo>
                <a:lnTo>
                  <a:pt x="7918799" y="6851943"/>
                </a:lnTo>
                <a:lnTo>
                  <a:pt x="7925143" y="6851943"/>
                </a:lnTo>
                <a:lnTo>
                  <a:pt x="7925143" y="6845634"/>
                </a:lnTo>
                <a:lnTo>
                  <a:pt x="7918799" y="6845634"/>
                </a:lnTo>
                <a:lnTo>
                  <a:pt x="7918799" y="6248578"/>
                </a:lnTo>
                <a:lnTo>
                  <a:pt x="7931486" y="6248578"/>
                </a:lnTo>
                <a:lnTo>
                  <a:pt x="7931486" y="6845634"/>
                </a:lnTo>
                <a:lnTo>
                  <a:pt x="8528351" y="6845634"/>
                </a:lnTo>
                <a:lnTo>
                  <a:pt x="8528351" y="6851943"/>
                </a:lnTo>
                <a:lnTo>
                  <a:pt x="8534694" y="6851943"/>
                </a:lnTo>
                <a:lnTo>
                  <a:pt x="8534694" y="6845634"/>
                </a:lnTo>
                <a:lnTo>
                  <a:pt x="8528351" y="6845634"/>
                </a:lnTo>
                <a:lnTo>
                  <a:pt x="8528351" y="6248578"/>
                </a:lnTo>
                <a:lnTo>
                  <a:pt x="8541037" y="6248578"/>
                </a:lnTo>
                <a:lnTo>
                  <a:pt x="8541037" y="6845634"/>
                </a:lnTo>
                <a:lnTo>
                  <a:pt x="9137902" y="6845634"/>
                </a:lnTo>
                <a:lnTo>
                  <a:pt x="9137902" y="6851943"/>
                </a:lnTo>
                <a:lnTo>
                  <a:pt x="9144245" y="6851943"/>
                </a:lnTo>
                <a:lnTo>
                  <a:pt x="9144245" y="6845634"/>
                </a:lnTo>
                <a:lnTo>
                  <a:pt x="9137902" y="6845634"/>
                </a:lnTo>
                <a:lnTo>
                  <a:pt x="9137902" y="6248578"/>
                </a:lnTo>
                <a:lnTo>
                  <a:pt x="9150588" y="6248578"/>
                </a:lnTo>
                <a:lnTo>
                  <a:pt x="9150588" y="6845634"/>
                </a:lnTo>
                <a:lnTo>
                  <a:pt x="9747453" y="6845634"/>
                </a:lnTo>
                <a:lnTo>
                  <a:pt x="9747453" y="6851943"/>
                </a:lnTo>
                <a:lnTo>
                  <a:pt x="9753797" y="6851943"/>
                </a:lnTo>
                <a:lnTo>
                  <a:pt x="9753797" y="6845634"/>
                </a:lnTo>
                <a:lnTo>
                  <a:pt x="9747453" y="6845634"/>
                </a:lnTo>
                <a:lnTo>
                  <a:pt x="9747453" y="6248578"/>
                </a:lnTo>
                <a:lnTo>
                  <a:pt x="9760140" y="6248578"/>
                </a:lnTo>
                <a:lnTo>
                  <a:pt x="9760140" y="6845634"/>
                </a:lnTo>
                <a:lnTo>
                  <a:pt x="10357005" y="6845634"/>
                </a:lnTo>
                <a:lnTo>
                  <a:pt x="10357005" y="6851943"/>
                </a:lnTo>
                <a:lnTo>
                  <a:pt x="10363348" y="6851943"/>
                </a:lnTo>
                <a:lnTo>
                  <a:pt x="10363348" y="6845634"/>
                </a:lnTo>
                <a:lnTo>
                  <a:pt x="10357005" y="6845634"/>
                </a:lnTo>
                <a:lnTo>
                  <a:pt x="10357005" y="6248578"/>
                </a:lnTo>
                <a:lnTo>
                  <a:pt x="10369691" y="6248578"/>
                </a:lnTo>
                <a:lnTo>
                  <a:pt x="10369691" y="6845634"/>
                </a:lnTo>
                <a:lnTo>
                  <a:pt x="10966556" y="6845634"/>
                </a:lnTo>
                <a:lnTo>
                  <a:pt x="10966556" y="6851943"/>
                </a:lnTo>
                <a:lnTo>
                  <a:pt x="10972899" y="6851943"/>
                </a:lnTo>
                <a:lnTo>
                  <a:pt x="10972899" y="6845634"/>
                </a:lnTo>
                <a:lnTo>
                  <a:pt x="10966556" y="6845634"/>
                </a:lnTo>
                <a:lnTo>
                  <a:pt x="10966556" y="6248578"/>
                </a:lnTo>
                <a:lnTo>
                  <a:pt x="10979242" y="6248578"/>
                </a:lnTo>
                <a:lnTo>
                  <a:pt x="10979242" y="6845634"/>
                </a:lnTo>
                <a:lnTo>
                  <a:pt x="11576107" y="6845634"/>
                </a:lnTo>
                <a:lnTo>
                  <a:pt x="11576107" y="6851943"/>
                </a:lnTo>
                <a:lnTo>
                  <a:pt x="11582450" y="6851943"/>
                </a:lnTo>
                <a:lnTo>
                  <a:pt x="11582450" y="6845634"/>
                </a:lnTo>
                <a:lnTo>
                  <a:pt x="11576107" y="6845634"/>
                </a:lnTo>
                <a:lnTo>
                  <a:pt x="11576107" y="6248578"/>
                </a:lnTo>
                <a:lnTo>
                  <a:pt x="11588794" y="6248578"/>
                </a:lnTo>
                <a:lnTo>
                  <a:pt x="11588794" y="6845634"/>
                </a:lnTo>
                <a:lnTo>
                  <a:pt x="12185659" y="6845634"/>
                </a:lnTo>
                <a:lnTo>
                  <a:pt x="12185659" y="6851943"/>
                </a:lnTo>
                <a:lnTo>
                  <a:pt x="12192002" y="6851943"/>
                </a:lnTo>
                <a:lnTo>
                  <a:pt x="12192002" y="6845634"/>
                </a:lnTo>
                <a:lnTo>
                  <a:pt x="12185659" y="6845634"/>
                </a:lnTo>
                <a:lnTo>
                  <a:pt x="12185659" y="6248578"/>
                </a:lnTo>
                <a:lnTo>
                  <a:pt x="12198345" y="6248578"/>
                </a:lnTo>
                <a:lnTo>
                  <a:pt x="12198345" y="6851875"/>
                </a:lnTo>
                <a:lnTo>
                  <a:pt x="12198345" y="6858184"/>
                </a:lnTo>
                <a:lnTo>
                  <a:pt x="12192002" y="6858184"/>
                </a:lnTo>
                <a:lnTo>
                  <a:pt x="11588793" y="6858184"/>
                </a:lnTo>
                <a:lnTo>
                  <a:pt x="11582450" y="6858184"/>
                </a:lnTo>
                <a:lnTo>
                  <a:pt x="10979242" y="6858184"/>
                </a:lnTo>
                <a:lnTo>
                  <a:pt x="10972899" y="6858184"/>
                </a:lnTo>
                <a:lnTo>
                  <a:pt x="10369691" y="6858184"/>
                </a:lnTo>
                <a:lnTo>
                  <a:pt x="10363347" y="6858184"/>
                </a:lnTo>
                <a:lnTo>
                  <a:pt x="9760139" y="6858184"/>
                </a:lnTo>
                <a:lnTo>
                  <a:pt x="9753796" y="6858184"/>
                </a:lnTo>
                <a:lnTo>
                  <a:pt x="9150588" y="6858184"/>
                </a:lnTo>
                <a:lnTo>
                  <a:pt x="9144245" y="6858184"/>
                </a:lnTo>
                <a:lnTo>
                  <a:pt x="8541036" y="6858184"/>
                </a:lnTo>
                <a:lnTo>
                  <a:pt x="8534693" y="6858184"/>
                </a:lnTo>
                <a:lnTo>
                  <a:pt x="7931485" y="6858184"/>
                </a:lnTo>
                <a:lnTo>
                  <a:pt x="7925142" y="6858184"/>
                </a:lnTo>
                <a:lnTo>
                  <a:pt x="7321934" y="6858184"/>
                </a:lnTo>
                <a:lnTo>
                  <a:pt x="7315590" y="6858184"/>
                </a:lnTo>
                <a:lnTo>
                  <a:pt x="6712382" y="6858184"/>
                </a:lnTo>
                <a:lnTo>
                  <a:pt x="6706039" y="6858184"/>
                </a:lnTo>
                <a:lnTo>
                  <a:pt x="6102831" y="6858184"/>
                </a:lnTo>
                <a:lnTo>
                  <a:pt x="6096487" y="6858184"/>
                </a:lnTo>
                <a:lnTo>
                  <a:pt x="5493279" y="6858184"/>
                </a:lnTo>
                <a:lnTo>
                  <a:pt x="5486936" y="6858184"/>
                </a:lnTo>
                <a:lnTo>
                  <a:pt x="4883728" y="6858184"/>
                </a:lnTo>
                <a:lnTo>
                  <a:pt x="4877385" y="6858184"/>
                </a:lnTo>
                <a:lnTo>
                  <a:pt x="4274176" y="6858184"/>
                </a:lnTo>
                <a:lnTo>
                  <a:pt x="4267833" y="6858184"/>
                </a:lnTo>
                <a:lnTo>
                  <a:pt x="3664625" y="6858184"/>
                </a:lnTo>
                <a:lnTo>
                  <a:pt x="3658282" y="6858184"/>
                </a:lnTo>
                <a:lnTo>
                  <a:pt x="3055074" y="6858184"/>
                </a:lnTo>
                <a:lnTo>
                  <a:pt x="3048730" y="6858184"/>
                </a:lnTo>
                <a:lnTo>
                  <a:pt x="2445522" y="6858184"/>
                </a:lnTo>
                <a:lnTo>
                  <a:pt x="2439179" y="6858184"/>
                </a:lnTo>
                <a:lnTo>
                  <a:pt x="2439179" y="6858184"/>
                </a:lnTo>
                <a:lnTo>
                  <a:pt x="1835971" y="6858184"/>
                </a:lnTo>
                <a:lnTo>
                  <a:pt x="1829628" y="6858184"/>
                </a:lnTo>
                <a:lnTo>
                  <a:pt x="1829628" y="6858184"/>
                </a:lnTo>
                <a:lnTo>
                  <a:pt x="1226419" y="6858184"/>
                </a:lnTo>
                <a:lnTo>
                  <a:pt x="1220076" y="6858184"/>
                </a:lnTo>
                <a:lnTo>
                  <a:pt x="1220076" y="6858184"/>
                </a:lnTo>
                <a:lnTo>
                  <a:pt x="616868" y="6858184"/>
                </a:lnTo>
                <a:lnTo>
                  <a:pt x="610525" y="6858184"/>
                </a:lnTo>
                <a:lnTo>
                  <a:pt x="973" y="6858184"/>
                </a:lnTo>
                <a:lnTo>
                  <a:pt x="973" y="6845634"/>
                </a:lnTo>
                <a:lnTo>
                  <a:pt x="604182" y="6845634"/>
                </a:lnTo>
                <a:lnTo>
                  <a:pt x="604182" y="6851943"/>
                </a:lnTo>
                <a:lnTo>
                  <a:pt x="610525" y="6851943"/>
                </a:lnTo>
                <a:lnTo>
                  <a:pt x="610525" y="6845634"/>
                </a:lnTo>
                <a:lnTo>
                  <a:pt x="604182" y="6845634"/>
                </a:lnTo>
                <a:lnTo>
                  <a:pt x="604182" y="6248578"/>
                </a:lnTo>
                <a:lnTo>
                  <a:pt x="616868" y="6248578"/>
                </a:lnTo>
                <a:lnTo>
                  <a:pt x="616868" y="6845634"/>
                </a:lnTo>
                <a:lnTo>
                  <a:pt x="1213733" y="6845634"/>
                </a:lnTo>
                <a:lnTo>
                  <a:pt x="1213733" y="6851943"/>
                </a:lnTo>
                <a:lnTo>
                  <a:pt x="1220076" y="6851943"/>
                </a:lnTo>
                <a:lnTo>
                  <a:pt x="1220076" y="6845634"/>
                </a:lnTo>
                <a:lnTo>
                  <a:pt x="1213733" y="6845634"/>
                </a:lnTo>
                <a:lnTo>
                  <a:pt x="1213733" y="6248578"/>
                </a:lnTo>
                <a:lnTo>
                  <a:pt x="1226419" y="6248578"/>
                </a:lnTo>
                <a:lnTo>
                  <a:pt x="1226419" y="6845634"/>
                </a:lnTo>
                <a:lnTo>
                  <a:pt x="1823284" y="6845634"/>
                </a:lnTo>
                <a:lnTo>
                  <a:pt x="1823284" y="6851943"/>
                </a:lnTo>
                <a:lnTo>
                  <a:pt x="1829627" y="6851943"/>
                </a:lnTo>
                <a:lnTo>
                  <a:pt x="1829627" y="6845634"/>
                </a:lnTo>
                <a:lnTo>
                  <a:pt x="1823284" y="6845634"/>
                </a:lnTo>
                <a:lnTo>
                  <a:pt x="1823284" y="6248578"/>
                </a:lnTo>
                <a:lnTo>
                  <a:pt x="1835971" y="6248578"/>
                </a:lnTo>
                <a:lnTo>
                  <a:pt x="1835971" y="6845634"/>
                </a:lnTo>
                <a:lnTo>
                  <a:pt x="2432836" y="6845634"/>
                </a:lnTo>
                <a:lnTo>
                  <a:pt x="2432836" y="6851943"/>
                </a:lnTo>
                <a:lnTo>
                  <a:pt x="2439179" y="6851943"/>
                </a:lnTo>
                <a:lnTo>
                  <a:pt x="2439179" y="6845634"/>
                </a:lnTo>
                <a:lnTo>
                  <a:pt x="2432836" y="6845634"/>
                </a:lnTo>
                <a:lnTo>
                  <a:pt x="2432836" y="6248578"/>
                </a:lnTo>
                <a:lnTo>
                  <a:pt x="2445522" y="6248578"/>
                </a:lnTo>
                <a:lnTo>
                  <a:pt x="2445522" y="6845634"/>
                </a:lnTo>
                <a:lnTo>
                  <a:pt x="3042387" y="6845634"/>
                </a:lnTo>
                <a:lnTo>
                  <a:pt x="3042387" y="6851943"/>
                </a:lnTo>
                <a:lnTo>
                  <a:pt x="3048730" y="6851943"/>
                </a:lnTo>
                <a:lnTo>
                  <a:pt x="3048730" y="6845634"/>
                </a:lnTo>
                <a:lnTo>
                  <a:pt x="3042387" y="6845634"/>
                </a:lnTo>
                <a:lnTo>
                  <a:pt x="3042387" y="6248578"/>
                </a:lnTo>
                <a:lnTo>
                  <a:pt x="3055073" y="6248578"/>
                </a:lnTo>
                <a:lnTo>
                  <a:pt x="3055073" y="6845634"/>
                </a:lnTo>
                <a:lnTo>
                  <a:pt x="3651938" y="6845634"/>
                </a:lnTo>
                <a:lnTo>
                  <a:pt x="3651938" y="6851943"/>
                </a:lnTo>
                <a:lnTo>
                  <a:pt x="3658281" y="6851943"/>
                </a:lnTo>
                <a:lnTo>
                  <a:pt x="3658281" y="6845634"/>
                </a:lnTo>
                <a:lnTo>
                  <a:pt x="3651938" y="6845634"/>
                </a:lnTo>
                <a:lnTo>
                  <a:pt x="3651938" y="6248578"/>
                </a:lnTo>
                <a:lnTo>
                  <a:pt x="3658281" y="6248578"/>
                </a:lnTo>
                <a:lnTo>
                  <a:pt x="3658281" y="6248578"/>
                </a:lnTo>
                <a:lnTo>
                  <a:pt x="3055073" y="6248578"/>
                </a:lnTo>
                <a:lnTo>
                  <a:pt x="3048730" y="6248578"/>
                </a:lnTo>
                <a:lnTo>
                  <a:pt x="3048730" y="6248578"/>
                </a:lnTo>
                <a:lnTo>
                  <a:pt x="2445522" y="6248578"/>
                </a:lnTo>
                <a:lnTo>
                  <a:pt x="2439179" y="6248578"/>
                </a:lnTo>
                <a:lnTo>
                  <a:pt x="1835970" y="6248578"/>
                </a:lnTo>
                <a:lnTo>
                  <a:pt x="1829627" y="6248578"/>
                </a:lnTo>
                <a:lnTo>
                  <a:pt x="1829627" y="6248578"/>
                </a:lnTo>
                <a:lnTo>
                  <a:pt x="1226419" y="6248578"/>
                </a:lnTo>
                <a:lnTo>
                  <a:pt x="1220076" y="6248578"/>
                </a:lnTo>
                <a:lnTo>
                  <a:pt x="1220076" y="6248578"/>
                </a:lnTo>
                <a:lnTo>
                  <a:pt x="616867" y="6248578"/>
                </a:lnTo>
                <a:lnTo>
                  <a:pt x="610524" y="6248578"/>
                </a:lnTo>
                <a:lnTo>
                  <a:pt x="610524" y="6248578"/>
                </a:lnTo>
                <a:lnTo>
                  <a:pt x="973" y="6248578"/>
                </a:lnTo>
                <a:lnTo>
                  <a:pt x="973" y="6236097"/>
                </a:lnTo>
                <a:lnTo>
                  <a:pt x="604181" y="6236097"/>
                </a:lnTo>
                <a:lnTo>
                  <a:pt x="604181" y="6242338"/>
                </a:lnTo>
                <a:lnTo>
                  <a:pt x="610524" y="6242338"/>
                </a:lnTo>
                <a:lnTo>
                  <a:pt x="610524" y="6236097"/>
                </a:lnTo>
                <a:lnTo>
                  <a:pt x="604181" y="6236097"/>
                </a:lnTo>
                <a:lnTo>
                  <a:pt x="604181" y="5643705"/>
                </a:lnTo>
                <a:lnTo>
                  <a:pt x="610524" y="5643705"/>
                </a:lnTo>
                <a:lnTo>
                  <a:pt x="610524" y="5638973"/>
                </a:lnTo>
                <a:lnTo>
                  <a:pt x="973" y="5638973"/>
                </a:lnTo>
                <a:lnTo>
                  <a:pt x="973" y="5626148"/>
                </a:lnTo>
                <a:lnTo>
                  <a:pt x="604181" y="5626148"/>
                </a:lnTo>
                <a:lnTo>
                  <a:pt x="604181" y="5632595"/>
                </a:lnTo>
                <a:lnTo>
                  <a:pt x="610524" y="5632595"/>
                </a:lnTo>
                <a:lnTo>
                  <a:pt x="610524" y="5629509"/>
                </a:lnTo>
                <a:lnTo>
                  <a:pt x="610524" y="5629509"/>
                </a:lnTo>
                <a:lnTo>
                  <a:pt x="610524" y="5626217"/>
                </a:lnTo>
                <a:lnTo>
                  <a:pt x="604181" y="5626217"/>
                </a:lnTo>
                <a:lnTo>
                  <a:pt x="604181" y="5029436"/>
                </a:lnTo>
                <a:lnTo>
                  <a:pt x="973" y="5029436"/>
                </a:lnTo>
                <a:lnTo>
                  <a:pt x="973" y="5016886"/>
                </a:lnTo>
                <a:lnTo>
                  <a:pt x="604181" y="5016886"/>
                </a:lnTo>
                <a:lnTo>
                  <a:pt x="604181" y="5016748"/>
                </a:lnTo>
                <a:lnTo>
                  <a:pt x="604181" y="5016748"/>
                </a:lnTo>
                <a:lnTo>
                  <a:pt x="604181" y="4419830"/>
                </a:lnTo>
                <a:lnTo>
                  <a:pt x="973" y="4419830"/>
                </a:lnTo>
                <a:lnTo>
                  <a:pt x="973" y="4407280"/>
                </a:lnTo>
                <a:lnTo>
                  <a:pt x="604181" y="4407280"/>
                </a:lnTo>
                <a:lnTo>
                  <a:pt x="604181" y="4413589"/>
                </a:lnTo>
                <a:lnTo>
                  <a:pt x="610524" y="4413589"/>
                </a:lnTo>
                <a:lnTo>
                  <a:pt x="610524" y="4407280"/>
                </a:lnTo>
                <a:lnTo>
                  <a:pt x="604181" y="4407280"/>
                </a:lnTo>
                <a:lnTo>
                  <a:pt x="604181" y="3810224"/>
                </a:lnTo>
                <a:lnTo>
                  <a:pt x="973" y="3810224"/>
                </a:lnTo>
                <a:lnTo>
                  <a:pt x="973" y="3797674"/>
                </a:lnTo>
                <a:lnTo>
                  <a:pt x="604181" y="3797674"/>
                </a:lnTo>
                <a:lnTo>
                  <a:pt x="604181" y="3803983"/>
                </a:lnTo>
                <a:lnTo>
                  <a:pt x="610524" y="3803983"/>
                </a:lnTo>
                <a:lnTo>
                  <a:pt x="610524" y="3797674"/>
                </a:lnTo>
                <a:lnTo>
                  <a:pt x="604181" y="3797674"/>
                </a:lnTo>
                <a:lnTo>
                  <a:pt x="604181" y="3200687"/>
                </a:lnTo>
                <a:lnTo>
                  <a:pt x="973" y="3200687"/>
                </a:lnTo>
                <a:lnTo>
                  <a:pt x="973" y="3187931"/>
                </a:lnTo>
                <a:lnTo>
                  <a:pt x="604181" y="3187931"/>
                </a:lnTo>
                <a:lnTo>
                  <a:pt x="604181" y="3194309"/>
                </a:lnTo>
                <a:lnTo>
                  <a:pt x="610524" y="3194309"/>
                </a:lnTo>
                <a:lnTo>
                  <a:pt x="610524" y="3187931"/>
                </a:lnTo>
                <a:lnTo>
                  <a:pt x="604181" y="3187931"/>
                </a:lnTo>
                <a:lnTo>
                  <a:pt x="604181" y="2591081"/>
                </a:lnTo>
                <a:lnTo>
                  <a:pt x="973" y="2591081"/>
                </a:lnTo>
                <a:lnTo>
                  <a:pt x="973" y="2578531"/>
                </a:lnTo>
                <a:lnTo>
                  <a:pt x="604181" y="2578531"/>
                </a:lnTo>
                <a:lnTo>
                  <a:pt x="604181" y="2581549"/>
                </a:lnTo>
                <a:lnTo>
                  <a:pt x="610524" y="2581549"/>
                </a:lnTo>
                <a:lnTo>
                  <a:pt x="610524" y="2578531"/>
                </a:lnTo>
                <a:lnTo>
                  <a:pt x="604181" y="2578531"/>
                </a:lnTo>
                <a:lnTo>
                  <a:pt x="604181" y="1981476"/>
                </a:lnTo>
                <a:lnTo>
                  <a:pt x="973" y="1981476"/>
                </a:lnTo>
                <a:lnTo>
                  <a:pt x="973" y="1968720"/>
                </a:lnTo>
                <a:lnTo>
                  <a:pt x="604181" y="1968720"/>
                </a:lnTo>
                <a:lnTo>
                  <a:pt x="604181" y="1975098"/>
                </a:lnTo>
                <a:lnTo>
                  <a:pt x="610524" y="1975098"/>
                </a:lnTo>
                <a:lnTo>
                  <a:pt x="610524" y="1968720"/>
                </a:lnTo>
                <a:lnTo>
                  <a:pt x="604181" y="1968720"/>
                </a:lnTo>
                <a:lnTo>
                  <a:pt x="604181" y="1371870"/>
                </a:lnTo>
                <a:lnTo>
                  <a:pt x="973" y="1371870"/>
                </a:lnTo>
                <a:lnTo>
                  <a:pt x="973" y="1356165"/>
                </a:lnTo>
                <a:lnTo>
                  <a:pt x="604181" y="1356165"/>
                </a:lnTo>
                <a:lnTo>
                  <a:pt x="604181" y="1362337"/>
                </a:lnTo>
                <a:lnTo>
                  <a:pt x="610524" y="1362337"/>
                </a:lnTo>
                <a:lnTo>
                  <a:pt x="610524" y="1356165"/>
                </a:lnTo>
                <a:lnTo>
                  <a:pt x="604181" y="1356165"/>
                </a:lnTo>
                <a:lnTo>
                  <a:pt x="604181" y="762264"/>
                </a:lnTo>
                <a:lnTo>
                  <a:pt x="973" y="762264"/>
                </a:lnTo>
                <a:lnTo>
                  <a:pt x="973" y="746560"/>
                </a:lnTo>
                <a:lnTo>
                  <a:pt x="604181" y="746560"/>
                </a:lnTo>
                <a:lnTo>
                  <a:pt x="604181" y="609880"/>
                </a:lnTo>
                <a:lnTo>
                  <a:pt x="604181" y="609880"/>
                </a:lnTo>
                <a:lnTo>
                  <a:pt x="604181" y="275"/>
                </a:lnTo>
                <a:lnTo>
                  <a:pt x="616868" y="275"/>
                </a:lnTo>
                <a:lnTo>
                  <a:pt x="616868" y="746560"/>
                </a:lnTo>
                <a:lnTo>
                  <a:pt x="1213733" y="746560"/>
                </a:lnTo>
                <a:lnTo>
                  <a:pt x="1213733" y="609880"/>
                </a:lnTo>
                <a:lnTo>
                  <a:pt x="1213733" y="609880"/>
                </a:lnTo>
                <a:lnTo>
                  <a:pt x="1213733" y="275"/>
                </a:lnTo>
                <a:lnTo>
                  <a:pt x="1226419" y="275"/>
                </a:lnTo>
                <a:lnTo>
                  <a:pt x="1226419" y="746560"/>
                </a:lnTo>
                <a:lnTo>
                  <a:pt x="1823284" y="746560"/>
                </a:lnTo>
                <a:lnTo>
                  <a:pt x="1823284" y="609880"/>
                </a:lnTo>
                <a:lnTo>
                  <a:pt x="1823284" y="609880"/>
                </a:lnTo>
                <a:lnTo>
                  <a:pt x="1823284" y="275"/>
                </a:lnTo>
                <a:lnTo>
                  <a:pt x="1835970" y="275"/>
                </a:lnTo>
                <a:lnTo>
                  <a:pt x="1835970" y="746560"/>
                </a:lnTo>
                <a:lnTo>
                  <a:pt x="2432835" y="746560"/>
                </a:lnTo>
                <a:lnTo>
                  <a:pt x="2432835" y="609880"/>
                </a:lnTo>
                <a:lnTo>
                  <a:pt x="2432835" y="609880"/>
                </a:lnTo>
                <a:lnTo>
                  <a:pt x="2432835" y="275"/>
                </a:lnTo>
                <a:lnTo>
                  <a:pt x="2445522" y="275"/>
                </a:lnTo>
                <a:lnTo>
                  <a:pt x="2445522" y="746560"/>
                </a:lnTo>
                <a:lnTo>
                  <a:pt x="3042387" y="746560"/>
                </a:lnTo>
                <a:lnTo>
                  <a:pt x="3042387" y="609881"/>
                </a:lnTo>
                <a:lnTo>
                  <a:pt x="3042387" y="609881"/>
                </a:lnTo>
                <a:lnTo>
                  <a:pt x="3042387" y="275"/>
                </a:lnTo>
                <a:lnTo>
                  <a:pt x="3055073" y="275"/>
                </a:lnTo>
                <a:lnTo>
                  <a:pt x="3055073" y="746560"/>
                </a:lnTo>
                <a:lnTo>
                  <a:pt x="3651938" y="746560"/>
                </a:lnTo>
                <a:lnTo>
                  <a:pt x="3651938" y="609881"/>
                </a:lnTo>
                <a:lnTo>
                  <a:pt x="3651938" y="609881"/>
                </a:lnTo>
                <a:lnTo>
                  <a:pt x="3651938" y="275"/>
                </a:lnTo>
                <a:lnTo>
                  <a:pt x="3664624" y="275"/>
                </a:lnTo>
                <a:lnTo>
                  <a:pt x="3664624" y="746560"/>
                </a:lnTo>
                <a:lnTo>
                  <a:pt x="4261489" y="746560"/>
                </a:lnTo>
                <a:lnTo>
                  <a:pt x="4261489" y="609881"/>
                </a:lnTo>
                <a:lnTo>
                  <a:pt x="4261489" y="609881"/>
                </a:lnTo>
                <a:lnTo>
                  <a:pt x="4261489" y="275"/>
                </a:lnTo>
                <a:lnTo>
                  <a:pt x="4274176" y="275"/>
                </a:lnTo>
                <a:lnTo>
                  <a:pt x="4274176" y="746560"/>
                </a:lnTo>
                <a:lnTo>
                  <a:pt x="4871041" y="746560"/>
                </a:lnTo>
                <a:lnTo>
                  <a:pt x="4871041" y="609881"/>
                </a:lnTo>
                <a:lnTo>
                  <a:pt x="4871041" y="275"/>
                </a:lnTo>
                <a:lnTo>
                  <a:pt x="4883727" y="275"/>
                </a:lnTo>
                <a:lnTo>
                  <a:pt x="4883727" y="746560"/>
                </a:lnTo>
                <a:lnTo>
                  <a:pt x="5480592" y="746560"/>
                </a:lnTo>
                <a:lnTo>
                  <a:pt x="5480592" y="609881"/>
                </a:lnTo>
                <a:lnTo>
                  <a:pt x="5480592" y="609881"/>
                </a:lnTo>
                <a:lnTo>
                  <a:pt x="5480592" y="275"/>
                </a:lnTo>
                <a:lnTo>
                  <a:pt x="5493278" y="275"/>
                </a:lnTo>
                <a:lnTo>
                  <a:pt x="5493278" y="746560"/>
                </a:lnTo>
                <a:lnTo>
                  <a:pt x="6090143" y="746560"/>
                </a:lnTo>
                <a:lnTo>
                  <a:pt x="6090143" y="609881"/>
                </a:lnTo>
                <a:lnTo>
                  <a:pt x="6090143" y="275"/>
                </a:lnTo>
                <a:lnTo>
                  <a:pt x="6102830" y="275"/>
                </a:lnTo>
                <a:lnTo>
                  <a:pt x="6102830" y="609881"/>
                </a:lnTo>
                <a:lnTo>
                  <a:pt x="6102830" y="746560"/>
                </a:lnTo>
                <a:lnTo>
                  <a:pt x="6699695" y="746560"/>
                </a:lnTo>
                <a:lnTo>
                  <a:pt x="6699695" y="609881"/>
                </a:lnTo>
                <a:lnTo>
                  <a:pt x="6699695" y="275"/>
                </a:lnTo>
                <a:lnTo>
                  <a:pt x="6712381" y="275"/>
                </a:lnTo>
                <a:lnTo>
                  <a:pt x="6712381" y="609881"/>
                </a:lnTo>
                <a:lnTo>
                  <a:pt x="6712381" y="746560"/>
                </a:lnTo>
                <a:lnTo>
                  <a:pt x="7309246" y="746560"/>
                </a:lnTo>
                <a:lnTo>
                  <a:pt x="7309246" y="609881"/>
                </a:lnTo>
                <a:lnTo>
                  <a:pt x="7309246" y="275"/>
                </a:lnTo>
                <a:lnTo>
                  <a:pt x="7321932" y="275"/>
                </a:lnTo>
                <a:lnTo>
                  <a:pt x="7321932" y="609881"/>
                </a:lnTo>
                <a:lnTo>
                  <a:pt x="7321932" y="746560"/>
                </a:lnTo>
                <a:lnTo>
                  <a:pt x="7918797" y="746560"/>
                </a:lnTo>
                <a:lnTo>
                  <a:pt x="7918797" y="609881"/>
                </a:lnTo>
                <a:lnTo>
                  <a:pt x="7918797" y="275"/>
                </a:lnTo>
                <a:lnTo>
                  <a:pt x="7931484" y="275"/>
                </a:lnTo>
                <a:lnTo>
                  <a:pt x="7931484" y="609881"/>
                </a:lnTo>
                <a:lnTo>
                  <a:pt x="7931484" y="746560"/>
                </a:lnTo>
                <a:lnTo>
                  <a:pt x="8528349" y="746560"/>
                </a:lnTo>
                <a:lnTo>
                  <a:pt x="8528349" y="609881"/>
                </a:lnTo>
                <a:lnTo>
                  <a:pt x="8528349" y="275"/>
                </a:lnTo>
                <a:lnTo>
                  <a:pt x="8541035" y="275"/>
                </a:lnTo>
                <a:lnTo>
                  <a:pt x="8541035" y="609881"/>
                </a:lnTo>
                <a:lnTo>
                  <a:pt x="8541035" y="746560"/>
                </a:lnTo>
                <a:lnTo>
                  <a:pt x="9137900" y="746560"/>
                </a:lnTo>
                <a:lnTo>
                  <a:pt x="9137900" y="609881"/>
                </a:lnTo>
                <a:lnTo>
                  <a:pt x="9137900" y="275"/>
                </a:lnTo>
                <a:lnTo>
                  <a:pt x="9150586" y="275"/>
                </a:lnTo>
                <a:lnTo>
                  <a:pt x="9150586" y="609881"/>
                </a:lnTo>
                <a:lnTo>
                  <a:pt x="9150586" y="746560"/>
                </a:lnTo>
                <a:lnTo>
                  <a:pt x="9747451" y="746560"/>
                </a:lnTo>
                <a:lnTo>
                  <a:pt x="9747451" y="609881"/>
                </a:lnTo>
                <a:lnTo>
                  <a:pt x="9747451" y="275"/>
                </a:lnTo>
                <a:lnTo>
                  <a:pt x="9760137" y="275"/>
                </a:lnTo>
                <a:lnTo>
                  <a:pt x="9760137" y="609881"/>
                </a:lnTo>
                <a:lnTo>
                  <a:pt x="9760137" y="746560"/>
                </a:lnTo>
                <a:lnTo>
                  <a:pt x="10357003" y="746560"/>
                </a:lnTo>
                <a:lnTo>
                  <a:pt x="10357003" y="609881"/>
                </a:lnTo>
                <a:lnTo>
                  <a:pt x="10357003" y="275"/>
                </a:lnTo>
                <a:lnTo>
                  <a:pt x="10369689" y="275"/>
                </a:lnTo>
                <a:lnTo>
                  <a:pt x="10369689" y="609881"/>
                </a:lnTo>
                <a:lnTo>
                  <a:pt x="10369689" y="746560"/>
                </a:lnTo>
                <a:lnTo>
                  <a:pt x="10966554" y="746560"/>
                </a:lnTo>
                <a:lnTo>
                  <a:pt x="10966554" y="609881"/>
                </a:lnTo>
                <a:lnTo>
                  <a:pt x="10966554" y="275"/>
                </a:lnTo>
                <a:lnTo>
                  <a:pt x="10979240" y="275"/>
                </a:lnTo>
                <a:lnTo>
                  <a:pt x="10979240" y="609881"/>
                </a:lnTo>
                <a:lnTo>
                  <a:pt x="10979240" y="746560"/>
                </a:lnTo>
                <a:lnTo>
                  <a:pt x="11576105" y="746560"/>
                </a:lnTo>
                <a:lnTo>
                  <a:pt x="11576105" y="609881"/>
                </a:lnTo>
                <a:lnTo>
                  <a:pt x="11576105" y="275"/>
                </a:lnTo>
                <a:lnTo>
                  <a:pt x="11588791" y="275"/>
                </a:lnTo>
                <a:lnTo>
                  <a:pt x="11588791" y="609881"/>
                </a:lnTo>
                <a:lnTo>
                  <a:pt x="11588791" y="746560"/>
                </a:lnTo>
                <a:lnTo>
                  <a:pt x="12185657" y="746560"/>
                </a:lnTo>
                <a:lnTo>
                  <a:pt x="12185657" y="609881"/>
                </a:lnTo>
                <a:lnTo>
                  <a:pt x="12185660" y="0"/>
                </a:lnTo>
              </a:path>
            </a:pathLst>
          </a:custGeom>
          <a:gradFill>
            <a:gsLst>
              <a:gs pos="0">
                <a:srgbClr val="000000">
                  <a:alpha val="50230"/>
                </a:srgbClr>
              </a:gs>
              <a:gs pos="55000">
                <a:srgbClr val="0D3B4F">
                  <a:alpha val="74860"/>
                </a:srgbClr>
              </a:gs>
              <a:gs pos="100000">
                <a:srgbClr val="000000">
                  <a:alpha val="100000"/>
                </a:srgbClr>
              </a:gs>
            </a:gsLst>
            <a:lin ang="189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12191937" cy="1384120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-1" y="447"/>
            <a:ext cx="12191937" cy="1384120"/>
          </a:xfrm>
          <a:prstGeom prst="rect">
            <a:avLst/>
          </a:prstGeom>
          <a:solidFill>
            <a:srgbClr val="0B3041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07996" y="6495651"/>
            <a:ext cx="621745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Study on Research Methodologies and Findings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7996" y="2776386"/>
            <a:ext cx="201168" cy="246937"/>
          </a:xfrm>
          <a:custGeom>
            <a:avLst/>
            <a:gdLst/>
            <a:ahLst/>
            <a:cxnLst/>
            <a:rect l="l" t="t" r="r" b="b"/>
            <a:pathLst>
              <a:path w="201168" h="246937">
                <a:moveTo>
                  <a:pt x="201168" y="0"/>
                </a:moveTo>
                <a:lnTo>
                  <a:pt x="0" y="0"/>
                </a:lnTo>
                <a:lnTo>
                  <a:pt x="201168" y="246937"/>
                </a:lnTo>
                <a:lnTo>
                  <a:pt x="201168" y="0"/>
                </a:lnTo>
              </a:path>
            </a:pathLst>
          </a:custGeom>
          <a:solidFill>
            <a:srgbClr val="10486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374328" y="2776386"/>
            <a:ext cx="201168" cy="246937"/>
          </a:xfrm>
          <a:custGeom>
            <a:avLst/>
            <a:gdLst/>
            <a:ahLst/>
            <a:cxnLst/>
            <a:rect l="l" t="t" r="r" b="b"/>
            <a:pathLst>
              <a:path w="201168" h="246937">
                <a:moveTo>
                  <a:pt x="201168" y="0"/>
                </a:moveTo>
                <a:lnTo>
                  <a:pt x="0" y="0"/>
                </a:lnTo>
                <a:lnTo>
                  <a:pt x="201168" y="246937"/>
                </a:lnTo>
                <a:lnTo>
                  <a:pt x="201168" y="0"/>
                </a:lnTo>
              </a:path>
            </a:pathLst>
          </a:custGeom>
          <a:solidFill>
            <a:srgbClr val="10486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240660" y="2776386"/>
            <a:ext cx="201168" cy="246937"/>
          </a:xfrm>
          <a:custGeom>
            <a:avLst/>
            <a:gdLst/>
            <a:ahLst/>
            <a:cxnLst/>
            <a:rect l="l" t="t" r="r" b="b"/>
            <a:pathLst>
              <a:path w="201168" h="246937">
                <a:moveTo>
                  <a:pt x="201168" y="0"/>
                </a:moveTo>
                <a:lnTo>
                  <a:pt x="0" y="0"/>
                </a:lnTo>
                <a:lnTo>
                  <a:pt x="201168" y="246937"/>
                </a:lnTo>
                <a:lnTo>
                  <a:pt x="201168" y="0"/>
                </a:lnTo>
              </a:path>
            </a:pathLst>
          </a:custGeom>
          <a:solidFill>
            <a:srgbClr val="10486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442446" y="2295306"/>
            <a:ext cx="3291840" cy="3474720"/>
          </a:xfrm>
          <a:prstGeom prst="rect">
            <a:avLst/>
          </a:prstGeom>
          <a:solidFill>
            <a:srgbClr val="FFFFFF"/>
          </a:solidFill>
          <a:ln w="9525">
            <a:solidFill>
              <a:srgbClr val="C1E5F5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625326" y="2889666"/>
            <a:ext cx="2941320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planned follow-up studies, methodological improvements, and open questions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40660" y="2046770"/>
            <a:ext cx="3291840" cy="731520"/>
          </a:xfrm>
          <a:custGeom>
            <a:avLst/>
            <a:gdLst/>
            <a:ahLst/>
            <a:cxnLst/>
            <a:rect l="l" t="t" r="r" b="b"/>
            <a:pathLst>
              <a:path w="3291840" h="731520">
                <a:moveTo>
                  <a:pt x="0" y="0"/>
                </a:moveTo>
                <a:lnTo>
                  <a:pt x="2926084" y="0"/>
                </a:lnTo>
                <a:lnTo>
                  <a:pt x="3291840" y="365760"/>
                </a:lnTo>
                <a:lnTo>
                  <a:pt x="2926084" y="731520"/>
                </a:lnTo>
                <a:lnTo>
                  <a:pt x="0" y="731520"/>
                </a:lnTo>
                <a:lnTo>
                  <a:pt x="0" y="0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8423540" y="2138210"/>
            <a:ext cx="3032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Next steps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76114" y="2295306"/>
            <a:ext cx="3291840" cy="3474720"/>
          </a:xfrm>
          <a:prstGeom prst="rect">
            <a:avLst/>
          </a:prstGeom>
          <a:solidFill>
            <a:srgbClr val="FFFFFF"/>
          </a:solidFill>
          <a:ln w="9525">
            <a:solidFill>
              <a:srgbClr val="C1E5F5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758994" y="2889666"/>
            <a:ext cx="2941320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concise restatement of the core answer to the research question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374328" y="2046770"/>
            <a:ext cx="3291840" cy="731520"/>
          </a:xfrm>
          <a:custGeom>
            <a:avLst/>
            <a:gdLst/>
            <a:ahLst/>
            <a:cxnLst/>
            <a:rect l="l" t="t" r="r" b="b"/>
            <a:pathLst>
              <a:path w="3291840" h="731520">
                <a:moveTo>
                  <a:pt x="0" y="0"/>
                </a:moveTo>
                <a:lnTo>
                  <a:pt x="2926084" y="0"/>
                </a:lnTo>
                <a:lnTo>
                  <a:pt x="3291840" y="365760"/>
                </a:lnTo>
                <a:lnTo>
                  <a:pt x="2926084" y="731520"/>
                </a:lnTo>
                <a:lnTo>
                  <a:pt x="0" y="731520"/>
                </a:lnTo>
                <a:lnTo>
                  <a:pt x="0" y="0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557208" y="2138210"/>
            <a:ext cx="3032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09782" y="2295306"/>
            <a:ext cx="3291840" cy="3474720"/>
          </a:xfrm>
          <a:prstGeom prst="rect">
            <a:avLst/>
          </a:prstGeom>
          <a:solidFill>
            <a:srgbClr val="FFFFFF"/>
          </a:solidFill>
          <a:ln w="9525">
            <a:solidFill>
              <a:srgbClr val="C1E5F5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892662" y="2889666"/>
            <a:ext cx="2941320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validity threats, measurement constraints, and generalizability boundaries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07996" y="2046770"/>
            <a:ext cx="3291840" cy="731520"/>
          </a:xfrm>
          <a:custGeom>
            <a:avLst/>
            <a:gdLst/>
            <a:ahLst/>
            <a:cxnLst/>
            <a:rect l="l" t="t" r="r" b="b"/>
            <a:pathLst>
              <a:path w="3291840" h="731520">
                <a:moveTo>
                  <a:pt x="0" y="0"/>
                </a:moveTo>
                <a:lnTo>
                  <a:pt x="2926084" y="0"/>
                </a:lnTo>
                <a:lnTo>
                  <a:pt x="3291840" y="365760"/>
                </a:lnTo>
                <a:lnTo>
                  <a:pt x="2926084" y="731520"/>
                </a:lnTo>
                <a:lnTo>
                  <a:pt x="0" y="731520"/>
                </a:lnTo>
                <a:lnTo>
                  <a:pt x="0" y="0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690876" y="2138210"/>
            <a:ext cx="3032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Limitations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0772135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505464" y="289560"/>
            <a:ext cx="11214099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Limitations, Conclusion, and Next Steps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413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2"/>
            <a:ext cx="12198346" cy="6857978"/>
          </a:xfrm>
          <a:custGeom>
            <a:avLst/>
            <a:gdLst/>
            <a:ahLst/>
            <a:cxnLst/>
            <a:rect l="l" t="t" r="r" b="b"/>
            <a:pathLst>
              <a:path w="12198346" h="6857978">
                <a:moveTo>
                  <a:pt x="4260882" y="6850091"/>
                </a:moveTo>
                <a:lnTo>
                  <a:pt x="4260882" y="6851669"/>
                </a:lnTo>
                <a:lnTo>
                  <a:pt x="4267225" y="6851669"/>
                </a:lnTo>
                <a:lnTo>
                  <a:pt x="4267225" y="6850091"/>
                </a:lnTo>
                <a:lnTo>
                  <a:pt x="4260882" y="6850091"/>
                </a:lnTo>
                <a:moveTo>
                  <a:pt x="4267225" y="6248372"/>
                </a:moveTo>
                <a:lnTo>
                  <a:pt x="4267225" y="6248372"/>
                </a:lnTo>
                <a:lnTo>
                  <a:pt x="4273569" y="6248372"/>
                </a:lnTo>
                <a:lnTo>
                  <a:pt x="4273569" y="6845428"/>
                </a:lnTo>
                <a:lnTo>
                  <a:pt x="4870434" y="6845428"/>
                </a:lnTo>
                <a:lnTo>
                  <a:pt x="4870434" y="6851737"/>
                </a:lnTo>
                <a:lnTo>
                  <a:pt x="4876777" y="6851737"/>
                </a:lnTo>
                <a:lnTo>
                  <a:pt x="4876777" y="6845428"/>
                </a:lnTo>
                <a:lnTo>
                  <a:pt x="4870434" y="6845428"/>
                </a:lnTo>
                <a:lnTo>
                  <a:pt x="4870434" y="6248372"/>
                </a:lnTo>
                <a:lnTo>
                  <a:pt x="4883120" y="6248372"/>
                </a:lnTo>
                <a:lnTo>
                  <a:pt x="4883120" y="6845428"/>
                </a:lnTo>
                <a:lnTo>
                  <a:pt x="5479985" y="6845428"/>
                </a:lnTo>
                <a:lnTo>
                  <a:pt x="5479985" y="6851737"/>
                </a:lnTo>
                <a:lnTo>
                  <a:pt x="5486328" y="6851737"/>
                </a:lnTo>
                <a:lnTo>
                  <a:pt x="5486328" y="6845428"/>
                </a:lnTo>
                <a:lnTo>
                  <a:pt x="5479985" y="6845428"/>
                </a:lnTo>
                <a:lnTo>
                  <a:pt x="5479985" y="6248372"/>
                </a:lnTo>
                <a:lnTo>
                  <a:pt x="5492671" y="6248372"/>
                </a:lnTo>
                <a:lnTo>
                  <a:pt x="5492671" y="6845428"/>
                </a:lnTo>
                <a:lnTo>
                  <a:pt x="6089536" y="6845428"/>
                </a:lnTo>
                <a:lnTo>
                  <a:pt x="6089536" y="6851737"/>
                </a:lnTo>
                <a:lnTo>
                  <a:pt x="6095880" y="6851737"/>
                </a:lnTo>
                <a:lnTo>
                  <a:pt x="6095880" y="6850160"/>
                </a:lnTo>
                <a:lnTo>
                  <a:pt x="6095880" y="6845428"/>
                </a:lnTo>
                <a:lnTo>
                  <a:pt x="6089536" y="6845428"/>
                </a:lnTo>
                <a:lnTo>
                  <a:pt x="6089536" y="6248372"/>
                </a:lnTo>
                <a:lnTo>
                  <a:pt x="6095880" y="6248372"/>
                </a:lnTo>
                <a:lnTo>
                  <a:pt x="6095880" y="6248372"/>
                </a:lnTo>
                <a:lnTo>
                  <a:pt x="5492671" y="6248372"/>
                </a:lnTo>
                <a:lnTo>
                  <a:pt x="5486328" y="6248372"/>
                </a:lnTo>
                <a:lnTo>
                  <a:pt x="4883120" y="6248372"/>
                </a:lnTo>
                <a:lnTo>
                  <a:pt x="4876777" y="6248372"/>
                </a:lnTo>
                <a:lnTo>
                  <a:pt x="4273568" y="6248372"/>
                </a:lnTo>
                <a:lnTo>
                  <a:pt x="4267225" y="6248372"/>
                </a:lnTo>
                <a:moveTo>
                  <a:pt x="1212881" y="6240554"/>
                </a:moveTo>
                <a:lnTo>
                  <a:pt x="1212881" y="6242200"/>
                </a:lnTo>
                <a:lnTo>
                  <a:pt x="1219225" y="6242200"/>
                </a:lnTo>
                <a:lnTo>
                  <a:pt x="1219225" y="6240554"/>
                </a:lnTo>
                <a:lnTo>
                  <a:pt x="1212881" y="6240554"/>
                </a:lnTo>
                <a:moveTo>
                  <a:pt x="1219225" y="5638767"/>
                </a:moveTo>
                <a:lnTo>
                  <a:pt x="1219225" y="5643499"/>
                </a:lnTo>
                <a:lnTo>
                  <a:pt x="1225568" y="5643499"/>
                </a:lnTo>
                <a:lnTo>
                  <a:pt x="1225568" y="6235891"/>
                </a:lnTo>
                <a:lnTo>
                  <a:pt x="1822433" y="6235891"/>
                </a:lnTo>
                <a:lnTo>
                  <a:pt x="1822433" y="6242132"/>
                </a:lnTo>
                <a:lnTo>
                  <a:pt x="1828776" y="6242132"/>
                </a:lnTo>
                <a:lnTo>
                  <a:pt x="1828776" y="6235891"/>
                </a:lnTo>
                <a:lnTo>
                  <a:pt x="1822433" y="6235891"/>
                </a:lnTo>
                <a:lnTo>
                  <a:pt x="1822433" y="5643499"/>
                </a:lnTo>
                <a:lnTo>
                  <a:pt x="1835119" y="5643499"/>
                </a:lnTo>
                <a:lnTo>
                  <a:pt x="1835119" y="6235891"/>
                </a:lnTo>
                <a:lnTo>
                  <a:pt x="2431984" y="6235891"/>
                </a:lnTo>
                <a:lnTo>
                  <a:pt x="2431984" y="6242132"/>
                </a:lnTo>
                <a:lnTo>
                  <a:pt x="2438327" y="6242132"/>
                </a:lnTo>
                <a:lnTo>
                  <a:pt x="2438327" y="6235891"/>
                </a:lnTo>
                <a:lnTo>
                  <a:pt x="2431984" y="6235891"/>
                </a:lnTo>
                <a:lnTo>
                  <a:pt x="2431984" y="5643499"/>
                </a:lnTo>
                <a:lnTo>
                  <a:pt x="2444670" y="5643499"/>
                </a:lnTo>
                <a:lnTo>
                  <a:pt x="2444670" y="6235891"/>
                </a:lnTo>
                <a:lnTo>
                  <a:pt x="3041536" y="6235891"/>
                </a:lnTo>
                <a:lnTo>
                  <a:pt x="3041536" y="6242132"/>
                </a:lnTo>
                <a:lnTo>
                  <a:pt x="3047879" y="6242132"/>
                </a:lnTo>
                <a:lnTo>
                  <a:pt x="3047879" y="6235891"/>
                </a:lnTo>
                <a:lnTo>
                  <a:pt x="3041536" y="6235891"/>
                </a:lnTo>
                <a:lnTo>
                  <a:pt x="3041536" y="5643499"/>
                </a:lnTo>
                <a:lnTo>
                  <a:pt x="3054222" y="5643499"/>
                </a:lnTo>
                <a:lnTo>
                  <a:pt x="3054222" y="6235891"/>
                </a:lnTo>
                <a:lnTo>
                  <a:pt x="3651087" y="6235891"/>
                </a:lnTo>
                <a:lnTo>
                  <a:pt x="3651087" y="6242132"/>
                </a:lnTo>
                <a:lnTo>
                  <a:pt x="3657430" y="6242132"/>
                </a:lnTo>
                <a:lnTo>
                  <a:pt x="3657430" y="6238840"/>
                </a:lnTo>
                <a:lnTo>
                  <a:pt x="3657430" y="6238840"/>
                </a:lnTo>
                <a:lnTo>
                  <a:pt x="3657430" y="6235891"/>
                </a:lnTo>
                <a:lnTo>
                  <a:pt x="3651087" y="6235891"/>
                </a:lnTo>
                <a:lnTo>
                  <a:pt x="3651087" y="5643499"/>
                </a:lnTo>
                <a:lnTo>
                  <a:pt x="3663773" y="5643499"/>
                </a:lnTo>
                <a:lnTo>
                  <a:pt x="3663773" y="6235891"/>
                </a:lnTo>
                <a:lnTo>
                  <a:pt x="4260638" y="6235891"/>
                </a:lnTo>
                <a:lnTo>
                  <a:pt x="4260638" y="6238840"/>
                </a:lnTo>
                <a:lnTo>
                  <a:pt x="4266981" y="6238840"/>
                </a:lnTo>
                <a:lnTo>
                  <a:pt x="4266981" y="6242132"/>
                </a:lnTo>
                <a:lnTo>
                  <a:pt x="4266981" y="6242132"/>
                </a:lnTo>
                <a:lnTo>
                  <a:pt x="4266981" y="6235891"/>
                </a:lnTo>
                <a:lnTo>
                  <a:pt x="4260638" y="6235891"/>
                </a:lnTo>
                <a:lnTo>
                  <a:pt x="4260638" y="5643499"/>
                </a:lnTo>
                <a:lnTo>
                  <a:pt x="4273324" y="5643499"/>
                </a:lnTo>
                <a:lnTo>
                  <a:pt x="4273324" y="6235891"/>
                </a:lnTo>
                <a:lnTo>
                  <a:pt x="4870190" y="6235891"/>
                </a:lnTo>
                <a:lnTo>
                  <a:pt x="4870190" y="6242132"/>
                </a:lnTo>
                <a:lnTo>
                  <a:pt x="4876533" y="6242132"/>
                </a:lnTo>
                <a:lnTo>
                  <a:pt x="4876533" y="6235891"/>
                </a:lnTo>
                <a:lnTo>
                  <a:pt x="4870190" y="6235891"/>
                </a:lnTo>
                <a:lnTo>
                  <a:pt x="4870190" y="5643499"/>
                </a:lnTo>
                <a:lnTo>
                  <a:pt x="4882876" y="5643499"/>
                </a:lnTo>
                <a:lnTo>
                  <a:pt x="4882876" y="6235891"/>
                </a:lnTo>
                <a:lnTo>
                  <a:pt x="5479741" y="6235891"/>
                </a:lnTo>
                <a:lnTo>
                  <a:pt x="5479741" y="6242132"/>
                </a:lnTo>
                <a:lnTo>
                  <a:pt x="5486084" y="6242132"/>
                </a:lnTo>
                <a:lnTo>
                  <a:pt x="5486084" y="6235891"/>
                </a:lnTo>
                <a:lnTo>
                  <a:pt x="5479741" y="6235891"/>
                </a:lnTo>
                <a:lnTo>
                  <a:pt x="5479741" y="5643499"/>
                </a:lnTo>
                <a:lnTo>
                  <a:pt x="5492427" y="5643499"/>
                </a:lnTo>
                <a:lnTo>
                  <a:pt x="5492427" y="6235891"/>
                </a:lnTo>
                <a:lnTo>
                  <a:pt x="6089292" y="6235891"/>
                </a:lnTo>
                <a:lnTo>
                  <a:pt x="6089292" y="6242132"/>
                </a:lnTo>
                <a:lnTo>
                  <a:pt x="6095635" y="6242132"/>
                </a:lnTo>
                <a:lnTo>
                  <a:pt x="6095635" y="6238840"/>
                </a:lnTo>
                <a:lnTo>
                  <a:pt x="6095635" y="6235891"/>
                </a:lnTo>
                <a:lnTo>
                  <a:pt x="6089292" y="6235891"/>
                </a:lnTo>
                <a:lnTo>
                  <a:pt x="6089292" y="5643499"/>
                </a:lnTo>
                <a:lnTo>
                  <a:pt x="6101978" y="5643499"/>
                </a:lnTo>
                <a:lnTo>
                  <a:pt x="6101978" y="6235891"/>
                </a:lnTo>
                <a:lnTo>
                  <a:pt x="6698844" y="6235891"/>
                </a:lnTo>
                <a:lnTo>
                  <a:pt x="6698844" y="6238840"/>
                </a:lnTo>
                <a:lnTo>
                  <a:pt x="6705187" y="6238840"/>
                </a:lnTo>
                <a:lnTo>
                  <a:pt x="6705187" y="6235891"/>
                </a:lnTo>
                <a:lnTo>
                  <a:pt x="6698844" y="6235891"/>
                </a:lnTo>
                <a:lnTo>
                  <a:pt x="6698844" y="5643499"/>
                </a:lnTo>
                <a:lnTo>
                  <a:pt x="6711530" y="5643499"/>
                </a:lnTo>
                <a:lnTo>
                  <a:pt x="6711530" y="6235891"/>
                </a:lnTo>
                <a:lnTo>
                  <a:pt x="7308395" y="6235891"/>
                </a:lnTo>
                <a:lnTo>
                  <a:pt x="7308395" y="6242132"/>
                </a:lnTo>
                <a:lnTo>
                  <a:pt x="7314738" y="6242132"/>
                </a:lnTo>
                <a:lnTo>
                  <a:pt x="7314738" y="6235891"/>
                </a:lnTo>
                <a:lnTo>
                  <a:pt x="7308395" y="6235891"/>
                </a:lnTo>
                <a:lnTo>
                  <a:pt x="7308395" y="5643499"/>
                </a:lnTo>
                <a:lnTo>
                  <a:pt x="7321081" y="5643499"/>
                </a:lnTo>
                <a:lnTo>
                  <a:pt x="7321081" y="6235891"/>
                </a:lnTo>
                <a:lnTo>
                  <a:pt x="7917946" y="6235891"/>
                </a:lnTo>
                <a:lnTo>
                  <a:pt x="7917946" y="6242132"/>
                </a:lnTo>
                <a:lnTo>
                  <a:pt x="7924289" y="6242132"/>
                </a:lnTo>
                <a:lnTo>
                  <a:pt x="7924289" y="6235891"/>
                </a:lnTo>
                <a:lnTo>
                  <a:pt x="7917946" y="6235891"/>
                </a:lnTo>
                <a:lnTo>
                  <a:pt x="7917946" y="5643499"/>
                </a:lnTo>
                <a:lnTo>
                  <a:pt x="7930632" y="5643499"/>
                </a:lnTo>
                <a:lnTo>
                  <a:pt x="7930632" y="6235891"/>
                </a:lnTo>
                <a:lnTo>
                  <a:pt x="8527498" y="6235891"/>
                </a:lnTo>
                <a:lnTo>
                  <a:pt x="8527498" y="6242132"/>
                </a:lnTo>
                <a:lnTo>
                  <a:pt x="8533841" y="6242132"/>
                </a:lnTo>
                <a:lnTo>
                  <a:pt x="8533841" y="6235891"/>
                </a:lnTo>
                <a:lnTo>
                  <a:pt x="8527498" y="6235891"/>
                </a:lnTo>
                <a:lnTo>
                  <a:pt x="8527498" y="5643499"/>
                </a:lnTo>
                <a:lnTo>
                  <a:pt x="8540184" y="5643499"/>
                </a:lnTo>
                <a:lnTo>
                  <a:pt x="8540184" y="6235891"/>
                </a:lnTo>
                <a:lnTo>
                  <a:pt x="9137049" y="6235891"/>
                </a:lnTo>
                <a:lnTo>
                  <a:pt x="9137049" y="6242132"/>
                </a:lnTo>
                <a:lnTo>
                  <a:pt x="9143392" y="6242132"/>
                </a:lnTo>
                <a:lnTo>
                  <a:pt x="9143392" y="6235891"/>
                </a:lnTo>
                <a:lnTo>
                  <a:pt x="9137049" y="6235891"/>
                </a:lnTo>
                <a:lnTo>
                  <a:pt x="9137049" y="5643499"/>
                </a:lnTo>
                <a:lnTo>
                  <a:pt x="9149735" y="5643499"/>
                </a:lnTo>
                <a:lnTo>
                  <a:pt x="9149735" y="6235891"/>
                </a:lnTo>
                <a:lnTo>
                  <a:pt x="9746600" y="6235891"/>
                </a:lnTo>
                <a:lnTo>
                  <a:pt x="9746600" y="6242132"/>
                </a:lnTo>
                <a:lnTo>
                  <a:pt x="9752943" y="6242132"/>
                </a:lnTo>
                <a:lnTo>
                  <a:pt x="9752943" y="6235891"/>
                </a:lnTo>
                <a:lnTo>
                  <a:pt x="9746600" y="6235891"/>
                </a:lnTo>
                <a:lnTo>
                  <a:pt x="9746600" y="5643499"/>
                </a:lnTo>
                <a:lnTo>
                  <a:pt x="9759286" y="5643499"/>
                </a:lnTo>
                <a:lnTo>
                  <a:pt x="9759286" y="6235891"/>
                </a:lnTo>
                <a:lnTo>
                  <a:pt x="10356152" y="6235891"/>
                </a:lnTo>
                <a:lnTo>
                  <a:pt x="10356152" y="6242132"/>
                </a:lnTo>
                <a:lnTo>
                  <a:pt x="10362495" y="6242132"/>
                </a:lnTo>
                <a:lnTo>
                  <a:pt x="10362495" y="6240486"/>
                </a:lnTo>
                <a:lnTo>
                  <a:pt x="10362495" y="6235891"/>
                </a:lnTo>
                <a:lnTo>
                  <a:pt x="10356152" y="6235891"/>
                </a:lnTo>
                <a:lnTo>
                  <a:pt x="10356152" y="5643499"/>
                </a:lnTo>
                <a:lnTo>
                  <a:pt x="10362495" y="5643499"/>
                </a:lnTo>
                <a:lnTo>
                  <a:pt x="10362495" y="5638767"/>
                </a:lnTo>
                <a:lnTo>
                  <a:pt x="9759286" y="5638767"/>
                </a:lnTo>
                <a:lnTo>
                  <a:pt x="9752943" y="5638767"/>
                </a:lnTo>
                <a:lnTo>
                  <a:pt x="9149735" y="5638767"/>
                </a:lnTo>
                <a:lnTo>
                  <a:pt x="9143392" y="5638767"/>
                </a:lnTo>
                <a:lnTo>
                  <a:pt x="8540184" y="5638767"/>
                </a:lnTo>
                <a:lnTo>
                  <a:pt x="8533840" y="5638767"/>
                </a:lnTo>
                <a:lnTo>
                  <a:pt x="7930632" y="5638767"/>
                </a:lnTo>
                <a:lnTo>
                  <a:pt x="7924289" y="5638767"/>
                </a:lnTo>
                <a:lnTo>
                  <a:pt x="7321081" y="5638767"/>
                </a:lnTo>
                <a:lnTo>
                  <a:pt x="7314738" y="5638767"/>
                </a:lnTo>
                <a:lnTo>
                  <a:pt x="6711529" y="5638767"/>
                </a:lnTo>
                <a:lnTo>
                  <a:pt x="6705186" y="5638767"/>
                </a:lnTo>
                <a:lnTo>
                  <a:pt x="6101978" y="5638767"/>
                </a:lnTo>
                <a:lnTo>
                  <a:pt x="6095635" y="5638767"/>
                </a:lnTo>
                <a:lnTo>
                  <a:pt x="5492426" y="5638767"/>
                </a:lnTo>
                <a:lnTo>
                  <a:pt x="5486083" y="5638767"/>
                </a:lnTo>
                <a:lnTo>
                  <a:pt x="4882875" y="5638767"/>
                </a:lnTo>
                <a:lnTo>
                  <a:pt x="4876532" y="5638767"/>
                </a:lnTo>
                <a:lnTo>
                  <a:pt x="4273324" y="5638767"/>
                </a:lnTo>
                <a:lnTo>
                  <a:pt x="4266980" y="5638767"/>
                </a:lnTo>
                <a:lnTo>
                  <a:pt x="3663772" y="5638767"/>
                </a:lnTo>
                <a:lnTo>
                  <a:pt x="3657429" y="5638767"/>
                </a:lnTo>
                <a:lnTo>
                  <a:pt x="3054221" y="5638767"/>
                </a:lnTo>
                <a:lnTo>
                  <a:pt x="3047878" y="5638767"/>
                </a:lnTo>
                <a:lnTo>
                  <a:pt x="3047878" y="5638767"/>
                </a:lnTo>
                <a:lnTo>
                  <a:pt x="2444669" y="5638767"/>
                </a:lnTo>
                <a:lnTo>
                  <a:pt x="2438326" y="5638767"/>
                </a:lnTo>
                <a:lnTo>
                  <a:pt x="2438326" y="5638767"/>
                </a:lnTo>
                <a:lnTo>
                  <a:pt x="1835118" y="5638767"/>
                </a:lnTo>
                <a:lnTo>
                  <a:pt x="1828775" y="5638767"/>
                </a:lnTo>
                <a:lnTo>
                  <a:pt x="1828775" y="5638767"/>
                </a:lnTo>
                <a:lnTo>
                  <a:pt x="1225567" y="5638767"/>
                </a:lnTo>
                <a:lnTo>
                  <a:pt x="1219223" y="5638767"/>
                </a:lnTo>
                <a:lnTo>
                  <a:pt x="1219225" y="5638767"/>
                </a:lnTo>
                <a:moveTo>
                  <a:pt x="3651209" y="5630949"/>
                </a:moveTo>
                <a:lnTo>
                  <a:pt x="3651209" y="5632389"/>
                </a:lnTo>
                <a:lnTo>
                  <a:pt x="3657552" y="5632389"/>
                </a:lnTo>
                <a:lnTo>
                  <a:pt x="3657552" y="5630949"/>
                </a:lnTo>
                <a:lnTo>
                  <a:pt x="3651209" y="5630949"/>
                </a:lnTo>
                <a:moveTo>
                  <a:pt x="11588795" y="5029161"/>
                </a:moveTo>
                <a:lnTo>
                  <a:pt x="11588795" y="5625942"/>
                </a:lnTo>
                <a:lnTo>
                  <a:pt x="12185660" y="5625942"/>
                </a:lnTo>
                <a:lnTo>
                  <a:pt x="12185660" y="5632389"/>
                </a:lnTo>
                <a:lnTo>
                  <a:pt x="12192003" y="5632389"/>
                </a:lnTo>
                <a:lnTo>
                  <a:pt x="12192003" y="5625942"/>
                </a:lnTo>
                <a:lnTo>
                  <a:pt x="12185660" y="5625942"/>
                </a:lnTo>
                <a:lnTo>
                  <a:pt x="12185660" y="5029161"/>
                </a:lnTo>
                <a:lnTo>
                  <a:pt x="11588795" y="5029161"/>
                </a:lnTo>
                <a:moveTo>
                  <a:pt x="10979121" y="5029161"/>
                </a:moveTo>
                <a:lnTo>
                  <a:pt x="10979121" y="5625942"/>
                </a:lnTo>
                <a:lnTo>
                  <a:pt x="11575986" y="5625942"/>
                </a:lnTo>
                <a:lnTo>
                  <a:pt x="11575986" y="5632389"/>
                </a:lnTo>
                <a:lnTo>
                  <a:pt x="11582330" y="5632389"/>
                </a:lnTo>
                <a:lnTo>
                  <a:pt x="11582330" y="5625942"/>
                </a:lnTo>
                <a:lnTo>
                  <a:pt x="11575986" y="5625942"/>
                </a:lnTo>
                <a:lnTo>
                  <a:pt x="11575986" y="5029161"/>
                </a:lnTo>
                <a:lnTo>
                  <a:pt x="10979121" y="5029161"/>
                </a:lnTo>
                <a:moveTo>
                  <a:pt x="10369570" y="5029161"/>
                </a:moveTo>
                <a:lnTo>
                  <a:pt x="10369570" y="5625942"/>
                </a:lnTo>
                <a:lnTo>
                  <a:pt x="10966435" y="5625942"/>
                </a:lnTo>
                <a:lnTo>
                  <a:pt x="10966435" y="5629234"/>
                </a:lnTo>
                <a:lnTo>
                  <a:pt x="10972778" y="5629234"/>
                </a:lnTo>
                <a:lnTo>
                  <a:pt x="10972778" y="5625942"/>
                </a:lnTo>
                <a:lnTo>
                  <a:pt x="10966435" y="5625942"/>
                </a:lnTo>
                <a:lnTo>
                  <a:pt x="10966435" y="5029161"/>
                </a:lnTo>
                <a:lnTo>
                  <a:pt x="10369570" y="5029161"/>
                </a:lnTo>
                <a:moveTo>
                  <a:pt x="9759897" y="5029161"/>
                </a:moveTo>
                <a:lnTo>
                  <a:pt x="9759897" y="5625942"/>
                </a:lnTo>
                <a:lnTo>
                  <a:pt x="10356762" y="5625942"/>
                </a:lnTo>
                <a:lnTo>
                  <a:pt x="10356762" y="5632389"/>
                </a:lnTo>
                <a:lnTo>
                  <a:pt x="10363105" y="5632389"/>
                </a:lnTo>
                <a:lnTo>
                  <a:pt x="10363105" y="5629303"/>
                </a:lnTo>
                <a:lnTo>
                  <a:pt x="10363105" y="5626011"/>
                </a:lnTo>
                <a:lnTo>
                  <a:pt x="10356762" y="5626011"/>
                </a:lnTo>
                <a:lnTo>
                  <a:pt x="10356762" y="5029230"/>
                </a:lnTo>
                <a:lnTo>
                  <a:pt x="9759897" y="5029161"/>
                </a:lnTo>
                <a:moveTo>
                  <a:pt x="9150345" y="5029161"/>
                </a:moveTo>
                <a:lnTo>
                  <a:pt x="9150345" y="5625942"/>
                </a:lnTo>
                <a:lnTo>
                  <a:pt x="9747210" y="5625942"/>
                </a:lnTo>
                <a:lnTo>
                  <a:pt x="9747210" y="5632389"/>
                </a:lnTo>
                <a:lnTo>
                  <a:pt x="9753554" y="5632389"/>
                </a:lnTo>
                <a:lnTo>
                  <a:pt x="9753554" y="5625942"/>
                </a:lnTo>
                <a:lnTo>
                  <a:pt x="9747210" y="5625942"/>
                </a:lnTo>
                <a:lnTo>
                  <a:pt x="9747210" y="5029161"/>
                </a:lnTo>
                <a:lnTo>
                  <a:pt x="9150345" y="5029161"/>
                </a:lnTo>
                <a:moveTo>
                  <a:pt x="8540794" y="5029161"/>
                </a:moveTo>
                <a:lnTo>
                  <a:pt x="8540794" y="5625942"/>
                </a:lnTo>
                <a:lnTo>
                  <a:pt x="9137659" y="5625942"/>
                </a:lnTo>
                <a:lnTo>
                  <a:pt x="9137659" y="5632389"/>
                </a:lnTo>
                <a:lnTo>
                  <a:pt x="9144002" y="5632389"/>
                </a:lnTo>
                <a:lnTo>
                  <a:pt x="9144002" y="5625942"/>
                </a:lnTo>
                <a:lnTo>
                  <a:pt x="9137659" y="5625942"/>
                </a:lnTo>
                <a:lnTo>
                  <a:pt x="9137659" y="5029161"/>
                </a:lnTo>
                <a:lnTo>
                  <a:pt x="8540794" y="5029161"/>
                </a:lnTo>
                <a:moveTo>
                  <a:pt x="7931121" y="5029161"/>
                </a:moveTo>
                <a:lnTo>
                  <a:pt x="7931121" y="5625942"/>
                </a:lnTo>
                <a:lnTo>
                  <a:pt x="8527986" y="5625942"/>
                </a:lnTo>
                <a:lnTo>
                  <a:pt x="8527986" y="5632389"/>
                </a:lnTo>
                <a:lnTo>
                  <a:pt x="8534329" y="5632389"/>
                </a:lnTo>
                <a:lnTo>
                  <a:pt x="8534329" y="5625942"/>
                </a:lnTo>
                <a:lnTo>
                  <a:pt x="8527986" y="5625942"/>
                </a:lnTo>
                <a:lnTo>
                  <a:pt x="8527986" y="5029161"/>
                </a:lnTo>
                <a:lnTo>
                  <a:pt x="7931121" y="5029161"/>
                </a:lnTo>
                <a:moveTo>
                  <a:pt x="7321569" y="5029161"/>
                </a:moveTo>
                <a:lnTo>
                  <a:pt x="7321569" y="5625942"/>
                </a:lnTo>
                <a:lnTo>
                  <a:pt x="7918434" y="5625942"/>
                </a:lnTo>
                <a:lnTo>
                  <a:pt x="7918434" y="5632389"/>
                </a:lnTo>
                <a:lnTo>
                  <a:pt x="7924778" y="5632389"/>
                </a:lnTo>
                <a:lnTo>
                  <a:pt x="7924778" y="5625942"/>
                </a:lnTo>
                <a:lnTo>
                  <a:pt x="7918434" y="5625942"/>
                </a:lnTo>
                <a:lnTo>
                  <a:pt x="7918434" y="5029161"/>
                </a:lnTo>
                <a:lnTo>
                  <a:pt x="7321569" y="5029161"/>
                </a:lnTo>
                <a:moveTo>
                  <a:pt x="6102345" y="5029161"/>
                </a:moveTo>
                <a:lnTo>
                  <a:pt x="6102345" y="5625942"/>
                </a:lnTo>
                <a:lnTo>
                  <a:pt x="6699210" y="5625942"/>
                </a:lnTo>
                <a:lnTo>
                  <a:pt x="6699210" y="5632389"/>
                </a:lnTo>
                <a:lnTo>
                  <a:pt x="6705553" y="5632389"/>
                </a:lnTo>
                <a:lnTo>
                  <a:pt x="6705553" y="5630949"/>
                </a:lnTo>
                <a:lnTo>
                  <a:pt x="6705553" y="5625942"/>
                </a:lnTo>
                <a:lnTo>
                  <a:pt x="6699210" y="5625942"/>
                </a:lnTo>
                <a:lnTo>
                  <a:pt x="6699210" y="5029161"/>
                </a:lnTo>
                <a:lnTo>
                  <a:pt x="6102345" y="5029161"/>
                </a:lnTo>
                <a:moveTo>
                  <a:pt x="5492793" y="5029161"/>
                </a:moveTo>
                <a:lnTo>
                  <a:pt x="5492793" y="5625942"/>
                </a:lnTo>
                <a:lnTo>
                  <a:pt x="6089658" y="5625942"/>
                </a:lnTo>
                <a:lnTo>
                  <a:pt x="6089658" y="5632389"/>
                </a:lnTo>
                <a:lnTo>
                  <a:pt x="6096001" y="5632389"/>
                </a:lnTo>
                <a:lnTo>
                  <a:pt x="6096001" y="5625942"/>
                </a:lnTo>
                <a:lnTo>
                  <a:pt x="6089658" y="5625942"/>
                </a:lnTo>
                <a:lnTo>
                  <a:pt x="6089658" y="5029161"/>
                </a:lnTo>
                <a:lnTo>
                  <a:pt x="5492793" y="5029161"/>
                </a:lnTo>
                <a:moveTo>
                  <a:pt x="4883120" y="5029161"/>
                </a:moveTo>
                <a:lnTo>
                  <a:pt x="4883120" y="5625942"/>
                </a:lnTo>
                <a:lnTo>
                  <a:pt x="5479985" y="5625942"/>
                </a:lnTo>
                <a:lnTo>
                  <a:pt x="5479985" y="5632389"/>
                </a:lnTo>
                <a:lnTo>
                  <a:pt x="5486328" y="5632389"/>
                </a:lnTo>
                <a:lnTo>
                  <a:pt x="5486328" y="5625942"/>
                </a:lnTo>
                <a:lnTo>
                  <a:pt x="5479985" y="5625942"/>
                </a:lnTo>
                <a:lnTo>
                  <a:pt x="5479985" y="5029161"/>
                </a:lnTo>
                <a:lnTo>
                  <a:pt x="4883120" y="5029161"/>
                </a:lnTo>
                <a:moveTo>
                  <a:pt x="4273569" y="5029161"/>
                </a:moveTo>
                <a:lnTo>
                  <a:pt x="4273569" y="5625942"/>
                </a:lnTo>
                <a:lnTo>
                  <a:pt x="4870434" y="5625942"/>
                </a:lnTo>
                <a:lnTo>
                  <a:pt x="4870434" y="5632389"/>
                </a:lnTo>
                <a:lnTo>
                  <a:pt x="4876777" y="5632389"/>
                </a:lnTo>
                <a:lnTo>
                  <a:pt x="4876777" y="5625942"/>
                </a:lnTo>
                <a:lnTo>
                  <a:pt x="4870434" y="5625942"/>
                </a:lnTo>
                <a:lnTo>
                  <a:pt x="4870434" y="5029161"/>
                </a:lnTo>
                <a:lnTo>
                  <a:pt x="4273569" y="5029161"/>
                </a:lnTo>
                <a:moveTo>
                  <a:pt x="3663895" y="5029161"/>
                </a:moveTo>
                <a:lnTo>
                  <a:pt x="3663895" y="5625942"/>
                </a:lnTo>
                <a:lnTo>
                  <a:pt x="4260760" y="5625942"/>
                </a:lnTo>
                <a:lnTo>
                  <a:pt x="4260760" y="5632389"/>
                </a:lnTo>
                <a:lnTo>
                  <a:pt x="4267103" y="5632389"/>
                </a:lnTo>
                <a:lnTo>
                  <a:pt x="4267103" y="5625942"/>
                </a:lnTo>
                <a:lnTo>
                  <a:pt x="4260760" y="5625942"/>
                </a:lnTo>
                <a:lnTo>
                  <a:pt x="4260760" y="5029161"/>
                </a:lnTo>
                <a:lnTo>
                  <a:pt x="3663895" y="5029161"/>
                </a:lnTo>
                <a:moveTo>
                  <a:pt x="2444793" y="5029161"/>
                </a:moveTo>
                <a:lnTo>
                  <a:pt x="2444793" y="5625942"/>
                </a:lnTo>
                <a:lnTo>
                  <a:pt x="3041658" y="5625942"/>
                </a:lnTo>
                <a:lnTo>
                  <a:pt x="3041658" y="5632389"/>
                </a:lnTo>
                <a:lnTo>
                  <a:pt x="3048001" y="5632389"/>
                </a:lnTo>
                <a:lnTo>
                  <a:pt x="3048001" y="5625942"/>
                </a:lnTo>
                <a:lnTo>
                  <a:pt x="3041658" y="5625942"/>
                </a:lnTo>
                <a:lnTo>
                  <a:pt x="3041658" y="5029161"/>
                </a:lnTo>
                <a:lnTo>
                  <a:pt x="2444793" y="5029161"/>
                </a:lnTo>
                <a:moveTo>
                  <a:pt x="1835119" y="5029161"/>
                </a:moveTo>
                <a:lnTo>
                  <a:pt x="1835119" y="5625942"/>
                </a:lnTo>
                <a:lnTo>
                  <a:pt x="2431984" y="5625942"/>
                </a:lnTo>
                <a:lnTo>
                  <a:pt x="2431984" y="5632389"/>
                </a:lnTo>
                <a:lnTo>
                  <a:pt x="2438327" y="5632389"/>
                </a:lnTo>
                <a:lnTo>
                  <a:pt x="2438327" y="5625942"/>
                </a:lnTo>
                <a:lnTo>
                  <a:pt x="2431984" y="5625942"/>
                </a:lnTo>
                <a:lnTo>
                  <a:pt x="2431984" y="5029161"/>
                </a:lnTo>
                <a:lnTo>
                  <a:pt x="1835119" y="5029161"/>
                </a:lnTo>
                <a:moveTo>
                  <a:pt x="1225568" y="5029161"/>
                </a:moveTo>
                <a:lnTo>
                  <a:pt x="1225568" y="5625942"/>
                </a:lnTo>
                <a:lnTo>
                  <a:pt x="1822433" y="5625942"/>
                </a:lnTo>
                <a:lnTo>
                  <a:pt x="1822433" y="5632389"/>
                </a:lnTo>
                <a:lnTo>
                  <a:pt x="1828776" y="5632389"/>
                </a:lnTo>
                <a:lnTo>
                  <a:pt x="1828776" y="5625942"/>
                </a:lnTo>
                <a:lnTo>
                  <a:pt x="1822433" y="5625942"/>
                </a:lnTo>
                <a:lnTo>
                  <a:pt x="1822433" y="5029161"/>
                </a:lnTo>
                <a:lnTo>
                  <a:pt x="1225568" y="5029161"/>
                </a:lnTo>
                <a:moveTo>
                  <a:pt x="616017" y="5029161"/>
                </a:moveTo>
                <a:lnTo>
                  <a:pt x="616017" y="5625942"/>
                </a:lnTo>
                <a:lnTo>
                  <a:pt x="1212882" y="5625942"/>
                </a:lnTo>
                <a:lnTo>
                  <a:pt x="1212882" y="5629234"/>
                </a:lnTo>
                <a:lnTo>
                  <a:pt x="1219225" y="5629234"/>
                </a:lnTo>
                <a:lnTo>
                  <a:pt x="1219225" y="5632320"/>
                </a:lnTo>
                <a:lnTo>
                  <a:pt x="1219225" y="5632320"/>
                </a:lnTo>
                <a:lnTo>
                  <a:pt x="1219225" y="5625874"/>
                </a:lnTo>
                <a:lnTo>
                  <a:pt x="1212882" y="5625874"/>
                </a:lnTo>
                <a:lnTo>
                  <a:pt x="1212882" y="5029092"/>
                </a:lnTo>
                <a:lnTo>
                  <a:pt x="616017" y="5029092"/>
                </a:lnTo>
                <a:lnTo>
                  <a:pt x="616017" y="5029161"/>
                </a:lnTo>
                <a:moveTo>
                  <a:pt x="11588795" y="4419555"/>
                </a:moveTo>
                <a:lnTo>
                  <a:pt x="11588795" y="5016474"/>
                </a:lnTo>
                <a:lnTo>
                  <a:pt x="11588795" y="5016611"/>
                </a:lnTo>
                <a:lnTo>
                  <a:pt x="12185660" y="5016611"/>
                </a:lnTo>
                <a:lnTo>
                  <a:pt x="12185660" y="5016474"/>
                </a:lnTo>
                <a:lnTo>
                  <a:pt x="12185660" y="4419555"/>
                </a:lnTo>
                <a:lnTo>
                  <a:pt x="11588795" y="4419555"/>
                </a:lnTo>
                <a:moveTo>
                  <a:pt x="10979121" y="4419555"/>
                </a:moveTo>
                <a:lnTo>
                  <a:pt x="10979121" y="5016474"/>
                </a:lnTo>
                <a:lnTo>
                  <a:pt x="10979121" y="5016611"/>
                </a:lnTo>
                <a:lnTo>
                  <a:pt x="11575986" y="5016611"/>
                </a:lnTo>
                <a:lnTo>
                  <a:pt x="11575986" y="5016474"/>
                </a:lnTo>
                <a:lnTo>
                  <a:pt x="11575986" y="4419555"/>
                </a:lnTo>
                <a:lnTo>
                  <a:pt x="10979121" y="4419555"/>
                </a:lnTo>
                <a:moveTo>
                  <a:pt x="10369570" y="4419555"/>
                </a:moveTo>
                <a:lnTo>
                  <a:pt x="10369570" y="5016474"/>
                </a:lnTo>
                <a:lnTo>
                  <a:pt x="10369570" y="5016611"/>
                </a:lnTo>
                <a:lnTo>
                  <a:pt x="10966435" y="5016611"/>
                </a:lnTo>
                <a:lnTo>
                  <a:pt x="10966435" y="5016474"/>
                </a:lnTo>
                <a:lnTo>
                  <a:pt x="10966435" y="4419555"/>
                </a:lnTo>
                <a:lnTo>
                  <a:pt x="10369570" y="4419555"/>
                </a:lnTo>
                <a:moveTo>
                  <a:pt x="9759897" y="4419555"/>
                </a:moveTo>
                <a:lnTo>
                  <a:pt x="9759897" y="5016474"/>
                </a:lnTo>
                <a:lnTo>
                  <a:pt x="9759897" y="5016611"/>
                </a:lnTo>
                <a:lnTo>
                  <a:pt x="10356762" y="5016611"/>
                </a:lnTo>
                <a:lnTo>
                  <a:pt x="10356762" y="5016474"/>
                </a:lnTo>
                <a:lnTo>
                  <a:pt x="10356762" y="4419555"/>
                </a:lnTo>
                <a:lnTo>
                  <a:pt x="9759897" y="4419555"/>
                </a:lnTo>
                <a:moveTo>
                  <a:pt x="9150345" y="4419555"/>
                </a:moveTo>
                <a:lnTo>
                  <a:pt x="9150345" y="5016474"/>
                </a:lnTo>
                <a:lnTo>
                  <a:pt x="9150345" y="5016611"/>
                </a:lnTo>
                <a:lnTo>
                  <a:pt x="9747210" y="5016611"/>
                </a:lnTo>
                <a:lnTo>
                  <a:pt x="9747210" y="5016474"/>
                </a:lnTo>
                <a:lnTo>
                  <a:pt x="9747210" y="4419555"/>
                </a:lnTo>
                <a:lnTo>
                  <a:pt x="9150345" y="4419555"/>
                </a:lnTo>
                <a:moveTo>
                  <a:pt x="7931121" y="4419555"/>
                </a:moveTo>
                <a:lnTo>
                  <a:pt x="7931121" y="5016474"/>
                </a:lnTo>
                <a:lnTo>
                  <a:pt x="7931121" y="5016611"/>
                </a:lnTo>
                <a:lnTo>
                  <a:pt x="8527986" y="5016611"/>
                </a:lnTo>
                <a:lnTo>
                  <a:pt x="8527986" y="5016474"/>
                </a:lnTo>
                <a:lnTo>
                  <a:pt x="8527986" y="4419555"/>
                </a:lnTo>
                <a:lnTo>
                  <a:pt x="7931121" y="4419555"/>
                </a:lnTo>
                <a:moveTo>
                  <a:pt x="7321569" y="4419555"/>
                </a:moveTo>
                <a:lnTo>
                  <a:pt x="7321569" y="5016474"/>
                </a:lnTo>
                <a:lnTo>
                  <a:pt x="7321569" y="5016611"/>
                </a:lnTo>
                <a:lnTo>
                  <a:pt x="7918434" y="5016611"/>
                </a:lnTo>
                <a:lnTo>
                  <a:pt x="7918434" y="5016474"/>
                </a:lnTo>
                <a:lnTo>
                  <a:pt x="7918434" y="4419555"/>
                </a:lnTo>
                <a:lnTo>
                  <a:pt x="7321569" y="4419555"/>
                </a:lnTo>
                <a:moveTo>
                  <a:pt x="6711896" y="4419555"/>
                </a:moveTo>
                <a:lnTo>
                  <a:pt x="6711896" y="5016474"/>
                </a:lnTo>
                <a:lnTo>
                  <a:pt x="6711896" y="5016611"/>
                </a:lnTo>
                <a:lnTo>
                  <a:pt x="7308761" y="5016611"/>
                </a:lnTo>
                <a:lnTo>
                  <a:pt x="7308761" y="5016474"/>
                </a:lnTo>
                <a:lnTo>
                  <a:pt x="7308761" y="4419555"/>
                </a:lnTo>
                <a:lnTo>
                  <a:pt x="6711896" y="4419555"/>
                </a:lnTo>
                <a:moveTo>
                  <a:pt x="6102345" y="4419555"/>
                </a:moveTo>
                <a:lnTo>
                  <a:pt x="6102345" y="5016474"/>
                </a:lnTo>
                <a:lnTo>
                  <a:pt x="6102345" y="5016611"/>
                </a:lnTo>
                <a:lnTo>
                  <a:pt x="6699210" y="5016611"/>
                </a:lnTo>
                <a:lnTo>
                  <a:pt x="6699210" y="5016474"/>
                </a:lnTo>
                <a:lnTo>
                  <a:pt x="6699210" y="4419555"/>
                </a:lnTo>
                <a:lnTo>
                  <a:pt x="6102345" y="4419555"/>
                </a:lnTo>
                <a:moveTo>
                  <a:pt x="5492793" y="4419555"/>
                </a:moveTo>
                <a:lnTo>
                  <a:pt x="5492793" y="5016611"/>
                </a:lnTo>
                <a:lnTo>
                  <a:pt x="6089658" y="5016611"/>
                </a:lnTo>
                <a:lnTo>
                  <a:pt x="6089658" y="5016474"/>
                </a:lnTo>
                <a:lnTo>
                  <a:pt x="6089658" y="4419555"/>
                </a:lnTo>
                <a:lnTo>
                  <a:pt x="5492793" y="4419555"/>
                </a:lnTo>
                <a:moveTo>
                  <a:pt x="4273569" y="4419555"/>
                </a:moveTo>
                <a:lnTo>
                  <a:pt x="4273569" y="5016611"/>
                </a:lnTo>
                <a:lnTo>
                  <a:pt x="4870434" y="5016611"/>
                </a:lnTo>
                <a:lnTo>
                  <a:pt x="4870434" y="5016474"/>
                </a:lnTo>
                <a:lnTo>
                  <a:pt x="4870434" y="4419555"/>
                </a:lnTo>
                <a:lnTo>
                  <a:pt x="4273569" y="4419555"/>
                </a:lnTo>
                <a:moveTo>
                  <a:pt x="3664017" y="4419555"/>
                </a:moveTo>
                <a:lnTo>
                  <a:pt x="3664017" y="5016611"/>
                </a:lnTo>
                <a:lnTo>
                  <a:pt x="4260882" y="5016611"/>
                </a:lnTo>
                <a:lnTo>
                  <a:pt x="4260882" y="5016474"/>
                </a:lnTo>
                <a:lnTo>
                  <a:pt x="4260882" y="5016474"/>
                </a:lnTo>
                <a:lnTo>
                  <a:pt x="4260882" y="4419555"/>
                </a:lnTo>
                <a:lnTo>
                  <a:pt x="3664017" y="4419555"/>
                </a:lnTo>
                <a:moveTo>
                  <a:pt x="3054344" y="4419555"/>
                </a:moveTo>
                <a:lnTo>
                  <a:pt x="3054344" y="5016611"/>
                </a:lnTo>
                <a:lnTo>
                  <a:pt x="3651209" y="5016611"/>
                </a:lnTo>
                <a:lnTo>
                  <a:pt x="3651209" y="5016474"/>
                </a:lnTo>
                <a:lnTo>
                  <a:pt x="3651209" y="5016474"/>
                </a:lnTo>
                <a:lnTo>
                  <a:pt x="3651209" y="4419555"/>
                </a:lnTo>
                <a:lnTo>
                  <a:pt x="3054344" y="4419555"/>
                </a:lnTo>
                <a:moveTo>
                  <a:pt x="2444793" y="4419555"/>
                </a:moveTo>
                <a:lnTo>
                  <a:pt x="2444793" y="5016611"/>
                </a:lnTo>
                <a:lnTo>
                  <a:pt x="3041658" y="5016611"/>
                </a:lnTo>
                <a:lnTo>
                  <a:pt x="3041658" y="5016474"/>
                </a:lnTo>
                <a:lnTo>
                  <a:pt x="3041658" y="5016474"/>
                </a:lnTo>
                <a:lnTo>
                  <a:pt x="3041658" y="4419555"/>
                </a:lnTo>
                <a:lnTo>
                  <a:pt x="2444793" y="4419555"/>
                </a:lnTo>
                <a:moveTo>
                  <a:pt x="1835119" y="4419555"/>
                </a:moveTo>
                <a:lnTo>
                  <a:pt x="1835119" y="5016611"/>
                </a:lnTo>
                <a:lnTo>
                  <a:pt x="2431984" y="5016611"/>
                </a:lnTo>
                <a:lnTo>
                  <a:pt x="2431984" y="5016474"/>
                </a:lnTo>
                <a:lnTo>
                  <a:pt x="2431984" y="5016474"/>
                </a:lnTo>
                <a:lnTo>
                  <a:pt x="2431984" y="4419555"/>
                </a:lnTo>
                <a:lnTo>
                  <a:pt x="1835119" y="4419555"/>
                </a:lnTo>
                <a:moveTo>
                  <a:pt x="1225568" y="4419555"/>
                </a:moveTo>
                <a:lnTo>
                  <a:pt x="1225568" y="5016611"/>
                </a:lnTo>
                <a:lnTo>
                  <a:pt x="1822433" y="5016611"/>
                </a:lnTo>
                <a:lnTo>
                  <a:pt x="1822433" y="5016474"/>
                </a:lnTo>
                <a:lnTo>
                  <a:pt x="1822433" y="5016474"/>
                </a:lnTo>
                <a:lnTo>
                  <a:pt x="1822433" y="4419555"/>
                </a:lnTo>
                <a:lnTo>
                  <a:pt x="1225568" y="4419555"/>
                </a:lnTo>
                <a:moveTo>
                  <a:pt x="616017" y="4419555"/>
                </a:moveTo>
                <a:lnTo>
                  <a:pt x="616017" y="5016611"/>
                </a:lnTo>
                <a:lnTo>
                  <a:pt x="1212882" y="5016611"/>
                </a:lnTo>
                <a:lnTo>
                  <a:pt x="1212882" y="5016474"/>
                </a:lnTo>
                <a:lnTo>
                  <a:pt x="1212882" y="5016474"/>
                </a:lnTo>
                <a:lnTo>
                  <a:pt x="1212882" y="4419555"/>
                </a:lnTo>
                <a:lnTo>
                  <a:pt x="616017" y="4419555"/>
                </a:lnTo>
                <a:moveTo>
                  <a:pt x="2432106" y="4411737"/>
                </a:moveTo>
                <a:lnTo>
                  <a:pt x="2432106" y="4413315"/>
                </a:lnTo>
                <a:lnTo>
                  <a:pt x="2438449" y="4413315"/>
                </a:lnTo>
                <a:lnTo>
                  <a:pt x="2438449" y="4411737"/>
                </a:lnTo>
                <a:lnTo>
                  <a:pt x="2432106" y="4411737"/>
                </a:lnTo>
                <a:moveTo>
                  <a:pt x="11588795" y="3809950"/>
                </a:moveTo>
                <a:lnTo>
                  <a:pt x="11588795" y="4407005"/>
                </a:lnTo>
                <a:lnTo>
                  <a:pt x="12185660" y="4407005"/>
                </a:lnTo>
                <a:lnTo>
                  <a:pt x="12185660" y="4413315"/>
                </a:lnTo>
                <a:lnTo>
                  <a:pt x="12192003" y="4413315"/>
                </a:lnTo>
                <a:lnTo>
                  <a:pt x="12192003" y="4407005"/>
                </a:lnTo>
                <a:lnTo>
                  <a:pt x="12185660" y="4407005"/>
                </a:lnTo>
                <a:lnTo>
                  <a:pt x="12185660" y="3809950"/>
                </a:lnTo>
                <a:lnTo>
                  <a:pt x="11588795" y="3809950"/>
                </a:lnTo>
                <a:moveTo>
                  <a:pt x="10979121" y="3809950"/>
                </a:moveTo>
                <a:lnTo>
                  <a:pt x="10979121" y="4407005"/>
                </a:lnTo>
                <a:lnTo>
                  <a:pt x="11575986" y="4407005"/>
                </a:lnTo>
                <a:lnTo>
                  <a:pt x="11575986" y="4413315"/>
                </a:lnTo>
                <a:lnTo>
                  <a:pt x="11582330" y="4413315"/>
                </a:lnTo>
                <a:lnTo>
                  <a:pt x="11582330" y="4407005"/>
                </a:lnTo>
                <a:lnTo>
                  <a:pt x="11575986" y="4407005"/>
                </a:lnTo>
                <a:lnTo>
                  <a:pt x="11575986" y="3809950"/>
                </a:lnTo>
                <a:lnTo>
                  <a:pt x="10979121" y="3809950"/>
                </a:lnTo>
                <a:moveTo>
                  <a:pt x="10369570" y="3809950"/>
                </a:moveTo>
                <a:lnTo>
                  <a:pt x="10369570" y="4407005"/>
                </a:lnTo>
                <a:lnTo>
                  <a:pt x="10966435" y="4407005"/>
                </a:lnTo>
                <a:lnTo>
                  <a:pt x="10966435" y="4413315"/>
                </a:lnTo>
                <a:lnTo>
                  <a:pt x="10972778" y="4413315"/>
                </a:lnTo>
                <a:lnTo>
                  <a:pt x="10972778" y="4407005"/>
                </a:lnTo>
                <a:lnTo>
                  <a:pt x="10966435" y="4407005"/>
                </a:lnTo>
                <a:lnTo>
                  <a:pt x="10966435" y="3809950"/>
                </a:lnTo>
                <a:lnTo>
                  <a:pt x="10369570" y="3809950"/>
                </a:lnTo>
                <a:moveTo>
                  <a:pt x="9150345" y="3809950"/>
                </a:moveTo>
                <a:lnTo>
                  <a:pt x="9150345" y="4407005"/>
                </a:lnTo>
                <a:lnTo>
                  <a:pt x="9747210" y="4407005"/>
                </a:lnTo>
                <a:lnTo>
                  <a:pt x="9747210" y="4413315"/>
                </a:lnTo>
                <a:lnTo>
                  <a:pt x="9753554" y="4413315"/>
                </a:lnTo>
                <a:lnTo>
                  <a:pt x="9753554" y="4411737"/>
                </a:lnTo>
                <a:lnTo>
                  <a:pt x="9753554" y="4407005"/>
                </a:lnTo>
                <a:lnTo>
                  <a:pt x="9747210" y="4407005"/>
                </a:lnTo>
                <a:lnTo>
                  <a:pt x="9747210" y="3809950"/>
                </a:lnTo>
                <a:lnTo>
                  <a:pt x="9150345" y="3809950"/>
                </a:lnTo>
                <a:moveTo>
                  <a:pt x="8540794" y="3809950"/>
                </a:moveTo>
                <a:lnTo>
                  <a:pt x="8540794" y="4407005"/>
                </a:lnTo>
                <a:lnTo>
                  <a:pt x="9137659" y="4407005"/>
                </a:lnTo>
                <a:lnTo>
                  <a:pt x="9137659" y="4410023"/>
                </a:lnTo>
                <a:lnTo>
                  <a:pt x="9144002" y="4410023"/>
                </a:lnTo>
                <a:lnTo>
                  <a:pt x="9144002" y="4407005"/>
                </a:lnTo>
                <a:lnTo>
                  <a:pt x="9137659" y="4407005"/>
                </a:lnTo>
                <a:lnTo>
                  <a:pt x="9137659" y="3809950"/>
                </a:lnTo>
                <a:lnTo>
                  <a:pt x="8540794" y="3809950"/>
                </a:lnTo>
                <a:moveTo>
                  <a:pt x="7931121" y="3809950"/>
                </a:moveTo>
                <a:lnTo>
                  <a:pt x="7931121" y="4407005"/>
                </a:lnTo>
                <a:lnTo>
                  <a:pt x="8527986" y="4407005"/>
                </a:lnTo>
                <a:lnTo>
                  <a:pt x="8527986" y="4413315"/>
                </a:lnTo>
                <a:lnTo>
                  <a:pt x="8534329" y="4413315"/>
                </a:lnTo>
                <a:lnTo>
                  <a:pt x="8534329" y="4410091"/>
                </a:lnTo>
                <a:lnTo>
                  <a:pt x="8534329" y="4407074"/>
                </a:lnTo>
                <a:lnTo>
                  <a:pt x="8527986" y="4407074"/>
                </a:lnTo>
                <a:lnTo>
                  <a:pt x="8527986" y="3810018"/>
                </a:lnTo>
                <a:lnTo>
                  <a:pt x="7931121" y="3809950"/>
                </a:lnTo>
                <a:moveTo>
                  <a:pt x="7321569" y="3809950"/>
                </a:moveTo>
                <a:lnTo>
                  <a:pt x="7321569" y="4407005"/>
                </a:lnTo>
                <a:lnTo>
                  <a:pt x="7918434" y="4407005"/>
                </a:lnTo>
                <a:lnTo>
                  <a:pt x="7918434" y="4413315"/>
                </a:lnTo>
                <a:lnTo>
                  <a:pt x="7924778" y="4413315"/>
                </a:lnTo>
                <a:lnTo>
                  <a:pt x="7924778" y="4407005"/>
                </a:lnTo>
                <a:lnTo>
                  <a:pt x="7918434" y="4407005"/>
                </a:lnTo>
                <a:lnTo>
                  <a:pt x="7918434" y="3809950"/>
                </a:lnTo>
                <a:lnTo>
                  <a:pt x="7321569" y="3809950"/>
                </a:lnTo>
                <a:moveTo>
                  <a:pt x="6711896" y="3809950"/>
                </a:moveTo>
                <a:lnTo>
                  <a:pt x="6711896" y="4407005"/>
                </a:lnTo>
                <a:lnTo>
                  <a:pt x="7308761" y="4407005"/>
                </a:lnTo>
                <a:lnTo>
                  <a:pt x="7308761" y="4413315"/>
                </a:lnTo>
                <a:lnTo>
                  <a:pt x="7315104" y="4413315"/>
                </a:lnTo>
                <a:lnTo>
                  <a:pt x="7315104" y="4407005"/>
                </a:lnTo>
                <a:lnTo>
                  <a:pt x="7308761" y="4407005"/>
                </a:lnTo>
                <a:lnTo>
                  <a:pt x="7308761" y="3809950"/>
                </a:lnTo>
                <a:lnTo>
                  <a:pt x="6711896" y="3809950"/>
                </a:lnTo>
                <a:moveTo>
                  <a:pt x="6102345" y="3809950"/>
                </a:moveTo>
                <a:lnTo>
                  <a:pt x="6102345" y="4407005"/>
                </a:lnTo>
                <a:lnTo>
                  <a:pt x="6699210" y="4407005"/>
                </a:lnTo>
                <a:lnTo>
                  <a:pt x="6699210" y="4413315"/>
                </a:lnTo>
                <a:lnTo>
                  <a:pt x="6705553" y="4413315"/>
                </a:lnTo>
                <a:lnTo>
                  <a:pt x="6705553" y="4407005"/>
                </a:lnTo>
                <a:lnTo>
                  <a:pt x="6699210" y="4407005"/>
                </a:lnTo>
                <a:lnTo>
                  <a:pt x="6699210" y="3809950"/>
                </a:lnTo>
                <a:lnTo>
                  <a:pt x="6102345" y="3809950"/>
                </a:lnTo>
                <a:moveTo>
                  <a:pt x="5492793" y="3809950"/>
                </a:moveTo>
                <a:lnTo>
                  <a:pt x="5492793" y="4407005"/>
                </a:lnTo>
                <a:lnTo>
                  <a:pt x="6089658" y="4407005"/>
                </a:lnTo>
                <a:lnTo>
                  <a:pt x="6089658" y="4413315"/>
                </a:lnTo>
                <a:lnTo>
                  <a:pt x="6096001" y="4413315"/>
                </a:lnTo>
                <a:lnTo>
                  <a:pt x="6096001" y="4407005"/>
                </a:lnTo>
                <a:lnTo>
                  <a:pt x="6089658" y="4407005"/>
                </a:lnTo>
                <a:lnTo>
                  <a:pt x="6089658" y="3809950"/>
                </a:lnTo>
                <a:lnTo>
                  <a:pt x="5492793" y="3809950"/>
                </a:lnTo>
                <a:moveTo>
                  <a:pt x="4883120" y="3809950"/>
                </a:moveTo>
                <a:lnTo>
                  <a:pt x="4883120" y="4407005"/>
                </a:lnTo>
                <a:lnTo>
                  <a:pt x="5479985" y="4407005"/>
                </a:lnTo>
                <a:lnTo>
                  <a:pt x="5479985" y="4410023"/>
                </a:lnTo>
                <a:lnTo>
                  <a:pt x="5486328" y="4410023"/>
                </a:lnTo>
                <a:lnTo>
                  <a:pt x="5486328" y="4413246"/>
                </a:lnTo>
                <a:lnTo>
                  <a:pt x="5486328" y="4413246"/>
                </a:lnTo>
                <a:lnTo>
                  <a:pt x="5486328" y="4406937"/>
                </a:lnTo>
                <a:lnTo>
                  <a:pt x="5479985" y="4406937"/>
                </a:lnTo>
                <a:lnTo>
                  <a:pt x="5479985" y="3809881"/>
                </a:lnTo>
                <a:lnTo>
                  <a:pt x="4883120" y="3809950"/>
                </a:lnTo>
                <a:moveTo>
                  <a:pt x="4273569" y="3809950"/>
                </a:moveTo>
                <a:lnTo>
                  <a:pt x="4273569" y="4407005"/>
                </a:lnTo>
                <a:lnTo>
                  <a:pt x="4870434" y="4407005"/>
                </a:lnTo>
                <a:lnTo>
                  <a:pt x="4870434" y="4413315"/>
                </a:lnTo>
                <a:lnTo>
                  <a:pt x="4876777" y="4413315"/>
                </a:lnTo>
                <a:lnTo>
                  <a:pt x="4876777" y="4410091"/>
                </a:lnTo>
                <a:lnTo>
                  <a:pt x="4876777" y="4407074"/>
                </a:lnTo>
                <a:lnTo>
                  <a:pt x="4870434" y="4407074"/>
                </a:lnTo>
                <a:lnTo>
                  <a:pt x="4870434" y="3810018"/>
                </a:lnTo>
                <a:lnTo>
                  <a:pt x="4273569" y="3809950"/>
                </a:lnTo>
                <a:moveTo>
                  <a:pt x="3664017" y="3809950"/>
                </a:moveTo>
                <a:lnTo>
                  <a:pt x="3664017" y="4407005"/>
                </a:lnTo>
                <a:lnTo>
                  <a:pt x="4260882" y="4407005"/>
                </a:lnTo>
                <a:lnTo>
                  <a:pt x="4260882" y="4413315"/>
                </a:lnTo>
                <a:lnTo>
                  <a:pt x="4267225" y="4413315"/>
                </a:lnTo>
                <a:lnTo>
                  <a:pt x="4267225" y="4407005"/>
                </a:lnTo>
                <a:lnTo>
                  <a:pt x="4260882" y="4407005"/>
                </a:lnTo>
                <a:lnTo>
                  <a:pt x="4260882" y="3809950"/>
                </a:lnTo>
                <a:lnTo>
                  <a:pt x="3664017" y="3809950"/>
                </a:lnTo>
                <a:moveTo>
                  <a:pt x="3054344" y="3809950"/>
                </a:moveTo>
                <a:lnTo>
                  <a:pt x="3054344" y="4407005"/>
                </a:lnTo>
                <a:lnTo>
                  <a:pt x="3651209" y="4407005"/>
                </a:lnTo>
                <a:lnTo>
                  <a:pt x="3651209" y="4413315"/>
                </a:lnTo>
                <a:lnTo>
                  <a:pt x="3657552" y="4413315"/>
                </a:lnTo>
                <a:lnTo>
                  <a:pt x="3657552" y="4407005"/>
                </a:lnTo>
                <a:lnTo>
                  <a:pt x="3651209" y="4407005"/>
                </a:lnTo>
                <a:lnTo>
                  <a:pt x="3651209" y="3809950"/>
                </a:lnTo>
                <a:lnTo>
                  <a:pt x="3054344" y="3809950"/>
                </a:lnTo>
                <a:moveTo>
                  <a:pt x="2444793" y="3809950"/>
                </a:moveTo>
                <a:lnTo>
                  <a:pt x="2444793" y="4407005"/>
                </a:lnTo>
                <a:lnTo>
                  <a:pt x="3041658" y="4407005"/>
                </a:lnTo>
                <a:lnTo>
                  <a:pt x="3041658" y="4413315"/>
                </a:lnTo>
                <a:lnTo>
                  <a:pt x="3048001" y="4413315"/>
                </a:lnTo>
                <a:lnTo>
                  <a:pt x="3048001" y="4407005"/>
                </a:lnTo>
                <a:lnTo>
                  <a:pt x="3041658" y="4407005"/>
                </a:lnTo>
                <a:lnTo>
                  <a:pt x="3041658" y="3809950"/>
                </a:lnTo>
                <a:lnTo>
                  <a:pt x="2444793" y="3809950"/>
                </a:lnTo>
                <a:moveTo>
                  <a:pt x="1225568" y="3809950"/>
                </a:moveTo>
                <a:lnTo>
                  <a:pt x="1225568" y="4407005"/>
                </a:lnTo>
                <a:lnTo>
                  <a:pt x="1822433" y="4407005"/>
                </a:lnTo>
                <a:lnTo>
                  <a:pt x="1822433" y="4413315"/>
                </a:lnTo>
                <a:lnTo>
                  <a:pt x="1828776" y="4413315"/>
                </a:lnTo>
                <a:lnTo>
                  <a:pt x="1828776" y="4407005"/>
                </a:lnTo>
                <a:lnTo>
                  <a:pt x="1822433" y="4407005"/>
                </a:lnTo>
                <a:lnTo>
                  <a:pt x="1822433" y="3809950"/>
                </a:lnTo>
                <a:lnTo>
                  <a:pt x="1225568" y="3809950"/>
                </a:lnTo>
                <a:moveTo>
                  <a:pt x="616017" y="3809950"/>
                </a:moveTo>
                <a:lnTo>
                  <a:pt x="616017" y="4407005"/>
                </a:lnTo>
                <a:lnTo>
                  <a:pt x="1212882" y="4407005"/>
                </a:lnTo>
                <a:lnTo>
                  <a:pt x="1212882" y="4413315"/>
                </a:lnTo>
                <a:lnTo>
                  <a:pt x="1219225" y="4413315"/>
                </a:lnTo>
                <a:lnTo>
                  <a:pt x="1219225" y="4407005"/>
                </a:lnTo>
                <a:lnTo>
                  <a:pt x="1212882" y="4407005"/>
                </a:lnTo>
                <a:lnTo>
                  <a:pt x="1212882" y="3809950"/>
                </a:lnTo>
                <a:lnTo>
                  <a:pt x="616017" y="3809950"/>
                </a:lnTo>
                <a:moveTo>
                  <a:pt x="3651209" y="3802132"/>
                </a:moveTo>
                <a:lnTo>
                  <a:pt x="3651209" y="3803709"/>
                </a:lnTo>
                <a:lnTo>
                  <a:pt x="3657552" y="3803709"/>
                </a:lnTo>
                <a:lnTo>
                  <a:pt x="3657552" y="3802132"/>
                </a:lnTo>
                <a:lnTo>
                  <a:pt x="3651209" y="3802132"/>
                </a:lnTo>
                <a:moveTo>
                  <a:pt x="616017" y="3200413"/>
                </a:moveTo>
                <a:lnTo>
                  <a:pt x="616017" y="3797400"/>
                </a:lnTo>
                <a:lnTo>
                  <a:pt x="1212882" y="3797400"/>
                </a:lnTo>
                <a:lnTo>
                  <a:pt x="1212882" y="3803709"/>
                </a:lnTo>
                <a:lnTo>
                  <a:pt x="1219225" y="3803709"/>
                </a:lnTo>
                <a:lnTo>
                  <a:pt x="1219225" y="3797400"/>
                </a:lnTo>
                <a:lnTo>
                  <a:pt x="1212882" y="3797400"/>
                </a:lnTo>
                <a:lnTo>
                  <a:pt x="1212882" y="3200413"/>
                </a:lnTo>
                <a:lnTo>
                  <a:pt x="616017" y="3200413"/>
                </a:lnTo>
                <a:moveTo>
                  <a:pt x="9150345" y="3200413"/>
                </a:moveTo>
                <a:lnTo>
                  <a:pt x="9150345" y="3797400"/>
                </a:lnTo>
                <a:lnTo>
                  <a:pt x="9747210" y="3797400"/>
                </a:lnTo>
                <a:lnTo>
                  <a:pt x="9747210" y="3803709"/>
                </a:lnTo>
                <a:lnTo>
                  <a:pt x="9753554" y="3803709"/>
                </a:lnTo>
                <a:lnTo>
                  <a:pt x="9753554" y="3800486"/>
                </a:lnTo>
                <a:lnTo>
                  <a:pt x="9753554" y="3797468"/>
                </a:lnTo>
                <a:lnTo>
                  <a:pt x="9747210" y="3797468"/>
                </a:lnTo>
                <a:lnTo>
                  <a:pt x="9747210" y="3200481"/>
                </a:lnTo>
                <a:lnTo>
                  <a:pt x="9150345" y="3200413"/>
                </a:lnTo>
                <a:moveTo>
                  <a:pt x="8540794" y="3200413"/>
                </a:moveTo>
                <a:lnTo>
                  <a:pt x="8540794" y="3797400"/>
                </a:lnTo>
                <a:lnTo>
                  <a:pt x="9137659" y="3797400"/>
                </a:lnTo>
                <a:lnTo>
                  <a:pt x="9137659" y="3803709"/>
                </a:lnTo>
                <a:lnTo>
                  <a:pt x="9144002" y="3803709"/>
                </a:lnTo>
                <a:lnTo>
                  <a:pt x="9144002" y="3797400"/>
                </a:lnTo>
                <a:lnTo>
                  <a:pt x="9137659" y="3797400"/>
                </a:lnTo>
                <a:lnTo>
                  <a:pt x="9137659" y="3200413"/>
                </a:lnTo>
                <a:lnTo>
                  <a:pt x="8540794" y="3200413"/>
                </a:lnTo>
                <a:moveTo>
                  <a:pt x="7931121" y="3200413"/>
                </a:moveTo>
                <a:lnTo>
                  <a:pt x="7931121" y="3797400"/>
                </a:lnTo>
                <a:lnTo>
                  <a:pt x="8527986" y="3797400"/>
                </a:lnTo>
                <a:lnTo>
                  <a:pt x="8527986" y="3803709"/>
                </a:lnTo>
                <a:lnTo>
                  <a:pt x="8534329" y="3803709"/>
                </a:lnTo>
                <a:lnTo>
                  <a:pt x="8534329" y="3797400"/>
                </a:lnTo>
                <a:lnTo>
                  <a:pt x="8527986" y="3797400"/>
                </a:lnTo>
                <a:lnTo>
                  <a:pt x="8527986" y="3200413"/>
                </a:lnTo>
                <a:lnTo>
                  <a:pt x="7931121" y="3200413"/>
                </a:lnTo>
                <a:moveTo>
                  <a:pt x="7321569" y="3200413"/>
                </a:moveTo>
                <a:lnTo>
                  <a:pt x="7321569" y="3797400"/>
                </a:lnTo>
                <a:lnTo>
                  <a:pt x="7918434" y="3797400"/>
                </a:lnTo>
                <a:lnTo>
                  <a:pt x="7918434" y="3803709"/>
                </a:lnTo>
                <a:lnTo>
                  <a:pt x="7924778" y="3803709"/>
                </a:lnTo>
                <a:lnTo>
                  <a:pt x="7924778" y="3797400"/>
                </a:lnTo>
                <a:lnTo>
                  <a:pt x="7918434" y="3797400"/>
                </a:lnTo>
                <a:lnTo>
                  <a:pt x="7918434" y="3200413"/>
                </a:lnTo>
                <a:lnTo>
                  <a:pt x="7321569" y="3200413"/>
                </a:lnTo>
                <a:moveTo>
                  <a:pt x="6102345" y="3200413"/>
                </a:moveTo>
                <a:lnTo>
                  <a:pt x="6102345" y="3797400"/>
                </a:lnTo>
                <a:lnTo>
                  <a:pt x="6699210" y="3797400"/>
                </a:lnTo>
                <a:lnTo>
                  <a:pt x="6699210" y="3803709"/>
                </a:lnTo>
                <a:lnTo>
                  <a:pt x="6705553" y="3803709"/>
                </a:lnTo>
                <a:lnTo>
                  <a:pt x="6705553" y="3802132"/>
                </a:lnTo>
                <a:lnTo>
                  <a:pt x="6705553" y="3797400"/>
                </a:lnTo>
                <a:lnTo>
                  <a:pt x="6699210" y="3797400"/>
                </a:lnTo>
                <a:lnTo>
                  <a:pt x="6699210" y="3200413"/>
                </a:lnTo>
                <a:lnTo>
                  <a:pt x="6102345" y="3200413"/>
                </a:lnTo>
                <a:moveTo>
                  <a:pt x="5492793" y="3200413"/>
                </a:moveTo>
                <a:lnTo>
                  <a:pt x="5492793" y="3797400"/>
                </a:lnTo>
                <a:lnTo>
                  <a:pt x="6089658" y="3797400"/>
                </a:lnTo>
                <a:lnTo>
                  <a:pt x="6089658" y="3803709"/>
                </a:lnTo>
                <a:lnTo>
                  <a:pt x="6096001" y="3803709"/>
                </a:lnTo>
                <a:lnTo>
                  <a:pt x="6096001" y="3797400"/>
                </a:lnTo>
                <a:lnTo>
                  <a:pt x="6089658" y="3797400"/>
                </a:lnTo>
                <a:lnTo>
                  <a:pt x="6089658" y="3200413"/>
                </a:lnTo>
                <a:lnTo>
                  <a:pt x="5492793" y="3200413"/>
                </a:lnTo>
                <a:moveTo>
                  <a:pt x="4883120" y="3200413"/>
                </a:moveTo>
                <a:lnTo>
                  <a:pt x="4883120" y="3797400"/>
                </a:lnTo>
                <a:lnTo>
                  <a:pt x="5479985" y="3797400"/>
                </a:lnTo>
                <a:lnTo>
                  <a:pt x="5479985" y="3803709"/>
                </a:lnTo>
                <a:lnTo>
                  <a:pt x="5486328" y="3803709"/>
                </a:lnTo>
                <a:lnTo>
                  <a:pt x="5486328" y="3797400"/>
                </a:lnTo>
                <a:lnTo>
                  <a:pt x="5479985" y="3797400"/>
                </a:lnTo>
                <a:lnTo>
                  <a:pt x="5479985" y="3200413"/>
                </a:lnTo>
                <a:lnTo>
                  <a:pt x="4883120" y="3200413"/>
                </a:lnTo>
                <a:moveTo>
                  <a:pt x="4273569" y="3200413"/>
                </a:moveTo>
                <a:lnTo>
                  <a:pt x="4273569" y="3797400"/>
                </a:lnTo>
                <a:lnTo>
                  <a:pt x="4870434" y="3797400"/>
                </a:lnTo>
                <a:lnTo>
                  <a:pt x="4870434" y="3803709"/>
                </a:lnTo>
                <a:lnTo>
                  <a:pt x="4876777" y="3803709"/>
                </a:lnTo>
                <a:lnTo>
                  <a:pt x="4876777" y="3797400"/>
                </a:lnTo>
                <a:lnTo>
                  <a:pt x="4870434" y="3797400"/>
                </a:lnTo>
                <a:lnTo>
                  <a:pt x="4870434" y="3200413"/>
                </a:lnTo>
                <a:lnTo>
                  <a:pt x="4273569" y="3200413"/>
                </a:lnTo>
                <a:moveTo>
                  <a:pt x="3664017" y="3200413"/>
                </a:moveTo>
                <a:lnTo>
                  <a:pt x="3664017" y="3797400"/>
                </a:lnTo>
                <a:lnTo>
                  <a:pt x="4260882" y="3797400"/>
                </a:lnTo>
                <a:lnTo>
                  <a:pt x="4260882" y="3803709"/>
                </a:lnTo>
                <a:lnTo>
                  <a:pt x="4267225" y="3803709"/>
                </a:lnTo>
                <a:lnTo>
                  <a:pt x="4267225" y="3797400"/>
                </a:lnTo>
                <a:lnTo>
                  <a:pt x="4260882" y="3797400"/>
                </a:lnTo>
                <a:lnTo>
                  <a:pt x="4260882" y="3200413"/>
                </a:lnTo>
                <a:lnTo>
                  <a:pt x="3664017" y="3200413"/>
                </a:lnTo>
                <a:moveTo>
                  <a:pt x="2444793" y="3200413"/>
                </a:moveTo>
                <a:lnTo>
                  <a:pt x="2444793" y="3797400"/>
                </a:lnTo>
                <a:lnTo>
                  <a:pt x="3041658" y="3797400"/>
                </a:lnTo>
                <a:lnTo>
                  <a:pt x="3041658" y="3803709"/>
                </a:lnTo>
                <a:lnTo>
                  <a:pt x="3048001" y="3803709"/>
                </a:lnTo>
                <a:lnTo>
                  <a:pt x="3048001" y="3797400"/>
                </a:lnTo>
                <a:lnTo>
                  <a:pt x="3041658" y="3797400"/>
                </a:lnTo>
                <a:lnTo>
                  <a:pt x="3041658" y="3200413"/>
                </a:lnTo>
                <a:lnTo>
                  <a:pt x="2444793" y="3200413"/>
                </a:lnTo>
                <a:moveTo>
                  <a:pt x="1835119" y="3200413"/>
                </a:moveTo>
                <a:lnTo>
                  <a:pt x="1835119" y="3797400"/>
                </a:lnTo>
                <a:lnTo>
                  <a:pt x="2431984" y="3797400"/>
                </a:lnTo>
                <a:lnTo>
                  <a:pt x="2431984" y="3800417"/>
                </a:lnTo>
                <a:lnTo>
                  <a:pt x="2438327" y="3800417"/>
                </a:lnTo>
                <a:lnTo>
                  <a:pt x="2438327" y="3803640"/>
                </a:lnTo>
                <a:lnTo>
                  <a:pt x="2438327" y="3803640"/>
                </a:lnTo>
                <a:lnTo>
                  <a:pt x="2438327" y="3797331"/>
                </a:lnTo>
                <a:lnTo>
                  <a:pt x="2431984" y="3797331"/>
                </a:lnTo>
                <a:lnTo>
                  <a:pt x="2431984" y="3200344"/>
                </a:lnTo>
                <a:lnTo>
                  <a:pt x="1835119" y="3200344"/>
                </a:lnTo>
                <a:lnTo>
                  <a:pt x="1835119" y="3200413"/>
                </a:lnTo>
                <a:moveTo>
                  <a:pt x="1225568" y="3200413"/>
                </a:moveTo>
                <a:lnTo>
                  <a:pt x="1225568" y="3200413"/>
                </a:lnTo>
                <a:lnTo>
                  <a:pt x="1225568" y="3200413"/>
                </a:lnTo>
                <a:lnTo>
                  <a:pt x="1225568" y="3797400"/>
                </a:lnTo>
                <a:lnTo>
                  <a:pt x="1822433" y="3797400"/>
                </a:lnTo>
                <a:lnTo>
                  <a:pt x="1822433" y="3803709"/>
                </a:lnTo>
                <a:lnTo>
                  <a:pt x="1828776" y="3803709"/>
                </a:lnTo>
                <a:lnTo>
                  <a:pt x="1828776" y="3800486"/>
                </a:lnTo>
                <a:lnTo>
                  <a:pt x="1828776" y="3800486"/>
                </a:lnTo>
                <a:lnTo>
                  <a:pt x="1828776" y="3797468"/>
                </a:lnTo>
                <a:lnTo>
                  <a:pt x="1822433" y="3797468"/>
                </a:lnTo>
                <a:lnTo>
                  <a:pt x="1822433" y="3200481"/>
                </a:lnTo>
                <a:lnTo>
                  <a:pt x="1225568" y="3200413"/>
                </a:lnTo>
                <a:moveTo>
                  <a:pt x="11588795" y="3200413"/>
                </a:moveTo>
                <a:lnTo>
                  <a:pt x="11588795" y="3797400"/>
                </a:lnTo>
                <a:lnTo>
                  <a:pt x="12185660" y="3797400"/>
                </a:lnTo>
                <a:lnTo>
                  <a:pt x="12185660" y="3803709"/>
                </a:lnTo>
                <a:lnTo>
                  <a:pt x="12192003" y="3803709"/>
                </a:lnTo>
                <a:lnTo>
                  <a:pt x="12192003" y="3797400"/>
                </a:lnTo>
                <a:lnTo>
                  <a:pt x="12185660" y="3797400"/>
                </a:lnTo>
                <a:lnTo>
                  <a:pt x="12185660" y="3200413"/>
                </a:lnTo>
                <a:lnTo>
                  <a:pt x="11588795" y="3200413"/>
                </a:lnTo>
                <a:moveTo>
                  <a:pt x="10979121" y="3200413"/>
                </a:moveTo>
                <a:lnTo>
                  <a:pt x="10979121" y="3797400"/>
                </a:lnTo>
                <a:lnTo>
                  <a:pt x="11575986" y="3797400"/>
                </a:lnTo>
                <a:lnTo>
                  <a:pt x="11575986" y="3803709"/>
                </a:lnTo>
                <a:lnTo>
                  <a:pt x="11582330" y="3803709"/>
                </a:lnTo>
                <a:lnTo>
                  <a:pt x="11582330" y="3797400"/>
                </a:lnTo>
                <a:lnTo>
                  <a:pt x="11575986" y="3797400"/>
                </a:lnTo>
                <a:lnTo>
                  <a:pt x="11575986" y="3200413"/>
                </a:lnTo>
                <a:lnTo>
                  <a:pt x="10979121" y="3200413"/>
                </a:lnTo>
                <a:moveTo>
                  <a:pt x="10369570" y="3200413"/>
                </a:moveTo>
                <a:lnTo>
                  <a:pt x="10369570" y="3797400"/>
                </a:lnTo>
                <a:lnTo>
                  <a:pt x="10966435" y="3797400"/>
                </a:lnTo>
                <a:lnTo>
                  <a:pt x="10966435" y="3803709"/>
                </a:lnTo>
                <a:lnTo>
                  <a:pt x="10972778" y="3803709"/>
                </a:lnTo>
                <a:lnTo>
                  <a:pt x="10972778" y="3797400"/>
                </a:lnTo>
                <a:lnTo>
                  <a:pt x="10966435" y="3797400"/>
                </a:lnTo>
                <a:lnTo>
                  <a:pt x="10966435" y="3200413"/>
                </a:lnTo>
                <a:lnTo>
                  <a:pt x="10369570" y="3200413"/>
                </a:lnTo>
                <a:moveTo>
                  <a:pt x="9759897" y="3200413"/>
                </a:moveTo>
                <a:lnTo>
                  <a:pt x="9759897" y="3200413"/>
                </a:lnTo>
                <a:lnTo>
                  <a:pt x="9759897" y="3797400"/>
                </a:lnTo>
                <a:lnTo>
                  <a:pt x="10356762" y="3797400"/>
                </a:lnTo>
                <a:lnTo>
                  <a:pt x="10356762" y="3800417"/>
                </a:lnTo>
                <a:lnTo>
                  <a:pt x="10363105" y="3800417"/>
                </a:lnTo>
                <a:lnTo>
                  <a:pt x="10363105" y="3797400"/>
                </a:lnTo>
                <a:lnTo>
                  <a:pt x="10356762" y="3797400"/>
                </a:lnTo>
                <a:lnTo>
                  <a:pt x="10356762" y="3200413"/>
                </a:lnTo>
                <a:lnTo>
                  <a:pt x="9759897" y="3200413"/>
                </a:lnTo>
                <a:moveTo>
                  <a:pt x="11575986" y="3192526"/>
                </a:moveTo>
                <a:lnTo>
                  <a:pt x="11575986" y="3193966"/>
                </a:lnTo>
                <a:lnTo>
                  <a:pt x="11582330" y="3193966"/>
                </a:lnTo>
                <a:lnTo>
                  <a:pt x="11582330" y="3192526"/>
                </a:lnTo>
                <a:lnTo>
                  <a:pt x="11575986" y="3192526"/>
                </a:lnTo>
                <a:moveTo>
                  <a:pt x="4273569" y="2590807"/>
                </a:moveTo>
                <a:lnTo>
                  <a:pt x="4273569" y="3187657"/>
                </a:lnTo>
                <a:lnTo>
                  <a:pt x="4870434" y="3187657"/>
                </a:lnTo>
                <a:lnTo>
                  <a:pt x="4870434" y="3194035"/>
                </a:lnTo>
                <a:lnTo>
                  <a:pt x="4876777" y="3194035"/>
                </a:lnTo>
                <a:lnTo>
                  <a:pt x="4876777" y="3192595"/>
                </a:lnTo>
                <a:lnTo>
                  <a:pt x="4876777" y="3187657"/>
                </a:lnTo>
                <a:lnTo>
                  <a:pt x="4870434" y="3187657"/>
                </a:lnTo>
                <a:lnTo>
                  <a:pt x="4870434" y="2590807"/>
                </a:lnTo>
                <a:lnTo>
                  <a:pt x="4273569" y="2590807"/>
                </a:lnTo>
                <a:moveTo>
                  <a:pt x="3664017" y="2590807"/>
                </a:moveTo>
                <a:lnTo>
                  <a:pt x="3664017" y="3187657"/>
                </a:lnTo>
                <a:lnTo>
                  <a:pt x="4260882" y="3187657"/>
                </a:lnTo>
                <a:lnTo>
                  <a:pt x="4260882" y="3194035"/>
                </a:lnTo>
                <a:lnTo>
                  <a:pt x="4267225" y="3194035"/>
                </a:lnTo>
                <a:lnTo>
                  <a:pt x="4267225" y="3187657"/>
                </a:lnTo>
                <a:lnTo>
                  <a:pt x="4260882" y="3187657"/>
                </a:lnTo>
                <a:lnTo>
                  <a:pt x="4260882" y="2590807"/>
                </a:lnTo>
                <a:lnTo>
                  <a:pt x="3664017" y="2590807"/>
                </a:lnTo>
                <a:moveTo>
                  <a:pt x="3054344" y="2590807"/>
                </a:moveTo>
                <a:lnTo>
                  <a:pt x="3054344" y="3187657"/>
                </a:lnTo>
                <a:lnTo>
                  <a:pt x="3651209" y="3187657"/>
                </a:lnTo>
                <a:lnTo>
                  <a:pt x="3651209" y="3190880"/>
                </a:lnTo>
                <a:lnTo>
                  <a:pt x="3657552" y="3190880"/>
                </a:lnTo>
                <a:lnTo>
                  <a:pt x="3657552" y="3194035"/>
                </a:lnTo>
                <a:lnTo>
                  <a:pt x="3657552" y="3194035"/>
                </a:lnTo>
                <a:lnTo>
                  <a:pt x="3657552" y="3187657"/>
                </a:lnTo>
                <a:lnTo>
                  <a:pt x="3651209" y="3187657"/>
                </a:lnTo>
                <a:lnTo>
                  <a:pt x="3651209" y="2590807"/>
                </a:lnTo>
                <a:lnTo>
                  <a:pt x="3054344" y="2590807"/>
                </a:lnTo>
                <a:moveTo>
                  <a:pt x="2444793" y="2590807"/>
                </a:moveTo>
                <a:lnTo>
                  <a:pt x="2444793" y="3187657"/>
                </a:lnTo>
                <a:lnTo>
                  <a:pt x="3041658" y="3187657"/>
                </a:lnTo>
                <a:lnTo>
                  <a:pt x="3041658" y="3194035"/>
                </a:lnTo>
                <a:lnTo>
                  <a:pt x="3048001" y="3194035"/>
                </a:lnTo>
                <a:lnTo>
                  <a:pt x="3048001" y="3190880"/>
                </a:lnTo>
                <a:lnTo>
                  <a:pt x="3048001" y="3190880"/>
                </a:lnTo>
                <a:lnTo>
                  <a:pt x="3048001" y="3187657"/>
                </a:lnTo>
                <a:lnTo>
                  <a:pt x="3041658" y="3187657"/>
                </a:lnTo>
                <a:lnTo>
                  <a:pt x="3041658" y="2590807"/>
                </a:lnTo>
                <a:lnTo>
                  <a:pt x="2444793" y="2590807"/>
                </a:lnTo>
                <a:moveTo>
                  <a:pt x="1835119" y="2590807"/>
                </a:moveTo>
                <a:lnTo>
                  <a:pt x="1835119" y="3187657"/>
                </a:lnTo>
                <a:lnTo>
                  <a:pt x="2431984" y="3187657"/>
                </a:lnTo>
                <a:lnTo>
                  <a:pt x="2431984" y="3194035"/>
                </a:lnTo>
                <a:lnTo>
                  <a:pt x="2438327" y="3194035"/>
                </a:lnTo>
                <a:lnTo>
                  <a:pt x="2438327" y="3187657"/>
                </a:lnTo>
                <a:lnTo>
                  <a:pt x="2431984" y="3187657"/>
                </a:lnTo>
                <a:lnTo>
                  <a:pt x="2431984" y="2590807"/>
                </a:lnTo>
                <a:lnTo>
                  <a:pt x="1835119" y="2590807"/>
                </a:lnTo>
                <a:moveTo>
                  <a:pt x="1225568" y="2590807"/>
                </a:moveTo>
                <a:lnTo>
                  <a:pt x="1225568" y="3187657"/>
                </a:lnTo>
                <a:lnTo>
                  <a:pt x="1822433" y="3187657"/>
                </a:lnTo>
                <a:lnTo>
                  <a:pt x="1822433" y="3194035"/>
                </a:lnTo>
                <a:lnTo>
                  <a:pt x="1828776" y="3194035"/>
                </a:lnTo>
                <a:lnTo>
                  <a:pt x="1828776" y="3187657"/>
                </a:lnTo>
                <a:lnTo>
                  <a:pt x="1822433" y="3187657"/>
                </a:lnTo>
                <a:lnTo>
                  <a:pt x="1822433" y="2590807"/>
                </a:lnTo>
                <a:lnTo>
                  <a:pt x="1225568" y="2590807"/>
                </a:lnTo>
                <a:moveTo>
                  <a:pt x="616017" y="2590807"/>
                </a:moveTo>
                <a:lnTo>
                  <a:pt x="616017" y="2590807"/>
                </a:lnTo>
                <a:lnTo>
                  <a:pt x="616017" y="2590807"/>
                </a:lnTo>
                <a:lnTo>
                  <a:pt x="616017" y="3187657"/>
                </a:lnTo>
                <a:lnTo>
                  <a:pt x="1212882" y="3187657"/>
                </a:lnTo>
                <a:lnTo>
                  <a:pt x="1212882" y="3194035"/>
                </a:lnTo>
                <a:lnTo>
                  <a:pt x="1219225" y="3194035"/>
                </a:lnTo>
                <a:lnTo>
                  <a:pt x="1219225" y="3187657"/>
                </a:lnTo>
                <a:lnTo>
                  <a:pt x="1212882" y="3187657"/>
                </a:lnTo>
                <a:lnTo>
                  <a:pt x="1212882" y="2590807"/>
                </a:lnTo>
                <a:lnTo>
                  <a:pt x="616017" y="2590807"/>
                </a:lnTo>
                <a:moveTo>
                  <a:pt x="10369570" y="2590807"/>
                </a:moveTo>
                <a:lnTo>
                  <a:pt x="10369570" y="3187657"/>
                </a:lnTo>
                <a:lnTo>
                  <a:pt x="10966435" y="3187657"/>
                </a:lnTo>
                <a:lnTo>
                  <a:pt x="10966435" y="3194035"/>
                </a:lnTo>
                <a:lnTo>
                  <a:pt x="10972778" y="3194035"/>
                </a:lnTo>
                <a:lnTo>
                  <a:pt x="10972778" y="3192595"/>
                </a:lnTo>
                <a:lnTo>
                  <a:pt x="10972778" y="3187657"/>
                </a:lnTo>
                <a:lnTo>
                  <a:pt x="10966435" y="3187657"/>
                </a:lnTo>
                <a:lnTo>
                  <a:pt x="10966435" y="2590807"/>
                </a:lnTo>
                <a:lnTo>
                  <a:pt x="10369570" y="2590807"/>
                </a:lnTo>
                <a:moveTo>
                  <a:pt x="9759897" y="2590807"/>
                </a:moveTo>
                <a:lnTo>
                  <a:pt x="9759897" y="3187657"/>
                </a:lnTo>
                <a:lnTo>
                  <a:pt x="10356762" y="3187657"/>
                </a:lnTo>
                <a:lnTo>
                  <a:pt x="10356762" y="3194035"/>
                </a:lnTo>
                <a:lnTo>
                  <a:pt x="10363105" y="3194035"/>
                </a:lnTo>
                <a:lnTo>
                  <a:pt x="10363105" y="3187657"/>
                </a:lnTo>
                <a:lnTo>
                  <a:pt x="10356762" y="3187657"/>
                </a:lnTo>
                <a:lnTo>
                  <a:pt x="10356762" y="2590807"/>
                </a:lnTo>
                <a:lnTo>
                  <a:pt x="9759897" y="2590807"/>
                </a:lnTo>
                <a:moveTo>
                  <a:pt x="9150345" y="2590807"/>
                </a:moveTo>
                <a:lnTo>
                  <a:pt x="9150345" y="3187657"/>
                </a:lnTo>
                <a:lnTo>
                  <a:pt x="9747210" y="3187657"/>
                </a:lnTo>
                <a:lnTo>
                  <a:pt x="9747210" y="3194035"/>
                </a:lnTo>
                <a:lnTo>
                  <a:pt x="9753554" y="3194035"/>
                </a:lnTo>
                <a:lnTo>
                  <a:pt x="9753554" y="3187657"/>
                </a:lnTo>
                <a:lnTo>
                  <a:pt x="9747210" y="3187657"/>
                </a:lnTo>
                <a:lnTo>
                  <a:pt x="9747210" y="2590807"/>
                </a:lnTo>
                <a:lnTo>
                  <a:pt x="9150345" y="2590807"/>
                </a:lnTo>
                <a:moveTo>
                  <a:pt x="8540794" y="2590807"/>
                </a:moveTo>
                <a:lnTo>
                  <a:pt x="8540794" y="3187657"/>
                </a:lnTo>
                <a:lnTo>
                  <a:pt x="9137659" y="3187657"/>
                </a:lnTo>
                <a:lnTo>
                  <a:pt x="9137659" y="3194035"/>
                </a:lnTo>
                <a:lnTo>
                  <a:pt x="9144002" y="3194035"/>
                </a:lnTo>
                <a:lnTo>
                  <a:pt x="9144002" y="3187657"/>
                </a:lnTo>
                <a:lnTo>
                  <a:pt x="9137659" y="3187657"/>
                </a:lnTo>
                <a:lnTo>
                  <a:pt x="9137659" y="2590807"/>
                </a:lnTo>
                <a:lnTo>
                  <a:pt x="8540794" y="2590807"/>
                </a:lnTo>
                <a:moveTo>
                  <a:pt x="7931121" y="2590807"/>
                </a:moveTo>
                <a:lnTo>
                  <a:pt x="7931121" y="3187657"/>
                </a:lnTo>
                <a:lnTo>
                  <a:pt x="8527986" y="3187657"/>
                </a:lnTo>
                <a:lnTo>
                  <a:pt x="8527986" y="3194035"/>
                </a:lnTo>
                <a:lnTo>
                  <a:pt x="8534329" y="3194035"/>
                </a:lnTo>
                <a:lnTo>
                  <a:pt x="8534329" y="3187657"/>
                </a:lnTo>
                <a:lnTo>
                  <a:pt x="8527986" y="3187657"/>
                </a:lnTo>
                <a:lnTo>
                  <a:pt x="8527986" y="2590807"/>
                </a:lnTo>
                <a:lnTo>
                  <a:pt x="7931121" y="2590807"/>
                </a:lnTo>
                <a:moveTo>
                  <a:pt x="7321569" y="2590807"/>
                </a:moveTo>
                <a:lnTo>
                  <a:pt x="7321569" y="3187657"/>
                </a:lnTo>
                <a:lnTo>
                  <a:pt x="7918434" y="3187657"/>
                </a:lnTo>
                <a:lnTo>
                  <a:pt x="7918434" y="3194035"/>
                </a:lnTo>
                <a:lnTo>
                  <a:pt x="7924778" y="3194035"/>
                </a:lnTo>
                <a:lnTo>
                  <a:pt x="7924778" y="3187657"/>
                </a:lnTo>
                <a:lnTo>
                  <a:pt x="7918434" y="3187657"/>
                </a:lnTo>
                <a:lnTo>
                  <a:pt x="7918434" y="2590807"/>
                </a:lnTo>
                <a:lnTo>
                  <a:pt x="7321569" y="2590807"/>
                </a:lnTo>
                <a:moveTo>
                  <a:pt x="6711896" y="2590807"/>
                </a:moveTo>
                <a:lnTo>
                  <a:pt x="6711896" y="3187657"/>
                </a:lnTo>
                <a:lnTo>
                  <a:pt x="7308761" y="3187657"/>
                </a:lnTo>
                <a:lnTo>
                  <a:pt x="7308761" y="3190880"/>
                </a:lnTo>
                <a:lnTo>
                  <a:pt x="7315104" y="3190880"/>
                </a:lnTo>
                <a:lnTo>
                  <a:pt x="7315104" y="3187657"/>
                </a:lnTo>
                <a:lnTo>
                  <a:pt x="7308761" y="3187657"/>
                </a:lnTo>
                <a:lnTo>
                  <a:pt x="7308761" y="2590807"/>
                </a:lnTo>
                <a:lnTo>
                  <a:pt x="6711896" y="2590807"/>
                </a:lnTo>
                <a:moveTo>
                  <a:pt x="6102345" y="2590807"/>
                </a:moveTo>
                <a:lnTo>
                  <a:pt x="6102345" y="3187657"/>
                </a:lnTo>
                <a:lnTo>
                  <a:pt x="6699210" y="3187657"/>
                </a:lnTo>
                <a:lnTo>
                  <a:pt x="6699210" y="3194035"/>
                </a:lnTo>
                <a:lnTo>
                  <a:pt x="6705553" y="3194035"/>
                </a:lnTo>
                <a:lnTo>
                  <a:pt x="6705553" y="3190880"/>
                </a:lnTo>
                <a:lnTo>
                  <a:pt x="6705553" y="3187657"/>
                </a:lnTo>
                <a:lnTo>
                  <a:pt x="6699210" y="3187657"/>
                </a:lnTo>
                <a:lnTo>
                  <a:pt x="6699210" y="2590807"/>
                </a:lnTo>
                <a:lnTo>
                  <a:pt x="6102345" y="2590807"/>
                </a:lnTo>
                <a:moveTo>
                  <a:pt x="5492793" y="2590807"/>
                </a:moveTo>
                <a:lnTo>
                  <a:pt x="5492793" y="3187657"/>
                </a:lnTo>
                <a:lnTo>
                  <a:pt x="6089658" y="3187657"/>
                </a:lnTo>
                <a:lnTo>
                  <a:pt x="6089658" y="3194035"/>
                </a:lnTo>
                <a:lnTo>
                  <a:pt x="6096001" y="3194035"/>
                </a:lnTo>
                <a:lnTo>
                  <a:pt x="6096001" y="3187657"/>
                </a:lnTo>
                <a:lnTo>
                  <a:pt x="6089658" y="3187657"/>
                </a:lnTo>
                <a:lnTo>
                  <a:pt x="6089658" y="2590807"/>
                </a:lnTo>
                <a:lnTo>
                  <a:pt x="5492793" y="2590807"/>
                </a:lnTo>
                <a:moveTo>
                  <a:pt x="11588795" y="2590807"/>
                </a:moveTo>
                <a:lnTo>
                  <a:pt x="11588795" y="3187657"/>
                </a:lnTo>
                <a:lnTo>
                  <a:pt x="12185660" y="3187657"/>
                </a:lnTo>
                <a:lnTo>
                  <a:pt x="12185660" y="3194035"/>
                </a:lnTo>
                <a:lnTo>
                  <a:pt x="12192003" y="3194035"/>
                </a:lnTo>
                <a:lnTo>
                  <a:pt x="12192003" y="3187657"/>
                </a:lnTo>
                <a:lnTo>
                  <a:pt x="12185660" y="3187657"/>
                </a:lnTo>
                <a:lnTo>
                  <a:pt x="12185660" y="2590807"/>
                </a:lnTo>
                <a:lnTo>
                  <a:pt x="11588795" y="2590807"/>
                </a:lnTo>
                <a:moveTo>
                  <a:pt x="616017" y="1981201"/>
                </a:moveTo>
                <a:lnTo>
                  <a:pt x="616017" y="2578257"/>
                </a:lnTo>
                <a:lnTo>
                  <a:pt x="1212882" y="2578257"/>
                </a:lnTo>
                <a:lnTo>
                  <a:pt x="1212882" y="2581274"/>
                </a:lnTo>
                <a:lnTo>
                  <a:pt x="1219225" y="2581274"/>
                </a:lnTo>
                <a:lnTo>
                  <a:pt x="1219225" y="2578257"/>
                </a:lnTo>
                <a:lnTo>
                  <a:pt x="1212882" y="2578257"/>
                </a:lnTo>
                <a:lnTo>
                  <a:pt x="1212882" y="1981201"/>
                </a:lnTo>
                <a:lnTo>
                  <a:pt x="616017" y="1981201"/>
                </a:lnTo>
                <a:moveTo>
                  <a:pt x="1835119" y="1981201"/>
                </a:moveTo>
                <a:lnTo>
                  <a:pt x="1835119" y="2578257"/>
                </a:lnTo>
                <a:lnTo>
                  <a:pt x="2431984" y="2578257"/>
                </a:lnTo>
                <a:lnTo>
                  <a:pt x="2431984" y="2581274"/>
                </a:lnTo>
                <a:lnTo>
                  <a:pt x="2438327" y="2581274"/>
                </a:lnTo>
                <a:lnTo>
                  <a:pt x="2438327" y="2578257"/>
                </a:lnTo>
                <a:lnTo>
                  <a:pt x="2431984" y="2578257"/>
                </a:lnTo>
                <a:lnTo>
                  <a:pt x="2431984" y="1981201"/>
                </a:lnTo>
                <a:lnTo>
                  <a:pt x="1835119" y="1981201"/>
                </a:lnTo>
                <a:moveTo>
                  <a:pt x="3664017" y="1981201"/>
                </a:moveTo>
                <a:lnTo>
                  <a:pt x="3664017" y="2575102"/>
                </a:lnTo>
                <a:lnTo>
                  <a:pt x="4260882" y="2575102"/>
                </a:lnTo>
                <a:lnTo>
                  <a:pt x="4260882" y="2581274"/>
                </a:lnTo>
                <a:lnTo>
                  <a:pt x="4267225" y="2581274"/>
                </a:lnTo>
                <a:lnTo>
                  <a:pt x="4267225" y="2575102"/>
                </a:lnTo>
                <a:lnTo>
                  <a:pt x="4260882" y="2575102"/>
                </a:lnTo>
                <a:lnTo>
                  <a:pt x="4260882" y="1981201"/>
                </a:lnTo>
                <a:lnTo>
                  <a:pt x="3664017" y="1981201"/>
                </a:lnTo>
                <a:moveTo>
                  <a:pt x="3054344" y="1981201"/>
                </a:moveTo>
                <a:lnTo>
                  <a:pt x="3054344" y="2578257"/>
                </a:lnTo>
                <a:lnTo>
                  <a:pt x="3651209" y="2578257"/>
                </a:lnTo>
                <a:lnTo>
                  <a:pt x="3651209" y="2581274"/>
                </a:lnTo>
                <a:lnTo>
                  <a:pt x="3657552" y="2581274"/>
                </a:lnTo>
                <a:lnTo>
                  <a:pt x="3657552" y="2578257"/>
                </a:lnTo>
                <a:lnTo>
                  <a:pt x="3651209" y="2578257"/>
                </a:lnTo>
                <a:lnTo>
                  <a:pt x="3651209" y="1981201"/>
                </a:lnTo>
                <a:lnTo>
                  <a:pt x="3054344" y="1981201"/>
                </a:lnTo>
                <a:moveTo>
                  <a:pt x="2444793" y="1981201"/>
                </a:moveTo>
                <a:lnTo>
                  <a:pt x="2444793" y="1981201"/>
                </a:lnTo>
                <a:lnTo>
                  <a:pt x="2444793" y="1981201"/>
                </a:lnTo>
                <a:lnTo>
                  <a:pt x="2444793" y="2578257"/>
                </a:lnTo>
                <a:lnTo>
                  <a:pt x="3041658" y="2578257"/>
                </a:lnTo>
                <a:lnTo>
                  <a:pt x="3041658" y="2581274"/>
                </a:lnTo>
                <a:lnTo>
                  <a:pt x="3048001" y="2581274"/>
                </a:lnTo>
                <a:lnTo>
                  <a:pt x="3048001" y="2578257"/>
                </a:lnTo>
                <a:lnTo>
                  <a:pt x="3041658" y="2578257"/>
                </a:lnTo>
                <a:lnTo>
                  <a:pt x="3041658" y="1981201"/>
                </a:lnTo>
                <a:lnTo>
                  <a:pt x="2444793" y="1981201"/>
                </a:lnTo>
                <a:moveTo>
                  <a:pt x="4273569" y="1981201"/>
                </a:moveTo>
                <a:lnTo>
                  <a:pt x="4273569" y="1981201"/>
                </a:lnTo>
                <a:lnTo>
                  <a:pt x="4273569" y="1981201"/>
                </a:lnTo>
                <a:lnTo>
                  <a:pt x="4273569" y="2575102"/>
                </a:lnTo>
                <a:lnTo>
                  <a:pt x="4870434" y="2575102"/>
                </a:lnTo>
                <a:lnTo>
                  <a:pt x="4870434" y="2581274"/>
                </a:lnTo>
                <a:lnTo>
                  <a:pt x="4876777" y="2581274"/>
                </a:lnTo>
                <a:lnTo>
                  <a:pt x="4876777" y="2575102"/>
                </a:lnTo>
                <a:lnTo>
                  <a:pt x="4870434" y="2575102"/>
                </a:lnTo>
                <a:lnTo>
                  <a:pt x="4870434" y="1981201"/>
                </a:lnTo>
                <a:lnTo>
                  <a:pt x="4273569" y="1981201"/>
                </a:lnTo>
                <a:moveTo>
                  <a:pt x="5492793" y="1981201"/>
                </a:moveTo>
                <a:lnTo>
                  <a:pt x="5492793" y="2575102"/>
                </a:lnTo>
                <a:lnTo>
                  <a:pt x="6089658" y="2575102"/>
                </a:lnTo>
                <a:lnTo>
                  <a:pt x="6089658" y="2581274"/>
                </a:lnTo>
                <a:lnTo>
                  <a:pt x="6096001" y="2581274"/>
                </a:lnTo>
                <a:lnTo>
                  <a:pt x="6096001" y="2575102"/>
                </a:lnTo>
                <a:lnTo>
                  <a:pt x="6089658" y="2575102"/>
                </a:lnTo>
                <a:lnTo>
                  <a:pt x="6089658" y="1981201"/>
                </a:lnTo>
                <a:lnTo>
                  <a:pt x="5492793" y="1981201"/>
                </a:lnTo>
                <a:moveTo>
                  <a:pt x="4883120" y="1981201"/>
                </a:moveTo>
                <a:lnTo>
                  <a:pt x="4883120" y="1981201"/>
                </a:lnTo>
                <a:lnTo>
                  <a:pt x="4883120" y="2575102"/>
                </a:lnTo>
                <a:lnTo>
                  <a:pt x="5479985" y="2575102"/>
                </a:lnTo>
                <a:lnTo>
                  <a:pt x="5479985" y="2581274"/>
                </a:lnTo>
                <a:lnTo>
                  <a:pt x="5486328" y="2581274"/>
                </a:lnTo>
                <a:lnTo>
                  <a:pt x="5486328" y="2581274"/>
                </a:lnTo>
                <a:lnTo>
                  <a:pt x="5486328" y="2575102"/>
                </a:lnTo>
                <a:lnTo>
                  <a:pt x="5479985" y="2575102"/>
                </a:lnTo>
                <a:lnTo>
                  <a:pt x="5479985" y="1981201"/>
                </a:lnTo>
                <a:lnTo>
                  <a:pt x="4883120" y="1981201"/>
                </a:lnTo>
                <a:moveTo>
                  <a:pt x="6711896" y="1981201"/>
                </a:moveTo>
                <a:lnTo>
                  <a:pt x="6711896" y="2575102"/>
                </a:lnTo>
                <a:lnTo>
                  <a:pt x="7308761" y="2575102"/>
                </a:lnTo>
                <a:lnTo>
                  <a:pt x="7308761" y="2581274"/>
                </a:lnTo>
                <a:lnTo>
                  <a:pt x="7315104" y="2581274"/>
                </a:lnTo>
                <a:lnTo>
                  <a:pt x="7315104" y="2575102"/>
                </a:lnTo>
                <a:lnTo>
                  <a:pt x="7308761" y="2575102"/>
                </a:lnTo>
                <a:lnTo>
                  <a:pt x="7308761" y="1981201"/>
                </a:lnTo>
                <a:lnTo>
                  <a:pt x="6711896" y="1981201"/>
                </a:lnTo>
                <a:moveTo>
                  <a:pt x="6102345" y="1981201"/>
                </a:moveTo>
                <a:lnTo>
                  <a:pt x="6102345" y="1981201"/>
                </a:lnTo>
                <a:lnTo>
                  <a:pt x="6102345" y="2575102"/>
                </a:lnTo>
                <a:lnTo>
                  <a:pt x="6699210" y="2575102"/>
                </a:lnTo>
                <a:lnTo>
                  <a:pt x="6699210" y="2581274"/>
                </a:lnTo>
                <a:lnTo>
                  <a:pt x="6705553" y="2581274"/>
                </a:lnTo>
                <a:lnTo>
                  <a:pt x="6705553" y="2575102"/>
                </a:lnTo>
                <a:lnTo>
                  <a:pt x="6699210" y="2575102"/>
                </a:lnTo>
                <a:lnTo>
                  <a:pt x="6699210" y="1981201"/>
                </a:lnTo>
                <a:lnTo>
                  <a:pt x="6102345" y="1981201"/>
                </a:lnTo>
                <a:moveTo>
                  <a:pt x="7931121" y="1981201"/>
                </a:moveTo>
                <a:lnTo>
                  <a:pt x="7931121" y="2575102"/>
                </a:lnTo>
                <a:lnTo>
                  <a:pt x="8527986" y="2575102"/>
                </a:lnTo>
                <a:lnTo>
                  <a:pt x="8527986" y="2581274"/>
                </a:lnTo>
                <a:lnTo>
                  <a:pt x="8534329" y="2581274"/>
                </a:lnTo>
                <a:lnTo>
                  <a:pt x="8534329" y="2575102"/>
                </a:lnTo>
                <a:lnTo>
                  <a:pt x="8527986" y="2575102"/>
                </a:lnTo>
                <a:lnTo>
                  <a:pt x="8527986" y="1981201"/>
                </a:lnTo>
                <a:lnTo>
                  <a:pt x="7931121" y="1981201"/>
                </a:lnTo>
                <a:moveTo>
                  <a:pt x="7321569" y="1981201"/>
                </a:moveTo>
                <a:lnTo>
                  <a:pt x="7321569" y="1981201"/>
                </a:lnTo>
                <a:lnTo>
                  <a:pt x="7321569" y="2575102"/>
                </a:lnTo>
                <a:lnTo>
                  <a:pt x="7918434" y="2575102"/>
                </a:lnTo>
                <a:lnTo>
                  <a:pt x="7918434" y="2581274"/>
                </a:lnTo>
                <a:lnTo>
                  <a:pt x="7924778" y="2581274"/>
                </a:lnTo>
                <a:lnTo>
                  <a:pt x="7924778" y="2575102"/>
                </a:lnTo>
                <a:lnTo>
                  <a:pt x="7918434" y="2575102"/>
                </a:lnTo>
                <a:lnTo>
                  <a:pt x="7918434" y="1981201"/>
                </a:lnTo>
                <a:lnTo>
                  <a:pt x="7321569" y="1981201"/>
                </a:lnTo>
                <a:moveTo>
                  <a:pt x="9759897" y="1981201"/>
                </a:moveTo>
                <a:lnTo>
                  <a:pt x="9759897" y="2575102"/>
                </a:lnTo>
                <a:lnTo>
                  <a:pt x="10356762" y="2575102"/>
                </a:lnTo>
                <a:lnTo>
                  <a:pt x="10356762" y="2581274"/>
                </a:lnTo>
                <a:lnTo>
                  <a:pt x="10363105" y="2581274"/>
                </a:lnTo>
                <a:lnTo>
                  <a:pt x="10363105" y="2575102"/>
                </a:lnTo>
                <a:lnTo>
                  <a:pt x="10356762" y="2575102"/>
                </a:lnTo>
                <a:lnTo>
                  <a:pt x="10356762" y="1981201"/>
                </a:lnTo>
                <a:lnTo>
                  <a:pt x="9759897" y="1981201"/>
                </a:lnTo>
                <a:moveTo>
                  <a:pt x="9150345" y="1981201"/>
                </a:moveTo>
                <a:lnTo>
                  <a:pt x="9150345" y="2575102"/>
                </a:lnTo>
                <a:lnTo>
                  <a:pt x="9747210" y="2575102"/>
                </a:lnTo>
                <a:lnTo>
                  <a:pt x="9747210" y="2581274"/>
                </a:lnTo>
                <a:lnTo>
                  <a:pt x="9753554" y="2581274"/>
                </a:lnTo>
                <a:lnTo>
                  <a:pt x="9753554" y="2575102"/>
                </a:lnTo>
                <a:lnTo>
                  <a:pt x="9747210" y="2575102"/>
                </a:lnTo>
                <a:lnTo>
                  <a:pt x="9747210" y="1981201"/>
                </a:lnTo>
                <a:lnTo>
                  <a:pt x="9150345" y="1981201"/>
                </a:lnTo>
                <a:moveTo>
                  <a:pt x="10979121" y="1981201"/>
                </a:moveTo>
                <a:lnTo>
                  <a:pt x="10979121" y="2575102"/>
                </a:lnTo>
                <a:lnTo>
                  <a:pt x="11575986" y="2575102"/>
                </a:lnTo>
                <a:lnTo>
                  <a:pt x="11575986" y="2581274"/>
                </a:lnTo>
                <a:lnTo>
                  <a:pt x="11582330" y="2581274"/>
                </a:lnTo>
                <a:lnTo>
                  <a:pt x="11582330" y="2575102"/>
                </a:lnTo>
                <a:lnTo>
                  <a:pt x="11575986" y="2575102"/>
                </a:lnTo>
                <a:lnTo>
                  <a:pt x="11575986" y="1981201"/>
                </a:lnTo>
                <a:lnTo>
                  <a:pt x="10979121" y="1981201"/>
                </a:lnTo>
                <a:moveTo>
                  <a:pt x="10369570" y="1981201"/>
                </a:moveTo>
                <a:lnTo>
                  <a:pt x="10369570" y="1981201"/>
                </a:lnTo>
                <a:lnTo>
                  <a:pt x="10369570" y="2575102"/>
                </a:lnTo>
                <a:lnTo>
                  <a:pt x="10966435" y="2575102"/>
                </a:lnTo>
                <a:lnTo>
                  <a:pt x="10966435" y="2581274"/>
                </a:lnTo>
                <a:lnTo>
                  <a:pt x="10972778" y="2581274"/>
                </a:lnTo>
                <a:lnTo>
                  <a:pt x="10972778" y="2575102"/>
                </a:lnTo>
                <a:lnTo>
                  <a:pt x="10966435" y="2575102"/>
                </a:lnTo>
                <a:lnTo>
                  <a:pt x="10966435" y="1981201"/>
                </a:lnTo>
                <a:lnTo>
                  <a:pt x="10369570" y="1981201"/>
                </a:lnTo>
                <a:moveTo>
                  <a:pt x="11588795" y="1981201"/>
                </a:moveTo>
                <a:lnTo>
                  <a:pt x="11588795" y="1981201"/>
                </a:lnTo>
                <a:lnTo>
                  <a:pt x="11588795" y="2575102"/>
                </a:lnTo>
                <a:lnTo>
                  <a:pt x="12185660" y="2575102"/>
                </a:lnTo>
                <a:lnTo>
                  <a:pt x="12185660" y="2581274"/>
                </a:lnTo>
                <a:lnTo>
                  <a:pt x="12192003" y="2581274"/>
                </a:lnTo>
                <a:lnTo>
                  <a:pt x="12192003" y="2575102"/>
                </a:lnTo>
                <a:lnTo>
                  <a:pt x="12185660" y="2575102"/>
                </a:lnTo>
                <a:lnTo>
                  <a:pt x="12185660" y="1981201"/>
                </a:lnTo>
                <a:lnTo>
                  <a:pt x="11588795" y="1981201"/>
                </a:lnTo>
                <a:moveTo>
                  <a:pt x="616017" y="1371596"/>
                </a:moveTo>
                <a:lnTo>
                  <a:pt x="616017" y="1968445"/>
                </a:lnTo>
                <a:lnTo>
                  <a:pt x="1212882" y="1968445"/>
                </a:lnTo>
                <a:lnTo>
                  <a:pt x="1212882" y="1974823"/>
                </a:lnTo>
                <a:lnTo>
                  <a:pt x="1219225" y="1974823"/>
                </a:lnTo>
                <a:lnTo>
                  <a:pt x="1219225" y="1971669"/>
                </a:lnTo>
                <a:lnTo>
                  <a:pt x="1219225" y="1971669"/>
                </a:lnTo>
                <a:lnTo>
                  <a:pt x="1219225" y="1968445"/>
                </a:lnTo>
                <a:lnTo>
                  <a:pt x="1212882" y="1968445"/>
                </a:lnTo>
                <a:lnTo>
                  <a:pt x="1212882" y="1371596"/>
                </a:lnTo>
                <a:lnTo>
                  <a:pt x="616017" y="1371596"/>
                </a:lnTo>
                <a:moveTo>
                  <a:pt x="3054344" y="1371596"/>
                </a:moveTo>
                <a:lnTo>
                  <a:pt x="3054344" y="1968445"/>
                </a:lnTo>
                <a:lnTo>
                  <a:pt x="3651209" y="1968445"/>
                </a:lnTo>
                <a:lnTo>
                  <a:pt x="3651209" y="1974823"/>
                </a:lnTo>
                <a:lnTo>
                  <a:pt x="3657552" y="1974823"/>
                </a:lnTo>
                <a:lnTo>
                  <a:pt x="3657552" y="1968445"/>
                </a:lnTo>
                <a:lnTo>
                  <a:pt x="3651209" y="1968445"/>
                </a:lnTo>
                <a:lnTo>
                  <a:pt x="3651209" y="1371596"/>
                </a:lnTo>
                <a:lnTo>
                  <a:pt x="3054344" y="1371596"/>
                </a:lnTo>
                <a:moveTo>
                  <a:pt x="2444793" y="1371596"/>
                </a:moveTo>
                <a:lnTo>
                  <a:pt x="2444793" y="1968445"/>
                </a:lnTo>
                <a:lnTo>
                  <a:pt x="3041658" y="1968445"/>
                </a:lnTo>
                <a:lnTo>
                  <a:pt x="3041658" y="1974823"/>
                </a:lnTo>
                <a:lnTo>
                  <a:pt x="3048001" y="1974823"/>
                </a:lnTo>
                <a:lnTo>
                  <a:pt x="3048001" y="1968445"/>
                </a:lnTo>
                <a:lnTo>
                  <a:pt x="3041658" y="1968445"/>
                </a:lnTo>
                <a:lnTo>
                  <a:pt x="3041658" y="1371596"/>
                </a:lnTo>
                <a:lnTo>
                  <a:pt x="2444793" y="1371596"/>
                </a:lnTo>
                <a:moveTo>
                  <a:pt x="1835119" y="1371596"/>
                </a:moveTo>
                <a:lnTo>
                  <a:pt x="1835119" y="1968445"/>
                </a:lnTo>
                <a:lnTo>
                  <a:pt x="2431984" y="1968445"/>
                </a:lnTo>
                <a:lnTo>
                  <a:pt x="2431984" y="1974823"/>
                </a:lnTo>
                <a:lnTo>
                  <a:pt x="2438327" y="1974823"/>
                </a:lnTo>
                <a:lnTo>
                  <a:pt x="2438327" y="1968445"/>
                </a:lnTo>
                <a:lnTo>
                  <a:pt x="2431984" y="1968445"/>
                </a:lnTo>
                <a:lnTo>
                  <a:pt x="2431984" y="1371596"/>
                </a:lnTo>
                <a:lnTo>
                  <a:pt x="1835119" y="1371596"/>
                </a:lnTo>
                <a:moveTo>
                  <a:pt x="1225568" y="1371596"/>
                </a:moveTo>
                <a:lnTo>
                  <a:pt x="1225568" y="1371596"/>
                </a:lnTo>
                <a:lnTo>
                  <a:pt x="1225568" y="1371596"/>
                </a:lnTo>
                <a:lnTo>
                  <a:pt x="1225568" y="1968445"/>
                </a:lnTo>
                <a:lnTo>
                  <a:pt x="1822433" y="1968445"/>
                </a:lnTo>
                <a:lnTo>
                  <a:pt x="1822433" y="1828817"/>
                </a:lnTo>
                <a:lnTo>
                  <a:pt x="1822433" y="1828817"/>
                </a:lnTo>
                <a:lnTo>
                  <a:pt x="1822433" y="1371596"/>
                </a:lnTo>
                <a:lnTo>
                  <a:pt x="1225568" y="1371596"/>
                </a:lnTo>
                <a:moveTo>
                  <a:pt x="6102345" y="1371596"/>
                </a:moveTo>
                <a:lnTo>
                  <a:pt x="6102345" y="1828817"/>
                </a:lnTo>
                <a:lnTo>
                  <a:pt x="6102345" y="1968445"/>
                </a:lnTo>
                <a:lnTo>
                  <a:pt x="6699210" y="1968445"/>
                </a:lnTo>
                <a:lnTo>
                  <a:pt x="6699210" y="1828817"/>
                </a:lnTo>
                <a:lnTo>
                  <a:pt x="6699210" y="1371596"/>
                </a:lnTo>
                <a:lnTo>
                  <a:pt x="6102345" y="1371596"/>
                </a:lnTo>
                <a:moveTo>
                  <a:pt x="5492793" y="1371596"/>
                </a:moveTo>
                <a:lnTo>
                  <a:pt x="5492793" y="1968445"/>
                </a:lnTo>
                <a:lnTo>
                  <a:pt x="6089658" y="1968445"/>
                </a:lnTo>
                <a:lnTo>
                  <a:pt x="6089658" y="1828817"/>
                </a:lnTo>
                <a:lnTo>
                  <a:pt x="6089658" y="1371596"/>
                </a:lnTo>
                <a:lnTo>
                  <a:pt x="5492793" y="1371596"/>
                </a:lnTo>
                <a:moveTo>
                  <a:pt x="4883120" y="1371596"/>
                </a:moveTo>
                <a:lnTo>
                  <a:pt x="4883120" y="1968445"/>
                </a:lnTo>
                <a:lnTo>
                  <a:pt x="5479985" y="1968445"/>
                </a:lnTo>
                <a:lnTo>
                  <a:pt x="5479985" y="1828817"/>
                </a:lnTo>
                <a:lnTo>
                  <a:pt x="5479985" y="1828817"/>
                </a:lnTo>
                <a:lnTo>
                  <a:pt x="5479985" y="1371596"/>
                </a:lnTo>
                <a:lnTo>
                  <a:pt x="4883120" y="1371596"/>
                </a:lnTo>
                <a:moveTo>
                  <a:pt x="3664017" y="1371596"/>
                </a:moveTo>
                <a:lnTo>
                  <a:pt x="3664017" y="1371596"/>
                </a:lnTo>
                <a:lnTo>
                  <a:pt x="3664017" y="1371596"/>
                </a:lnTo>
                <a:lnTo>
                  <a:pt x="3664017" y="1968445"/>
                </a:lnTo>
                <a:lnTo>
                  <a:pt x="4260882" y="1968445"/>
                </a:lnTo>
                <a:lnTo>
                  <a:pt x="4260882" y="1828817"/>
                </a:lnTo>
                <a:lnTo>
                  <a:pt x="4260882" y="1828817"/>
                </a:lnTo>
                <a:lnTo>
                  <a:pt x="4260882" y="1371596"/>
                </a:lnTo>
                <a:lnTo>
                  <a:pt x="3664017" y="1371596"/>
                </a:lnTo>
                <a:moveTo>
                  <a:pt x="8540794" y="1371596"/>
                </a:moveTo>
                <a:lnTo>
                  <a:pt x="8540794" y="1828817"/>
                </a:lnTo>
                <a:lnTo>
                  <a:pt x="8540794" y="1968445"/>
                </a:lnTo>
                <a:lnTo>
                  <a:pt x="9137659" y="1968445"/>
                </a:lnTo>
                <a:lnTo>
                  <a:pt x="9137659" y="1828817"/>
                </a:lnTo>
                <a:lnTo>
                  <a:pt x="9137659" y="1371596"/>
                </a:lnTo>
                <a:lnTo>
                  <a:pt x="8540794" y="1371596"/>
                </a:lnTo>
                <a:moveTo>
                  <a:pt x="7931121" y="1371596"/>
                </a:moveTo>
                <a:lnTo>
                  <a:pt x="7931121" y="1828817"/>
                </a:lnTo>
                <a:lnTo>
                  <a:pt x="7931121" y="1968445"/>
                </a:lnTo>
                <a:lnTo>
                  <a:pt x="8527986" y="1968445"/>
                </a:lnTo>
                <a:lnTo>
                  <a:pt x="8527986" y="1828817"/>
                </a:lnTo>
                <a:lnTo>
                  <a:pt x="8527986" y="1371596"/>
                </a:lnTo>
                <a:lnTo>
                  <a:pt x="7931121" y="1371596"/>
                </a:lnTo>
                <a:moveTo>
                  <a:pt x="7321569" y="1371596"/>
                </a:moveTo>
                <a:lnTo>
                  <a:pt x="7321569" y="1828817"/>
                </a:lnTo>
                <a:lnTo>
                  <a:pt x="7321569" y="1968445"/>
                </a:lnTo>
                <a:lnTo>
                  <a:pt x="7918434" y="1968445"/>
                </a:lnTo>
                <a:lnTo>
                  <a:pt x="7918434" y="1828817"/>
                </a:lnTo>
                <a:lnTo>
                  <a:pt x="7918434" y="1371596"/>
                </a:lnTo>
                <a:lnTo>
                  <a:pt x="7321569" y="1371596"/>
                </a:lnTo>
                <a:moveTo>
                  <a:pt x="11588795" y="1371596"/>
                </a:moveTo>
                <a:lnTo>
                  <a:pt x="11588795" y="1828817"/>
                </a:lnTo>
                <a:lnTo>
                  <a:pt x="11588795" y="1968445"/>
                </a:lnTo>
                <a:lnTo>
                  <a:pt x="12185660" y="1968445"/>
                </a:lnTo>
                <a:lnTo>
                  <a:pt x="12185660" y="1828817"/>
                </a:lnTo>
                <a:lnTo>
                  <a:pt x="12185660" y="1371596"/>
                </a:lnTo>
                <a:lnTo>
                  <a:pt x="11588795" y="1371596"/>
                </a:lnTo>
                <a:moveTo>
                  <a:pt x="10979121" y="1371596"/>
                </a:moveTo>
                <a:lnTo>
                  <a:pt x="10979121" y="1828817"/>
                </a:lnTo>
                <a:lnTo>
                  <a:pt x="10979121" y="1968445"/>
                </a:lnTo>
                <a:lnTo>
                  <a:pt x="11575986" y="1968445"/>
                </a:lnTo>
                <a:lnTo>
                  <a:pt x="11575986" y="1828817"/>
                </a:lnTo>
                <a:lnTo>
                  <a:pt x="11575986" y="1371596"/>
                </a:lnTo>
                <a:lnTo>
                  <a:pt x="10979121" y="1371596"/>
                </a:lnTo>
                <a:moveTo>
                  <a:pt x="10369570" y="1371596"/>
                </a:moveTo>
                <a:lnTo>
                  <a:pt x="10369570" y="1828817"/>
                </a:lnTo>
                <a:lnTo>
                  <a:pt x="10369570" y="1968445"/>
                </a:lnTo>
                <a:lnTo>
                  <a:pt x="10966435" y="1968445"/>
                </a:lnTo>
                <a:lnTo>
                  <a:pt x="10966435" y="1828817"/>
                </a:lnTo>
                <a:lnTo>
                  <a:pt x="10966435" y="1371596"/>
                </a:lnTo>
                <a:lnTo>
                  <a:pt x="10369570" y="1371596"/>
                </a:lnTo>
                <a:moveTo>
                  <a:pt x="9759897" y="1371596"/>
                </a:moveTo>
                <a:lnTo>
                  <a:pt x="9759897" y="1828817"/>
                </a:lnTo>
                <a:lnTo>
                  <a:pt x="9759897" y="1968445"/>
                </a:lnTo>
                <a:lnTo>
                  <a:pt x="10356762" y="1968445"/>
                </a:lnTo>
                <a:lnTo>
                  <a:pt x="10356762" y="1828817"/>
                </a:lnTo>
                <a:lnTo>
                  <a:pt x="10356762" y="1371596"/>
                </a:lnTo>
                <a:lnTo>
                  <a:pt x="9759897" y="1371596"/>
                </a:lnTo>
                <a:moveTo>
                  <a:pt x="9150345" y="1371596"/>
                </a:moveTo>
                <a:lnTo>
                  <a:pt x="9150345" y="1371596"/>
                </a:lnTo>
                <a:lnTo>
                  <a:pt x="9150345" y="1828817"/>
                </a:lnTo>
                <a:lnTo>
                  <a:pt x="9150345" y="1968445"/>
                </a:lnTo>
                <a:lnTo>
                  <a:pt x="9747210" y="1968445"/>
                </a:lnTo>
                <a:lnTo>
                  <a:pt x="9747210" y="1828817"/>
                </a:lnTo>
                <a:lnTo>
                  <a:pt x="9747210" y="1371596"/>
                </a:lnTo>
                <a:lnTo>
                  <a:pt x="9150345" y="1371596"/>
                </a:lnTo>
                <a:moveTo>
                  <a:pt x="616017" y="761990"/>
                </a:moveTo>
                <a:lnTo>
                  <a:pt x="616017" y="761990"/>
                </a:lnTo>
                <a:lnTo>
                  <a:pt x="616017" y="761990"/>
                </a:lnTo>
                <a:lnTo>
                  <a:pt x="616017" y="1355891"/>
                </a:lnTo>
                <a:lnTo>
                  <a:pt x="1212882" y="1355891"/>
                </a:lnTo>
                <a:lnTo>
                  <a:pt x="1212882" y="1362063"/>
                </a:lnTo>
                <a:lnTo>
                  <a:pt x="1219225" y="1362063"/>
                </a:lnTo>
                <a:lnTo>
                  <a:pt x="1219225" y="1355891"/>
                </a:lnTo>
                <a:lnTo>
                  <a:pt x="1212882" y="1355891"/>
                </a:lnTo>
                <a:lnTo>
                  <a:pt x="1212882" y="761990"/>
                </a:lnTo>
                <a:lnTo>
                  <a:pt x="616017" y="761990"/>
                </a:lnTo>
                <a:moveTo>
                  <a:pt x="1225568" y="761990"/>
                </a:moveTo>
                <a:lnTo>
                  <a:pt x="1225568" y="761990"/>
                </a:lnTo>
                <a:lnTo>
                  <a:pt x="1225568" y="761990"/>
                </a:lnTo>
                <a:lnTo>
                  <a:pt x="1225568" y="1355891"/>
                </a:lnTo>
                <a:lnTo>
                  <a:pt x="1822433" y="1355891"/>
                </a:lnTo>
                <a:lnTo>
                  <a:pt x="1822433" y="1362063"/>
                </a:lnTo>
                <a:lnTo>
                  <a:pt x="1828776" y="1362063"/>
                </a:lnTo>
                <a:lnTo>
                  <a:pt x="1828776" y="1355891"/>
                </a:lnTo>
                <a:lnTo>
                  <a:pt x="1822433" y="1355891"/>
                </a:lnTo>
                <a:lnTo>
                  <a:pt x="1822433" y="761990"/>
                </a:lnTo>
                <a:lnTo>
                  <a:pt x="1225568" y="761990"/>
                </a:lnTo>
                <a:moveTo>
                  <a:pt x="1835241" y="761990"/>
                </a:moveTo>
                <a:lnTo>
                  <a:pt x="1835241" y="761990"/>
                </a:lnTo>
                <a:lnTo>
                  <a:pt x="1835241" y="761990"/>
                </a:lnTo>
                <a:lnTo>
                  <a:pt x="1835241" y="1355891"/>
                </a:lnTo>
                <a:lnTo>
                  <a:pt x="2432106" y="1355891"/>
                </a:lnTo>
                <a:lnTo>
                  <a:pt x="2432106" y="1362063"/>
                </a:lnTo>
                <a:lnTo>
                  <a:pt x="2438449" y="1362063"/>
                </a:lnTo>
                <a:lnTo>
                  <a:pt x="2438449" y="1355891"/>
                </a:lnTo>
                <a:lnTo>
                  <a:pt x="2432106" y="1355891"/>
                </a:lnTo>
                <a:lnTo>
                  <a:pt x="2432106" y="761990"/>
                </a:lnTo>
                <a:lnTo>
                  <a:pt x="1835241" y="761990"/>
                </a:lnTo>
                <a:moveTo>
                  <a:pt x="2444793" y="761990"/>
                </a:moveTo>
                <a:lnTo>
                  <a:pt x="2444793" y="761990"/>
                </a:lnTo>
                <a:lnTo>
                  <a:pt x="2444793" y="761990"/>
                </a:lnTo>
                <a:lnTo>
                  <a:pt x="2444793" y="1355891"/>
                </a:lnTo>
                <a:lnTo>
                  <a:pt x="3041658" y="1355891"/>
                </a:lnTo>
                <a:lnTo>
                  <a:pt x="3041658" y="1362063"/>
                </a:lnTo>
                <a:lnTo>
                  <a:pt x="3048001" y="1362063"/>
                </a:lnTo>
                <a:lnTo>
                  <a:pt x="3048001" y="1355891"/>
                </a:lnTo>
                <a:lnTo>
                  <a:pt x="3041658" y="1355891"/>
                </a:lnTo>
                <a:lnTo>
                  <a:pt x="3041658" y="761990"/>
                </a:lnTo>
                <a:lnTo>
                  <a:pt x="2444793" y="761990"/>
                </a:lnTo>
                <a:moveTo>
                  <a:pt x="3664017" y="761990"/>
                </a:moveTo>
                <a:lnTo>
                  <a:pt x="3664017" y="761990"/>
                </a:lnTo>
                <a:lnTo>
                  <a:pt x="3664017" y="761990"/>
                </a:lnTo>
                <a:lnTo>
                  <a:pt x="3664017" y="1355891"/>
                </a:lnTo>
                <a:lnTo>
                  <a:pt x="4260882" y="1355891"/>
                </a:lnTo>
                <a:lnTo>
                  <a:pt x="4260882" y="1362063"/>
                </a:lnTo>
                <a:lnTo>
                  <a:pt x="4267225" y="1362063"/>
                </a:lnTo>
                <a:lnTo>
                  <a:pt x="4267225" y="1362063"/>
                </a:lnTo>
                <a:lnTo>
                  <a:pt x="4267225" y="1355891"/>
                </a:lnTo>
                <a:lnTo>
                  <a:pt x="4260882" y="1355891"/>
                </a:lnTo>
                <a:lnTo>
                  <a:pt x="4260882" y="761990"/>
                </a:lnTo>
                <a:lnTo>
                  <a:pt x="3664017" y="761990"/>
                </a:lnTo>
                <a:moveTo>
                  <a:pt x="4273569" y="761990"/>
                </a:moveTo>
                <a:lnTo>
                  <a:pt x="4273569" y="761990"/>
                </a:lnTo>
                <a:lnTo>
                  <a:pt x="4273569" y="761990"/>
                </a:lnTo>
                <a:lnTo>
                  <a:pt x="4273569" y="1355891"/>
                </a:lnTo>
                <a:lnTo>
                  <a:pt x="4870434" y="1355891"/>
                </a:lnTo>
                <a:lnTo>
                  <a:pt x="4870434" y="1362063"/>
                </a:lnTo>
                <a:lnTo>
                  <a:pt x="4876777" y="1362063"/>
                </a:lnTo>
                <a:lnTo>
                  <a:pt x="4876777" y="1355891"/>
                </a:lnTo>
                <a:lnTo>
                  <a:pt x="4870434" y="1355891"/>
                </a:lnTo>
                <a:lnTo>
                  <a:pt x="4870434" y="761990"/>
                </a:lnTo>
                <a:lnTo>
                  <a:pt x="4273569" y="761990"/>
                </a:lnTo>
                <a:moveTo>
                  <a:pt x="4883120" y="761990"/>
                </a:moveTo>
                <a:lnTo>
                  <a:pt x="4883120" y="761990"/>
                </a:lnTo>
                <a:lnTo>
                  <a:pt x="4883120" y="1355891"/>
                </a:lnTo>
                <a:lnTo>
                  <a:pt x="5479985" y="1355891"/>
                </a:lnTo>
                <a:lnTo>
                  <a:pt x="5479985" y="1362063"/>
                </a:lnTo>
                <a:lnTo>
                  <a:pt x="5486328" y="1362063"/>
                </a:lnTo>
                <a:lnTo>
                  <a:pt x="5486328" y="1355891"/>
                </a:lnTo>
                <a:lnTo>
                  <a:pt x="5479985" y="1355891"/>
                </a:lnTo>
                <a:lnTo>
                  <a:pt x="5479985" y="761990"/>
                </a:lnTo>
                <a:lnTo>
                  <a:pt x="4883120" y="761990"/>
                </a:lnTo>
                <a:moveTo>
                  <a:pt x="5492793" y="761990"/>
                </a:moveTo>
                <a:lnTo>
                  <a:pt x="5492793" y="761990"/>
                </a:lnTo>
                <a:lnTo>
                  <a:pt x="5492793" y="761990"/>
                </a:lnTo>
                <a:lnTo>
                  <a:pt x="5492793" y="1355891"/>
                </a:lnTo>
                <a:lnTo>
                  <a:pt x="6089658" y="1355891"/>
                </a:lnTo>
                <a:lnTo>
                  <a:pt x="6089658" y="1362063"/>
                </a:lnTo>
                <a:lnTo>
                  <a:pt x="6096001" y="1362063"/>
                </a:lnTo>
                <a:lnTo>
                  <a:pt x="6096001" y="1355891"/>
                </a:lnTo>
                <a:lnTo>
                  <a:pt x="6089658" y="1355891"/>
                </a:lnTo>
                <a:lnTo>
                  <a:pt x="6089658" y="761990"/>
                </a:lnTo>
                <a:lnTo>
                  <a:pt x="5492793" y="761990"/>
                </a:lnTo>
                <a:moveTo>
                  <a:pt x="6102345" y="761990"/>
                </a:moveTo>
                <a:lnTo>
                  <a:pt x="6102345" y="761990"/>
                </a:lnTo>
                <a:lnTo>
                  <a:pt x="6102345" y="1355891"/>
                </a:lnTo>
                <a:lnTo>
                  <a:pt x="6699210" y="1355891"/>
                </a:lnTo>
                <a:lnTo>
                  <a:pt x="6699210" y="1362063"/>
                </a:lnTo>
                <a:lnTo>
                  <a:pt x="6705553" y="1362063"/>
                </a:lnTo>
                <a:lnTo>
                  <a:pt x="6705553" y="1355891"/>
                </a:lnTo>
                <a:lnTo>
                  <a:pt x="6699210" y="1355891"/>
                </a:lnTo>
                <a:lnTo>
                  <a:pt x="6699210" y="761990"/>
                </a:lnTo>
                <a:lnTo>
                  <a:pt x="6102345" y="761990"/>
                </a:lnTo>
                <a:moveTo>
                  <a:pt x="6711896" y="761990"/>
                </a:moveTo>
                <a:lnTo>
                  <a:pt x="6711896" y="761990"/>
                </a:lnTo>
                <a:lnTo>
                  <a:pt x="6711896" y="1355891"/>
                </a:lnTo>
                <a:lnTo>
                  <a:pt x="7308761" y="1355891"/>
                </a:lnTo>
                <a:lnTo>
                  <a:pt x="7308761" y="1362063"/>
                </a:lnTo>
                <a:lnTo>
                  <a:pt x="7315104" y="1362063"/>
                </a:lnTo>
                <a:lnTo>
                  <a:pt x="7315104" y="1355891"/>
                </a:lnTo>
                <a:lnTo>
                  <a:pt x="7308761" y="1355891"/>
                </a:lnTo>
                <a:lnTo>
                  <a:pt x="7308761" y="761990"/>
                </a:lnTo>
                <a:lnTo>
                  <a:pt x="6711896" y="761990"/>
                </a:lnTo>
                <a:moveTo>
                  <a:pt x="7321569" y="761990"/>
                </a:moveTo>
                <a:lnTo>
                  <a:pt x="7321569" y="761990"/>
                </a:lnTo>
                <a:lnTo>
                  <a:pt x="7321569" y="1355891"/>
                </a:lnTo>
                <a:lnTo>
                  <a:pt x="7918434" y="1355891"/>
                </a:lnTo>
                <a:lnTo>
                  <a:pt x="7918434" y="1362063"/>
                </a:lnTo>
                <a:lnTo>
                  <a:pt x="7924778" y="1362063"/>
                </a:lnTo>
                <a:lnTo>
                  <a:pt x="7924778" y="1355891"/>
                </a:lnTo>
                <a:lnTo>
                  <a:pt x="7918434" y="1355891"/>
                </a:lnTo>
                <a:lnTo>
                  <a:pt x="7918434" y="761990"/>
                </a:lnTo>
                <a:lnTo>
                  <a:pt x="7321569" y="761990"/>
                </a:lnTo>
                <a:moveTo>
                  <a:pt x="7931121" y="761990"/>
                </a:moveTo>
                <a:lnTo>
                  <a:pt x="7931121" y="761990"/>
                </a:lnTo>
                <a:lnTo>
                  <a:pt x="7931121" y="1355891"/>
                </a:lnTo>
                <a:lnTo>
                  <a:pt x="8527986" y="1355891"/>
                </a:lnTo>
                <a:lnTo>
                  <a:pt x="8527986" y="1362063"/>
                </a:lnTo>
                <a:lnTo>
                  <a:pt x="8534329" y="1362063"/>
                </a:lnTo>
                <a:lnTo>
                  <a:pt x="8534329" y="1355891"/>
                </a:lnTo>
                <a:lnTo>
                  <a:pt x="8527986" y="1355891"/>
                </a:lnTo>
                <a:lnTo>
                  <a:pt x="8527986" y="761990"/>
                </a:lnTo>
                <a:lnTo>
                  <a:pt x="7931121" y="761990"/>
                </a:lnTo>
                <a:moveTo>
                  <a:pt x="9150345" y="761990"/>
                </a:moveTo>
                <a:lnTo>
                  <a:pt x="9150345" y="761990"/>
                </a:lnTo>
                <a:lnTo>
                  <a:pt x="9150345" y="1355891"/>
                </a:lnTo>
                <a:lnTo>
                  <a:pt x="9747210" y="1355891"/>
                </a:lnTo>
                <a:lnTo>
                  <a:pt x="9747210" y="1362063"/>
                </a:lnTo>
                <a:lnTo>
                  <a:pt x="9753554" y="1362063"/>
                </a:lnTo>
                <a:lnTo>
                  <a:pt x="9753554" y="1355891"/>
                </a:lnTo>
                <a:lnTo>
                  <a:pt x="9747210" y="1355891"/>
                </a:lnTo>
                <a:lnTo>
                  <a:pt x="9747210" y="761990"/>
                </a:lnTo>
                <a:lnTo>
                  <a:pt x="9150345" y="761990"/>
                </a:lnTo>
                <a:moveTo>
                  <a:pt x="9759897" y="761990"/>
                </a:moveTo>
                <a:lnTo>
                  <a:pt x="9759897" y="761990"/>
                </a:lnTo>
                <a:lnTo>
                  <a:pt x="9759897" y="1355891"/>
                </a:lnTo>
                <a:lnTo>
                  <a:pt x="10356762" y="1355891"/>
                </a:lnTo>
                <a:lnTo>
                  <a:pt x="10356762" y="1362063"/>
                </a:lnTo>
                <a:lnTo>
                  <a:pt x="10363105" y="1362063"/>
                </a:lnTo>
                <a:lnTo>
                  <a:pt x="10363105" y="1355891"/>
                </a:lnTo>
                <a:lnTo>
                  <a:pt x="10356762" y="1355891"/>
                </a:lnTo>
                <a:lnTo>
                  <a:pt x="10356762" y="761990"/>
                </a:lnTo>
                <a:lnTo>
                  <a:pt x="9759897" y="761990"/>
                </a:lnTo>
                <a:moveTo>
                  <a:pt x="10369570" y="761990"/>
                </a:moveTo>
                <a:lnTo>
                  <a:pt x="10369570" y="761990"/>
                </a:lnTo>
                <a:lnTo>
                  <a:pt x="10369570" y="1355891"/>
                </a:lnTo>
                <a:lnTo>
                  <a:pt x="10966435" y="1355891"/>
                </a:lnTo>
                <a:lnTo>
                  <a:pt x="10966435" y="1362063"/>
                </a:lnTo>
                <a:lnTo>
                  <a:pt x="10972778" y="1362063"/>
                </a:lnTo>
                <a:lnTo>
                  <a:pt x="10972778" y="1355891"/>
                </a:lnTo>
                <a:lnTo>
                  <a:pt x="10966435" y="1355891"/>
                </a:lnTo>
                <a:lnTo>
                  <a:pt x="10966435" y="761990"/>
                </a:lnTo>
                <a:lnTo>
                  <a:pt x="10369570" y="761990"/>
                </a:lnTo>
                <a:moveTo>
                  <a:pt x="10979121" y="761990"/>
                </a:moveTo>
                <a:lnTo>
                  <a:pt x="10979121" y="761990"/>
                </a:lnTo>
                <a:lnTo>
                  <a:pt x="10979121" y="1355891"/>
                </a:lnTo>
                <a:lnTo>
                  <a:pt x="11575986" y="1355891"/>
                </a:lnTo>
                <a:lnTo>
                  <a:pt x="11575986" y="1362063"/>
                </a:lnTo>
                <a:lnTo>
                  <a:pt x="11582330" y="1362063"/>
                </a:lnTo>
                <a:lnTo>
                  <a:pt x="11582330" y="1355891"/>
                </a:lnTo>
                <a:lnTo>
                  <a:pt x="11575986" y="1355891"/>
                </a:lnTo>
                <a:lnTo>
                  <a:pt x="11575986" y="761990"/>
                </a:lnTo>
                <a:lnTo>
                  <a:pt x="10979121" y="761990"/>
                </a:lnTo>
                <a:moveTo>
                  <a:pt x="11588795" y="761990"/>
                </a:moveTo>
                <a:lnTo>
                  <a:pt x="11588795" y="761990"/>
                </a:lnTo>
                <a:lnTo>
                  <a:pt x="11588795" y="1355891"/>
                </a:lnTo>
                <a:lnTo>
                  <a:pt x="12185660" y="1355891"/>
                </a:lnTo>
                <a:lnTo>
                  <a:pt x="12185660" y="1362063"/>
                </a:lnTo>
                <a:lnTo>
                  <a:pt x="12192003" y="1362063"/>
                </a:lnTo>
                <a:lnTo>
                  <a:pt x="12192003" y="1355891"/>
                </a:lnTo>
                <a:lnTo>
                  <a:pt x="12185660" y="1355891"/>
                </a:lnTo>
                <a:lnTo>
                  <a:pt x="12185660" y="761990"/>
                </a:lnTo>
                <a:lnTo>
                  <a:pt x="11588795" y="761990"/>
                </a:lnTo>
                <a:moveTo>
                  <a:pt x="12185660" y="0"/>
                </a:moveTo>
                <a:lnTo>
                  <a:pt x="12198346" y="0"/>
                </a:lnTo>
                <a:lnTo>
                  <a:pt x="12198346" y="609606"/>
                </a:lnTo>
                <a:lnTo>
                  <a:pt x="12198346" y="754172"/>
                </a:lnTo>
                <a:lnTo>
                  <a:pt x="12198346" y="762058"/>
                </a:lnTo>
                <a:lnTo>
                  <a:pt x="12198346" y="1362132"/>
                </a:lnTo>
                <a:lnTo>
                  <a:pt x="12198346" y="1363777"/>
                </a:lnTo>
                <a:lnTo>
                  <a:pt x="12198346" y="1371664"/>
                </a:lnTo>
                <a:lnTo>
                  <a:pt x="12198346" y="1828886"/>
                </a:lnTo>
                <a:lnTo>
                  <a:pt x="12198346" y="1974892"/>
                </a:lnTo>
                <a:lnTo>
                  <a:pt x="12198346" y="1981270"/>
                </a:lnTo>
                <a:lnTo>
                  <a:pt x="12198346" y="2581343"/>
                </a:lnTo>
                <a:lnTo>
                  <a:pt x="12198346" y="2582989"/>
                </a:lnTo>
                <a:lnTo>
                  <a:pt x="12198346" y="2590876"/>
                </a:lnTo>
                <a:lnTo>
                  <a:pt x="12198346" y="3194103"/>
                </a:lnTo>
                <a:lnTo>
                  <a:pt x="12198346" y="3200481"/>
                </a:lnTo>
                <a:lnTo>
                  <a:pt x="12198346" y="3200481"/>
                </a:lnTo>
                <a:lnTo>
                  <a:pt x="12198346" y="3803778"/>
                </a:lnTo>
                <a:lnTo>
                  <a:pt x="12198346" y="3810087"/>
                </a:lnTo>
                <a:lnTo>
                  <a:pt x="12198346" y="4413383"/>
                </a:lnTo>
                <a:lnTo>
                  <a:pt x="12198346" y="4419693"/>
                </a:lnTo>
                <a:lnTo>
                  <a:pt x="12198346" y="5016611"/>
                </a:lnTo>
                <a:lnTo>
                  <a:pt x="12198346" y="5023058"/>
                </a:lnTo>
                <a:lnTo>
                  <a:pt x="12198346" y="5029367"/>
                </a:lnTo>
                <a:lnTo>
                  <a:pt x="12198346" y="5632526"/>
                </a:lnTo>
                <a:lnTo>
                  <a:pt x="12198346" y="5638973"/>
                </a:lnTo>
                <a:lnTo>
                  <a:pt x="12192003" y="5638973"/>
                </a:lnTo>
                <a:lnTo>
                  <a:pt x="11588795" y="5638973"/>
                </a:lnTo>
                <a:lnTo>
                  <a:pt x="11582451" y="5638973"/>
                </a:lnTo>
                <a:lnTo>
                  <a:pt x="10979243" y="5638973"/>
                </a:lnTo>
                <a:lnTo>
                  <a:pt x="10972900" y="5638973"/>
                </a:lnTo>
                <a:lnTo>
                  <a:pt x="10972900" y="5643705"/>
                </a:lnTo>
                <a:lnTo>
                  <a:pt x="10979243" y="5643705"/>
                </a:lnTo>
                <a:lnTo>
                  <a:pt x="10979243" y="6236097"/>
                </a:lnTo>
                <a:lnTo>
                  <a:pt x="11576108" y="6236097"/>
                </a:lnTo>
                <a:lnTo>
                  <a:pt x="11576108" y="6242338"/>
                </a:lnTo>
                <a:lnTo>
                  <a:pt x="11582451" y="6242338"/>
                </a:lnTo>
                <a:lnTo>
                  <a:pt x="11582451" y="6236097"/>
                </a:lnTo>
                <a:lnTo>
                  <a:pt x="11576108" y="6236097"/>
                </a:lnTo>
                <a:lnTo>
                  <a:pt x="11576108" y="5643705"/>
                </a:lnTo>
                <a:lnTo>
                  <a:pt x="11588794" y="5643705"/>
                </a:lnTo>
                <a:lnTo>
                  <a:pt x="11588794" y="6236097"/>
                </a:lnTo>
                <a:lnTo>
                  <a:pt x="12185659" y="6236097"/>
                </a:lnTo>
                <a:lnTo>
                  <a:pt x="12185659" y="6242338"/>
                </a:lnTo>
                <a:lnTo>
                  <a:pt x="12192003" y="6242338"/>
                </a:lnTo>
                <a:lnTo>
                  <a:pt x="12192003" y="6236097"/>
                </a:lnTo>
                <a:lnTo>
                  <a:pt x="12185659" y="6236097"/>
                </a:lnTo>
                <a:lnTo>
                  <a:pt x="12185659" y="5643705"/>
                </a:lnTo>
                <a:lnTo>
                  <a:pt x="12198346" y="5643705"/>
                </a:lnTo>
                <a:lnTo>
                  <a:pt x="12198346" y="6242338"/>
                </a:lnTo>
                <a:lnTo>
                  <a:pt x="12198346" y="6248578"/>
                </a:lnTo>
                <a:lnTo>
                  <a:pt x="12192003" y="6248578"/>
                </a:lnTo>
                <a:lnTo>
                  <a:pt x="11588794" y="6248578"/>
                </a:lnTo>
                <a:lnTo>
                  <a:pt x="11582451" y="6248578"/>
                </a:lnTo>
                <a:lnTo>
                  <a:pt x="10979243" y="6248578"/>
                </a:lnTo>
                <a:lnTo>
                  <a:pt x="10972900" y="6248578"/>
                </a:lnTo>
                <a:lnTo>
                  <a:pt x="10369691" y="6248578"/>
                </a:lnTo>
                <a:lnTo>
                  <a:pt x="10363348" y="6248578"/>
                </a:lnTo>
                <a:lnTo>
                  <a:pt x="9760140" y="6248578"/>
                </a:lnTo>
                <a:lnTo>
                  <a:pt x="9753797" y="6248578"/>
                </a:lnTo>
                <a:lnTo>
                  <a:pt x="9150589" y="6248578"/>
                </a:lnTo>
                <a:lnTo>
                  <a:pt x="9144245" y="6248578"/>
                </a:lnTo>
                <a:lnTo>
                  <a:pt x="8541037" y="6248578"/>
                </a:lnTo>
                <a:lnTo>
                  <a:pt x="8534694" y="6248578"/>
                </a:lnTo>
                <a:lnTo>
                  <a:pt x="7931486" y="6248578"/>
                </a:lnTo>
                <a:lnTo>
                  <a:pt x="7925143" y="6248578"/>
                </a:lnTo>
                <a:lnTo>
                  <a:pt x="7321934" y="6248578"/>
                </a:lnTo>
                <a:lnTo>
                  <a:pt x="7315591" y="6248578"/>
                </a:lnTo>
                <a:lnTo>
                  <a:pt x="6712383" y="6248578"/>
                </a:lnTo>
                <a:lnTo>
                  <a:pt x="6706040" y="6248578"/>
                </a:lnTo>
                <a:lnTo>
                  <a:pt x="6706040" y="6248578"/>
                </a:lnTo>
                <a:lnTo>
                  <a:pt x="6712383" y="6248578"/>
                </a:lnTo>
                <a:lnTo>
                  <a:pt x="6712383" y="6845634"/>
                </a:lnTo>
                <a:lnTo>
                  <a:pt x="7309248" y="6845634"/>
                </a:lnTo>
                <a:lnTo>
                  <a:pt x="7309248" y="6851943"/>
                </a:lnTo>
                <a:lnTo>
                  <a:pt x="7315591" y="6851943"/>
                </a:lnTo>
                <a:lnTo>
                  <a:pt x="7315591" y="6845634"/>
                </a:lnTo>
                <a:lnTo>
                  <a:pt x="7309248" y="6845634"/>
                </a:lnTo>
                <a:lnTo>
                  <a:pt x="7309248" y="6248578"/>
                </a:lnTo>
                <a:lnTo>
                  <a:pt x="7321934" y="6248578"/>
                </a:lnTo>
                <a:lnTo>
                  <a:pt x="7321934" y="6845634"/>
                </a:lnTo>
                <a:lnTo>
                  <a:pt x="7918799" y="6845634"/>
                </a:lnTo>
                <a:lnTo>
                  <a:pt x="7918799" y="6851943"/>
                </a:lnTo>
                <a:lnTo>
                  <a:pt x="7925143" y="6851943"/>
                </a:lnTo>
                <a:lnTo>
                  <a:pt x="7925143" y="6845634"/>
                </a:lnTo>
                <a:lnTo>
                  <a:pt x="7918799" y="6845634"/>
                </a:lnTo>
                <a:lnTo>
                  <a:pt x="7918799" y="6248578"/>
                </a:lnTo>
                <a:lnTo>
                  <a:pt x="7931486" y="6248578"/>
                </a:lnTo>
                <a:lnTo>
                  <a:pt x="7931486" y="6845634"/>
                </a:lnTo>
                <a:lnTo>
                  <a:pt x="8528351" y="6845634"/>
                </a:lnTo>
                <a:lnTo>
                  <a:pt x="8528351" y="6851943"/>
                </a:lnTo>
                <a:lnTo>
                  <a:pt x="8534694" y="6851943"/>
                </a:lnTo>
                <a:lnTo>
                  <a:pt x="8534694" y="6845634"/>
                </a:lnTo>
                <a:lnTo>
                  <a:pt x="8528351" y="6845634"/>
                </a:lnTo>
                <a:lnTo>
                  <a:pt x="8528351" y="6248578"/>
                </a:lnTo>
                <a:lnTo>
                  <a:pt x="8541037" y="6248578"/>
                </a:lnTo>
                <a:lnTo>
                  <a:pt x="8541037" y="6845634"/>
                </a:lnTo>
                <a:lnTo>
                  <a:pt x="9137902" y="6845634"/>
                </a:lnTo>
                <a:lnTo>
                  <a:pt x="9137902" y="6851943"/>
                </a:lnTo>
                <a:lnTo>
                  <a:pt x="9144245" y="6851943"/>
                </a:lnTo>
                <a:lnTo>
                  <a:pt x="9144245" y="6845634"/>
                </a:lnTo>
                <a:lnTo>
                  <a:pt x="9137902" y="6845634"/>
                </a:lnTo>
                <a:lnTo>
                  <a:pt x="9137902" y="6248578"/>
                </a:lnTo>
                <a:lnTo>
                  <a:pt x="9150588" y="6248578"/>
                </a:lnTo>
                <a:lnTo>
                  <a:pt x="9150588" y="6845634"/>
                </a:lnTo>
                <a:lnTo>
                  <a:pt x="9747453" y="6845634"/>
                </a:lnTo>
                <a:lnTo>
                  <a:pt x="9747453" y="6851943"/>
                </a:lnTo>
                <a:lnTo>
                  <a:pt x="9753797" y="6851943"/>
                </a:lnTo>
                <a:lnTo>
                  <a:pt x="9753797" y="6845634"/>
                </a:lnTo>
                <a:lnTo>
                  <a:pt x="9747453" y="6845634"/>
                </a:lnTo>
                <a:lnTo>
                  <a:pt x="9747453" y="6248578"/>
                </a:lnTo>
                <a:lnTo>
                  <a:pt x="9760140" y="6248578"/>
                </a:lnTo>
                <a:lnTo>
                  <a:pt x="9760140" y="6845634"/>
                </a:lnTo>
                <a:lnTo>
                  <a:pt x="10357005" y="6845634"/>
                </a:lnTo>
                <a:lnTo>
                  <a:pt x="10357005" y="6851943"/>
                </a:lnTo>
                <a:lnTo>
                  <a:pt x="10363348" y="6851943"/>
                </a:lnTo>
                <a:lnTo>
                  <a:pt x="10363348" y="6845634"/>
                </a:lnTo>
                <a:lnTo>
                  <a:pt x="10357005" y="6845634"/>
                </a:lnTo>
                <a:lnTo>
                  <a:pt x="10357005" y="6248578"/>
                </a:lnTo>
                <a:lnTo>
                  <a:pt x="10369691" y="6248578"/>
                </a:lnTo>
                <a:lnTo>
                  <a:pt x="10369691" y="6845634"/>
                </a:lnTo>
                <a:lnTo>
                  <a:pt x="10966556" y="6845634"/>
                </a:lnTo>
                <a:lnTo>
                  <a:pt x="10966556" y="6851943"/>
                </a:lnTo>
                <a:lnTo>
                  <a:pt x="10972899" y="6851943"/>
                </a:lnTo>
                <a:lnTo>
                  <a:pt x="10972899" y="6845634"/>
                </a:lnTo>
                <a:lnTo>
                  <a:pt x="10966556" y="6845634"/>
                </a:lnTo>
                <a:lnTo>
                  <a:pt x="10966556" y="6248578"/>
                </a:lnTo>
                <a:lnTo>
                  <a:pt x="10979242" y="6248578"/>
                </a:lnTo>
                <a:lnTo>
                  <a:pt x="10979242" y="6845634"/>
                </a:lnTo>
                <a:lnTo>
                  <a:pt x="11576107" y="6845634"/>
                </a:lnTo>
                <a:lnTo>
                  <a:pt x="11576107" y="6851943"/>
                </a:lnTo>
                <a:lnTo>
                  <a:pt x="11582450" y="6851943"/>
                </a:lnTo>
                <a:lnTo>
                  <a:pt x="11582450" y="6845634"/>
                </a:lnTo>
                <a:lnTo>
                  <a:pt x="11576107" y="6845634"/>
                </a:lnTo>
                <a:lnTo>
                  <a:pt x="11576107" y="6248578"/>
                </a:lnTo>
                <a:lnTo>
                  <a:pt x="11588794" y="6248578"/>
                </a:lnTo>
                <a:lnTo>
                  <a:pt x="11588794" y="6845634"/>
                </a:lnTo>
                <a:lnTo>
                  <a:pt x="12185659" y="6845634"/>
                </a:lnTo>
                <a:lnTo>
                  <a:pt x="12185659" y="6851943"/>
                </a:lnTo>
                <a:lnTo>
                  <a:pt x="12192002" y="6851943"/>
                </a:lnTo>
                <a:lnTo>
                  <a:pt x="12192002" y="6845634"/>
                </a:lnTo>
                <a:lnTo>
                  <a:pt x="12185659" y="6845634"/>
                </a:lnTo>
                <a:lnTo>
                  <a:pt x="12185659" y="6248578"/>
                </a:lnTo>
                <a:lnTo>
                  <a:pt x="12198345" y="6248578"/>
                </a:lnTo>
                <a:lnTo>
                  <a:pt x="12198345" y="6851875"/>
                </a:lnTo>
                <a:lnTo>
                  <a:pt x="12198345" y="6858184"/>
                </a:lnTo>
                <a:lnTo>
                  <a:pt x="12192002" y="6858184"/>
                </a:lnTo>
                <a:lnTo>
                  <a:pt x="11588793" y="6858184"/>
                </a:lnTo>
                <a:lnTo>
                  <a:pt x="11582450" y="6858184"/>
                </a:lnTo>
                <a:lnTo>
                  <a:pt x="10979242" y="6858184"/>
                </a:lnTo>
                <a:lnTo>
                  <a:pt x="10972899" y="6858184"/>
                </a:lnTo>
                <a:lnTo>
                  <a:pt x="10369691" y="6858184"/>
                </a:lnTo>
                <a:lnTo>
                  <a:pt x="10363347" y="6858184"/>
                </a:lnTo>
                <a:lnTo>
                  <a:pt x="9760139" y="6858184"/>
                </a:lnTo>
                <a:lnTo>
                  <a:pt x="9753796" y="6858184"/>
                </a:lnTo>
                <a:lnTo>
                  <a:pt x="9150588" y="6858184"/>
                </a:lnTo>
                <a:lnTo>
                  <a:pt x="9144245" y="6858184"/>
                </a:lnTo>
                <a:lnTo>
                  <a:pt x="8541036" y="6858184"/>
                </a:lnTo>
                <a:lnTo>
                  <a:pt x="8534693" y="6858184"/>
                </a:lnTo>
                <a:lnTo>
                  <a:pt x="7931485" y="6858184"/>
                </a:lnTo>
                <a:lnTo>
                  <a:pt x="7925142" y="6858184"/>
                </a:lnTo>
                <a:lnTo>
                  <a:pt x="7321934" y="6858184"/>
                </a:lnTo>
                <a:lnTo>
                  <a:pt x="7315590" y="6858184"/>
                </a:lnTo>
                <a:lnTo>
                  <a:pt x="6712382" y="6858184"/>
                </a:lnTo>
                <a:lnTo>
                  <a:pt x="6706039" y="6858184"/>
                </a:lnTo>
                <a:lnTo>
                  <a:pt x="6102831" y="6858184"/>
                </a:lnTo>
                <a:lnTo>
                  <a:pt x="6096487" y="6858184"/>
                </a:lnTo>
                <a:lnTo>
                  <a:pt x="5493279" y="6858184"/>
                </a:lnTo>
                <a:lnTo>
                  <a:pt x="5486936" y="6858184"/>
                </a:lnTo>
                <a:lnTo>
                  <a:pt x="4883728" y="6858184"/>
                </a:lnTo>
                <a:lnTo>
                  <a:pt x="4877385" y="6858184"/>
                </a:lnTo>
                <a:lnTo>
                  <a:pt x="4274176" y="6858184"/>
                </a:lnTo>
                <a:lnTo>
                  <a:pt x="4267833" y="6858184"/>
                </a:lnTo>
                <a:lnTo>
                  <a:pt x="3664625" y="6858184"/>
                </a:lnTo>
                <a:lnTo>
                  <a:pt x="3658282" y="6858184"/>
                </a:lnTo>
                <a:lnTo>
                  <a:pt x="3055074" y="6858184"/>
                </a:lnTo>
                <a:lnTo>
                  <a:pt x="3048730" y="6858184"/>
                </a:lnTo>
                <a:lnTo>
                  <a:pt x="2445522" y="6858184"/>
                </a:lnTo>
                <a:lnTo>
                  <a:pt x="2439179" y="6858184"/>
                </a:lnTo>
                <a:lnTo>
                  <a:pt x="2439179" y="6858184"/>
                </a:lnTo>
                <a:lnTo>
                  <a:pt x="1835971" y="6858184"/>
                </a:lnTo>
                <a:lnTo>
                  <a:pt x="1829628" y="6858184"/>
                </a:lnTo>
                <a:lnTo>
                  <a:pt x="1829628" y="6858184"/>
                </a:lnTo>
                <a:lnTo>
                  <a:pt x="1226419" y="6858184"/>
                </a:lnTo>
                <a:lnTo>
                  <a:pt x="1220076" y="6858184"/>
                </a:lnTo>
                <a:lnTo>
                  <a:pt x="1220076" y="6858184"/>
                </a:lnTo>
                <a:lnTo>
                  <a:pt x="616868" y="6858184"/>
                </a:lnTo>
                <a:lnTo>
                  <a:pt x="610525" y="6858184"/>
                </a:lnTo>
                <a:lnTo>
                  <a:pt x="973" y="6858184"/>
                </a:lnTo>
                <a:lnTo>
                  <a:pt x="973" y="6845634"/>
                </a:lnTo>
                <a:lnTo>
                  <a:pt x="604182" y="6845634"/>
                </a:lnTo>
                <a:lnTo>
                  <a:pt x="604182" y="6851943"/>
                </a:lnTo>
                <a:lnTo>
                  <a:pt x="610525" y="6851943"/>
                </a:lnTo>
                <a:lnTo>
                  <a:pt x="610525" y="6845634"/>
                </a:lnTo>
                <a:lnTo>
                  <a:pt x="604182" y="6845634"/>
                </a:lnTo>
                <a:lnTo>
                  <a:pt x="604182" y="6248578"/>
                </a:lnTo>
                <a:lnTo>
                  <a:pt x="616868" y="6248578"/>
                </a:lnTo>
                <a:lnTo>
                  <a:pt x="616868" y="6845634"/>
                </a:lnTo>
                <a:lnTo>
                  <a:pt x="1213733" y="6845634"/>
                </a:lnTo>
                <a:lnTo>
                  <a:pt x="1213733" y="6851943"/>
                </a:lnTo>
                <a:lnTo>
                  <a:pt x="1220076" y="6851943"/>
                </a:lnTo>
                <a:lnTo>
                  <a:pt x="1220076" y="6845634"/>
                </a:lnTo>
                <a:lnTo>
                  <a:pt x="1213733" y="6845634"/>
                </a:lnTo>
                <a:lnTo>
                  <a:pt x="1213733" y="6248578"/>
                </a:lnTo>
                <a:lnTo>
                  <a:pt x="1226419" y="6248578"/>
                </a:lnTo>
                <a:lnTo>
                  <a:pt x="1226419" y="6845634"/>
                </a:lnTo>
                <a:lnTo>
                  <a:pt x="1823284" y="6845634"/>
                </a:lnTo>
                <a:lnTo>
                  <a:pt x="1823284" y="6851943"/>
                </a:lnTo>
                <a:lnTo>
                  <a:pt x="1829627" y="6851943"/>
                </a:lnTo>
                <a:lnTo>
                  <a:pt x="1829627" y="6845634"/>
                </a:lnTo>
                <a:lnTo>
                  <a:pt x="1823284" y="6845634"/>
                </a:lnTo>
                <a:lnTo>
                  <a:pt x="1823284" y="6248578"/>
                </a:lnTo>
                <a:lnTo>
                  <a:pt x="1835971" y="6248578"/>
                </a:lnTo>
                <a:lnTo>
                  <a:pt x="1835971" y="6845634"/>
                </a:lnTo>
                <a:lnTo>
                  <a:pt x="2432836" y="6845634"/>
                </a:lnTo>
                <a:lnTo>
                  <a:pt x="2432836" y="6851943"/>
                </a:lnTo>
                <a:lnTo>
                  <a:pt x="2439179" y="6851943"/>
                </a:lnTo>
                <a:lnTo>
                  <a:pt x="2439179" y="6845634"/>
                </a:lnTo>
                <a:lnTo>
                  <a:pt x="2432836" y="6845634"/>
                </a:lnTo>
                <a:lnTo>
                  <a:pt x="2432836" y="6248578"/>
                </a:lnTo>
                <a:lnTo>
                  <a:pt x="2445522" y="6248578"/>
                </a:lnTo>
                <a:lnTo>
                  <a:pt x="2445522" y="6845634"/>
                </a:lnTo>
                <a:lnTo>
                  <a:pt x="3042387" y="6845634"/>
                </a:lnTo>
                <a:lnTo>
                  <a:pt x="3042387" y="6851943"/>
                </a:lnTo>
                <a:lnTo>
                  <a:pt x="3048730" y="6851943"/>
                </a:lnTo>
                <a:lnTo>
                  <a:pt x="3048730" y="6845634"/>
                </a:lnTo>
                <a:lnTo>
                  <a:pt x="3042387" y="6845634"/>
                </a:lnTo>
                <a:lnTo>
                  <a:pt x="3042387" y="6248578"/>
                </a:lnTo>
                <a:lnTo>
                  <a:pt x="3055073" y="6248578"/>
                </a:lnTo>
                <a:lnTo>
                  <a:pt x="3055073" y="6845634"/>
                </a:lnTo>
                <a:lnTo>
                  <a:pt x="3651938" y="6845634"/>
                </a:lnTo>
                <a:lnTo>
                  <a:pt x="3651938" y="6851943"/>
                </a:lnTo>
                <a:lnTo>
                  <a:pt x="3658281" y="6851943"/>
                </a:lnTo>
                <a:lnTo>
                  <a:pt x="3658281" y="6845634"/>
                </a:lnTo>
                <a:lnTo>
                  <a:pt x="3651938" y="6845634"/>
                </a:lnTo>
                <a:lnTo>
                  <a:pt x="3651938" y="6248578"/>
                </a:lnTo>
                <a:lnTo>
                  <a:pt x="3658281" y="6248578"/>
                </a:lnTo>
                <a:lnTo>
                  <a:pt x="3658281" y="6248578"/>
                </a:lnTo>
                <a:lnTo>
                  <a:pt x="3055073" y="6248578"/>
                </a:lnTo>
                <a:lnTo>
                  <a:pt x="3048730" y="6248578"/>
                </a:lnTo>
                <a:lnTo>
                  <a:pt x="3048730" y="6248578"/>
                </a:lnTo>
                <a:lnTo>
                  <a:pt x="2445522" y="6248578"/>
                </a:lnTo>
                <a:lnTo>
                  <a:pt x="2439179" y="6248578"/>
                </a:lnTo>
                <a:lnTo>
                  <a:pt x="1835970" y="6248578"/>
                </a:lnTo>
                <a:lnTo>
                  <a:pt x="1829627" y="6248578"/>
                </a:lnTo>
                <a:lnTo>
                  <a:pt x="1829627" y="6248578"/>
                </a:lnTo>
                <a:lnTo>
                  <a:pt x="1226419" y="6248578"/>
                </a:lnTo>
                <a:lnTo>
                  <a:pt x="1220076" y="6248578"/>
                </a:lnTo>
                <a:lnTo>
                  <a:pt x="1220076" y="6248578"/>
                </a:lnTo>
                <a:lnTo>
                  <a:pt x="616867" y="6248578"/>
                </a:lnTo>
                <a:lnTo>
                  <a:pt x="610524" y="6248578"/>
                </a:lnTo>
                <a:lnTo>
                  <a:pt x="610524" y="6248578"/>
                </a:lnTo>
                <a:lnTo>
                  <a:pt x="973" y="6248578"/>
                </a:lnTo>
                <a:lnTo>
                  <a:pt x="973" y="6236097"/>
                </a:lnTo>
                <a:lnTo>
                  <a:pt x="604181" y="6236097"/>
                </a:lnTo>
                <a:lnTo>
                  <a:pt x="604181" y="6242338"/>
                </a:lnTo>
                <a:lnTo>
                  <a:pt x="610524" y="6242338"/>
                </a:lnTo>
                <a:lnTo>
                  <a:pt x="610524" y="6236097"/>
                </a:lnTo>
                <a:lnTo>
                  <a:pt x="604181" y="6236097"/>
                </a:lnTo>
                <a:lnTo>
                  <a:pt x="604181" y="5643705"/>
                </a:lnTo>
                <a:lnTo>
                  <a:pt x="610524" y="5643705"/>
                </a:lnTo>
                <a:lnTo>
                  <a:pt x="610524" y="5638973"/>
                </a:lnTo>
                <a:lnTo>
                  <a:pt x="973" y="5638973"/>
                </a:lnTo>
                <a:lnTo>
                  <a:pt x="973" y="5626148"/>
                </a:lnTo>
                <a:lnTo>
                  <a:pt x="604181" y="5626148"/>
                </a:lnTo>
                <a:lnTo>
                  <a:pt x="604181" y="5632595"/>
                </a:lnTo>
                <a:lnTo>
                  <a:pt x="610524" y="5632595"/>
                </a:lnTo>
                <a:lnTo>
                  <a:pt x="610524" y="5629509"/>
                </a:lnTo>
                <a:lnTo>
                  <a:pt x="610524" y="5629509"/>
                </a:lnTo>
                <a:lnTo>
                  <a:pt x="610524" y="5626217"/>
                </a:lnTo>
                <a:lnTo>
                  <a:pt x="604181" y="5626217"/>
                </a:lnTo>
                <a:lnTo>
                  <a:pt x="604181" y="5029436"/>
                </a:lnTo>
                <a:lnTo>
                  <a:pt x="973" y="5029436"/>
                </a:lnTo>
                <a:lnTo>
                  <a:pt x="973" y="5016886"/>
                </a:lnTo>
                <a:lnTo>
                  <a:pt x="604181" y="5016886"/>
                </a:lnTo>
                <a:lnTo>
                  <a:pt x="604181" y="5016748"/>
                </a:lnTo>
                <a:lnTo>
                  <a:pt x="604181" y="5016748"/>
                </a:lnTo>
                <a:lnTo>
                  <a:pt x="604181" y="4419830"/>
                </a:lnTo>
                <a:lnTo>
                  <a:pt x="973" y="4419830"/>
                </a:lnTo>
                <a:lnTo>
                  <a:pt x="973" y="4407280"/>
                </a:lnTo>
                <a:lnTo>
                  <a:pt x="604181" y="4407280"/>
                </a:lnTo>
                <a:lnTo>
                  <a:pt x="604181" y="4413589"/>
                </a:lnTo>
                <a:lnTo>
                  <a:pt x="610524" y="4413589"/>
                </a:lnTo>
                <a:lnTo>
                  <a:pt x="610524" y="4407280"/>
                </a:lnTo>
                <a:lnTo>
                  <a:pt x="604181" y="4407280"/>
                </a:lnTo>
                <a:lnTo>
                  <a:pt x="604181" y="3810224"/>
                </a:lnTo>
                <a:lnTo>
                  <a:pt x="973" y="3810224"/>
                </a:lnTo>
                <a:lnTo>
                  <a:pt x="973" y="3797674"/>
                </a:lnTo>
                <a:lnTo>
                  <a:pt x="604181" y="3797674"/>
                </a:lnTo>
                <a:lnTo>
                  <a:pt x="604181" y="3803983"/>
                </a:lnTo>
                <a:lnTo>
                  <a:pt x="610524" y="3803983"/>
                </a:lnTo>
                <a:lnTo>
                  <a:pt x="610524" y="3797674"/>
                </a:lnTo>
                <a:lnTo>
                  <a:pt x="604181" y="3797674"/>
                </a:lnTo>
                <a:lnTo>
                  <a:pt x="604181" y="3200687"/>
                </a:lnTo>
                <a:lnTo>
                  <a:pt x="973" y="3200687"/>
                </a:lnTo>
                <a:lnTo>
                  <a:pt x="973" y="3187931"/>
                </a:lnTo>
                <a:lnTo>
                  <a:pt x="604181" y="3187931"/>
                </a:lnTo>
                <a:lnTo>
                  <a:pt x="604181" y="3194309"/>
                </a:lnTo>
                <a:lnTo>
                  <a:pt x="610524" y="3194309"/>
                </a:lnTo>
                <a:lnTo>
                  <a:pt x="610524" y="3187931"/>
                </a:lnTo>
                <a:lnTo>
                  <a:pt x="604181" y="3187931"/>
                </a:lnTo>
                <a:lnTo>
                  <a:pt x="604181" y="2591081"/>
                </a:lnTo>
                <a:lnTo>
                  <a:pt x="973" y="2591081"/>
                </a:lnTo>
                <a:lnTo>
                  <a:pt x="973" y="2578531"/>
                </a:lnTo>
                <a:lnTo>
                  <a:pt x="604181" y="2578531"/>
                </a:lnTo>
                <a:lnTo>
                  <a:pt x="604181" y="2581549"/>
                </a:lnTo>
                <a:lnTo>
                  <a:pt x="610524" y="2581549"/>
                </a:lnTo>
                <a:lnTo>
                  <a:pt x="610524" y="2578531"/>
                </a:lnTo>
                <a:lnTo>
                  <a:pt x="604181" y="2578531"/>
                </a:lnTo>
                <a:lnTo>
                  <a:pt x="604181" y="1981476"/>
                </a:lnTo>
                <a:lnTo>
                  <a:pt x="973" y="1981476"/>
                </a:lnTo>
                <a:lnTo>
                  <a:pt x="973" y="1968720"/>
                </a:lnTo>
                <a:lnTo>
                  <a:pt x="604181" y="1968720"/>
                </a:lnTo>
                <a:lnTo>
                  <a:pt x="604181" y="1975098"/>
                </a:lnTo>
                <a:lnTo>
                  <a:pt x="610524" y="1975098"/>
                </a:lnTo>
                <a:lnTo>
                  <a:pt x="610524" y="1968720"/>
                </a:lnTo>
                <a:lnTo>
                  <a:pt x="604181" y="1968720"/>
                </a:lnTo>
                <a:lnTo>
                  <a:pt x="604181" y="1371870"/>
                </a:lnTo>
                <a:lnTo>
                  <a:pt x="973" y="1371870"/>
                </a:lnTo>
                <a:lnTo>
                  <a:pt x="973" y="1356165"/>
                </a:lnTo>
                <a:lnTo>
                  <a:pt x="604181" y="1356165"/>
                </a:lnTo>
                <a:lnTo>
                  <a:pt x="604181" y="1362337"/>
                </a:lnTo>
                <a:lnTo>
                  <a:pt x="610524" y="1362337"/>
                </a:lnTo>
                <a:lnTo>
                  <a:pt x="610524" y="1356165"/>
                </a:lnTo>
                <a:lnTo>
                  <a:pt x="604181" y="1356165"/>
                </a:lnTo>
                <a:lnTo>
                  <a:pt x="604181" y="762264"/>
                </a:lnTo>
                <a:lnTo>
                  <a:pt x="973" y="762264"/>
                </a:lnTo>
                <a:lnTo>
                  <a:pt x="973" y="746560"/>
                </a:lnTo>
                <a:lnTo>
                  <a:pt x="604181" y="746560"/>
                </a:lnTo>
                <a:lnTo>
                  <a:pt x="604181" y="609880"/>
                </a:lnTo>
                <a:lnTo>
                  <a:pt x="604181" y="609880"/>
                </a:lnTo>
                <a:lnTo>
                  <a:pt x="604181" y="275"/>
                </a:lnTo>
                <a:lnTo>
                  <a:pt x="616868" y="275"/>
                </a:lnTo>
                <a:lnTo>
                  <a:pt x="616868" y="746560"/>
                </a:lnTo>
                <a:lnTo>
                  <a:pt x="1213733" y="746560"/>
                </a:lnTo>
                <a:lnTo>
                  <a:pt x="1213733" y="609880"/>
                </a:lnTo>
                <a:lnTo>
                  <a:pt x="1213733" y="609880"/>
                </a:lnTo>
                <a:lnTo>
                  <a:pt x="1213733" y="275"/>
                </a:lnTo>
                <a:lnTo>
                  <a:pt x="1226419" y="275"/>
                </a:lnTo>
                <a:lnTo>
                  <a:pt x="1226419" y="746560"/>
                </a:lnTo>
                <a:lnTo>
                  <a:pt x="1823284" y="746560"/>
                </a:lnTo>
                <a:lnTo>
                  <a:pt x="1823284" y="609880"/>
                </a:lnTo>
                <a:lnTo>
                  <a:pt x="1823284" y="609880"/>
                </a:lnTo>
                <a:lnTo>
                  <a:pt x="1823284" y="275"/>
                </a:lnTo>
                <a:lnTo>
                  <a:pt x="1835970" y="275"/>
                </a:lnTo>
                <a:lnTo>
                  <a:pt x="1835970" y="746560"/>
                </a:lnTo>
                <a:lnTo>
                  <a:pt x="2432835" y="746560"/>
                </a:lnTo>
                <a:lnTo>
                  <a:pt x="2432835" y="609880"/>
                </a:lnTo>
                <a:lnTo>
                  <a:pt x="2432835" y="609880"/>
                </a:lnTo>
                <a:lnTo>
                  <a:pt x="2432835" y="275"/>
                </a:lnTo>
                <a:lnTo>
                  <a:pt x="2445522" y="275"/>
                </a:lnTo>
                <a:lnTo>
                  <a:pt x="2445522" y="746560"/>
                </a:lnTo>
                <a:lnTo>
                  <a:pt x="3042387" y="746560"/>
                </a:lnTo>
                <a:lnTo>
                  <a:pt x="3042387" y="609881"/>
                </a:lnTo>
                <a:lnTo>
                  <a:pt x="3042387" y="609881"/>
                </a:lnTo>
                <a:lnTo>
                  <a:pt x="3042387" y="275"/>
                </a:lnTo>
                <a:lnTo>
                  <a:pt x="3055073" y="275"/>
                </a:lnTo>
                <a:lnTo>
                  <a:pt x="3055073" y="746560"/>
                </a:lnTo>
                <a:lnTo>
                  <a:pt x="3651938" y="746560"/>
                </a:lnTo>
                <a:lnTo>
                  <a:pt x="3651938" y="609881"/>
                </a:lnTo>
                <a:lnTo>
                  <a:pt x="3651938" y="609881"/>
                </a:lnTo>
                <a:lnTo>
                  <a:pt x="3651938" y="275"/>
                </a:lnTo>
                <a:lnTo>
                  <a:pt x="3664624" y="275"/>
                </a:lnTo>
                <a:lnTo>
                  <a:pt x="3664624" y="746560"/>
                </a:lnTo>
                <a:lnTo>
                  <a:pt x="4261489" y="746560"/>
                </a:lnTo>
                <a:lnTo>
                  <a:pt x="4261489" y="609881"/>
                </a:lnTo>
                <a:lnTo>
                  <a:pt x="4261489" y="609881"/>
                </a:lnTo>
                <a:lnTo>
                  <a:pt x="4261489" y="275"/>
                </a:lnTo>
                <a:lnTo>
                  <a:pt x="4274176" y="275"/>
                </a:lnTo>
                <a:lnTo>
                  <a:pt x="4274176" y="746560"/>
                </a:lnTo>
                <a:lnTo>
                  <a:pt x="4871041" y="746560"/>
                </a:lnTo>
                <a:lnTo>
                  <a:pt x="4871041" y="609881"/>
                </a:lnTo>
                <a:lnTo>
                  <a:pt x="4871041" y="275"/>
                </a:lnTo>
                <a:lnTo>
                  <a:pt x="4883727" y="275"/>
                </a:lnTo>
                <a:lnTo>
                  <a:pt x="4883727" y="746560"/>
                </a:lnTo>
                <a:lnTo>
                  <a:pt x="5480592" y="746560"/>
                </a:lnTo>
                <a:lnTo>
                  <a:pt x="5480592" y="609881"/>
                </a:lnTo>
                <a:lnTo>
                  <a:pt x="5480592" y="609881"/>
                </a:lnTo>
                <a:lnTo>
                  <a:pt x="5480592" y="275"/>
                </a:lnTo>
                <a:lnTo>
                  <a:pt x="5493278" y="275"/>
                </a:lnTo>
                <a:lnTo>
                  <a:pt x="5493278" y="746560"/>
                </a:lnTo>
                <a:lnTo>
                  <a:pt x="6090143" y="746560"/>
                </a:lnTo>
                <a:lnTo>
                  <a:pt x="6090143" y="609881"/>
                </a:lnTo>
                <a:lnTo>
                  <a:pt x="6090143" y="275"/>
                </a:lnTo>
                <a:lnTo>
                  <a:pt x="6102830" y="275"/>
                </a:lnTo>
                <a:lnTo>
                  <a:pt x="6102830" y="609881"/>
                </a:lnTo>
                <a:lnTo>
                  <a:pt x="6102830" y="746560"/>
                </a:lnTo>
                <a:lnTo>
                  <a:pt x="6699695" y="746560"/>
                </a:lnTo>
                <a:lnTo>
                  <a:pt x="6699695" y="609881"/>
                </a:lnTo>
                <a:lnTo>
                  <a:pt x="6699695" y="275"/>
                </a:lnTo>
                <a:lnTo>
                  <a:pt x="6712381" y="275"/>
                </a:lnTo>
                <a:lnTo>
                  <a:pt x="6712381" y="609881"/>
                </a:lnTo>
                <a:lnTo>
                  <a:pt x="6712381" y="746560"/>
                </a:lnTo>
                <a:lnTo>
                  <a:pt x="7309246" y="746560"/>
                </a:lnTo>
                <a:lnTo>
                  <a:pt x="7309246" y="609881"/>
                </a:lnTo>
                <a:lnTo>
                  <a:pt x="7309246" y="275"/>
                </a:lnTo>
                <a:lnTo>
                  <a:pt x="7321932" y="275"/>
                </a:lnTo>
                <a:lnTo>
                  <a:pt x="7321932" y="609881"/>
                </a:lnTo>
                <a:lnTo>
                  <a:pt x="7321932" y="746560"/>
                </a:lnTo>
                <a:lnTo>
                  <a:pt x="7918797" y="746560"/>
                </a:lnTo>
                <a:lnTo>
                  <a:pt x="7918797" y="609881"/>
                </a:lnTo>
                <a:lnTo>
                  <a:pt x="7918797" y="275"/>
                </a:lnTo>
                <a:lnTo>
                  <a:pt x="7931484" y="275"/>
                </a:lnTo>
                <a:lnTo>
                  <a:pt x="7931484" y="609881"/>
                </a:lnTo>
                <a:lnTo>
                  <a:pt x="7931484" y="746560"/>
                </a:lnTo>
                <a:lnTo>
                  <a:pt x="8528349" y="746560"/>
                </a:lnTo>
                <a:lnTo>
                  <a:pt x="8528349" y="609881"/>
                </a:lnTo>
                <a:lnTo>
                  <a:pt x="8528349" y="275"/>
                </a:lnTo>
                <a:lnTo>
                  <a:pt x="8541035" y="275"/>
                </a:lnTo>
                <a:lnTo>
                  <a:pt x="8541035" y="609881"/>
                </a:lnTo>
                <a:lnTo>
                  <a:pt x="8541035" y="746560"/>
                </a:lnTo>
                <a:lnTo>
                  <a:pt x="9137900" y="746560"/>
                </a:lnTo>
                <a:lnTo>
                  <a:pt x="9137900" y="609881"/>
                </a:lnTo>
                <a:lnTo>
                  <a:pt x="9137900" y="275"/>
                </a:lnTo>
                <a:lnTo>
                  <a:pt x="9150586" y="275"/>
                </a:lnTo>
                <a:lnTo>
                  <a:pt x="9150586" y="609881"/>
                </a:lnTo>
                <a:lnTo>
                  <a:pt x="9150586" y="746560"/>
                </a:lnTo>
                <a:lnTo>
                  <a:pt x="9747451" y="746560"/>
                </a:lnTo>
                <a:lnTo>
                  <a:pt x="9747451" y="609881"/>
                </a:lnTo>
                <a:lnTo>
                  <a:pt x="9747451" y="275"/>
                </a:lnTo>
                <a:lnTo>
                  <a:pt x="9760137" y="275"/>
                </a:lnTo>
                <a:lnTo>
                  <a:pt x="9760137" y="609881"/>
                </a:lnTo>
                <a:lnTo>
                  <a:pt x="9760137" y="746560"/>
                </a:lnTo>
                <a:lnTo>
                  <a:pt x="10357003" y="746560"/>
                </a:lnTo>
                <a:lnTo>
                  <a:pt x="10357003" y="609881"/>
                </a:lnTo>
                <a:lnTo>
                  <a:pt x="10357003" y="275"/>
                </a:lnTo>
                <a:lnTo>
                  <a:pt x="10369689" y="275"/>
                </a:lnTo>
                <a:lnTo>
                  <a:pt x="10369689" y="609881"/>
                </a:lnTo>
                <a:lnTo>
                  <a:pt x="10369689" y="746560"/>
                </a:lnTo>
                <a:lnTo>
                  <a:pt x="10966554" y="746560"/>
                </a:lnTo>
                <a:lnTo>
                  <a:pt x="10966554" y="609881"/>
                </a:lnTo>
                <a:lnTo>
                  <a:pt x="10966554" y="275"/>
                </a:lnTo>
                <a:lnTo>
                  <a:pt x="10979240" y="275"/>
                </a:lnTo>
                <a:lnTo>
                  <a:pt x="10979240" y="609881"/>
                </a:lnTo>
                <a:lnTo>
                  <a:pt x="10979240" y="746560"/>
                </a:lnTo>
                <a:lnTo>
                  <a:pt x="11576105" y="746560"/>
                </a:lnTo>
                <a:lnTo>
                  <a:pt x="11576105" y="609881"/>
                </a:lnTo>
                <a:lnTo>
                  <a:pt x="11576105" y="275"/>
                </a:lnTo>
                <a:lnTo>
                  <a:pt x="11588791" y="275"/>
                </a:lnTo>
                <a:lnTo>
                  <a:pt x="11588791" y="609881"/>
                </a:lnTo>
                <a:lnTo>
                  <a:pt x="11588791" y="746560"/>
                </a:lnTo>
                <a:lnTo>
                  <a:pt x="12185657" y="746560"/>
                </a:lnTo>
                <a:lnTo>
                  <a:pt x="12185657" y="609881"/>
                </a:lnTo>
                <a:lnTo>
                  <a:pt x="12185660" y="0"/>
                </a:lnTo>
              </a:path>
            </a:pathLst>
          </a:custGeom>
          <a:gradFill>
            <a:gsLst>
              <a:gs pos="0">
                <a:srgbClr val="000000">
                  <a:alpha val="50230"/>
                </a:srgbClr>
              </a:gs>
              <a:gs pos="55000">
                <a:srgbClr val="0D3B4F">
                  <a:alpha val="74860"/>
                </a:srgbClr>
              </a:gs>
              <a:gs pos="100000">
                <a:srgbClr val="000000">
                  <a:alpha val="100000"/>
                </a:srgbClr>
              </a:gs>
            </a:gsLst>
            <a:lin ang="189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12191937" cy="1384120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-1" y="447"/>
            <a:ext cx="12191937" cy="1384120"/>
          </a:xfrm>
          <a:prstGeom prst="rect">
            <a:avLst/>
          </a:prstGeom>
          <a:solidFill>
            <a:srgbClr val="0B3041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07997" y="1739097"/>
            <a:ext cx="3545843" cy="4247080"/>
          </a:xfrm>
          <a:custGeom>
            <a:avLst/>
            <a:gdLst/>
            <a:ahLst/>
            <a:cxnLst/>
            <a:rect l="l" t="t" r="r" b="b"/>
            <a:pathLst>
              <a:path w="3545843" h="4247080">
                <a:moveTo>
                  <a:pt x="119920" y="4247080"/>
                </a:moveTo>
                <a:cubicBezTo>
                  <a:pt x="53684" y="4247080"/>
                  <a:pt x="0" y="4193397"/>
                  <a:pt x="0" y="4127142"/>
                </a:cubicBezTo>
                <a:lnTo>
                  <a:pt x="0" y="119895"/>
                </a:lnTo>
                <a:cubicBezTo>
                  <a:pt x="0" y="53683"/>
                  <a:pt x="53684" y="-43"/>
                  <a:pt x="119920" y="-43"/>
                </a:cubicBezTo>
                <a:lnTo>
                  <a:pt x="3425923" y="-43"/>
                </a:lnTo>
                <a:cubicBezTo>
                  <a:pt x="3492159" y="-43"/>
                  <a:pt x="3545843" y="53641"/>
                  <a:pt x="3545843" y="119895"/>
                </a:cubicBezTo>
                <a:lnTo>
                  <a:pt x="3545843" y="4127142"/>
                </a:lnTo>
                <a:cubicBezTo>
                  <a:pt x="3545843" y="4193354"/>
                  <a:pt x="3492159" y="4247080"/>
                  <a:pt x="3425923" y="4247080"/>
                </a:cubicBezTo>
                <a:lnTo>
                  <a:pt x="119920" y="4247080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138160" y="1739097"/>
            <a:ext cx="3545843" cy="4247080"/>
          </a:xfrm>
          <a:custGeom>
            <a:avLst/>
            <a:gdLst/>
            <a:ahLst/>
            <a:cxnLst/>
            <a:rect l="l" t="t" r="r" b="b"/>
            <a:pathLst>
              <a:path w="3545843" h="4247080">
                <a:moveTo>
                  <a:pt x="119920" y="4247080"/>
                </a:moveTo>
                <a:cubicBezTo>
                  <a:pt x="53684" y="4247080"/>
                  <a:pt x="0" y="4193397"/>
                  <a:pt x="0" y="4127142"/>
                </a:cubicBezTo>
                <a:lnTo>
                  <a:pt x="0" y="119895"/>
                </a:lnTo>
                <a:cubicBezTo>
                  <a:pt x="0" y="53683"/>
                  <a:pt x="53684" y="-43"/>
                  <a:pt x="119920" y="-43"/>
                </a:cubicBezTo>
                <a:lnTo>
                  <a:pt x="3425923" y="-43"/>
                </a:lnTo>
                <a:cubicBezTo>
                  <a:pt x="3492159" y="-43"/>
                  <a:pt x="3545843" y="53641"/>
                  <a:pt x="3545843" y="119895"/>
                </a:cubicBezTo>
                <a:lnTo>
                  <a:pt x="3545843" y="4127142"/>
                </a:lnTo>
                <a:cubicBezTo>
                  <a:pt x="3545843" y="4193354"/>
                  <a:pt x="3492159" y="4247080"/>
                  <a:pt x="3425923" y="4247080"/>
                </a:cubicBezTo>
                <a:lnTo>
                  <a:pt x="119920" y="4247080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323079" y="1739097"/>
            <a:ext cx="3545843" cy="4247080"/>
          </a:xfrm>
          <a:custGeom>
            <a:avLst/>
            <a:gdLst/>
            <a:ahLst/>
            <a:cxnLst/>
            <a:rect l="l" t="t" r="r" b="b"/>
            <a:pathLst>
              <a:path w="3545843" h="4247080">
                <a:moveTo>
                  <a:pt x="119920" y="4247080"/>
                </a:moveTo>
                <a:cubicBezTo>
                  <a:pt x="53684" y="4247080"/>
                  <a:pt x="0" y="4193397"/>
                  <a:pt x="0" y="4127142"/>
                </a:cubicBezTo>
                <a:lnTo>
                  <a:pt x="0" y="119895"/>
                </a:lnTo>
                <a:cubicBezTo>
                  <a:pt x="0" y="53683"/>
                  <a:pt x="53684" y="-43"/>
                  <a:pt x="119920" y="-43"/>
                </a:cubicBezTo>
                <a:lnTo>
                  <a:pt x="3425923" y="-43"/>
                </a:lnTo>
                <a:cubicBezTo>
                  <a:pt x="3492159" y="-43"/>
                  <a:pt x="3545843" y="53641"/>
                  <a:pt x="3545843" y="119895"/>
                </a:cubicBezTo>
                <a:lnTo>
                  <a:pt x="3545843" y="4127142"/>
                </a:lnTo>
                <a:cubicBezTo>
                  <a:pt x="3545843" y="4193354"/>
                  <a:pt x="3492159" y="4247080"/>
                  <a:pt x="3425923" y="4247080"/>
                </a:cubicBezTo>
                <a:lnTo>
                  <a:pt x="119920" y="4247080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341359" y="1540789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82296" y="457200"/>
                </a:moveTo>
                <a:cubicBezTo>
                  <a:pt x="36846" y="457200"/>
                  <a:pt x="0" y="420354"/>
                  <a:pt x="0" y="374904"/>
                </a:cubicBezTo>
                <a:lnTo>
                  <a:pt x="0" y="82296"/>
                </a:lnTo>
                <a:cubicBezTo>
                  <a:pt x="0" y="36846"/>
                  <a:pt x="36846" y="0"/>
                  <a:pt x="82296" y="0"/>
                </a:cubicBezTo>
                <a:lnTo>
                  <a:pt x="374904" y="0"/>
                </a:lnTo>
                <a:cubicBezTo>
                  <a:pt x="420354" y="0"/>
                  <a:pt x="457200" y="36846"/>
                  <a:pt x="457200" y="82296"/>
                </a:cubicBezTo>
                <a:lnTo>
                  <a:pt x="457200" y="374904"/>
                </a:lnTo>
                <a:cubicBezTo>
                  <a:pt x="457200" y="420354"/>
                  <a:pt x="420354" y="457200"/>
                  <a:pt x="374904" y="457200"/>
                </a:cubicBezTo>
                <a:lnTo>
                  <a:pt x="82296" y="457200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527825" y="1540789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82296" y="457200"/>
                </a:moveTo>
                <a:cubicBezTo>
                  <a:pt x="36846" y="457200"/>
                  <a:pt x="0" y="420354"/>
                  <a:pt x="0" y="374904"/>
                </a:cubicBezTo>
                <a:lnTo>
                  <a:pt x="0" y="82296"/>
                </a:lnTo>
                <a:cubicBezTo>
                  <a:pt x="0" y="36846"/>
                  <a:pt x="36846" y="0"/>
                  <a:pt x="82296" y="0"/>
                </a:cubicBezTo>
                <a:lnTo>
                  <a:pt x="374904" y="0"/>
                </a:lnTo>
                <a:cubicBezTo>
                  <a:pt x="420354" y="0"/>
                  <a:pt x="457200" y="36846"/>
                  <a:pt x="457200" y="82296"/>
                </a:cubicBezTo>
                <a:lnTo>
                  <a:pt x="457200" y="374904"/>
                </a:lnTo>
                <a:cubicBezTo>
                  <a:pt x="457200" y="420354"/>
                  <a:pt x="420354" y="457200"/>
                  <a:pt x="374904" y="457200"/>
                </a:cubicBezTo>
                <a:lnTo>
                  <a:pt x="82296" y="457200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711196" y="1540789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82296" y="457200"/>
                </a:moveTo>
                <a:cubicBezTo>
                  <a:pt x="36846" y="457200"/>
                  <a:pt x="0" y="420354"/>
                  <a:pt x="0" y="374904"/>
                </a:cubicBezTo>
                <a:lnTo>
                  <a:pt x="0" y="82296"/>
                </a:lnTo>
                <a:cubicBezTo>
                  <a:pt x="0" y="36846"/>
                  <a:pt x="36846" y="0"/>
                  <a:pt x="82296" y="0"/>
                </a:cubicBezTo>
                <a:lnTo>
                  <a:pt x="374904" y="0"/>
                </a:lnTo>
                <a:cubicBezTo>
                  <a:pt x="420354" y="0"/>
                  <a:pt x="457200" y="36846"/>
                  <a:pt x="457200" y="82296"/>
                </a:cubicBezTo>
                <a:lnTo>
                  <a:pt x="457200" y="374904"/>
                </a:lnTo>
                <a:cubicBezTo>
                  <a:pt x="457200" y="420354"/>
                  <a:pt x="420354" y="457200"/>
                  <a:pt x="374904" y="457200"/>
                </a:cubicBezTo>
                <a:lnTo>
                  <a:pt x="82296" y="457200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507996" y="6495651"/>
            <a:ext cx="621745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Study on Research Methodologies and Findings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8341359" y="2711196"/>
            <a:ext cx="3124200" cy="3011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Committee-ready credits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341359" y="2146522"/>
            <a:ext cx="31267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Supervisory Team and Affiliation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432799" y="1632229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95754" y="65480"/>
                </a:moveTo>
                <a:cubicBezTo>
                  <a:pt x="101756" y="61996"/>
                  <a:pt x="106096" y="56263"/>
                  <a:pt x="107811" y="49512"/>
                </a:cubicBezTo>
                <a:lnTo>
                  <a:pt x="110650" y="38314"/>
                </a:lnTo>
                <a:lnTo>
                  <a:pt x="118687" y="46621"/>
                </a:lnTo>
                <a:cubicBezTo>
                  <a:pt x="123510" y="51605"/>
                  <a:pt x="130154" y="54389"/>
                  <a:pt x="137122" y="54389"/>
                </a:cubicBezTo>
                <a:cubicBezTo>
                  <a:pt x="144087" y="54389"/>
                  <a:pt x="150733" y="51602"/>
                  <a:pt x="155556" y="46621"/>
                </a:cubicBezTo>
                <a:lnTo>
                  <a:pt x="163593" y="38314"/>
                </a:lnTo>
                <a:lnTo>
                  <a:pt x="166433" y="49512"/>
                </a:lnTo>
                <a:cubicBezTo>
                  <a:pt x="168147" y="56263"/>
                  <a:pt x="172487" y="61996"/>
                  <a:pt x="178489" y="65480"/>
                </a:cubicBezTo>
                <a:cubicBezTo>
                  <a:pt x="184491" y="68964"/>
                  <a:pt x="191670" y="69820"/>
                  <a:pt x="198314" y="67946"/>
                </a:cubicBezTo>
                <a:lnTo>
                  <a:pt x="209460" y="64786"/>
                </a:lnTo>
                <a:lnTo>
                  <a:pt x="206300" y="75932"/>
                </a:lnTo>
                <a:cubicBezTo>
                  <a:pt x="204423" y="82631"/>
                  <a:pt x="205282" y="89757"/>
                  <a:pt x="208766" y="95757"/>
                </a:cubicBezTo>
                <a:cubicBezTo>
                  <a:pt x="212250" y="101759"/>
                  <a:pt x="217983" y="106099"/>
                  <a:pt x="224734" y="107813"/>
                </a:cubicBezTo>
                <a:lnTo>
                  <a:pt x="235932" y="110652"/>
                </a:lnTo>
                <a:lnTo>
                  <a:pt x="227625" y="118690"/>
                </a:lnTo>
                <a:cubicBezTo>
                  <a:pt x="222641" y="123512"/>
                  <a:pt x="219857" y="130157"/>
                  <a:pt x="219857" y="137124"/>
                </a:cubicBezTo>
                <a:cubicBezTo>
                  <a:pt x="219857" y="144089"/>
                  <a:pt x="222644" y="150736"/>
                  <a:pt x="227625" y="155559"/>
                </a:cubicBezTo>
                <a:lnTo>
                  <a:pt x="235932" y="163596"/>
                </a:lnTo>
                <a:lnTo>
                  <a:pt x="224734" y="166435"/>
                </a:lnTo>
                <a:cubicBezTo>
                  <a:pt x="217983" y="168150"/>
                  <a:pt x="212250" y="172490"/>
                  <a:pt x="208766" y="178492"/>
                </a:cubicBezTo>
                <a:cubicBezTo>
                  <a:pt x="205282" y="184494"/>
                  <a:pt x="204426" y="191673"/>
                  <a:pt x="206300" y="198317"/>
                </a:cubicBezTo>
                <a:lnTo>
                  <a:pt x="209460" y="209462"/>
                </a:lnTo>
                <a:lnTo>
                  <a:pt x="198314" y="206302"/>
                </a:lnTo>
                <a:cubicBezTo>
                  <a:pt x="191615" y="204426"/>
                  <a:pt x="184488" y="205285"/>
                  <a:pt x="178489" y="208768"/>
                </a:cubicBezTo>
                <a:cubicBezTo>
                  <a:pt x="172487" y="212252"/>
                  <a:pt x="168147" y="217986"/>
                  <a:pt x="166433" y="224737"/>
                </a:cubicBezTo>
                <a:lnTo>
                  <a:pt x="163593" y="235934"/>
                </a:lnTo>
                <a:lnTo>
                  <a:pt x="155556" y="227628"/>
                </a:lnTo>
                <a:cubicBezTo>
                  <a:pt x="150733" y="222644"/>
                  <a:pt x="144089" y="219859"/>
                  <a:pt x="137122" y="219859"/>
                </a:cubicBezTo>
                <a:cubicBezTo>
                  <a:pt x="130157" y="219859"/>
                  <a:pt x="123510" y="222646"/>
                  <a:pt x="118687" y="227628"/>
                </a:cubicBezTo>
                <a:lnTo>
                  <a:pt x="110650" y="235934"/>
                </a:lnTo>
                <a:lnTo>
                  <a:pt x="107811" y="224737"/>
                </a:lnTo>
                <a:cubicBezTo>
                  <a:pt x="106096" y="217986"/>
                  <a:pt x="101756" y="212252"/>
                  <a:pt x="95754" y="208768"/>
                </a:cubicBezTo>
                <a:cubicBezTo>
                  <a:pt x="89752" y="205285"/>
                  <a:pt x="82573" y="204429"/>
                  <a:pt x="75929" y="206302"/>
                </a:cubicBezTo>
                <a:lnTo>
                  <a:pt x="64783" y="209462"/>
                </a:lnTo>
                <a:lnTo>
                  <a:pt x="67944" y="198317"/>
                </a:lnTo>
                <a:cubicBezTo>
                  <a:pt x="69820" y="191618"/>
                  <a:pt x="68961" y="184491"/>
                  <a:pt x="65478" y="178492"/>
                </a:cubicBezTo>
                <a:cubicBezTo>
                  <a:pt x="61994" y="172490"/>
                  <a:pt x="56260" y="168150"/>
                  <a:pt x="49509" y="166435"/>
                </a:cubicBezTo>
                <a:lnTo>
                  <a:pt x="38312" y="163596"/>
                </a:lnTo>
                <a:lnTo>
                  <a:pt x="46618" y="155559"/>
                </a:lnTo>
                <a:cubicBezTo>
                  <a:pt x="51602" y="150736"/>
                  <a:pt x="54387" y="144092"/>
                  <a:pt x="54387" y="137124"/>
                </a:cubicBezTo>
                <a:cubicBezTo>
                  <a:pt x="54387" y="130159"/>
                  <a:pt x="51600" y="123512"/>
                  <a:pt x="46618" y="118690"/>
                </a:cubicBezTo>
                <a:lnTo>
                  <a:pt x="38312" y="110652"/>
                </a:lnTo>
                <a:lnTo>
                  <a:pt x="49509" y="107813"/>
                </a:lnTo>
                <a:cubicBezTo>
                  <a:pt x="56260" y="106099"/>
                  <a:pt x="61994" y="101759"/>
                  <a:pt x="65478" y="95757"/>
                </a:cubicBezTo>
                <a:cubicBezTo>
                  <a:pt x="68961" y="89755"/>
                  <a:pt x="69817" y="82576"/>
                  <a:pt x="67944" y="75932"/>
                </a:cubicBezTo>
                <a:lnTo>
                  <a:pt x="64783" y="64786"/>
                </a:lnTo>
                <a:lnTo>
                  <a:pt x="75929" y="67946"/>
                </a:lnTo>
                <a:cubicBezTo>
                  <a:pt x="82628" y="69823"/>
                  <a:pt x="89755" y="68964"/>
                  <a:pt x="95809" y="65480"/>
                </a:cubicBezTo>
                <a:lnTo>
                  <a:pt x="95754" y="65480"/>
                </a:lnTo>
                <a:moveTo>
                  <a:pt x="119225" y="10235"/>
                </a:moveTo>
                <a:lnTo>
                  <a:pt x="113064" y="3912"/>
                </a:lnTo>
                <a:cubicBezTo>
                  <a:pt x="109849" y="535"/>
                  <a:pt x="105026" y="-749"/>
                  <a:pt x="100525" y="428"/>
                </a:cubicBezTo>
                <a:cubicBezTo>
                  <a:pt x="96023" y="1608"/>
                  <a:pt x="92542" y="5196"/>
                  <a:pt x="91362" y="9697"/>
                </a:cubicBezTo>
                <a:lnTo>
                  <a:pt x="89220" y="18218"/>
                </a:lnTo>
                <a:lnTo>
                  <a:pt x="82897" y="43189"/>
                </a:lnTo>
                <a:lnTo>
                  <a:pt x="58142" y="36169"/>
                </a:lnTo>
                <a:lnTo>
                  <a:pt x="49677" y="33813"/>
                </a:lnTo>
                <a:cubicBezTo>
                  <a:pt x="45175" y="32526"/>
                  <a:pt x="40352" y="33813"/>
                  <a:pt x="37085" y="37083"/>
                </a:cubicBezTo>
                <a:cubicBezTo>
                  <a:pt x="33815" y="40353"/>
                  <a:pt x="32532" y="45175"/>
                  <a:pt x="33815" y="49674"/>
                </a:cubicBezTo>
                <a:lnTo>
                  <a:pt x="36227" y="58139"/>
                </a:lnTo>
                <a:lnTo>
                  <a:pt x="43246" y="82894"/>
                </a:lnTo>
                <a:lnTo>
                  <a:pt x="18275" y="89217"/>
                </a:lnTo>
                <a:lnTo>
                  <a:pt x="9755" y="91360"/>
                </a:lnTo>
                <a:cubicBezTo>
                  <a:pt x="5253" y="92484"/>
                  <a:pt x="1717" y="96020"/>
                  <a:pt x="485" y="100522"/>
                </a:cubicBezTo>
                <a:cubicBezTo>
                  <a:pt x="-746" y="105024"/>
                  <a:pt x="540" y="109846"/>
                  <a:pt x="3914" y="113061"/>
                </a:cubicBezTo>
                <a:lnTo>
                  <a:pt x="10238" y="119222"/>
                </a:lnTo>
                <a:lnTo>
                  <a:pt x="28672" y="137174"/>
                </a:lnTo>
                <a:lnTo>
                  <a:pt x="10238" y="155125"/>
                </a:lnTo>
                <a:lnTo>
                  <a:pt x="3914" y="161287"/>
                </a:lnTo>
                <a:cubicBezTo>
                  <a:pt x="538" y="164502"/>
                  <a:pt x="-746" y="169324"/>
                  <a:pt x="431" y="173826"/>
                </a:cubicBezTo>
                <a:cubicBezTo>
                  <a:pt x="1610" y="178327"/>
                  <a:pt x="5198" y="181808"/>
                  <a:pt x="9700" y="182988"/>
                </a:cubicBezTo>
                <a:lnTo>
                  <a:pt x="18220" y="185130"/>
                </a:lnTo>
                <a:lnTo>
                  <a:pt x="43137" y="191454"/>
                </a:lnTo>
                <a:lnTo>
                  <a:pt x="36172" y="216208"/>
                </a:lnTo>
                <a:lnTo>
                  <a:pt x="33761" y="224674"/>
                </a:lnTo>
                <a:cubicBezTo>
                  <a:pt x="32474" y="229175"/>
                  <a:pt x="33761" y="233998"/>
                  <a:pt x="37030" y="237265"/>
                </a:cubicBezTo>
                <a:cubicBezTo>
                  <a:pt x="40300" y="240535"/>
                  <a:pt x="45123" y="241819"/>
                  <a:pt x="49622" y="240535"/>
                </a:cubicBezTo>
                <a:lnTo>
                  <a:pt x="58087" y="238124"/>
                </a:lnTo>
                <a:lnTo>
                  <a:pt x="82842" y="231104"/>
                </a:lnTo>
                <a:lnTo>
                  <a:pt x="89165" y="256020"/>
                </a:lnTo>
                <a:lnTo>
                  <a:pt x="91307" y="264541"/>
                </a:lnTo>
                <a:cubicBezTo>
                  <a:pt x="92432" y="269042"/>
                  <a:pt x="95968" y="272578"/>
                  <a:pt x="100470" y="273810"/>
                </a:cubicBezTo>
                <a:cubicBezTo>
                  <a:pt x="104971" y="275042"/>
                  <a:pt x="109739" y="273703"/>
                  <a:pt x="113009" y="270381"/>
                </a:cubicBezTo>
                <a:lnTo>
                  <a:pt x="119225" y="264165"/>
                </a:lnTo>
                <a:lnTo>
                  <a:pt x="137176" y="245678"/>
                </a:lnTo>
                <a:lnTo>
                  <a:pt x="155128" y="264165"/>
                </a:lnTo>
                <a:lnTo>
                  <a:pt x="161289" y="270433"/>
                </a:lnTo>
                <a:cubicBezTo>
                  <a:pt x="164559" y="273755"/>
                  <a:pt x="169327" y="275094"/>
                  <a:pt x="173828" y="273862"/>
                </a:cubicBezTo>
                <a:cubicBezTo>
                  <a:pt x="178330" y="272630"/>
                  <a:pt x="181811" y="269094"/>
                  <a:pt x="182991" y="264593"/>
                </a:cubicBezTo>
                <a:lnTo>
                  <a:pt x="185133" y="256072"/>
                </a:lnTo>
                <a:lnTo>
                  <a:pt x="191456" y="231156"/>
                </a:lnTo>
                <a:lnTo>
                  <a:pt x="216211" y="238176"/>
                </a:lnTo>
                <a:lnTo>
                  <a:pt x="224676" y="240587"/>
                </a:lnTo>
                <a:cubicBezTo>
                  <a:pt x="229178" y="241874"/>
                  <a:pt x="234000" y="240587"/>
                  <a:pt x="237268" y="237317"/>
                </a:cubicBezTo>
                <a:cubicBezTo>
                  <a:pt x="240538" y="234047"/>
                  <a:pt x="241821" y="229225"/>
                  <a:pt x="240538" y="224726"/>
                </a:cubicBezTo>
                <a:lnTo>
                  <a:pt x="238126" y="216260"/>
                </a:lnTo>
                <a:lnTo>
                  <a:pt x="231107" y="191506"/>
                </a:lnTo>
                <a:lnTo>
                  <a:pt x="256023" y="185183"/>
                </a:lnTo>
                <a:lnTo>
                  <a:pt x="264543" y="183040"/>
                </a:lnTo>
                <a:cubicBezTo>
                  <a:pt x="269045" y="181915"/>
                  <a:pt x="272581" y="178379"/>
                  <a:pt x="273813" y="173878"/>
                </a:cubicBezTo>
                <a:cubicBezTo>
                  <a:pt x="275044" y="169376"/>
                  <a:pt x="273706" y="164554"/>
                  <a:pt x="270384" y="161339"/>
                </a:cubicBezTo>
                <a:lnTo>
                  <a:pt x="264167" y="155123"/>
                </a:lnTo>
                <a:lnTo>
                  <a:pt x="245681" y="137171"/>
                </a:lnTo>
                <a:lnTo>
                  <a:pt x="264167" y="119220"/>
                </a:lnTo>
                <a:lnTo>
                  <a:pt x="270436" y="113058"/>
                </a:lnTo>
                <a:cubicBezTo>
                  <a:pt x="273758" y="109788"/>
                  <a:pt x="275096" y="105021"/>
                  <a:pt x="273865" y="100519"/>
                </a:cubicBezTo>
                <a:cubicBezTo>
                  <a:pt x="272633" y="96018"/>
                  <a:pt x="269097" y="92536"/>
                  <a:pt x="264595" y="91357"/>
                </a:cubicBezTo>
                <a:lnTo>
                  <a:pt x="256075" y="89214"/>
                </a:lnTo>
                <a:lnTo>
                  <a:pt x="231159" y="82891"/>
                </a:lnTo>
                <a:lnTo>
                  <a:pt x="238178" y="58137"/>
                </a:lnTo>
                <a:lnTo>
                  <a:pt x="240590" y="49671"/>
                </a:lnTo>
                <a:cubicBezTo>
                  <a:pt x="241876" y="45170"/>
                  <a:pt x="240590" y="40347"/>
                  <a:pt x="237320" y="37080"/>
                </a:cubicBezTo>
                <a:cubicBezTo>
                  <a:pt x="234050" y="33810"/>
                  <a:pt x="229227" y="32526"/>
                  <a:pt x="224728" y="33810"/>
                </a:cubicBezTo>
                <a:lnTo>
                  <a:pt x="216263" y="36221"/>
                </a:lnTo>
                <a:lnTo>
                  <a:pt x="191453" y="43186"/>
                </a:lnTo>
                <a:lnTo>
                  <a:pt x="185130" y="18270"/>
                </a:lnTo>
                <a:lnTo>
                  <a:pt x="182988" y="9749"/>
                </a:lnTo>
                <a:cubicBezTo>
                  <a:pt x="181863" y="5248"/>
                  <a:pt x="178327" y="1712"/>
                  <a:pt x="173826" y="480"/>
                </a:cubicBezTo>
                <a:cubicBezTo>
                  <a:pt x="169324" y="-752"/>
                  <a:pt x="164502" y="535"/>
                  <a:pt x="161286" y="3909"/>
                </a:cubicBezTo>
                <a:lnTo>
                  <a:pt x="155125" y="10232"/>
                </a:lnTo>
                <a:lnTo>
                  <a:pt x="137174" y="28666"/>
                </a:lnTo>
                <a:lnTo>
                  <a:pt x="119225" y="10235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527825" y="2711196"/>
            <a:ext cx="3124200" cy="3011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PhD Student / Academic Researcher (name, department)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27825" y="2146522"/>
            <a:ext cx="31267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Presenter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619265" y="1632229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137160" y="25718"/>
                </a:moveTo>
                <a:cubicBezTo>
                  <a:pt x="124248" y="25718"/>
                  <a:pt x="112995" y="32951"/>
                  <a:pt x="107317" y="43666"/>
                </a:cubicBezTo>
                <a:cubicBezTo>
                  <a:pt x="104423" y="49131"/>
                  <a:pt x="98047" y="51756"/>
                  <a:pt x="92155" y="49934"/>
                </a:cubicBezTo>
                <a:cubicBezTo>
                  <a:pt x="80582" y="46398"/>
                  <a:pt x="67455" y="49186"/>
                  <a:pt x="58348" y="58345"/>
                </a:cubicBezTo>
                <a:cubicBezTo>
                  <a:pt x="49240" y="67507"/>
                  <a:pt x="46401" y="80579"/>
                  <a:pt x="49937" y="92152"/>
                </a:cubicBezTo>
                <a:cubicBezTo>
                  <a:pt x="51759" y="98045"/>
                  <a:pt x="49133" y="104423"/>
                  <a:pt x="43669" y="107262"/>
                </a:cubicBezTo>
                <a:cubicBezTo>
                  <a:pt x="32954" y="112995"/>
                  <a:pt x="25720" y="124245"/>
                  <a:pt x="25720" y="137157"/>
                </a:cubicBezTo>
                <a:cubicBezTo>
                  <a:pt x="25720" y="150069"/>
                  <a:pt x="32954" y="161322"/>
                  <a:pt x="43669" y="167000"/>
                </a:cubicBezTo>
                <a:cubicBezTo>
                  <a:pt x="49133" y="169894"/>
                  <a:pt x="51759" y="176270"/>
                  <a:pt x="49937" y="182162"/>
                </a:cubicBezTo>
                <a:cubicBezTo>
                  <a:pt x="46401" y="193736"/>
                  <a:pt x="49188" y="206862"/>
                  <a:pt x="58348" y="215969"/>
                </a:cubicBezTo>
                <a:cubicBezTo>
                  <a:pt x="67510" y="225077"/>
                  <a:pt x="80582" y="227916"/>
                  <a:pt x="92155" y="224380"/>
                </a:cubicBezTo>
                <a:cubicBezTo>
                  <a:pt x="98047" y="222558"/>
                  <a:pt x="104425" y="225184"/>
                  <a:pt x="107265" y="230648"/>
                </a:cubicBezTo>
                <a:cubicBezTo>
                  <a:pt x="112943" y="241363"/>
                  <a:pt x="124196" y="248597"/>
                  <a:pt x="137108" y="248597"/>
                </a:cubicBezTo>
                <a:cubicBezTo>
                  <a:pt x="150020" y="248597"/>
                  <a:pt x="161273" y="241363"/>
                  <a:pt x="166951" y="230648"/>
                </a:cubicBezTo>
                <a:cubicBezTo>
                  <a:pt x="169845" y="225184"/>
                  <a:pt x="176165" y="222558"/>
                  <a:pt x="182061" y="224380"/>
                </a:cubicBezTo>
                <a:cubicBezTo>
                  <a:pt x="193634" y="227916"/>
                  <a:pt x="206760" y="225129"/>
                  <a:pt x="215868" y="215969"/>
                </a:cubicBezTo>
                <a:cubicBezTo>
                  <a:pt x="224975" y="206807"/>
                  <a:pt x="227814" y="193736"/>
                  <a:pt x="224278" y="182162"/>
                </a:cubicBezTo>
                <a:cubicBezTo>
                  <a:pt x="222457" y="176270"/>
                  <a:pt x="225082" y="169892"/>
                  <a:pt x="230547" y="167053"/>
                </a:cubicBezTo>
                <a:cubicBezTo>
                  <a:pt x="241262" y="161374"/>
                  <a:pt x="248495" y="150122"/>
                  <a:pt x="248495" y="137209"/>
                </a:cubicBezTo>
                <a:cubicBezTo>
                  <a:pt x="248495" y="124297"/>
                  <a:pt x="241261" y="113045"/>
                  <a:pt x="230547" y="107366"/>
                </a:cubicBezTo>
                <a:cubicBezTo>
                  <a:pt x="225082" y="104472"/>
                  <a:pt x="222457" y="98152"/>
                  <a:pt x="224278" y="92257"/>
                </a:cubicBezTo>
                <a:cubicBezTo>
                  <a:pt x="227814" y="80683"/>
                  <a:pt x="225027" y="67557"/>
                  <a:pt x="215868" y="58449"/>
                </a:cubicBezTo>
                <a:cubicBezTo>
                  <a:pt x="206705" y="49342"/>
                  <a:pt x="193741" y="46393"/>
                  <a:pt x="182168" y="49932"/>
                </a:cubicBezTo>
                <a:cubicBezTo>
                  <a:pt x="176275" y="51753"/>
                  <a:pt x="169897" y="49128"/>
                  <a:pt x="167006" y="43664"/>
                </a:cubicBezTo>
                <a:cubicBezTo>
                  <a:pt x="161327" y="32949"/>
                  <a:pt x="150075" y="25715"/>
                  <a:pt x="137163" y="25715"/>
                </a:cubicBezTo>
                <a:lnTo>
                  <a:pt x="137160" y="25718"/>
                </a:lnTo>
                <a:moveTo>
                  <a:pt x="89958" y="23254"/>
                </a:moveTo>
                <a:cubicBezTo>
                  <a:pt x="100835" y="9110"/>
                  <a:pt x="117925" y="0"/>
                  <a:pt x="137160" y="0"/>
                </a:cubicBezTo>
                <a:cubicBezTo>
                  <a:pt x="156395" y="0"/>
                  <a:pt x="173485" y="9107"/>
                  <a:pt x="184362" y="23254"/>
                </a:cubicBezTo>
                <a:cubicBezTo>
                  <a:pt x="202042" y="20950"/>
                  <a:pt x="220581" y="26576"/>
                  <a:pt x="234190" y="40185"/>
                </a:cubicBezTo>
                <a:cubicBezTo>
                  <a:pt x="247799" y="53794"/>
                  <a:pt x="253425" y="72333"/>
                  <a:pt x="251121" y="90013"/>
                </a:cubicBezTo>
                <a:cubicBezTo>
                  <a:pt x="265213" y="100835"/>
                  <a:pt x="274320" y="117928"/>
                  <a:pt x="274320" y="137163"/>
                </a:cubicBezTo>
                <a:cubicBezTo>
                  <a:pt x="274320" y="156398"/>
                  <a:pt x="265213" y="173488"/>
                  <a:pt x="251066" y="184365"/>
                </a:cubicBezTo>
                <a:cubicBezTo>
                  <a:pt x="253370" y="202045"/>
                  <a:pt x="247744" y="220583"/>
                  <a:pt x="234135" y="234193"/>
                </a:cubicBezTo>
                <a:cubicBezTo>
                  <a:pt x="220526" y="247802"/>
                  <a:pt x="201987" y="253428"/>
                  <a:pt x="184307" y="251124"/>
                </a:cubicBezTo>
                <a:cubicBezTo>
                  <a:pt x="173485" y="265215"/>
                  <a:pt x="156393" y="274323"/>
                  <a:pt x="137160" y="274323"/>
                </a:cubicBezTo>
                <a:cubicBezTo>
                  <a:pt x="117925" y="274323"/>
                  <a:pt x="100835" y="265215"/>
                  <a:pt x="89958" y="251069"/>
                </a:cubicBezTo>
                <a:cubicBezTo>
                  <a:pt x="72278" y="253373"/>
                  <a:pt x="53739" y="247747"/>
                  <a:pt x="40130" y="234138"/>
                </a:cubicBezTo>
                <a:cubicBezTo>
                  <a:pt x="26521" y="220529"/>
                  <a:pt x="20895" y="201990"/>
                  <a:pt x="23199" y="184310"/>
                </a:cubicBezTo>
                <a:cubicBezTo>
                  <a:pt x="9107" y="173488"/>
                  <a:pt x="0" y="156395"/>
                  <a:pt x="0" y="137163"/>
                </a:cubicBezTo>
                <a:cubicBezTo>
                  <a:pt x="0" y="117927"/>
                  <a:pt x="9107" y="100837"/>
                  <a:pt x="23254" y="89960"/>
                </a:cubicBezTo>
                <a:cubicBezTo>
                  <a:pt x="20950" y="72281"/>
                  <a:pt x="26576" y="53742"/>
                  <a:pt x="40185" y="40133"/>
                </a:cubicBezTo>
                <a:cubicBezTo>
                  <a:pt x="53794" y="26524"/>
                  <a:pt x="72333" y="20898"/>
                  <a:pt x="90013" y="23202"/>
                </a:cubicBezTo>
                <a:lnTo>
                  <a:pt x="89958" y="23254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11196" y="2711196"/>
            <a:ext cx="3124200" cy="3011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Clear, specific, and thesis-aligned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11196" y="2146522"/>
            <a:ext cx="31267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Working Title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02636" y="1673858"/>
            <a:ext cx="274320" cy="191063"/>
          </a:xfrm>
          <a:custGeom>
            <a:avLst/>
            <a:gdLst/>
            <a:ahLst/>
            <a:cxnLst/>
            <a:rect l="l" t="t" r="r" b="b"/>
            <a:pathLst>
              <a:path w="274320" h="191063">
                <a:moveTo>
                  <a:pt x="270005" y="4316"/>
                </a:moveTo>
                <a:cubicBezTo>
                  <a:pt x="275760" y="10071"/>
                  <a:pt x="275760" y="19376"/>
                  <a:pt x="270005" y="25069"/>
                </a:cubicBezTo>
                <a:lnTo>
                  <a:pt x="108389" y="186747"/>
                </a:lnTo>
                <a:cubicBezTo>
                  <a:pt x="102634" y="192502"/>
                  <a:pt x="93329" y="192502"/>
                  <a:pt x="87637" y="186747"/>
                </a:cubicBezTo>
                <a:lnTo>
                  <a:pt x="4318" y="103489"/>
                </a:lnTo>
                <a:cubicBezTo>
                  <a:pt x="-1437" y="97734"/>
                  <a:pt x="-1437" y="88430"/>
                  <a:pt x="4318" y="82736"/>
                </a:cubicBezTo>
                <a:cubicBezTo>
                  <a:pt x="10073" y="77042"/>
                  <a:pt x="19378" y="76981"/>
                  <a:pt x="25070" y="82736"/>
                </a:cubicBezTo>
                <a:lnTo>
                  <a:pt x="97921" y="155586"/>
                </a:lnTo>
                <a:lnTo>
                  <a:pt x="249192" y="4316"/>
                </a:lnTo>
                <a:cubicBezTo>
                  <a:pt x="254948" y="-1439"/>
                  <a:pt x="264253" y="-1439"/>
                  <a:pt x="269945" y="4316"/>
                </a:cubicBezTo>
                <a:lnTo>
                  <a:pt x="270005" y="4316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505464" y="289560"/>
            <a:ext cx="11214099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Title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10772135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413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2"/>
            <a:ext cx="12198346" cy="6857978"/>
          </a:xfrm>
          <a:custGeom>
            <a:avLst/>
            <a:gdLst/>
            <a:ahLst/>
            <a:cxnLst/>
            <a:rect l="l" t="t" r="r" b="b"/>
            <a:pathLst>
              <a:path w="12198346" h="6857978">
                <a:moveTo>
                  <a:pt x="4260882" y="6850091"/>
                </a:moveTo>
                <a:lnTo>
                  <a:pt x="4260882" y="6851669"/>
                </a:lnTo>
                <a:lnTo>
                  <a:pt x="4267225" y="6851669"/>
                </a:lnTo>
                <a:lnTo>
                  <a:pt x="4267225" y="6850091"/>
                </a:lnTo>
                <a:lnTo>
                  <a:pt x="4260882" y="6850091"/>
                </a:lnTo>
                <a:moveTo>
                  <a:pt x="4267225" y="6248372"/>
                </a:moveTo>
                <a:lnTo>
                  <a:pt x="4267225" y="6248372"/>
                </a:lnTo>
                <a:lnTo>
                  <a:pt x="4273569" y="6248372"/>
                </a:lnTo>
                <a:lnTo>
                  <a:pt x="4273569" y="6845428"/>
                </a:lnTo>
                <a:lnTo>
                  <a:pt x="4870434" y="6845428"/>
                </a:lnTo>
                <a:lnTo>
                  <a:pt x="4870434" y="6851737"/>
                </a:lnTo>
                <a:lnTo>
                  <a:pt x="4876777" y="6851737"/>
                </a:lnTo>
                <a:lnTo>
                  <a:pt x="4876777" y="6845428"/>
                </a:lnTo>
                <a:lnTo>
                  <a:pt x="4870434" y="6845428"/>
                </a:lnTo>
                <a:lnTo>
                  <a:pt x="4870434" y="6248372"/>
                </a:lnTo>
                <a:lnTo>
                  <a:pt x="4883120" y="6248372"/>
                </a:lnTo>
                <a:lnTo>
                  <a:pt x="4883120" y="6845428"/>
                </a:lnTo>
                <a:lnTo>
                  <a:pt x="5479985" y="6845428"/>
                </a:lnTo>
                <a:lnTo>
                  <a:pt x="5479985" y="6851737"/>
                </a:lnTo>
                <a:lnTo>
                  <a:pt x="5486328" y="6851737"/>
                </a:lnTo>
                <a:lnTo>
                  <a:pt x="5486328" y="6845428"/>
                </a:lnTo>
                <a:lnTo>
                  <a:pt x="5479985" y="6845428"/>
                </a:lnTo>
                <a:lnTo>
                  <a:pt x="5479985" y="6248372"/>
                </a:lnTo>
                <a:lnTo>
                  <a:pt x="5492671" y="6248372"/>
                </a:lnTo>
                <a:lnTo>
                  <a:pt x="5492671" y="6845428"/>
                </a:lnTo>
                <a:lnTo>
                  <a:pt x="6089536" y="6845428"/>
                </a:lnTo>
                <a:lnTo>
                  <a:pt x="6089536" y="6851737"/>
                </a:lnTo>
                <a:lnTo>
                  <a:pt x="6095880" y="6851737"/>
                </a:lnTo>
                <a:lnTo>
                  <a:pt x="6095880" y="6850160"/>
                </a:lnTo>
                <a:lnTo>
                  <a:pt x="6095880" y="6845428"/>
                </a:lnTo>
                <a:lnTo>
                  <a:pt x="6089536" y="6845428"/>
                </a:lnTo>
                <a:lnTo>
                  <a:pt x="6089536" y="6248372"/>
                </a:lnTo>
                <a:lnTo>
                  <a:pt x="6095880" y="6248372"/>
                </a:lnTo>
                <a:lnTo>
                  <a:pt x="6095880" y="6248372"/>
                </a:lnTo>
                <a:lnTo>
                  <a:pt x="5492671" y="6248372"/>
                </a:lnTo>
                <a:lnTo>
                  <a:pt x="5486328" y="6248372"/>
                </a:lnTo>
                <a:lnTo>
                  <a:pt x="4883120" y="6248372"/>
                </a:lnTo>
                <a:lnTo>
                  <a:pt x="4876777" y="6248372"/>
                </a:lnTo>
                <a:lnTo>
                  <a:pt x="4273568" y="6248372"/>
                </a:lnTo>
                <a:lnTo>
                  <a:pt x="4267225" y="6248372"/>
                </a:lnTo>
                <a:moveTo>
                  <a:pt x="1212881" y="6240554"/>
                </a:moveTo>
                <a:lnTo>
                  <a:pt x="1212881" y="6242200"/>
                </a:lnTo>
                <a:lnTo>
                  <a:pt x="1219225" y="6242200"/>
                </a:lnTo>
                <a:lnTo>
                  <a:pt x="1219225" y="6240554"/>
                </a:lnTo>
                <a:lnTo>
                  <a:pt x="1212881" y="6240554"/>
                </a:lnTo>
                <a:moveTo>
                  <a:pt x="1219225" y="5638767"/>
                </a:moveTo>
                <a:lnTo>
                  <a:pt x="1219225" y="5643499"/>
                </a:lnTo>
                <a:lnTo>
                  <a:pt x="1225568" y="5643499"/>
                </a:lnTo>
                <a:lnTo>
                  <a:pt x="1225568" y="6235891"/>
                </a:lnTo>
                <a:lnTo>
                  <a:pt x="1822433" y="6235891"/>
                </a:lnTo>
                <a:lnTo>
                  <a:pt x="1822433" y="6242132"/>
                </a:lnTo>
                <a:lnTo>
                  <a:pt x="1828776" y="6242132"/>
                </a:lnTo>
                <a:lnTo>
                  <a:pt x="1828776" y="6235891"/>
                </a:lnTo>
                <a:lnTo>
                  <a:pt x="1822433" y="6235891"/>
                </a:lnTo>
                <a:lnTo>
                  <a:pt x="1822433" y="5643499"/>
                </a:lnTo>
                <a:lnTo>
                  <a:pt x="1835119" y="5643499"/>
                </a:lnTo>
                <a:lnTo>
                  <a:pt x="1835119" y="6235891"/>
                </a:lnTo>
                <a:lnTo>
                  <a:pt x="2431984" y="6235891"/>
                </a:lnTo>
                <a:lnTo>
                  <a:pt x="2431984" y="6242132"/>
                </a:lnTo>
                <a:lnTo>
                  <a:pt x="2438327" y="6242132"/>
                </a:lnTo>
                <a:lnTo>
                  <a:pt x="2438327" y="6235891"/>
                </a:lnTo>
                <a:lnTo>
                  <a:pt x="2431984" y="6235891"/>
                </a:lnTo>
                <a:lnTo>
                  <a:pt x="2431984" y="5643499"/>
                </a:lnTo>
                <a:lnTo>
                  <a:pt x="2444670" y="5643499"/>
                </a:lnTo>
                <a:lnTo>
                  <a:pt x="2444670" y="6235891"/>
                </a:lnTo>
                <a:lnTo>
                  <a:pt x="3041536" y="6235891"/>
                </a:lnTo>
                <a:lnTo>
                  <a:pt x="3041536" y="6242132"/>
                </a:lnTo>
                <a:lnTo>
                  <a:pt x="3047879" y="6242132"/>
                </a:lnTo>
                <a:lnTo>
                  <a:pt x="3047879" y="6235891"/>
                </a:lnTo>
                <a:lnTo>
                  <a:pt x="3041536" y="6235891"/>
                </a:lnTo>
                <a:lnTo>
                  <a:pt x="3041536" y="5643499"/>
                </a:lnTo>
                <a:lnTo>
                  <a:pt x="3054222" y="5643499"/>
                </a:lnTo>
                <a:lnTo>
                  <a:pt x="3054222" y="6235891"/>
                </a:lnTo>
                <a:lnTo>
                  <a:pt x="3651087" y="6235891"/>
                </a:lnTo>
                <a:lnTo>
                  <a:pt x="3651087" y="6242132"/>
                </a:lnTo>
                <a:lnTo>
                  <a:pt x="3657430" y="6242132"/>
                </a:lnTo>
                <a:lnTo>
                  <a:pt x="3657430" y="6238840"/>
                </a:lnTo>
                <a:lnTo>
                  <a:pt x="3657430" y="6238840"/>
                </a:lnTo>
                <a:lnTo>
                  <a:pt x="3657430" y="6235891"/>
                </a:lnTo>
                <a:lnTo>
                  <a:pt x="3651087" y="6235891"/>
                </a:lnTo>
                <a:lnTo>
                  <a:pt x="3651087" y="5643499"/>
                </a:lnTo>
                <a:lnTo>
                  <a:pt x="3663773" y="5643499"/>
                </a:lnTo>
                <a:lnTo>
                  <a:pt x="3663773" y="6235891"/>
                </a:lnTo>
                <a:lnTo>
                  <a:pt x="4260638" y="6235891"/>
                </a:lnTo>
                <a:lnTo>
                  <a:pt x="4260638" y="6238840"/>
                </a:lnTo>
                <a:lnTo>
                  <a:pt x="4266981" y="6238840"/>
                </a:lnTo>
                <a:lnTo>
                  <a:pt x="4266981" y="6242132"/>
                </a:lnTo>
                <a:lnTo>
                  <a:pt x="4266981" y="6242132"/>
                </a:lnTo>
                <a:lnTo>
                  <a:pt x="4266981" y="6235891"/>
                </a:lnTo>
                <a:lnTo>
                  <a:pt x="4260638" y="6235891"/>
                </a:lnTo>
                <a:lnTo>
                  <a:pt x="4260638" y="5643499"/>
                </a:lnTo>
                <a:lnTo>
                  <a:pt x="4273324" y="5643499"/>
                </a:lnTo>
                <a:lnTo>
                  <a:pt x="4273324" y="6235891"/>
                </a:lnTo>
                <a:lnTo>
                  <a:pt x="4870190" y="6235891"/>
                </a:lnTo>
                <a:lnTo>
                  <a:pt x="4870190" y="6242132"/>
                </a:lnTo>
                <a:lnTo>
                  <a:pt x="4876533" y="6242132"/>
                </a:lnTo>
                <a:lnTo>
                  <a:pt x="4876533" y="6235891"/>
                </a:lnTo>
                <a:lnTo>
                  <a:pt x="4870190" y="6235891"/>
                </a:lnTo>
                <a:lnTo>
                  <a:pt x="4870190" y="5643499"/>
                </a:lnTo>
                <a:lnTo>
                  <a:pt x="4882876" y="5643499"/>
                </a:lnTo>
                <a:lnTo>
                  <a:pt x="4882876" y="6235891"/>
                </a:lnTo>
                <a:lnTo>
                  <a:pt x="5479741" y="6235891"/>
                </a:lnTo>
                <a:lnTo>
                  <a:pt x="5479741" y="6242132"/>
                </a:lnTo>
                <a:lnTo>
                  <a:pt x="5486084" y="6242132"/>
                </a:lnTo>
                <a:lnTo>
                  <a:pt x="5486084" y="6235891"/>
                </a:lnTo>
                <a:lnTo>
                  <a:pt x="5479741" y="6235891"/>
                </a:lnTo>
                <a:lnTo>
                  <a:pt x="5479741" y="5643499"/>
                </a:lnTo>
                <a:lnTo>
                  <a:pt x="5492427" y="5643499"/>
                </a:lnTo>
                <a:lnTo>
                  <a:pt x="5492427" y="6235891"/>
                </a:lnTo>
                <a:lnTo>
                  <a:pt x="6089292" y="6235891"/>
                </a:lnTo>
                <a:lnTo>
                  <a:pt x="6089292" y="6242132"/>
                </a:lnTo>
                <a:lnTo>
                  <a:pt x="6095635" y="6242132"/>
                </a:lnTo>
                <a:lnTo>
                  <a:pt x="6095635" y="6238840"/>
                </a:lnTo>
                <a:lnTo>
                  <a:pt x="6095635" y="6235891"/>
                </a:lnTo>
                <a:lnTo>
                  <a:pt x="6089292" y="6235891"/>
                </a:lnTo>
                <a:lnTo>
                  <a:pt x="6089292" y="5643499"/>
                </a:lnTo>
                <a:lnTo>
                  <a:pt x="6101978" y="5643499"/>
                </a:lnTo>
                <a:lnTo>
                  <a:pt x="6101978" y="6235891"/>
                </a:lnTo>
                <a:lnTo>
                  <a:pt x="6698844" y="6235891"/>
                </a:lnTo>
                <a:lnTo>
                  <a:pt x="6698844" y="6238840"/>
                </a:lnTo>
                <a:lnTo>
                  <a:pt x="6705187" y="6238840"/>
                </a:lnTo>
                <a:lnTo>
                  <a:pt x="6705187" y="6235891"/>
                </a:lnTo>
                <a:lnTo>
                  <a:pt x="6698844" y="6235891"/>
                </a:lnTo>
                <a:lnTo>
                  <a:pt x="6698844" y="5643499"/>
                </a:lnTo>
                <a:lnTo>
                  <a:pt x="6711530" y="5643499"/>
                </a:lnTo>
                <a:lnTo>
                  <a:pt x="6711530" y="6235891"/>
                </a:lnTo>
                <a:lnTo>
                  <a:pt x="7308395" y="6235891"/>
                </a:lnTo>
                <a:lnTo>
                  <a:pt x="7308395" y="6242132"/>
                </a:lnTo>
                <a:lnTo>
                  <a:pt x="7314738" y="6242132"/>
                </a:lnTo>
                <a:lnTo>
                  <a:pt x="7314738" y="6235891"/>
                </a:lnTo>
                <a:lnTo>
                  <a:pt x="7308395" y="6235891"/>
                </a:lnTo>
                <a:lnTo>
                  <a:pt x="7308395" y="5643499"/>
                </a:lnTo>
                <a:lnTo>
                  <a:pt x="7321081" y="5643499"/>
                </a:lnTo>
                <a:lnTo>
                  <a:pt x="7321081" y="6235891"/>
                </a:lnTo>
                <a:lnTo>
                  <a:pt x="7917946" y="6235891"/>
                </a:lnTo>
                <a:lnTo>
                  <a:pt x="7917946" y="6242132"/>
                </a:lnTo>
                <a:lnTo>
                  <a:pt x="7924289" y="6242132"/>
                </a:lnTo>
                <a:lnTo>
                  <a:pt x="7924289" y="6235891"/>
                </a:lnTo>
                <a:lnTo>
                  <a:pt x="7917946" y="6235891"/>
                </a:lnTo>
                <a:lnTo>
                  <a:pt x="7917946" y="5643499"/>
                </a:lnTo>
                <a:lnTo>
                  <a:pt x="7930632" y="5643499"/>
                </a:lnTo>
                <a:lnTo>
                  <a:pt x="7930632" y="6235891"/>
                </a:lnTo>
                <a:lnTo>
                  <a:pt x="8527498" y="6235891"/>
                </a:lnTo>
                <a:lnTo>
                  <a:pt x="8527498" y="6242132"/>
                </a:lnTo>
                <a:lnTo>
                  <a:pt x="8533841" y="6242132"/>
                </a:lnTo>
                <a:lnTo>
                  <a:pt x="8533841" y="6235891"/>
                </a:lnTo>
                <a:lnTo>
                  <a:pt x="8527498" y="6235891"/>
                </a:lnTo>
                <a:lnTo>
                  <a:pt x="8527498" y="5643499"/>
                </a:lnTo>
                <a:lnTo>
                  <a:pt x="8540184" y="5643499"/>
                </a:lnTo>
                <a:lnTo>
                  <a:pt x="8540184" y="6235891"/>
                </a:lnTo>
                <a:lnTo>
                  <a:pt x="9137049" y="6235891"/>
                </a:lnTo>
                <a:lnTo>
                  <a:pt x="9137049" y="6242132"/>
                </a:lnTo>
                <a:lnTo>
                  <a:pt x="9143392" y="6242132"/>
                </a:lnTo>
                <a:lnTo>
                  <a:pt x="9143392" y="6235891"/>
                </a:lnTo>
                <a:lnTo>
                  <a:pt x="9137049" y="6235891"/>
                </a:lnTo>
                <a:lnTo>
                  <a:pt x="9137049" y="5643499"/>
                </a:lnTo>
                <a:lnTo>
                  <a:pt x="9149735" y="5643499"/>
                </a:lnTo>
                <a:lnTo>
                  <a:pt x="9149735" y="6235891"/>
                </a:lnTo>
                <a:lnTo>
                  <a:pt x="9746600" y="6235891"/>
                </a:lnTo>
                <a:lnTo>
                  <a:pt x="9746600" y="6242132"/>
                </a:lnTo>
                <a:lnTo>
                  <a:pt x="9752943" y="6242132"/>
                </a:lnTo>
                <a:lnTo>
                  <a:pt x="9752943" y="6235891"/>
                </a:lnTo>
                <a:lnTo>
                  <a:pt x="9746600" y="6235891"/>
                </a:lnTo>
                <a:lnTo>
                  <a:pt x="9746600" y="5643499"/>
                </a:lnTo>
                <a:lnTo>
                  <a:pt x="9759286" y="5643499"/>
                </a:lnTo>
                <a:lnTo>
                  <a:pt x="9759286" y="6235891"/>
                </a:lnTo>
                <a:lnTo>
                  <a:pt x="10356152" y="6235891"/>
                </a:lnTo>
                <a:lnTo>
                  <a:pt x="10356152" y="6242132"/>
                </a:lnTo>
                <a:lnTo>
                  <a:pt x="10362495" y="6242132"/>
                </a:lnTo>
                <a:lnTo>
                  <a:pt x="10362495" y="6240486"/>
                </a:lnTo>
                <a:lnTo>
                  <a:pt x="10362495" y="6235891"/>
                </a:lnTo>
                <a:lnTo>
                  <a:pt x="10356152" y="6235891"/>
                </a:lnTo>
                <a:lnTo>
                  <a:pt x="10356152" y="5643499"/>
                </a:lnTo>
                <a:lnTo>
                  <a:pt x="10362495" y="5643499"/>
                </a:lnTo>
                <a:lnTo>
                  <a:pt x="10362495" y="5638767"/>
                </a:lnTo>
                <a:lnTo>
                  <a:pt x="9759286" y="5638767"/>
                </a:lnTo>
                <a:lnTo>
                  <a:pt x="9752943" y="5638767"/>
                </a:lnTo>
                <a:lnTo>
                  <a:pt x="9149735" y="5638767"/>
                </a:lnTo>
                <a:lnTo>
                  <a:pt x="9143392" y="5638767"/>
                </a:lnTo>
                <a:lnTo>
                  <a:pt x="8540184" y="5638767"/>
                </a:lnTo>
                <a:lnTo>
                  <a:pt x="8533840" y="5638767"/>
                </a:lnTo>
                <a:lnTo>
                  <a:pt x="7930632" y="5638767"/>
                </a:lnTo>
                <a:lnTo>
                  <a:pt x="7924289" y="5638767"/>
                </a:lnTo>
                <a:lnTo>
                  <a:pt x="7321081" y="5638767"/>
                </a:lnTo>
                <a:lnTo>
                  <a:pt x="7314738" y="5638767"/>
                </a:lnTo>
                <a:lnTo>
                  <a:pt x="6711529" y="5638767"/>
                </a:lnTo>
                <a:lnTo>
                  <a:pt x="6705186" y="5638767"/>
                </a:lnTo>
                <a:lnTo>
                  <a:pt x="6101978" y="5638767"/>
                </a:lnTo>
                <a:lnTo>
                  <a:pt x="6095635" y="5638767"/>
                </a:lnTo>
                <a:lnTo>
                  <a:pt x="5492426" y="5638767"/>
                </a:lnTo>
                <a:lnTo>
                  <a:pt x="5486083" y="5638767"/>
                </a:lnTo>
                <a:lnTo>
                  <a:pt x="4882875" y="5638767"/>
                </a:lnTo>
                <a:lnTo>
                  <a:pt x="4876532" y="5638767"/>
                </a:lnTo>
                <a:lnTo>
                  <a:pt x="4273324" y="5638767"/>
                </a:lnTo>
                <a:lnTo>
                  <a:pt x="4266980" y="5638767"/>
                </a:lnTo>
                <a:lnTo>
                  <a:pt x="3663772" y="5638767"/>
                </a:lnTo>
                <a:lnTo>
                  <a:pt x="3657429" y="5638767"/>
                </a:lnTo>
                <a:lnTo>
                  <a:pt x="3054221" y="5638767"/>
                </a:lnTo>
                <a:lnTo>
                  <a:pt x="3047878" y="5638767"/>
                </a:lnTo>
                <a:lnTo>
                  <a:pt x="3047878" y="5638767"/>
                </a:lnTo>
                <a:lnTo>
                  <a:pt x="2444669" y="5638767"/>
                </a:lnTo>
                <a:lnTo>
                  <a:pt x="2438326" y="5638767"/>
                </a:lnTo>
                <a:lnTo>
                  <a:pt x="2438326" y="5638767"/>
                </a:lnTo>
                <a:lnTo>
                  <a:pt x="1835118" y="5638767"/>
                </a:lnTo>
                <a:lnTo>
                  <a:pt x="1828775" y="5638767"/>
                </a:lnTo>
                <a:lnTo>
                  <a:pt x="1828775" y="5638767"/>
                </a:lnTo>
                <a:lnTo>
                  <a:pt x="1225567" y="5638767"/>
                </a:lnTo>
                <a:lnTo>
                  <a:pt x="1219223" y="5638767"/>
                </a:lnTo>
                <a:lnTo>
                  <a:pt x="1219225" y="5638767"/>
                </a:lnTo>
                <a:moveTo>
                  <a:pt x="3651209" y="5630949"/>
                </a:moveTo>
                <a:lnTo>
                  <a:pt x="3651209" y="5632389"/>
                </a:lnTo>
                <a:lnTo>
                  <a:pt x="3657552" y="5632389"/>
                </a:lnTo>
                <a:lnTo>
                  <a:pt x="3657552" y="5630949"/>
                </a:lnTo>
                <a:lnTo>
                  <a:pt x="3651209" y="5630949"/>
                </a:lnTo>
                <a:moveTo>
                  <a:pt x="11588795" y="5029161"/>
                </a:moveTo>
                <a:lnTo>
                  <a:pt x="11588795" y="5625942"/>
                </a:lnTo>
                <a:lnTo>
                  <a:pt x="12185660" y="5625942"/>
                </a:lnTo>
                <a:lnTo>
                  <a:pt x="12185660" y="5632389"/>
                </a:lnTo>
                <a:lnTo>
                  <a:pt x="12192003" y="5632389"/>
                </a:lnTo>
                <a:lnTo>
                  <a:pt x="12192003" y="5625942"/>
                </a:lnTo>
                <a:lnTo>
                  <a:pt x="12185660" y="5625942"/>
                </a:lnTo>
                <a:lnTo>
                  <a:pt x="12185660" y="5029161"/>
                </a:lnTo>
                <a:lnTo>
                  <a:pt x="11588795" y="5029161"/>
                </a:lnTo>
                <a:moveTo>
                  <a:pt x="10979121" y="5029161"/>
                </a:moveTo>
                <a:lnTo>
                  <a:pt x="10979121" y="5625942"/>
                </a:lnTo>
                <a:lnTo>
                  <a:pt x="11575986" y="5625942"/>
                </a:lnTo>
                <a:lnTo>
                  <a:pt x="11575986" y="5632389"/>
                </a:lnTo>
                <a:lnTo>
                  <a:pt x="11582330" y="5632389"/>
                </a:lnTo>
                <a:lnTo>
                  <a:pt x="11582330" y="5625942"/>
                </a:lnTo>
                <a:lnTo>
                  <a:pt x="11575986" y="5625942"/>
                </a:lnTo>
                <a:lnTo>
                  <a:pt x="11575986" y="5029161"/>
                </a:lnTo>
                <a:lnTo>
                  <a:pt x="10979121" y="5029161"/>
                </a:lnTo>
                <a:moveTo>
                  <a:pt x="10369570" y="5029161"/>
                </a:moveTo>
                <a:lnTo>
                  <a:pt x="10369570" y="5625942"/>
                </a:lnTo>
                <a:lnTo>
                  <a:pt x="10966435" y="5625942"/>
                </a:lnTo>
                <a:lnTo>
                  <a:pt x="10966435" y="5629234"/>
                </a:lnTo>
                <a:lnTo>
                  <a:pt x="10972778" y="5629234"/>
                </a:lnTo>
                <a:lnTo>
                  <a:pt x="10972778" y="5625942"/>
                </a:lnTo>
                <a:lnTo>
                  <a:pt x="10966435" y="5625942"/>
                </a:lnTo>
                <a:lnTo>
                  <a:pt x="10966435" y="5029161"/>
                </a:lnTo>
                <a:lnTo>
                  <a:pt x="10369570" y="5029161"/>
                </a:lnTo>
                <a:moveTo>
                  <a:pt x="9759897" y="5029161"/>
                </a:moveTo>
                <a:lnTo>
                  <a:pt x="9759897" y="5625942"/>
                </a:lnTo>
                <a:lnTo>
                  <a:pt x="10356762" y="5625942"/>
                </a:lnTo>
                <a:lnTo>
                  <a:pt x="10356762" y="5632389"/>
                </a:lnTo>
                <a:lnTo>
                  <a:pt x="10363105" y="5632389"/>
                </a:lnTo>
                <a:lnTo>
                  <a:pt x="10363105" y="5629303"/>
                </a:lnTo>
                <a:lnTo>
                  <a:pt x="10363105" y="5626011"/>
                </a:lnTo>
                <a:lnTo>
                  <a:pt x="10356762" y="5626011"/>
                </a:lnTo>
                <a:lnTo>
                  <a:pt x="10356762" y="5029230"/>
                </a:lnTo>
                <a:lnTo>
                  <a:pt x="9759897" y="5029161"/>
                </a:lnTo>
                <a:moveTo>
                  <a:pt x="9150345" y="5029161"/>
                </a:moveTo>
                <a:lnTo>
                  <a:pt x="9150345" y="5625942"/>
                </a:lnTo>
                <a:lnTo>
                  <a:pt x="9747210" y="5625942"/>
                </a:lnTo>
                <a:lnTo>
                  <a:pt x="9747210" y="5632389"/>
                </a:lnTo>
                <a:lnTo>
                  <a:pt x="9753554" y="5632389"/>
                </a:lnTo>
                <a:lnTo>
                  <a:pt x="9753554" y="5625942"/>
                </a:lnTo>
                <a:lnTo>
                  <a:pt x="9747210" y="5625942"/>
                </a:lnTo>
                <a:lnTo>
                  <a:pt x="9747210" y="5029161"/>
                </a:lnTo>
                <a:lnTo>
                  <a:pt x="9150345" y="5029161"/>
                </a:lnTo>
                <a:moveTo>
                  <a:pt x="8540794" y="5029161"/>
                </a:moveTo>
                <a:lnTo>
                  <a:pt x="8540794" y="5625942"/>
                </a:lnTo>
                <a:lnTo>
                  <a:pt x="9137659" y="5625942"/>
                </a:lnTo>
                <a:lnTo>
                  <a:pt x="9137659" y="5632389"/>
                </a:lnTo>
                <a:lnTo>
                  <a:pt x="9144002" y="5632389"/>
                </a:lnTo>
                <a:lnTo>
                  <a:pt x="9144002" y="5625942"/>
                </a:lnTo>
                <a:lnTo>
                  <a:pt x="9137659" y="5625942"/>
                </a:lnTo>
                <a:lnTo>
                  <a:pt x="9137659" y="5029161"/>
                </a:lnTo>
                <a:lnTo>
                  <a:pt x="8540794" y="5029161"/>
                </a:lnTo>
                <a:moveTo>
                  <a:pt x="7931121" y="5029161"/>
                </a:moveTo>
                <a:lnTo>
                  <a:pt x="7931121" y="5625942"/>
                </a:lnTo>
                <a:lnTo>
                  <a:pt x="8527986" y="5625942"/>
                </a:lnTo>
                <a:lnTo>
                  <a:pt x="8527986" y="5632389"/>
                </a:lnTo>
                <a:lnTo>
                  <a:pt x="8534329" y="5632389"/>
                </a:lnTo>
                <a:lnTo>
                  <a:pt x="8534329" y="5625942"/>
                </a:lnTo>
                <a:lnTo>
                  <a:pt x="8527986" y="5625942"/>
                </a:lnTo>
                <a:lnTo>
                  <a:pt x="8527986" y="5029161"/>
                </a:lnTo>
                <a:lnTo>
                  <a:pt x="7931121" y="5029161"/>
                </a:lnTo>
                <a:moveTo>
                  <a:pt x="7321569" y="5029161"/>
                </a:moveTo>
                <a:lnTo>
                  <a:pt x="7321569" y="5625942"/>
                </a:lnTo>
                <a:lnTo>
                  <a:pt x="7918434" y="5625942"/>
                </a:lnTo>
                <a:lnTo>
                  <a:pt x="7918434" y="5632389"/>
                </a:lnTo>
                <a:lnTo>
                  <a:pt x="7924778" y="5632389"/>
                </a:lnTo>
                <a:lnTo>
                  <a:pt x="7924778" y="5625942"/>
                </a:lnTo>
                <a:lnTo>
                  <a:pt x="7918434" y="5625942"/>
                </a:lnTo>
                <a:lnTo>
                  <a:pt x="7918434" y="5029161"/>
                </a:lnTo>
                <a:lnTo>
                  <a:pt x="7321569" y="5029161"/>
                </a:lnTo>
                <a:moveTo>
                  <a:pt x="6102345" y="5029161"/>
                </a:moveTo>
                <a:lnTo>
                  <a:pt x="6102345" y="5625942"/>
                </a:lnTo>
                <a:lnTo>
                  <a:pt x="6699210" y="5625942"/>
                </a:lnTo>
                <a:lnTo>
                  <a:pt x="6699210" y="5632389"/>
                </a:lnTo>
                <a:lnTo>
                  <a:pt x="6705553" y="5632389"/>
                </a:lnTo>
                <a:lnTo>
                  <a:pt x="6705553" y="5630949"/>
                </a:lnTo>
                <a:lnTo>
                  <a:pt x="6705553" y="5625942"/>
                </a:lnTo>
                <a:lnTo>
                  <a:pt x="6699210" y="5625942"/>
                </a:lnTo>
                <a:lnTo>
                  <a:pt x="6699210" y="5029161"/>
                </a:lnTo>
                <a:lnTo>
                  <a:pt x="6102345" y="5029161"/>
                </a:lnTo>
                <a:moveTo>
                  <a:pt x="5492793" y="5029161"/>
                </a:moveTo>
                <a:lnTo>
                  <a:pt x="5492793" y="5625942"/>
                </a:lnTo>
                <a:lnTo>
                  <a:pt x="6089658" y="5625942"/>
                </a:lnTo>
                <a:lnTo>
                  <a:pt x="6089658" y="5632389"/>
                </a:lnTo>
                <a:lnTo>
                  <a:pt x="6096001" y="5632389"/>
                </a:lnTo>
                <a:lnTo>
                  <a:pt x="6096001" y="5625942"/>
                </a:lnTo>
                <a:lnTo>
                  <a:pt x="6089658" y="5625942"/>
                </a:lnTo>
                <a:lnTo>
                  <a:pt x="6089658" y="5029161"/>
                </a:lnTo>
                <a:lnTo>
                  <a:pt x="5492793" y="5029161"/>
                </a:lnTo>
                <a:moveTo>
                  <a:pt x="4883120" y="5029161"/>
                </a:moveTo>
                <a:lnTo>
                  <a:pt x="4883120" y="5625942"/>
                </a:lnTo>
                <a:lnTo>
                  <a:pt x="5479985" y="5625942"/>
                </a:lnTo>
                <a:lnTo>
                  <a:pt x="5479985" y="5632389"/>
                </a:lnTo>
                <a:lnTo>
                  <a:pt x="5486328" y="5632389"/>
                </a:lnTo>
                <a:lnTo>
                  <a:pt x="5486328" y="5625942"/>
                </a:lnTo>
                <a:lnTo>
                  <a:pt x="5479985" y="5625942"/>
                </a:lnTo>
                <a:lnTo>
                  <a:pt x="5479985" y="5029161"/>
                </a:lnTo>
                <a:lnTo>
                  <a:pt x="4883120" y="5029161"/>
                </a:lnTo>
                <a:moveTo>
                  <a:pt x="4273569" y="5029161"/>
                </a:moveTo>
                <a:lnTo>
                  <a:pt x="4273569" y="5625942"/>
                </a:lnTo>
                <a:lnTo>
                  <a:pt x="4870434" y="5625942"/>
                </a:lnTo>
                <a:lnTo>
                  <a:pt x="4870434" y="5632389"/>
                </a:lnTo>
                <a:lnTo>
                  <a:pt x="4876777" y="5632389"/>
                </a:lnTo>
                <a:lnTo>
                  <a:pt x="4876777" y="5625942"/>
                </a:lnTo>
                <a:lnTo>
                  <a:pt x="4870434" y="5625942"/>
                </a:lnTo>
                <a:lnTo>
                  <a:pt x="4870434" y="5029161"/>
                </a:lnTo>
                <a:lnTo>
                  <a:pt x="4273569" y="5029161"/>
                </a:lnTo>
                <a:moveTo>
                  <a:pt x="3663895" y="5029161"/>
                </a:moveTo>
                <a:lnTo>
                  <a:pt x="3663895" y="5625942"/>
                </a:lnTo>
                <a:lnTo>
                  <a:pt x="4260760" y="5625942"/>
                </a:lnTo>
                <a:lnTo>
                  <a:pt x="4260760" y="5632389"/>
                </a:lnTo>
                <a:lnTo>
                  <a:pt x="4267103" y="5632389"/>
                </a:lnTo>
                <a:lnTo>
                  <a:pt x="4267103" y="5625942"/>
                </a:lnTo>
                <a:lnTo>
                  <a:pt x="4260760" y="5625942"/>
                </a:lnTo>
                <a:lnTo>
                  <a:pt x="4260760" y="5029161"/>
                </a:lnTo>
                <a:lnTo>
                  <a:pt x="3663895" y="5029161"/>
                </a:lnTo>
                <a:moveTo>
                  <a:pt x="2444793" y="5029161"/>
                </a:moveTo>
                <a:lnTo>
                  <a:pt x="2444793" y="5625942"/>
                </a:lnTo>
                <a:lnTo>
                  <a:pt x="3041658" y="5625942"/>
                </a:lnTo>
                <a:lnTo>
                  <a:pt x="3041658" y="5632389"/>
                </a:lnTo>
                <a:lnTo>
                  <a:pt x="3048001" y="5632389"/>
                </a:lnTo>
                <a:lnTo>
                  <a:pt x="3048001" y="5625942"/>
                </a:lnTo>
                <a:lnTo>
                  <a:pt x="3041658" y="5625942"/>
                </a:lnTo>
                <a:lnTo>
                  <a:pt x="3041658" y="5029161"/>
                </a:lnTo>
                <a:lnTo>
                  <a:pt x="2444793" y="5029161"/>
                </a:lnTo>
                <a:moveTo>
                  <a:pt x="1835119" y="5029161"/>
                </a:moveTo>
                <a:lnTo>
                  <a:pt x="1835119" y="5625942"/>
                </a:lnTo>
                <a:lnTo>
                  <a:pt x="2431984" y="5625942"/>
                </a:lnTo>
                <a:lnTo>
                  <a:pt x="2431984" y="5632389"/>
                </a:lnTo>
                <a:lnTo>
                  <a:pt x="2438327" y="5632389"/>
                </a:lnTo>
                <a:lnTo>
                  <a:pt x="2438327" y="5625942"/>
                </a:lnTo>
                <a:lnTo>
                  <a:pt x="2431984" y="5625942"/>
                </a:lnTo>
                <a:lnTo>
                  <a:pt x="2431984" y="5029161"/>
                </a:lnTo>
                <a:lnTo>
                  <a:pt x="1835119" y="5029161"/>
                </a:lnTo>
                <a:moveTo>
                  <a:pt x="1225568" y="5029161"/>
                </a:moveTo>
                <a:lnTo>
                  <a:pt x="1225568" y="5625942"/>
                </a:lnTo>
                <a:lnTo>
                  <a:pt x="1822433" y="5625942"/>
                </a:lnTo>
                <a:lnTo>
                  <a:pt x="1822433" y="5632389"/>
                </a:lnTo>
                <a:lnTo>
                  <a:pt x="1828776" y="5632389"/>
                </a:lnTo>
                <a:lnTo>
                  <a:pt x="1828776" y="5625942"/>
                </a:lnTo>
                <a:lnTo>
                  <a:pt x="1822433" y="5625942"/>
                </a:lnTo>
                <a:lnTo>
                  <a:pt x="1822433" y="5029161"/>
                </a:lnTo>
                <a:lnTo>
                  <a:pt x="1225568" y="5029161"/>
                </a:lnTo>
                <a:moveTo>
                  <a:pt x="616017" y="5029161"/>
                </a:moveTo>
                <a:lnTo>
                  <a:pt x="616017" y="5625942"/>
                </a:lnTo>
                <a:lnTo>
                  <a:pt x="1212882" y="5625942"/>
                </a:lnTo>
                <a:lnTo>
                  <a:pt x="1212882" y="5629234"/>
                </a:lnTo>
                <a:lnTo>
                  <a:pt x="1219225" y="5629234"/>
                </a:lnTo>
                <a:lnTo>
                  <a:pt x="1219225" y="5632320"/>
                </a:lnTo>
                <a:lnTo>
                  <a:pt x="1219225" y="5632320"/>
                </a:lnTo>
                <a:lnTo>
                  <a:pt x="1219225" y="5625874"/>
                </a:lnTo>
                <a:lnTo>
                  <a:pt x="1212882" y="5625874"/>
                </a:lnTo>
                <a:lnTo>
                  <a:pt x="1212882" y="5029092"/>
                </a:lnTo>
                <a:lnTo>
                  <a:pt x="616017" y="5029092"/>
                </a:lnTo>
                <a:lnTo>
                  <a:pt x="616017" y="5029161"/>
                </a:lnTo>
                <a:moveTo>
                  <a:pt x="11588795" y="4419555"/>
                </a:moveTo>
                <a:lnTo>
                  <a:pt x="11588795" y="5016474"/>
                </a:lnTo>
                <a:lnTo>
                  <a:pt x="11588795" y="5016611"/>
                </a:lnTo>
                <a:lnTo>
                  <a:pt x="12185660" y="5016611"/>
                </a:lnTo>
                <a:lnTo>
                  <a:pt x="12185660" y="5016474"/>
                </a:lnTo>
                <a:lnTo>
                  <a:pt x="12185660" y="4419555"/>
                </a:lnTo>
                <a:lnTo>
                  <a:pt x="11588795" y="4419555"/>
                </a:lnTo>
                <a:moveTo>
                  <a:pt x="10979121" y="4419555"/>
                </a:moveTo>
                <a:lnTo>
                  <a:pt x="10979121" y="5016474"/>
                </a:lnTo>
                <a:lnTo>
                  <a:pt x="10979121" y="5016611"/>
                </a:lnTo>
                <a:lnTo>
                  <a:pt x="11575986" y="5016611"/>
                </a:lnTo>
                <a:lnTo>
                  <a:pt x="11575986" y="5016474"/>
                </a:lnTo>
                <a:lnTo>
                  <a:pt x="11575986" y="4419555"/>
                </a:lnTo>
                <a:lnTo>
                  <a:pt x="10979121" y="4419555"/>
                </a:lnTo>
                <a:moveTo>
                  <a:pt x="10369570" y="4419555"/>
                </a:moveTo>
                <a:lnTo>
                  <a:pt x="10369570" y="5016474"/>
                </a:lnTo>
                <a:lnTo>
                  <a:pt x="10369570" y="5016611"/>
                </a:lnTo>
                <a:lnTo>
                  <a:pt x="10966435" y="5016611"/>
                </a:lnTo>
                <a:lnTo>
                  <a:pt x="10966435" y="5016474"/>
                </a:lnTo>
                <a:lnTo>
                  <a:pt x="10966435" y="4419555"/>
                </a:lnTo>
                <a:lnTo>
                  <a:pt x="10369570" y="4419555"/>
                </a:lnTo>
                <a:moveTo>
                  <a:pt x="9759897" y="4419555"/>
                </a:moveTo>
                <a:lnTo>
                  <a:pt x="9759897" y="5016474"/>
                </a:lnTo>
                <a:lnTo>
                  <a:pt x="9759897" y="5016611"/>
                </a:lnTo>
                <a:lnTo>
                  <a:pt x="10356762" y="5016611"/>
                </a:lnTo>
                <a:lnTo>
                  <a:pt x="10356762" y="5016474"/>
                </a:lnTo>
                <a:lnTo>
                  <a:pt x="10356762" y="4419555"/>
                </a:lnTo>
                <a:lnTo>
                  <a:pt x="9759897" y="4419555"/>
                </a:lnTo>
                <a:moveTo>
                  <a:pt x="9150345" y="4419555"/>
                </a:moveTo>
                <a:lnTo>
                  <a:pt x="9150345" y="5016474"/>
                </a:lnTo>
                <a:lnTo>
                  <a:pt x="9150345" y="5016611"/>
                </a:lnTo>
                <a:lnTo>
                  <a:pt x="9747210" y="5016611"/>
                </a:lnTo>
                <a:lnTo>
                  <a:pt x="9747210" y="5016474"/>
                </a:lnTo>
                <a:lnTo>
                  <a:pt x="9747210" y="4419555"/>
                </a:lnTo>
                <a:lnTo>
                  <a:pt x="9150345" y="4419555"/>
                </a:lnTo>
                <a:moveTo>
                  <a:pt x="7931121" y="4419555"/>
                </a:moveTo>
                <a:lnTo>
                  <a:pt x="7931121" y="5016474"/>
                </a:lnTo>
                <a:lnTo>
                  <a:pt x="7931121" y="5016611"/>
                </a:lnTo>
                <a:lnTo>
                  <a:pt x="8527986" y="5016611"/>
                </a:lnTo>
                <a:lnTo>
                  <a:pt x="8527986" y="5016474"/>
                </a:lnTo>
                <a:lnTo>
                  <a:pt x="8527986" y="4419555"/>
                </a:lnTo>
                <a:lnTo>
                  <a:pt x="7931121" y="4419555"/>
                </a:lnTo>
                <a:moveTo>
                  <a:pt x="7321569" y="4419555"/>
                </a:moveTo>
                <a:lnTo>
                  <a:pt x="7321569" y="5016474"/>
                </a:lnTo>
                <a:lnTo>
                  <a:pt x="7321569" y="5016611"/>
                </a:lnTo>
                <a:lnTo>
                  <a:pt x="7918434" y="5016611"/>
                </a:lnTo>
                <a:lnTo>
                  <a:pt x="7918434" y="5016474"/>
                </a:lnTo>
                <a:lnTo>
                  <a:pt x="7918434" y="4419555"/>
                </a:lnTo>
                <a:lnTo>
                  <a:pt x="7321569" y="4419555"/>
                </a:lnTo>
                <a:moveTo>
                  <a:pt x="6711896" y="4419555"/>
                </a:moveTo>
                <a:lnTo>
                  <a:pt x="6711896" y="5016474"/>
                </a:lnTo>
                <a:lnTo>
                  <a:pt x="6711896" y="5016611"/>
                </a:lnTo>
                <a:lnTo>
                  <a:pt x="7308761" y="5016611"/>
                </a:lnTo>
                <a:lnTo>
                  <a:pt x="7308761" y="5016474"/>
                </a:lnTo>
                <a:lnTo>
                  <a:pt x="7308761" y="4419555"/>
                </a:lnTo>
                <a:lnTo>
                  <a:pt x="6711896" y="4419555"/>
                </a:lnTo>
                <a:moveTo>
                  <a:pt x="6102345" y="4419555"/>
                </a:moveTo>
                <a:lnTo>
                  <a:pt x="6102345" y="5016474"/>
                </a:lnTo>
                <a:lnTo>
                  <a:pt x="6102345" y="5016611"/>
                </a:lnTo>
                <a:lnTo>
                  <a:pt x="6699210" y="5016611"/>
                </a:lnTo>
                <a:lnTo>
                  <a:pt x="6699210" y="5016474"/>
                </a:lnTo>
                <a:lnTo>
                  <a:pt x="6699210" y="4419555"/>
                </a:lnTo>
                <a:lnTo>
                  <a:pt x="6102345" y="4419555"/>
                </a:lnTo>
                <a:moveTo>
                  <a:pt x="5492793" y="4419555"/>
                </a:moveTo>
                <a:lnTo>
                  <a:pt x="5492793" y="5016611"/>
                </a:lnTo>
                <a:lnTo>
                  <a:pt x="6089658" y="5016611"/>
                </a:lnTo>
                <a:lnTo>
                  <a:pt x="6089658" y="5016474"/>
                </a:lnTo>
                <a:lnTo>
                  <a:pt x="6089658" y="4419555"/>
                </a:lnTo>
                <a:lnTo>
                  <a:pt x="5492793" y="4419555"/>
                </a:lnTo>
                <a:moveTo>
                  <a:pt x="4273569" y="4419555"/>
                </a:moveTo>
                <a:lnTo>
                  <a:pt x="4273569" y="5016611"/>
                </a:lnTo>
                <a:lnTo>
                  <a:pt x="4870434" y="5016611"/>
                </a:lnTo>
                <a:lnTo>
                  <a:pt x="4870434" y="5016474"/>
                </a:lnTo>
                <a:lnTo>
                  <a:pt x="4870434" y="4419555"/>
                </a:lnTo>
                <a:lnTo>
                  <a:pt x="4273569" y="4419555"/>
                </a:lnTo>
                <a:moveTo>
                  <a:pt x="3664017" y="4419555"/>
                </a:moveTo>
                <a:lnTo>
                  <a:pt x="3664017" y="5016611"/>
                </a:lnTo>
                <a:lnTo>
                  <a:pt x="4260882" y="5016611"/>
                </a:lnTo>
                <a:lnTo>
                  <a:pt x="4260882" y="5016474"/>
                </a:lnTo>
                <a:lnTo>
                  <a:pt x="4260882" y="5016474"/>
                </a:lnTo>
                <a:lnTo>
                  <a:pt x="4260882" y="4419555"/>
                </a:lnTo>
                <a:lnTo>
                  <a:pt x="3664017" y="4419555"/>
                </a:lnTo>
                <a:moveTo>
                  <a:pt x="3054344" y="4419555"/>
                </a:moveTo>
                <a:lnTo>
                  <a:pt x="3054344" y="5016611"/>
                </a:lnTo>
                <a:lnTo>
                  <a:pt x="3651209" y="5016611"/>
                </a:lnTo>
                <a:lnTo>
                  <a:pt x="3651209" y="5016474"/>
                </a:lnTo>
                <a:lnTo>
                  <a:pt x="3651209" y="5016474"/>
                </a:lnTo>
                <a:lnTo>
                  <a:pt x="3651209" y="4419555"/>
                </a:lnTo>
                <a:lnTo>
                  <a:pt x="3054344" y="4419555"/>
                </a:lnTo>
                <a:moveTo>
                  <a:pt x="2444793" y="4419555"/>
                </a:moveTo>
                <a:lnTo>
                  <a:pt x="2444793" y="5016611"/>
                </a:lnTo>
                <a:lnTo>
                  <a:pt x="3041658" y="5016611"/>
                </a:lnTo>
                <a:lnTo>
                  <a:pt x="3041658" y="5016474"/>
                </a:lnTo>
                <a:lnTo>
                  <a:pt x="3041658" y="5016474"/>
                </a:lnTo>
                <a:lnTo>
                  <a:pt x="3041658" y="4419555"/>
                </a:lnTo>
                <a:lnTo>
                  <a:pt x="2444793" y="4419555"/>
                </a:lnTo>
                <a:moveTo>
                  <a:pt x="1835119" y="4419555"/>
                </a:moveTo>
                <a:lnTo>
                  <a:pt x="1835119" y="5016611"/>
                </a:lnTo>
                <a:lnTo>
                  <a:pt x="2431984" y="5016611"/>
                </a:lnTo>
                <a:lnTo>
                  <a:pt x="2431984" y="5016474"/>
                </a:lnTo>
                <a:lnTo>
                  <a:pt x="2431984" y="5016474"/>
                </a:lnTo>
                <a:lnTo>
                  <a:pt x="2431984" y="4419555"/>
                </a:lnTo>
                <a:lnTo>
                  <a:pt x="1835119" y="4419555"/>
                </a:lnTo>
                <a:moveTo>
                  <a:pt x="1225568" y="4419555"/>
                </a:moveTo>
                <a:lnTo>
                  <a:pt x="1225568" y="5016611"/>
                </a:lnTo>
                <a:lnTo>
                  <a:pt x="1822433" y="5016611"/>
                </a:lnTo>
                <a:lnTo>
                  <a:pt x="1822433" y="5016474"/>
                </a:lnTo>
                <a:lnTo>
                  <a:pt x="1822433" y="5016474"/>
                </a:lnTo>
                <a:lnTo>
                  <a:pt x="1822433" y="4419555"/>
                </a:lnTo>
                <a:lnTo>
                  <a:pt x="1225568" y="4419555"/>
                </a:lnTo>
                <a:moveTo>
                  <a:pt x="616017" y="4419555"/>
                </a:moveTo>
                <a:lnTo>
                  <a:pt x="616017" y="5016611"/>
                </a:lnTo>
                <a:lnTo>
                  <a:pt x="1212882" y="5016611"/>
                </a:lnTo>
                <a:lnTo>
                  <a:pt x="1212882" y="5016474"/>
                </a:lnTo>
                <a:lnTo>
                  <a:pt x="1212882" y="5016474"/>
                </a:lnTo>
                <a:lnTo>
                  <a:pt x="1212882" y="4419555"/>
                </a:lnTo>
                <a:lnTo>
                  <a:pt x="616017" y="4419555"/>
                </a:lnTo>
                <a:moveTo>
                  <a:pt x="2432106" y="4411737"/>
                </a:moveTo>
                <a:lnTo>
                  <a:pt x="2432106" y="4413315"/>
                </a:lnTo>
                <a:lnTo>
                  <a:pt x="2438449" y="4413315"/>
                </a:lnTo>
                <a:lnTo>
                  <a:pt x="2438449" y="4411737"/>
                </a:lnTo>
                <a:lnTo>
                  <a:pt x="2432106" y="4411737"/>
                </a:lnTo>
                <a:moveTo>
                  <a:pt x="11588795" y="3809950"/>
                </a:moveTo>
                <a:lnTo>
                  <a:pt x="11588795" y="4407005"/>
                </a:lnTo>
                <a:lnTo>
                  <a:pt x="12185660" y="4407005"/>
                </a:lnTo>
                <a:lnTo>
                  <a:pt x="12185660" y="4413315"/>
                </a:lnTo>
                <a:lnTo>
                  <a:pt x="12192003" y="4413315"/>
                </a:lnTo>
                <a:lnTo>
                  <a:pt x="12192003" y="4407005"/>
                </a:lnTo>
                <a:lnTo>
                  <a:pt x="12185660" y="4407005"/>
                </a:lnTo>
                <a:lnTo>
                  <a:pt x="12185660" y="3809950"/>
                </a:lnTo>
                <a:lnTo>
                  <a:pt x="11588795" y="3809950"/>
                </a:lnTo>
                <a:moveTo>
                  <a:pt x="10979121" y="3809950"/>
                </a:moveTo>
                <a:lnTo>
                  <a:pt x="10979121" y="4407005"/>
                </a:lnTo>
                <a:lnTo>
                  <a:pt x="11575986" y="4407005"/>
                </a:lnTo>
                <a:lnTo>
                  <a:pt x="11575986" y="4413315"/>
                </a:lnTo>
                <a:lnTo>
                  <a:pt x="11582330" y="4413315"/>
                </a:lnTo>
                <a:lnTo>
                  <a:pt x="11582330" y="4407005"/>
                </a:lnTo>
                <a:lnTo>
                  <a:pt x="11575986" y="4407005"/>
                </a:lnTo>
                <a:lnTo>
                  <a:pt x="11575986" y="3809950"/>
                </a:lnTo>
                <a:lnTo>
                  <a:pt x="10979121" y="3809950"/>
                </a:lnTo>
                <a:moveTo>
                  <a:pt x="10369570" y="3809950"/>
                </a:moveTo>
                <a:lnTo>
                  <a:pt x="10369570" y="4407005"/>
                </a:lnTo>
                <a:lnTo>
                  <a:pt x="10966435" y="4407005"/>
                </a:lnTo>
                <a:lnTo>
                  <a:pt x="10966435" y="4413315"/>
                </a:lnTo>
                <a:lnTo>
                  <a:pt x="10972778" y="4413315"/>
                </a:lnTo>
                <a:lnTo>
                  <a:pt x="10972778" y="4407005"/>
                </a:lnTo>
                <a:lnTo>
                  <a:pt x="10966435" y="4407005"/>
                </a:lnTo>
                <a:lnTo>
                  <a:pt x="10966435" y="3809950"/>
                </a:lnTo>
                <a:lnTo>
                  <a:pt x="10369570" y="3809950"/>
                </a:lnTo>
                <a:moveTo>
                  <a:pt x="9150345" y="3809950"/>
                </a:moveTo>
                <a:lnTo>
                  <a:pt x="9150345" y="4407005"/>
                </a:lnTo>
                <a:lnTo>
                  <a:pt x="9747210" y="4407005"/>
                </a:lnTo>
                <a:lnTo>
                  <a:pt x="9747210" y="4413315"/>
                </a:lnTo>
                <a:lnTo>
                  <a:pt x="9753554" y="4413315"/>
                </a:lnTo>
                <a:lnTo>
                  <a:pt x="9753554" y="4411737"/>
                </a:lnTo>
                <a:lnTo>
                  <a:pt x="9753554" y="4407005"/>
                </a:lnTo>
                <a:lnTo>
                  <a:pt x="9747210" y="4407005"/>
                </a:lnTo>
                <a:lnTo>
                  <a:pt x="9747210" y="3809950"/>
                </a:lnTo>
                <a:lnTo>
                  <a:pt x="9150345" y="3809950"/>
                </a:lnTo>
                <a:moveTo>
                  <a:pt x="8540794" y="3809950"/>
                </a:moveTo>
                <a:lnTo>
                  <a:pt x="8540794" y="4407005"/>
                </a:lnTo>
                <a:lnTo>
                  <a:pt x="9137659" y="4407005"/>
                </a:lnTo>
                <a:lnTo>
                  <a:pt x="9137659" y="4410023"/>
                </a:lnTo>
                <a:lnTo>
                  <a:pt x="9144002" y="4410023"/>
                </a:lnTo>
                <a:lnTo>
                  <a:pt x="9144002" y="4407005"/>
                </a:lnTo>
                <a:lnTo>
                  <a:pt x="9137659" y="4407005"/>
                </a:lnTo>
                <a:lnTo>
                  <a:pt x="9137659" y="3809950"/>
                </a:lnTo>
                <a:lnTo>
                  <a:pt x="8540794" y="3809950"/>
                </a:lnTo>
                <a:moveTo>
                  <a:pt x="7931121" y="3809950"/>
                </a:moveTo>
                <a:lnTo>
                  <a:pt x="7931121" y="4407005"/>
                </a:lnTo>
                <a:lnTo>
                  <a:pt x="8527986" y="4407005"/>
                </a:lnTo>
                <a:lnTo>
                  <a:pt x="8527986" y="4413315"/>
                </a:lnTo>
                <a:lnTo>
                  <a:pt x="8534329" y="4413315"/>
                </a:lnTo>
                <a:lnTo>
                  <a:pt x="8534329" y="4410091"/>
                </a:lnTo>
                <a:lnTo>
                  <a:pt x="8534329" y="4407074"/>
                </a:lnTo>
                <a:lnTo>
                  <a:pt x="8527986" y="4407074"/>
                </a:lnTo>
                <a:lnTo>
                  <a:pt x="8527986" y="3810018"/>
                </a:lnTo>
                <a:lnTo>
                  <a:pt x="7931121" y="3809950"/>
                </a:lnTo>
                <a:moveTo>
                  <a:pt x="7321569" y="3809950"/>
                </a:moveTo>
                <a:lnTo>
                  <a:pt x="7321569" y="4407005"/>
                </a:lnTo>
                <a:lnTo>
                  <a:pt x="7918434" y="4407005"/>
                </a:lnTo>
                <a:lnTo>
                  <a:pt x="7918434" y="4413315"/>
                </a:lnTo>
                <a:lnTo>
                  <a:pt x="7924778" y="4413315"/>
                </a:lnTo>
                <a:lnTo>
                  <a:pt x="7924778" y="4407005"/>
                </a:lnTo>
                <a:lnTo>
                  <a:pt x="7918434" y="4407005"/>
                </a:lnTo>
                <a:lnTo>
                  <a:pt x="7918434" y="3809950"/>
                </a:lnTo>
                <a:lnTo>
                  <a:pt x="7321569" y="3809950"/>
                </a:lnTo>
                <a:moveTo>
                  <a:pt x="6711896" y="3809950"/>
                </a:moveTo>
                <a:lnTo>
                  <a:pt x="6711896" y="4407005"/>
                </a:lnTo>
                <a:lnTo>
                  <a:pt x="7308761" y="4407005"/>
                </a:lnTo>
                <a:lnTo>
                  <a:pt x="7308761" y="4413315"/>
                </a:lnTo>
                <a:lnTo>
                  <a:pt x="7315104" y="4413315"/>
                </a:lnTo>
                <a:lnTo>
                  <a:pt x="7315104" y="4407005"/>
                </a:lnTo>
                <a:lnTo>
                  <a:pt x="7308761" y="4407005"/>
                </a:lnTo>
                <a:lnTo>
                  <a:pt x="7308761" y="3809950"/>
                </a:lnTo>
                <a:lnTo>
                  <a:pt x="6711896" y="3809950"/>
                </a:lnTo>
                <a:moveTo>
                  <a:pt x="6102345" y="3809950"/>
                </a:moveTo>
                <a:lnTo>
                  <a:pt x="6102345" y="4407005"/>
                </a:lnTo>
                <a:lnTo>
                  <a:pt x="6699210" y="4407005"/>
                </a:lnTo>
                <a:lnTo>
                  <a:pt x="6699210" y="4413315"/>
                </a:lnTo>
                <a:lnTo>
                  <a:pt x="6705553" y="4413315"/>
                </a:lnTo>
                <a:lnTo>
                  <a:pt x="6705553" y="4407005"/>
                </a:lnTo>
                <a:lnTo>
                  <a:pt x="6699210" y="4407005"/>
                </a:lnTo>
                <a:lnTo>
                  <a:pt x="6699210" y="3809950"/>
                </a:lnTo>
                <a:lnTo>
                  <a:pt x="6102345" y="3809950"/>
                </a:lnTo>
                <a:moveTo>
                  <a:pt x="5492793" y="3809950"/>
                </a:moveTo>
                <a:lnTo>
                  <a:pt x="5492793" y="4407005"/>
                </a:lnTo>
                <a:lnTo>
                  <a:pt x="6089658" y="4407005"/>
                </a:lnTo>
                <a:lnTo>
                  <a:pt x="6089658" y="4413315"/>
                </a:lnTo>
                <a:lnTo>
                  <a:pt x="6096001" y="4413315"/>
                </a:lnTo>
                <a:lnTo>
                  <a:pt x="6096001" y="4407005"/>
                </a:lnTo>
                <a:lnTo>
                  <a:pt x="6089658" y="4407005"/>
                </a:lnTo>
                <a:lnTo>
                  <a:pt x="6089658" y="3809950"/>
                </a:lnTo>
                <a:lnTo>
                  <a:pt x="5492793" y="3809950"/>
                </a:lnTo>
                <a:moveTo>
                  <a:pt x="4883120" y="3809950"/>
                </a:moveTo>
                <a:lnTo>
                  <a:pt x="4883120" y="4407005"/>
                </a:lnTo>
                <a:lnTo>
                  <a:pt x="5479985" y="4407005"/>
                </a:lnTo>
                <a:lnTo>
                  <a:pt x="5479985" y="4410023"/>
                </a:lnTo>
                <a:lnTo>
                  <a:pt x="5486328" y="4410023"/>
                </a:lnTo>
                <a:lnTo>
                  <a:pt x="5486328" y="4413246"/>
                </a:lnTo>
                <a:lnTo>
                  <a:pt x="5486328" y="4413246"/>
                </a:lnTo>
                <a:lnTo>
                  <a:pt x="5486328" y="4406937"/>
                </a:lnTo>
                <a:lnTo>
                  <a:pt x="5479985" y="4406937"/>
                </a:lnTo>
                <a:lnTo>
                  <a:pt x="5479985" y="3809881"/>
                </a:lnTo>
                <a:lnTo>
                  <a:pt x="4883120" y="3809950"/>
                </a:lnTo>
                <a:moveTo>
                  <a:pt x="4273569" y="3809950"/>
                </a:moveTo>
                <a:lnTo>
                  <a:pt x="4273569" y="4407005"/>
                </a:lnTo>
                <a:lnTo>
                  <a:pt x="4870434" y="4407005"/>
                </a:lnTo>
                <a:lnTo>
                  <a:pt x="4870434" y="4413315"/>
                </a:lnTo>
                <a:lnTo>
                  <a:pt x="4876777" y="4413315"/>
                </a:lnTo>
                <a:lnTo>
                  <a:pt x="4876777" y="4410091"/>
                </a:lnTo>
                <a:lnTo>
                  <a:pt x="4876777" y="4407074"/>
                </a:lnTo>
                <a:lnTo>
                  <a:pt x="4870434" y="4407074"/>
                </a:lnTo>
                <a:lnTo>
                  <a:pt x="4870434" y="3810018"/>
                </a:lnTo>
                <a:lnTo>
                  <a:pt x="4273569" y="3809950"/>
                </a:lnTo>
                <a:moveTo>
                  <a:pt x="3664017" y="3809950"/>
                </a:moveTo>
                <a:lnTo>
                  <a:pt x="3664017" y="4407005"/>
                </a:lnTo>
                <a:lnTo>
                  <a:pt x="4260882" y="4407005"/>
                </a:lnTo>
                <a:lnTo>
                  <a:pt x="4260882" y="4413315"/>
                </a:lnTo>
                <a:lnTo>
                  <a:pt x="4267225" y="4413315"/>
                </a:lnTo>
                <a:lnTo>
                  <a:pt x="4267225" y="4407005"/>
                </a:lnTo>
                <a:lnTo>
                  <a:pt x="4260882" y="4407005"/>
                </a:lnTo>
                <a:lnTo>
                  <a:pt x="4260882" y="3809950"/>
                </a:lnTo>
                <a:lnTo>
                  <a:pt x="3664017" y="3809950"/>
                </a:lnTo>
                <a:moveTo>
                  <a:pt x="3054344" y="3809950"/>
                </a:moveTo>
                <a:lnTo>
                  <a:pt x="3054344" y="4407005"/>
                </a:lnTo>
                <a:lnTo>
                  <a:pt x="3651209" y="4407005"/>
                </a:lnTo>
                <a:lnTo>
                  <a:pt x="3651209" y="4413315"/>
                </a:lnTo>
                <a:lnTo>
                  <a:pt x="3657552" y="4413315"/>
                </a:lnTo>
                <a:lnTo>
                  <a:pt x="3657552" y="4407005"/>
                </a:lnTo>
                <a:lnTo>
                  <a:pt x="3651209" y="4407005"/>
                </a:lnTo>
                <a:lnTo>
                  <a:pt x="3651209" y="3809950"/>
                </a:lnTo>
                <a:lnTo>
                  <a:pt x="3054344" y="3809950"/>
                </a:lnTo>
                <a:moveTo>
                  <a:pt x="2444793" y="3809950"/>
                </a:moveTo>
                <a:lnTo>
                  <a:pt x="2444793" y="4407005"/>
                </a:lnTo>
                <a:lnTo>
                  <a:pt x="3041658" y="4407005"/>
                </a:lnTo>
                <a:lnTo>
                  <a:pt x="3041658" y="4413315"/>
                </a:lnTo>
                <a:lnTo>
                  <a:pt x="3048001" y="4413315"/>
                </a:lnTo>
                <a:lnTo>
                  <a:pt x="3048001" y="4407005"/>
                </a:lnTo>
                <a:lnTo>
                  <a:pt x="3041658" y="4407005"/>
                </a:lnTo>
                <a:lnTo>
                  <a:pt x="3041658" y="3809950"/>
                </a:lnTo>
                <a:lnTo>
                  <a:pt x="2444793" y="3809950"/>
                </a:lnTo>
                <a:moveTo>
                  <a:pt x="1225568" y="3809950"/>
                </a:moveTo>
                <a:lnTo>
                  <a:pt x="1225568" y="4407005"/>
                </a:lnTo>
                <a:lnTo>
                  <a:pt x="1822433" y="4407005"/>
                </a:lnTo>
                <a:lnTo>
                  <a:pt x="1822433" y="4413315"/>
                </a:lnTo>
                <a:lnTo>
                  <a:pt x="1828776" y="4413315"/>
                </a:lnTo>
                <a:lnTo>
                  <a:pt x="1828776" y="4407005"/>
                </a:lnTo>
                <a:lnTo>
                  <a:pt x="1822433" y="4407005"/>
                </a:lnTo>
                <a:lnTo>
                  <a:pt x="1822433" y="3809950"/>
                </a:lnTo>
                <a:lnTo>
                  <a:pt x="1225568" y="3809950"/>
                </a:lnTo>
                <a:moveTo>
                  <a:pt x="616017" y="3809950"/>
                </a:moveTo>
                <a:lnTo>
                  <a:pt x="616017" y="4407005"/>
                </a:lnTo>
                <a:lnTo>
                  <a:pt x="1212882" y="4407005"/>
                </a:lnTo>
                <a:lnTo>
                  <a:pt x="1212882" y="4413315"/>
                </a:lnTo>
                <a:lnTo>
                  <a:pt x="1219225" y="4413315"/>
                </a:lnTo>
                <a:lnTo>
                  <a:pt x="1219225" y="4407005"/>
                </a:lnTo>
                <a:lnTo>
                  <a:pt x="1212882" y="4407005"/>
                </a:lnTo>
                <a:lnTo>
                  <a:pt x="1212882" y="3809950"/>
                </a:lnTo>
                <a:lnTo>
                  <a:pt x="616017" y="3809950"/>
                </a:lnTo>
                <a:moveTo>
                  <a:pt x="3651209" y="3802132"/>
                </a:moveTo>
                <a:lnTo>
                  <a:pt x="3651209" y="3803709"/>
                </a:lnTo>
                <a:lnTo>
                  <a:pt x="3657552" y="3803709"/>
                </a:lnTo>
                <a:lnTo>
                  <a:pt x="3657552" y="3802132"/>
                </a:lnTo>
                <a:lnTo>
                  <a:pt x="3651209" y="3802132"/>
                </a:lnTo>
                <a:moveTo>
                  <a:pt x="616017" y="3200413"/>
                </a:moveTo>
                <a:lnTo>
                  <a:pt x="616017" y="3797400"/>
                </a:lnTo>
                <a:lnTo>
                  <a:pt x="1212882" y="3797400"/>
                </a:lnTo>
                <a:lnTo>
                  <a:pt x="1212882" y="3803709"/>
                </a:lnTo>
                <a:lnTo>
                  <a:pt x="1219225" y="3803709"/>
                </a:lnTo>
                <a:lnTo>
                  <a:pt x="1219225" y="3797400"/>
                </a:lnTo>
                <a:lnTo>
                  <a:pt x="1212882" y="3797400"/>
                </a:lnTo>
                <a:lnTo>
                  <a:pt x="1212882" y="3200413"/>
                </a:lnTo>
                <a:lnTo>
                  <a:pt x="616017" y="3200413"/>
                </a:lnTo>
                <a:moveTo>
                  <a:pt x="9150345" y="3200413"/>
                </a:moveTo>
                <a:lnTo>
                  <a:pt x="9150345" y="3797400"/>
                </a:lnTo>
                <a:lnTo>
                  <a:pt x="9747210" y="3797400"/>
                </a:lnTo>
                <a:lnTo>
                  <a:pt x="9747210" y="3803709"/>
                </a:lnTo>
                <a:lnTo>
                  <a:pt x="9753554" y="3803709"/>
                </a:lnTo>
                <a:lnTo>
                  <a:pt x="9753554" y="3800486"/>
                </a:lnTo>
                <a:lnTo>
                  <a:pt x="9753554" y="3797468"/>
                </a:lnTo>
                <a:lnTo>
                  <a:pt x="9747210" y="3797468"/>
                </a:lnTo>
                <a:lnTo>
                  <a:pt x="9747210" y="3200481"/>
                </a:lnTo>
                <a:lnTo>
                  <a:pt x="9150345" y="3200413"/>
                </a:lnTo>
                <a:moveTo>
                  <a:pt x="8540794" y="3200413"/>
                </a:moveTo>
                <a:lnTo>
                  <a:pt x="8540794" y="3797400"/>
                </a:lnTo>
                <a:lnTo>
                  <a:pt x="9137659" y="3797400"/>
                </a:lnTo>
                <a:lnTo>
                  <a:pt x="9137659" y="3803709"/>
                </a:lnTo>
                <a:lnTo>
                  <a:pt x="9144002" y="3803709"/>
                </a:lnTo>
                <a:lnTo>
                  <a:pt x="9144002" y="3797400"/>
                </a:lnTo>
                <a:lnTo>
                  <a:pt x="9137659" y="3797400"/>
                </a:lnTo>
                <a:lnTo>
                  <a:pt x="9137659" y="3200413"/>
                </a:lnTo>
                <a:lnTo>
                  <a:pt x="8540794" y="3200413"/>
                </a:lnTo>
                <a:moveTo>
                  <a:pt x="7931121" y="3200413"/>
                </a:moveTo>
                <a:lnTo>
                  <a:pt x="7931121" y="3797400"/>
                </a:lnTo>
                <a:lnTo>
                  <a:pt x="8527986" y="3797400"/>
                </a:lnTo>
                <a:lnTo>
                  <a:pt x="8527986" y="3803709"/>
                </a:lnTo>
                <a:lnTo>
                  <a:pt x="8534329" y="3803709"/>
                </a:lnTo>
                <a:lnTo>
                  <a:pt x="8534329" y="3797400"/>
                </a:lnTo>
                <a:lnTo>
                  <a:pt x="8527986" y="3797400"/>
                </a:lnTo>
                <a:lnTo>
                  <a:pt x="8527986" y="3200413"/>
                </a:lnTo>
                <a:lnTo>
                  <a:pt x="7931121" y="3200413"/>
                </a:lnTo>
                <a:moveTo>
                  <a:pt x="7321569" y="3200413"/>
                </a:moveTo>
                <a:lnTo>
                  <a:pt x="7321569" y="3797400"/>
                </a:lnTo>
                <a:lnTo>
                  <a:pt x="7918434" y="3797400"/>
                </a:lnTo>
                <a:lnTo>
                  <a:pt x="7918434" y="3803709"/>
                </a:lnTo>
                <a:lnTo>
                  <a:pt x="7924778" y="3803709"/>
                </a:lnTo>
                <a:lnTo>
                  <a:pt x="7924778" y="3797400"/>
                </a:lnTo>
                <a:lnTo>
                  <a:pt x="7918434" y="3797400"/>
                </a:lnTo>
                <a:lnTo>
                  <a:pt x="7918434" y="3200413"/>
                </a:lnTo>
                <a:lnTo>
                  <a:pt x="7321569" y="3200413"/>
                </a:lnTo>
                <a:moveTo>
                  <a:pt x="6102345" y="3200413"/>
                </a:moveTo>
                <a:lnTo>
                  <a:pt x="6102345" y="3797400"/>
                </a:lnTo>
                <a:lnTo>
                  <a:pt x="6699210" y="3797400"/>
                </a:lnTo>
                <a:lnTo>
                  <a:pt x="6699210" y="3803709"/>
                </a:lnTo>
                <a:lnTo>
                  <a:pt x="6705553" y="3803709"/>
                </a:lnTo>
                <a:lnTo>
                  <a:pt x="6705553" y="3802132"/>
                </a:lnTo>
                <a:lnTo>
                  <a:pt x="6705553" y="3797400"/>
                </a:lnTo>
                <a:lnTo>
                  <a:pt x="6699210" y="3797400"/>
                </a:lnTo>
                <a:lnTo>
                  <a:pt x="6699210" y="3200413"/>
                </a:lnTo>
                <a:lnTo>
                  <a:pt x="6102345" y="3200413"/>
                </a:lnTo>
                <a:moveTo>
                  <a:pt x="5492793" y="3200413"/>
                </a:moveTo>
                <a:lnTo>
                  <a:pt x="5492793" y="3797400"/>
                </a:lnTo>
                <a:lnTo>
                  <a:pt x="6089658" y="3797400"/>
                </a:lnTo>
                <a:lnTo>
                  <a:pt x="6089658" y="3803709"/>
                </a:lnTo>
                <a:lnTo>
                  <a:pt x="6096001" y="3803709"/>
                </a:lnTo>
                <a:lnTo>
                  <a:pt x="6096001" y="3797400"/>
                </a:lnTo>
                <a:lnTo>
                  <a:pt x="6089658" y="3797400"/>
                </a:lnTo>
                <a:lnTo>
                  <a:pt x="6089658" y="3200413"/>
                </a:lnTo>
                <a:lnTo>
                  <a:pt x="5492793" y="3200413"/>
                </a:lnTo>
                <a:moveTo>
                  <a:pt x="4883120" y="3200413"/>
                </a:moveTo>
                <a:lnTo>
                  <a:pt x="4883120" y="3797400"/>
                </a:lnTo>
                <a:lnTo>
                  <a:pt x="5479985" y="3797400"/>
                </a:lnTo>
                <a:lnTo>
                  <a:pt x="5479985" y="3803709"/>
                </a:lnTo>
                <a:lnTo>
                  <a:pt x="5486328" y="3803709"/>
                </a:lnTo>
                <a:lnTo>
                  <a:pt x="5486328" y="3797400"/>
                </a:lnTo>
                <a:lnTo>
                  <a:pt x="5479985" y="3797400"/>
                </a:lnTo>
                <a:lnTo>
                  <a:pt x="5479985" y="3200413"/>
                </a:lnTo>
                <a:lnTo>
                  <a:pt x="4883120" y="3200413"/>
                </a:lnTo>
                <a:moveTo>
                  <a:pt x="4273569" y="3200413"/>
                </a:moveTo>
                <a:lnTo>
                  <a:pt x="4273569" y="3797400"/>
                </a:lnTo>
                <a:lnTo>
                  <a:pt x="4870434" y="3797400"/>
                </a:lnTo>
                <a:lnTo>
                  <a:pt x="4870434" y="3803709"/>
                </a:lnTo>
                <a:lnTo>
                  <a:pt x="4876777" y="3803709"/>
                </a:lnTo>
                <a:lnTo>
                  <a:pt x="4876777" y="3797400"/>
                </a:lnTo>
                <a:lnTo>
                  <a:pt x="4870434" y="3797400"/>
                </a:lnTo>
                <a:lnTo>
                  <a:pt x="4870434" y="3200413"/>
                </a:lnTo>
                <a:lnTo>
                  <a:pt x="4273569" y="3200413"/>
                </a:lnTo>
                <a:moveTo>
                  <a:pt x="3664017" y="3200413"/>
                </a:moveTo>
                <a:lnTo>
                  <a:pt x="3664017" y="3797400"/>
                </a:lnTo>
                <a:lnTo>
                  <a:pt x="4260882" y="3797400"/>
                </a:lnTo>
                <a:lnTo>
                  <a:pt x="4260882" y="3803709"/>
                </a:lnTo>
                <a:lnTo>
                  <a:pt x="4267225" y="3803709"/>
                </a:lnTo>
                <a:lnTo>
                  <a:pt x="4267225" y="3797400"/>
                </a:lnTo>
                <a:lnTo>
                  <a:pt x="4260882" y="3797400"/>
                </a:lnTo>
                <a:lnTo>
                  <a:pt x="4260882" y="3200413"/>
                </a:lnTo>
                <a:lnTo>
                  <a:pt x="3664017" y="3200413"/>
                </a:lnTo>
                <a:moveTo>
                  <a:pt x="2444793" y="3200413"/>
                </a:moveTo>
                <a:lnTo>
                  <a:pt x="2444793" y="3797400"/>
                </a:lnTo>
                <a:lnTo>
                  <a:pt x="3041658" y="3797400"/>
                </a:lnTo>
                <a:lnTo>
                  <a:pt x="3041658" y="3803709"/>
                </a:lnTo>
                <a:lnTo>
                  <a:pt x="3048001" y="3803709"/>
                </a:lnTo>
                <a:lnTo>
                  <a:pt x="3048001" y="3797400"/>
                </a:lnTo>
                <a:lnTo>
                  <a:pt x="3041658" y="3797400"/>
                </a:lnTo>
                <a:lnTo>
                  <a:pt x="3041658" y="3200413"/>
                </a:lnTo>
                <a:lnTo>
                  <a:pt x="2444793" y="3200413"/>
                </a:lnTo>
                <a:moveTo>
                  <a:pt x="1835119" y="3200413"/>
                </a:moveTo>
                <a:lnTo>
                  <a:pt x="1835119" y="3797400"/>
                </a:lnTo>
                <a:lnTo>
                  <a:pt x="2431984" y="3797400"/>
                </a:lnTo>
                <a:lnTo>
                  <a:pt x="2431984" y="3800417"/>
                </a:lnTo>
                <a:lnTo>
                  <a:pt x="2438327" y="3800417"/>
                </a:lnTo>
                <a:lnTo>
                  <a:pt x="2438327" y="3803640"/>
                </a:lnTo>
                <a:lnTo>
                  <a:pt x="2438327" y="3803640"/>
                </a:lnTo>
                <a:lnTo>
                  <a:pt x="2438327" y="3797331"/>
                </a:lnTo>
                <a:lnTo>
                  <a:pt x="2431984" y="3797331"/>
                </a:lnTo>
                <a:lnTo>
                  <a:pt x="2431984" y="3200344"/>
                </a:lnTo>
                <a:lnTo>
                  <a:pt x="1835119" y="3200344"/>
                </a:lnTo>
                <a:lnTo>
                  <a:pt x="1835119" y="3200413"/>
                </a:lnTo>
                <a:moveTo>
                  <a:pt x="1225568" y="3200413"/>
                </a:moveTo>
                <a:lnTo>
                  <a:pt x="1225568" y="3200413"/>
                </a:lnTo>
                <a:lnTo>
                  <a:pt x="1225568" y="3200413"/>
                </a:lnTo>
                <a:lnTo>
                  <a:pt x="1225568" y="3797400"/>
                </a:lnTo>
                <a:lnTo>
                  <a:pt x="1822433" y="3797400"/>
                </a:lnTo>
                <a:lnTo>
                  <a:pt x="1822433" y="3803709"/>
                </a:lnTo>
                <a:lnTo>
                  <a:pt x="1828776" y="3803709"/>
                </a:lnTo>
                <a:lnTo>
                  <a:pt x="1828776" y="3800486"/>
                </a:lnTo>
                <a:lnTo>
                  <a:pt x="1828776" y="3800486"/>
                </a:lnTo>
                <a:lnTo>
                  <a:pt x="1828776" y="3797468"/>
                </a:lnTo>
                <a:lnTo>
                  <a:pt x="1822433" y="3797468"/>
                </a:lnTo>
                <a:lnTo>
                  <a:pt x="1822433" y="3200481"/>
                </a:lnTo>
                <a:lnTo>
                  <a:pt x="1225568" y="3200413"/>
                </a:lnTo>
                <a:moveTo>
                  <a:pt x="11588795" y="3200413"/>
                </a:moveTo>
                <a:lnTo>
                  <a:pt x="11588795" y="3797400"/>
                </a:lnTo>
                <a:lnTo>
                  <a:pt x="12185660" y="3797400"/>
                </a:lnTo>
                <a:lnTo>
                  <a:pt x="12185660" y="3803709"/>
                </a:lnTo>
                <a:lnTo>
                  <a:pt x="12192003" y="3803709"/>
                </a:lnTo>
                <a:lnTo>
                  <a:pt x="12192003" y="3797400"/>
                </a:lnTo>
                <a:lnTo>
                  <a:pt x="12185660" y="3797400"/>
                </a:lnTo>
                <a:lnTo>
                  <a:pt x="12185660" y="3200413"/>
                </a:lnTo>
                <a:lnTo>
                  <a:pt x="11588795" y="3200413"/>
                </a:lnTo>
                <a:moveTo>
                  <a:pt x="10979121" y="3200413"/>
                </a:moveTo>
                <a:lnTo>
                  <a:pt x="10979121" y="3797400"/>
                </a:lnTo>
                <a:lnTo>
                  <a:pt x="11575986" y="3797400"/>
                </a:lnTo>
                <a:lnTo>
                  <a:pt x="11575986" y="3803709"/>
                </a:lnTo>
                <a:lnTo>
                  <a:pt x="11582330" y="3803709"/>
                </a:lnTo>
                <a:lnTo>
                  <a:pt x="11582330" y="3797400"/>
                </a:lnTo>
                <a:lnTo>
                  <a:pt x="11575986" y="3797400"/>
                </a:lnTo>
                <a:lnTo>
                  <a:pt x="11575986" y="3200413"/>
                </a:lnTo>
                <a:lnTo>
                  <a:pt x="10979121" y="3200413"/>
                </a:lnTo>
                <a:moveTo>
                  <a:pt x="10369570" y="3200413"/>
                </a:moveTo>
                <a:lnTo>
                  <a:pt x="10369570" y="3797400"/>
                </a:lnTo>
                <a:lnTo>
                  <a:pt x="10966435" y="3797400"/>
                </a:lnTo>
                <a:lnTo>
                  <a:pt x="10966435" y="3803709"/>
                </a:lnTo>
                <a:lnTo>
                  <a:pt x="10972778" y="3803709"/>
                </a:lnTo>
                <a:lnTo>
                  <a:pt x="10972778" y="3797400"/>
                </a:lnTo>
                <a:lnTo>
                  <a:pt x="10966435" y="3797400"/>
                </a:lnTo>
                <a:lnTo>
                  <a:pt x="10966435" y="3200413"/>
                </a:lnTo>
                <a:lnTo>
                  <a:pt x="10369570" y="3200413"/>
                </a:lnTo>
                <a:moveTo>
                  <a:pt x="9759897" y="3200413"/>
                </a:moveTo>
                <a:lnTo>
                  <a:pt x="9759897" y="3200413"/>
                </a:lnTo>
                <a:lnTo>
                  <a:pt x="9759897" y="3797400"/>
                </a:lnTo>
                <a:lnTo>
                  <a:pt x="10356762" y="3797400"/>
                </a:lnTo>
                <a:lnTo>
                  <a:pt x="10356762" y="3800417"/>
                </a:lnTo>
                <a:lnTo>
                  <a:pt x="10363105" y="3800417"/>
                </a:lnTo>
                <a:lnTo>
                  <a:pt x="10363105" y="3797400"/>
                </a:lnTo>
                <a:lnTo>
                  <a:pt x="10356762" y="3797400"/>
                </a:lnTo>
                <a:lnTo>
                  <a:pt x="10356762" y="3200413"/>
                </a:lnTo>
                <a:lnTo>
                  <a:pt x="9759897" y="3200413"/>
                </a:lnTo>
                <a:moveTo>
                  <a:pt x="11575986" y="3192526"/>
                </a:moveTo>
                <a:lnTo>
                  <a:pt x="11575986" y="3193966"/>
                </a:lnTo>
                <a:lnTo>
                  <a:pt x="11582330" y="3193966"/>
                </a:lnTo>
                <a:lnTo>
                  <a:pt x="11582330" y="3192526"/>
                </a:lnTo>
                <a:lnTo>
                  <a:pt x="11575986" y="3192526"/>
                </a:lnTo>
                <a:moveTo>
                  <a:pt x="4273569" y="2590807"/>
                </a:moveTo>
                <a:lnTo>
                  <a:pt x="4273569" y="3187657"/>
                </a:lnTo>
                <a:lnTo>
                  <a:pt x="4870434" y="3187657"/>
                </a:lnTo>
                <a:lnTo>
                  <a:pt x="4870434" y="3194035"/>
                </a:lnTo>
                <a:lnTo>
                  <a:pt x="4876777" y="3194035"/>
                </a:lnTo>
                <a:lnTo>
                  <a:pt x="4876777" y="3192595"/>
                </a:lnTo>
                <a:lnTo>
                  <a:pt x="4876777" y="3187657"/>
                </a:lnTo>
                <a:lnTo>
                  <a:pt x="4870434" y="3187657"/>
                </a:lnTo>
                <a:lnTo>
                  <a:pt x="4870434" y="2590807"/>
                </a:lnTo>
                <a:lnTo>
                  <a:pt x="4273569" y="2590807"/>
                </a:lnTo>
                <a:moveTo>
                  <a:pt x="3664017" y="2590807"/>
                </a:moveTo>
                <a:lnTo>
                  <a:pt x="3664017" y="3187657"/>
                </a:lnTo>
                <a:lnTo>
                  <a:pt x="4260882" y="3187657"/>
                </a:lnTo>
                <a:lnTo>
                  <a:pt x="4260882" y="3194035"/>
                </a:lnTo>
                <a:lnTo>
                  <a:pt x="4267225" y="3194035"/>
                </a:lnTo>
                <a:lnTo>
                  <a:pt x="4267225" y="3187657"/>
                </a:lnTo>
                <a:lnTo>
                  <a:pt x="4260882" y="3187657"/>
                </a:lnTo>
                <a:lnTo>
                  <a:pt x="4260882" y="2590807"/>
                </a:lnTo>
                <a:lnTo>
                  <a:pt x="3664017" y="2590807"/>
                </a:lnTo>
                <a:moveTo>
                  <a:pt x="3054344" y="2590807"/>
                </a:moveTo>
                <a:lnTo>
                  <a:pt x="3054344" y="3187657"/>
                </a:lnTo>
                <a:lnTo>
                  <a:pt x="3651209" y="3187657"/>
                </a:lnTo>
                <a:lnTo>
                  <a:pt x="3651209" y="3190880"/>
                </a:lnTo>
                <a:lnTo>
                  <a:pt x="3657552" y="3190880"/>
                </a:lnTo>
                <a:lnTo>
                  <a:pt x="3657552" y="3194035"/>
                </a:lnTo>
                <a:lnTo>
                  <a:pt x="3657552" y="3194035"/>
                </a:lnTo>
                <a:lnTo>
                  <a:pt x="3657552" y="3187657"/>
                </a:lnTo>
                <a:lnTo>
                  <a:pt x="3651209" y="3187657"/>
                </a:lnTo>
                <a:lnTo>
                  <a:pt x="3651209" y="2590807"/>
                </a:lnTo>
                <a:lnTo>
                  <a:pt x="3054344" y="2590807"/>
                </a:lnTo>
                <a:moveTo>
                  <a:pt x="2444793" y="2590807"/>
                </a:moveTo>
                <a:lnTo>
                  <a:pt x="2444793" y="3187657"/>
                </a:lnTo>
                <a:lnTo>
                  <a:pt x="3041658" y="3187657"/>
                </a:lnTo>
                <a:lnTo>
                  <a:pt x="3041658" y="3194035"/>
                </a:lnTo>
                <a:lnTo>
                  <a:pt x="3048001" y="3194035"/>
                </a:lnTo>
                <a:lnTo>
                  <a:pt x="3048001" y="3190880"/>
                </a:lnTo>
                <a:lnTo>
                  <a:pt x="3048001" y="3190880"/>
                </a:lnTo>
                <a:lnTo>
                  <a:pt x="3048001" y="3187657"/>
                </a:lnTo>
                <a:lnTo>
                  <a:pt x="3041658" y="3187657"/>
                </a:lnTo>
                <a:lnTo>
                  <a:pt x="3041658" y="2590807"/>
                </a:lnTo>
                <a:lnTo>
                  <a:pt x="2444793" y="2590807"/>
                </a:lnTo>
                <a:moveTo>
                  <a:pt x="1835119" y="2590807"/>
                </a:moveTo>
                <a:lnTo>
                  <a:pt x="1835119" y="3187657"/>
                </a:lnTo>
                <a:lnTo>
                  <a:pt x="2431984" y="3187657"/>
                </a:lnTo>
                <a:lnTo>
                  <a:pt x="2431984" y="3194035"/>
                </a:lnTo>
                <a:lnTo>
                  <a:pt x="2438327" y="3194035"/>
                </a:lnTo>
                <a:lnTo>
                  <a:pt x="2438327" y="3187657"/>
                </a:lnTo>
                <a:lnTo>
                  <a:pt x="2431984" y="3187657"/>
                </a:lnTo>
                <a:lnTo>
                  <a:pt x="2431984" y="2590807"/>
                </a:lnTo>
                <a:lnTo>
                  <a:pt x="1835119" y="2590807"/>
                </a:lnTo>
                <a:moveTo>
                  <a:pt x="1225568" y="2590807"/>
                </a:moveTo>
                <a:lnTo>
                  <a:pt x="1225568" y="3187657"/>
                </a:lnTo>
                <a:lnTo>
                  <a:pt x="1822433" y="3187657"/>
                </a:lnTo>
                <a:lnTo>
                  <a:pt x="1822433" y="3194035"/>
                </a:lnTo>
                <a:lnTo>
                  <a:pt x="1828776" y="3194035"/>
                </a:lnTo>
                <a:lnTo>
                  <a:pt x="1828776" y="3187657"/>
                </a:lnTo>
                <a:lnTo>
                  <a:pt x="1822433" y="3187657"/>
                </a:lnTo>
                <a:lnTo>
                  <a:pt x="1822433" y="2590807"/>
                </a:lnTo>
                <a:lnTo>
                  <a:pt x="1225568" y="2590807"/>
                </a:lnTo>
                <a:moveTo>
                  <a:pt x="616017" y="2590807"/>
                </a:moveTo>
                <a:lnTo>
                  <a:pt x="616017" y="2590807"/>
                </a:lnTo>
                <a:lnTo>
                  <a:pt x="616017" y="2590807"/>
                </a:lnTo>
                <a:lnTo>
                  <a:pt x="616017" y="3187657"/>
                </a:lnTo>
                <a:lnTo>
                  <a:pt x="1212882" y="3187657"/>
                </a:lnTo>
                <a:lnTo>
                  <a:pt x="1212882" y="3194035"/>
                </a:lnTo>
                <a:lnTo>
                  <a:pt x="1219225" y="3194035"/>
                </a:lnTo>
                <a:lnTo>
                  <a:pt x="1219225" y="3187657"/>
                </a:lnTo>
                <a:lnTo>
                  <a:pt x="1212882" y="3187657"/>
                </a:lnTo>
                <a:lnTo>
                  <a:pt x="1212882" y="2590807"/>
                </a:lnTo>
                <a:lnTo>
                  <a:pt x="616017" y="2590807"/>
                </a:lnTo>
                <a:moveTo>
                  <a:pt x="10369570" y="2590807"/>
                </a:moveTo>
                <a:lnTo>
                  <a:pt x="10369570" y="3187657"/>
                </a:lnTo>
                <a:lnTo>
                  <a:pt x="10966435" y="3187657"/>
                </a:lnTo>
                <a:lnTo>
                  <a:pt x="10966435" y="3194035"/>
                </a:lnTo>
                <a:lnTo>
                  <a:pt x="10972778" y="3194035"/>
                </a:lnTo>
                <a:lnTo>
                  <a:pt x="10972778" y="3192595"/>
                </a:lnTo>
                <a:lnTo>
                  <a:pt x="10972778" y="3187657"/>
                </a:lnTo>
                <a:lnTo>
                  <a:pt x="10966435" y="3187657"/>
                </a:lnTo>
                <a:lnTo>
                  <a:pt x="10966435" y="2590807"/>
                </a:lnTo>
                <a:lnTo>
                  <a:pt x="10369570" y="2590807"/>
                </a:lnTo>
                <a:moveTo>
                  <a:pt x="9759897" y="2590807"/>
                </a:moveTo>
                <a:lnTo>
                  <a:pt x="9759897" y="3187657"/>
                </a:lnTo>
                <a:lnTo>
                  <a:pt x="10356762" y="3187657"/>
                </a:lnTo>
                <a:lnTo>
                  <a:pt x="10356762" y="3194035"/>
                </a:lnTo>
                <a:lnTo>
                  <a:pt x="10363105" y="3194035"/>
                </a:lnTo>
                <a:lnTo>
                  <a:pt x="10363105" y="3187657"/>
                </a:lnTo>
                <a:lnTo>
                  <a:pt x="10356762" y="3187657"/>
                </a:lnTo>
                <a:lnTo>
                  <a:pt x="10356762" y="2590807"/>
                </a:lnTo>
                <a:lnTo>
                  <a:pt x="9759897" y="2590807"/>
                </a:lnTo>
                <a:moveTo>
                  <a:pt x="9150345" y="2590807"/>
                </a:moveTo>
                <a:lnTo>
                  <a:pt x="9150345" y="3187657"/>
                </a:lnTo>
                <a:lnTo>
                  <a:pt x="9747210" y="3187657"/>
                </a:lnTo>
                <a:lnTo>
                  <a:pt x="9747210" y="3194035"/>
                </a:lnTo>
                <a:lnTo>
                  <a:pt x="9753554" y="3194035"/>
                </a:lnTo>
                <a:lnTo>
                  <a:pt x="9753554" y="3187657"/>
                </a:lnTo>
                <a:lnTo>
                  <a:pt x="9747210" y="3187657"/>
                </a:lnTo>
                <a:lnTo>
                  <a:pt x="9747210" y="2590807"/>
                </a:lnTo>
                <a:lnTo>
                  <a:pt x="9150345" y="2590807"/>
                </a:lnTo>
                <a:moveTo>
                  <a:pt x="8540794" y="2590807"/>
                </a:moveTo>
                <a:lnTo>
                  <a:pt x="8540794" y="3187657"/>
                </a:lnTo>
                <a:lnTo>
                  <a:pt x="9137659" y="3187657"/>
                </a:lnTo>
                <a:lnTo>
                  <a:pt x="9137659" y="3194035"/>
                </a:lnTo>
                <a:lnTo>
                  <a:pt x="9144002" y="3194035"/>
                </a:lnTo>
                <a:lnTo>
                  <a:pt x="9144002" y="3187657"/>
                </a:lnTo>
                <a:lnTo>
                  <a:pt x="9137659" y="3187657"/>
                </a:lnTo>
                <a:lnTo>
                  <a:pt x="9137659" y="2590807"/>
                </a:lnTo>
                <a:lnTo>
                  <a:pt x="8540794" y="2590807"/>
                </a:lnTo>
                <a:moveTo>
                  <a:pt x="7931121" y="2590807"/>
                </a:moveTo>
                <a:lnTo>
                  <a:pt x="7931121" y="3187657"/>
                </a:lnTo>
                <a:lnTo>
                  <a:pt x="8527986" y="3187657"/>
                </a:lnTo>
                <a:lnTo>
                  <a:pt x="8527986" y="3194035"/>
                </a:lnTo>
                <a:lnTo>
                  <a:pt x="8534329" y="3194035"/>
                </a:lnTo>
                <a:lnTo>
                  <a:pt x="8534329" y="3187657"/>
                </a:lnTo>
                <a:lnTo>
                  <a:pt x="8527986" y="3187657"/>
                </a:lnTo>
                <a:lnTo>
                  <a:pt x="8527986" y="2590807"/>
                </a:lnTo>
                <a:lnTo>
                  <a:pt x="7931121" y="2590807"/>
                </a:lnTo>
                <a:moveTo>
                  <a:pt x="7321569" y="2590807"/>
                </a:moveTo>
                <a:lnTo>
                  <a:pt x="7321569" y="3187657"/>
                </a:lnTo>
                <a:lnTo>
                  <a:pt x="7918434" y="3187657"/>
                </a:lnTo>
                <a:lnTo>
                  <a:pt x="7918434" y="3194035"/>
                </a:lnTo>
                <a:lnTo>
                  <a:pt x="7924778" y="3194035"/>
                </a:lnTo>
                <a:lnTo>
                  <a:pt x="7924778" y="3187657"/>
                </a:lnTo>
                <a:lnTo>
                  <a:pt x="7918434" y="3187657"/>
                </a:lnTo>
                <a:lnTo>
                  <a:pt x="7918434" y="2590807"/>
                </a:lnTo>
                <a:lnTo>
                  <a:pt x="7321569" y="2590807"/>
                </a:lnTo>
                <a:moveTo>
                  <a:pt x="6711896" y="2590807"/>
                </a:moveTo>
                <a:lnTo>
                  <a:pt x="6711896" y="3187657"/>
                </a:lnTo>
                <a:lnTo>
                  <a:pt x="7308761" y="3187657"/>
                </a:lnTo>
                <a:lnTo>
                  <a:pt x="7308761" y="3190880"/>
                </a:lnTo>
                <a:lnTo>
                  <a:pt x="7315104" y="3190880"/>
                </a:lnTo>
                <a:lnTo>
                  <a:pt x="7315104" y="3187657"/>
                </a:lnTo>
                <a:lnTo>
                  <a:pt x="7308761" y="3187657"/>
                </a:lnTo>
                <a:lnTo>
                  <a:pt x="7308761" y="2590807"/>
                </a:lnTo>
                <a:lnTo>
                  <a:pt x="6711896" y="2590807"/>
                </a:lnTo>
                <a:moveTo>
                  <a:pt x="6102345" y="2590807"/>
                </a:moveTo>
                <a:lnTo>
                  <a:pt x="6102345" y="3187657"/>
                </a:lnTo>
                <a:lnTo>
                  <a:pt x="6699210" y="3187657"/>
                </a:lnTo>
                <a:lnTo>
                  <a:pt x="6699210" y="3194035"/>
                </a:lnTo>
                <a:lnTo>
                  <a:pt x="6705553" y="3194035"/>
                </a:lnTo>
                <a:lnTo>
                  <a:pt x="6705553" y="3190880"/>
                </a:lnTo>
                <a:lnTo>
                  <a:pt x="6705553" y="3187657"/>
                </a:lnTo>
                <a:lnTo>
                  <a:pt x="6699210" y="3187657"/>
                </a:lnTo>
                <a:lnTo>
                  <a:pt x="6699210" y="2590807"/>
                </a:lnTo>
                <a:lnTo>
                  <a:pt x="6102345" y="2590807"/>
                </a:lnTo>
                <a:moveTo>
                  <a:pt x="5492793" y="2590807"/>
                </a:moveTo>
                <a:lnTo>
                  <a:pt x="5492793" y="3187657"/>
                </a:lnTo>
                <a:lnTo>
                  <a:pt x="6089658" y="3187657"/>
                </a:lnTo>
                <a:lnTo>
                  <a:pt x="6089658" y="3194035"/>
                </a:lnTo>
                <a:lnTo>
                  <a:pt x="6096001" y="3194035"/>
                </a:lnTo>
                <a:lnTo>
                  <a:pt x="6096001" y="3187657"/>
                </a:lnTo>
                <a:lnTo>
                  <a:pt x="6089658" y="3187657"/>
                </a:lnTo>
                <a:lnTo>
                  <a:pt x="6089658" y="2590807"/>
                </a:lnTo>
                <a:lnTo>
                  <a:pt x="5492793" y="2590807"/>
                </a:lnTo>
                <a:moveTo>
                  <a:pt x="11588795" y="2590807"/>
                </a:moveTo>
                <a:lnTo>
                  <a:pt x="11588795" y="3187657"/>
                </a:lnTo>
                <a:lnTo>
                  <a:pt x="12185660" y="3187657"/>
                </a:lnTo>
                <a:lnTo>
                  <a:pt x="12185660" y="3194035"/>
                </a:lnTo>
                <a:lnTo>
                  <a:pt x="12192003" y="3194035"/>
                </a:lnTo>
                <a:lnTo>
                  <a:pt x="12192003" y="3187657"/>
                </a:lnTo>
                <a:lnTo>
                  <a:pt x="12185660" y="3187657"/>
                </a:lnTo>
                <a:lnTo>
                  <a:pt x="12185660" y="2590807"/>
                </a:lnTo>
                <a:lnTo>
                  <a:pt x="11588795" y="2590807"/>
                </a:lnTo>
                <a:moveTo>
                  <a:pt x="616017" y="1981201"/>
                </a:moveTo>
                <a:lnTo>
                  <a:pt x="616017" y="2578257"/>
                </a:lnTo>
                <a:lnTo>
                  <a:pt x="1212882" y="2578257"/>
                </a:lnTo>
                <a:lnTo>
                  <a:pt x="1212882" y="2581274"/>
                </a:lnTo>
                <a:lnTo>
                  <a:pt x="1219225" y="2581274"/>
                </a:lnTo>
                <a:lnTo>
                  <a:pt x="1219225" y="2578257"/>
                </a:lnTo>
                <a:lnTo>
                  <a:pt x="1212882" y="2578257"/>
                </a:lnTo>
                <a:lnTo>
                  <a:pt x="1212882" y="1981201"/>
                </a:lnTo>
                <a:lnTo>
                  <a:pt x="616017" y="1981201"/>
                </a:lnTo>
                <a:moveTo>
                  <a:pt x="1835119" y="1981201"/>
                </a:moveTo>
                <a:lnTo>
                  <a:pt x="1835119" y="2578257"/>
                </a:lnTo>
                <a:lnTo>
                  <a:pt x="2431984" y="2578257"/>
                </a:lnTo>
                <a:lnTo>
                  <a:pt x="2431984" y="2581274"/>
                </a:lnTo>
                <a:lnTo>
                  <a:pt x="2438327" y="2581274"/>
                </a:lnTo>
                <a:lnTo>
                  <a:pt x="2438327" y="2578257"/>
                </a:lnTo>
                <a:lnTo>
                  <a:pt x="2431984" y="2578257"/>
                </a:lnTo>
                <a:lnTo>
                  <a:pt x="2431984" y="1981201"/>
                </a:lnTo>
                <a:lnTo>
                  <a:pt x="1835119" y="1981201"/>
                </a:lnTo>
                <a:moveTo>
                  <a:pt x="3664017" y="1981201"/>
                </a:moveTo>
                <a:lnTo>
                  <a:pt x="3664017" y="2575102"/>
                </a:lnTo>
                <a:lnTo>
                  <a:pt x="4260882" y="2575102"/>
                </a:lnTo>
                <a:lnTo>
                  <a:pt x="4260882" y="2581274"/>
                </a:lnTo>
                <a:lnTo>
                  <a:pt x="4267225" y="2581274"/>
                </a:lnTo>
                <a:lnTo>
                  <a:pt x="4267225" y="2575102"/>
                </a:lnTo>
                <a:lnTo>
                  <a:pt x="4260882" y="2575102"/>
                </a:lnTo>
                <a:lnTo>
                  <a:pt x="4260882" y="1981201"/>
                </a:lnTo>
                <a:lnTo>
                  <a:pt x="3664017" y="1981201"/>
                </a:lnTo>
                <a:moveTo>
                  <a:pt x="3054344" y="1981201"/>
                </a:moveTo>
                <a:lnTo>
                  <a:pt x="3054344" y="2578257"/>
                </a:lnTo>
                <a:lnTo>
                  <a:pt x="3651209" y="2578257"/>
                </a:lnTo>
                <a:lnTo>
                  <a:pt x="3651209" y="2581274"/>
                </a:lnTo>
                <a:lnTo>
                  <a:pt x="3657552" y="2581274"/>
                </a:lnTo>
                <a:lnTo>
                  <a:pt x="3657552" y="2578257"/>
                </a:lnTo>
                <a:lnTo>
                  <a:pt x="3651209" y="2578257"/>
                </a:lnTo>
                <a:lnTo>
                  <a:pt x="3651209" y="1981201"/>
                </a:lnTo>
                <a:lnTo>
                  <a:pt x="3054344" y="1981201"/>
                </a:lnTo>
                <a:moveTo>
                  <a:pt x="2444793" y="1981201"/>
                </a:moveTo>
                <a:lnTo>
                  <a:pt x="2444793" y="1981201"/>
                </a:lnTo>
                <a:lnTo>
                  <a:pt x="2444793" y="1981201"/>
                </a:lnTo>
                <a:lnTo>
                  <a:pt x="2444793" y="2578257"/>
                </a:lnTo>
                <a:lnTo>
                  <a:pt x="3041658" y="2578257"/>
                </a:lnTo>
                <a:lnTo>
                  <a:pt x="3041658" y="2581274"/>
                </a:lnTo>
                <a:lnTo>
                  <a:pt x="3048001" y="2581274"/>
                </a:lnTo>
                <a:lnTo>
                  <a:pt x="3048001" y="2578257"/>
                </a:lnTo>
                <a:lnTo>
                  <a:pt x="3041658" y="2578257"/>
                </a:lnTo>
                <a:lnTo>
                  <a:pt x="3041658" y="1981201"/>
                </a:lnTo>
                <a:lnTo>
                  <a:pt x="2444793" y="1981201"/>
                </a:lnTo>
                <a:moveTo>
                  <a:pt x="4273569" y="1981201"/>
                </a:moveTo>
                <a:lnTo>
                  <a:pt x="4273569" y="1981201"/>
                </a:lnTo>
                <a:lnTo>
                  <a:pt x="4273569" y="1981201"/>
                </a:lnTo>
                <a:lnTo>
                  <a:pt x="4273569" y="2575102"/>
                </a:lnTo>
                <a:lnTo>
                  <a:pt x="4870434" y="2575102"/>
                </a:lnTo>
                <a:lnTo>
                  <a:pt x="4870434" y="2581274"/>
                </a:lnTo>
                <a:lnTo>
                  <a:pt x="4876777" y="2581274"/>
                </a:lnTo>
                <a:lnTo>
                  <a:pt x="4876777" y="2575102"/>
                </a:lnTo>
                <a:lnTo>
                  <a:pt x="4870434" y="2575102"/>
                </a:lnTo>
                <a:lnTo>
                  <a:pt x="4870434" y="1981201"/>
                </a:lnTo>
                <a:lnTo>
                  <a:pt x="4273569" y="1981201"/>
                </a:lnTo>
                <a:moveTo>
                  <a:pt x="5492793" y="1981201"/>
                </a:moveTo>
                <a:lnTo>
                  <a:pt x="5492793" y="2575102"/>
                </a:lnTo>
                <a:lnTo>
                  <a:pt x="6089658" y="2575102"/>
                </a:lnTo>
                <a:lnTo>
                  <a:pt x="6089658" y="2581274"/>
                </a:lnTo>
                <a:lnTo>
                  <a:pt x="6096001" y="2581274"/>
                </a:lnTo>
                <a:lnTo>
                  <a:pt x="6096001" y="2575102"/>
                </a:lnTo>
                <a:lnTo>
                  <a:pt x="6089658" y="2575102"/>
                </a:lnTo>
                <a:lnTo>
                  <a:pt x="6089658" y="1981201"/>
                </a:lnTo>
                <a:lnTo>
                  <a:pt x="5492793" y="1981201"/>
                </a:lnTo>
                <a:moveTo>
                  <a:pt x="4883120" y="1981201"/>
                </a:moveTo>
                <a:lnTo>
                  <a:pt x="4883120" y="1981201"/>
                </a:lnTo>
                <a:lnTo>
                  <a:pt x="4883120" y="2575102"/>
                </a:lnTo>
                <a:lnTo>
                  <a:pt x="5479985" y="2575102"/>
                </a:lnTo>
                <a:lnTo>
                  <a:pt x="5479985" y="2581274"/>
                </a:lnTo>
                <a:lnTo>
                  <a:pt x="5486328" y="2581274"/>
                </a:lnTo>
                <a:lnTo>
                  <a:pt x="5486328" y="2581274"/>
                </a:lnTo>
                <a:lnTo>
                  <a:pt x="5486328" y="2575102"/>
                </a:lnTo>
                <a:lnTo>
                  <a:pt x="5479985" y="2575102"/>
                </a:lnTo>
                <a:lnTo>
                  <a:pt x="5479985" y="1981201"/>
                </a:lnTo>
                <a:lnTo>
                  <a:pt x="4883120" y="1981201"/>
                </a:lnTo>
                <a:moveTo>
                  <a:pt x="6711896" y="1981201"/>
                </a:moveTo>
                <a:lnTo>
                  <a:pt x="6711896" y="2575102"/>
                </a:lnTo>
                <a:lnTo>
                  <a:pt x="7308761" y="2575102"/>
                </a:lnTo>
                <a:lnTo>
                  <a:pt x="7308761" y="2581274"/>
                </a:lnTo>
                <a:lnTo>
                  <a:pt x="7315104" y="2581274"/>
                </a:lnTo>
                <a:lnTo>
                  <a:pt x="7315104" y="2575102"/>
                </a:lnTo>
                <a:lnTo>
                  <a:pt x="7308761" y="2575102"/>
                </a:lnTo>
                <a:lnTo>
                  <a:pt x="7308761" y="1981201"/>
                </a:lnTo>
                <a:lnTo>
                  <a:pt x="6711896" y="1981201"/>
                </a:lnTo>
                <a:moveTo>
                  <a:pt x="6102345" y="1981201"/>
                </a:moveTo>
                <a:lnTo>
                  <a:pt x="6102345" y="1981201"/>
                </a:lnTo>
                <a:lnTo>
                  <a:pt x="6102345" y="2575102"/>
                </a:lnTo>
                <a:lnTo>
                  <a:pt x="6699210" y="2575102"/>
                </a:lnTo>
                <a:lnTo>
                  <a:pt x="6699210" y="2581274"/>
                </a:lnTo>
                <a:lnTo>
                  <a:pt x="6705553" y="2581274"/>
                </a:lnTo>
                <a:lnTo>
                  <a:pt x="6705553" y="2575102"/>
                </a:lnTo>
                <a:lnTo>
                  <a:pt x="6699210" y="2575102"/>
                </a:lnTo>
                <a:lnTo>
                  <a:pt x="6699210" y="1981201"/>
                </a:lnTo>
                <a:lnTo>
                  <a:pt x="6102345" y="1981201"/>
                </a:lnTo>
                <a:moveTo>
                  <a:pt x="7931121" y="1981201"/>
                </a:moveTo>
                <a:lnTo>
                  <a:pt x="7931121" y="2575102"/>
                </a:lnTo>
                <a:lnTo>
                  <a:pt x="8527986" y="2575102"/>
                </a:lnTo>
                <a:lnTo>
                  <a:pt x="8527986" y="2581274"/>
                </a:lnTo>
                <a:lnTo>
                  <a:pt x="8534329" y="2581274"/>
                </a:lnTo>
                <a:lnTo>
                  <a:pt x="8534329" y="2575102"/>
                </a:lnTo>
                <a:lnTo>
                  <a:pt x="8527986" y="2575102"/>
                </a:lnTo>
                <a:lnTo>
                  <a:pt x="8527986" y="1981201"/>
                </a:lnTo>
                <a:lnTo>
                  <a:pt x="7931121" y="1981201"/>
                </a:lnTo>
                <a:moveTo>
                  <a:pt x="7321569" y="1981201"/>
                </a:moveTo>
                <a:lnTo>
                  <a:pt x="7321569" y="1981201"/>
                </a:lnTo>
                <a:lnTo>
                  <a:pt x="7321569" y="2575102"/>
                </a:lnTo>
                <a:lnTo>
                  <a:pt x="7918434" y="2575102"/>
                </a:lnTo>
                <a:lnTo>
                  <a:pt x="7918434" y="2581274"/>
                </a:lnTo>
                <a:lnTo>
                  <a:pt x="7924778" y="2581274"/>
                </a:lnTo>
                <a:lnTo>
                  <a:pt x="7924778" y="2575102"/>
                </a:lnTo>
                <a:lnTo>
                  <a:pt x="7918434" y="2575102"/>
                </a:lnTo>
                <a:lnTo>
                  <a:pt x="7918434" y="1981201"/>
                </a:lnTo>
                <a:lnTo>
                  <a:pt x="7321569" y="1981201"/>
                </a:lnTo>
                <a:moveTo>
                  <a:pt x="9759897" y="1981201"/>
                </a:moveTo>
                <a:lnTo>
                  <a:pt x="9759897" y="2575102"/>
                </a:lnTo>
                <a:lnTo>
                  <a:pt x="10356762" y="2575102"/>
                </a:lnTo>
                <a:lnTo>
                  <a:pt x="10356762" y="2581274"/>
                </a:lnTo>
                <a:lnTo>
                  <a:pt x="10363105" y="2581274"/>
                </a:lnTo>
                <a:lnTo>
                  <a:pt x="10363105" y="2575102"/>
                </a:lnTo>
                <a:lnTo>
                  <a:pt x="10356762" y="2575102"/>
                </a:lnTo>
                <a:lnTo>
                  <a:pt x="10356762" y="1981201"/>
                </a:lnTo>
                <a:lnTo>
                  <a:pt x="9759897" y="1981201"/>
                </a:lnTo>
                <a:moveTo>
                  <a:pt x="9150345" y="1981201"/>
                </a:moveTo>
                <a:lnTo>
                  <a:pt x="9150345" y="2575102"/>
                </a:lnTo>
                <a:lnTo>
                  <a:pt x="9747210" y="2575102"/>
                </a:lnTo>
                <a:lnTo>
                  <a:pt x="9747210" y="2581274"/>
                </a:lnTo>
                <a:lnTo>
                  <a:pt x="9753554" y="2581274"/>
                </a:lnTo>
                <a:lnTo>
                  <a:pt x="9753554" y="2575102"/>
                </a:lnTo>
                <a:lnTo>
                  <a:pt x="9747210" y="2575102"/>
                </a:lnTo>
                <a:lnTo>
                  <a:pt x="9747210" y="1981201"/>
                </a:lnTo>
                <a:lnTo>
                  <a:pt x="9150345" y="1981201"/>
                </a:lnTo>
                <a:moveTo>
                  <a:pt x="10979121" y="1981201"/>
                </a:moveTo>
                <a:lnTo>
                  <a:pt x="10979121" y="2575102"/>
                </a:lnTo>
                <a:lnTo>
                  <a:pt x="11575986" y="2575102"/>
                </a:lnTo>
                <a:lnTo>
                  <a:pt x="11575986" y="2581274"/>
                </a:lnTo>
                <a:lnTo>
                  <a:pt x="11582330" y="2581274"/>
                </a:lnTo>
                <a:lnTo>
                  <a:pt x="11582330" y="2575102"/>
                </a:lnTo>
                <a:lnTo>
                  <a:pt x="11575986" y="2575102"/>
                </a:lnTo>
                <a:lnTo>
                  <a:pt x="11575986" y="1981201"/>
                </a:lnTo>
                <a:lnTo>
                  <a:pt x="10979121" y="1981201"/>
                </a:lnTo>
                <a:moveTo>
                  <a:pt x="10369570" y="1981201"/>
                </a:moveTo>
                <a:lnTo>
                  <a:pt x="10369570" y="1981201"/>
                </a:lnTo>
                <a:lnTo>
                  <a:pt x="10369570" y="2575102"/>
                </a:lnTo>
                <a:lnTo>
                  <a:pt x="10966435" y="2575102"/>
                </a:lnTo>
                <a:lnTo>
                  <a:pt x="10966435" y="2581274"/>
                </a:lnTo>
                <a:lnTo>
                  <a:pt x="10972778" y="2581274"/>
                </a:lnTo>
                <a:lnTo>
                  <a:pt x="10972778" y="2575102"/>
                </a:lnTo>
                <a:lnTo>
                  <a:pt x="10966435" y="2575102"/>
                </a:lnTo>
                <a:lnTo>
                  <a:pt x="10966435" y="1981201"/>
                </a:lnTo>
                <a:lnTo>
                  <a:pt x="10369570" y="1981201"/>
                </a:lnTo>
                <a:moveTo>
                  <a:pt x="11588795" y="1981201"/>
                </a:moveTo>
                <a:lnTo>
                  <a:pt x="11588795" y="1981201"/>
                </a:lnTo>
                <a:lnTo>
                  <a:pt x="11588795" y="2575102"/>
                </a:lnTo>
                <a:lnTo>
                  <a:pt x="12185660" y="2575102"/>
                </a:lnTo>
                <a:lnTo>
                  <a:pt x="12185660" y="2581274"/>
                </a:lnTo>
                <a:lnTo>
                  <a:pt x="12192003" y="2581274"/>
                </a:lnTo>
                <a:lnTo>
                  <a:pt x="12192003" y="2575102"/>
                </a:lnTo>
                <a:lnTo>
                  <a:pt x="12185660" y="2575102"/>
                </a:lnTo>
                <a:lnTo>
                  <a:pt x="12185660" y="1981201"/>
                </a:lnTo>
                <a:lnTo>
                  <a:pt x="11588795" y="1981201"/>
                </a:lnTo>
                <a:moveTo>
                  <a:pt x="616017" y="1371596"/>
                </a:moveTo>
                <a:lnTo>
                  <a:pt x="616017" y="1968445"/>
                </a:lnTo>
                <a:lnTo>
                  <a:pt x="1212882" y="1968445"/>
                </a:lnTo>
                <a:lnTo>
                  <a:pt x="1212882" y="1974823"/>
                </a:lnTo>
                <a:lnTo>
                  <a:pt x="1219225" y="1974823"/>
                </a:lnTo>
                <a:lnTo>
                  <a:pt x="1219225" y="1971669"/>
                </a:lnTo>
                <a:lnTo>
                  <a:pt x="1219225" y="1971669"/>
                </a:lnTo>
                <a:lnTo>
                  <a:pt x="1219225" y="1968445"/>
                </a:lnTo>
                <a:lnTo>
                  <a:pt x="1212882" y="1968445"/>
                </a:lnTo>
                <a:lnTo>
                  <a:pt x="1212882" y="1371596"/>
                </a:lnTo>
                <a:lnTo>
                  <a:pt x="616017" y="1371596"/>
                </a:lnTo>
                <a:moveTo>
                  <a:pt x="3054344" y="1371596"/>
                </a:moveTo>
                <a:lnTo>
                  <a:pt x="3054344" y="1968445"/>
                </a:lnTo>
                <a:lnTo>
                  <a:pt x="3651209" y="1968445"/>
                </a:lnTo>
                <a:lnTo>
                  <a:pt x="3651209" y="1974823"/>
                </a:lnTo>
                <a:lnTo>
                  <a:pt x="3657552" y="1974823"/>
                </a:lnTo>
                <a:lnTo>
                  <a:pt x="3657552" y="1968445"/>
                </a:lnTo>
                <a:lnTo>
                  <a:pt x="3651209" y="1968445"/>
                </a:lnTo>
                <a:lnTo>
                  <a:pt x="3651209" y="1371596"/>
                </a:lnTo>
                <a:lnTo>
                  <a:pt x="3054344" y="1371596"/>
                </a:lnTo>
                <a:moveTo>
                  <a:pt x="2444793" y="1371596"/>
                </a:moveTo>
                <a:lnTo>
                  <a:pt x="2444793" y="1968445"/>
                </a:lnTo>
                <a:lnTo>
                  <a:pt x="3041658" y="1968445"/>
                </a:lnTo>
                <a:lnTo>
                  <a:pt x="3041658" y="1974823"/>
                </a:lnTo>
                <a:lnTo>
                  <a:pt x="3048001" y="1974823"/>
                </a:lnTo>
                <a:lnTo>
                  <a:pt x="3048001" y="1968445"/>
                </a:lnTo>
                <a:lnTo>
                  <a:pt x="3041658" y="1968445"/>
                </a:lnTo>
                <a:lnTo>
                  <a:pt x="3041658" y="1371596"/>
                </a:lnTo>
                <a:lnTo>
                  <a:pt x="2444793" y="1371596"/>
                </a:lnTo>
                <a:moveTo>
                  <a:pt x="1835119" y="1371596"/>
                </a:moveTo>
                <a:lnTo>
                  <a:pt x="1835119" y="1968445"/>
                </a:lnTo>
                <a:lnTo>
                  <a:pt x="2431984" y="1968445"/>
                </a:lnTo>
                <a:lnTo>
                  <a:pt x="2431984" y="1974823"/>
                </a:lnTo>
                <a:lnTo>
                  <a:pt x="2438327" y="1974823"/>
                </a:lnTo>
                <a:lnTo>
                  <a:pt x="2438327" y="1968445"/>
                </a:lnTo>
                <a:lnTo>
                  <a:pt x="2431984" y="1968445"/>
                </a:lnTo>
                <a:lnTo>
                  <a:pt x="2431984" y="1371596"/>
                </a:lnTo>
                <a:lnTo>
                  <a:pt x="1835119" y="1371596"/>
                </a:lnTo>
                <a:moveTo>
                  <a:pt x="1225568" y="1371596"/>
                </a:moveTo>
                <a:lnTo>
                  <a:pt x="1225568" y="1371596"/>
                </a:lnTo>
                <a:lnTo>
                  <a:pt x="1225568" y="1371596"/>
                </a:lnTo>
                <a:lnTo>
                  <a:pt x="1225568" y="1968445"/>
                </a:lnTo>
                <a:lnTo>
                  <a:pt x="1822433" y="1968445"/>
                </a:lnTo>
                <a:lnTo>
                  <a:pt x="1822433" y="1828817"/>
                </a:lnTo>
                <a:lnTo>
                  <a:pt x="1822433" y="1828817"/>
                </a:lnTo>
                <a:lnTo>
                  <a:pt x="1822433" y="1371596"/>
                </a:lnTo>
                <a:lnTo>
                  <a:pt x="1225568" y="1371596"/>
                </a:lnTo>
                <a:moveTo>
                  <a:pt x="6102345" y="1371596"/>
                </a:moveTo>
                <a:lnTo>
                  <a:pt x="6102345" y="1828817"/>
                </a:lnTo>
                <a:lnTo>
                  <a:pt x="6102345" y="1968445"/>
                </a:lnTo>
                <a:lnTo>
                  <a:pt x="6699210" y="1968445"/>
                </a:lnTo>
                <a:lnTo>
                  <a:pt x="6699210" y="1828817"/>
                </a:lnTo>
                <a:lnTo>
                  <a:pt x="6699210" y="1371596"/>
                </a:lnTo>
                <a:lnTo>
                  <a:pt x="6102345" y="1371596"/>
                </a:lnTo>
                <a:moveTo>
                  <a:pt x="5492793" y="1371596"/>
                </a:moveTo>
                <a:lnTo>
                  <a:pt x="5492793" y="1968445"/>
                </a:lnTo>
                <a:lnTo>
                  <a:pt x="6089658" y="1968445"/>
                </a:lnTo>
                <a:lnTo>
                  <a:pt x="6089658" y="1828817"/>
                </a:lnTo>
                <a:lnTo>
                  <a:pt x="6089658" y="1371596"/>
                </a:lnTo>
                <a:lnTo>
                  <a:pt x="5492793" y="1371596"/>
                </a:lnTo>
                <a:moveTo>
                  <a:pt x="4883120" y="1371596"/>
                </a:moveTo>
                <a:lnTo>
                  <a:pt x="4883120" y="1968445"/>
                </a:lnTo>
                <a:lnTo>
                  <a:pt x="5479985" y="1968445"/>
                </a:lnTo>
                <a:lnTo>
                  <a:pt x="5479985" y="1828817"/>
                </a:lnTo>
                <a:lnTo>
                  <a:pt x="5479985" y="1828817"/>
                </a:lnTo>
                <a:lnTo>
                  <a:pt x="5479985" y="1371596"/>
                </a:lnTo>
                <a:lnTo>
                  <a:pt x="4883120" y="1371596"/>
                </a:lnTo>
                <a:moveTo>
                  <a:pt x="3664017" y="1371596"/>
                </a:moveTo>
                <a:lnTo>
                  <a:pt x="3664017" y="1371596"/>
                </a:lnTo>
                <a:lnTo>
                  <a:pt x="3664017" y="1371596"/>
                </a:lnTo>
                <a:lnTo>
                  <a:pt x="3664017" y="1968445"/>
                </a:lnTo>
                <a:lnTo>
                  <a:pt x="4260882" y="1968445"/>
                </a:lnTo>
                <a:lnTo>
                  <a:pt x="4260882" y="1828817"/>
                </a:lnTo>
                <a:lnTo>
                  <a:pt x="4260882" y="1828817"/>
                </a:lnTo>
                <a:lnTo>
                  <a:pt x="4260882" y="1371596"/>
                </a:lnTo>
                <a:lnTo>
                  <a:pt x="3664017" y="1371596"/>
                </a:lnTo>
                <a:moveTo>
                  <a:pt x="8540794" y="1371596"/>
                </a:moveTo>
                <a:lnTo>
                  <a:pt x="8540794" y="1828817"/>
                </a:lnTo>
                <a:lnTo>
                  <a:pt x="8540794" y="1968445"/>
                </a:lnTo>
                <a:lnTo>
                  <a:pt x="9137659" y="1968445"/>
                </a:lnTo>
                <a:lnTo>
                  <a:pt x="9137659" y="1828817"/>
                </a:lnTo>
                <a:lnTo>
                  <a:pt x="9137659" y="1371596"/>
                </a:lnTo>
                <a:lnTo>
                  <a:pt x="8540794" y="1371596"/>
                </a:lnTo>
                <a:moveTo>
                  <a:pt x="7931121" y="1371596"/>
                </a:moveTo>
                <a:lnTo>
                  <a:pt x="7931121" y="1828817"/>
                </a:lnTo>
                <a:lnTo>
                  <a:pt x="7931121" y="1968445"/>
                </a:lnTo>
                <a:lnTo>
                  <a:pt x="8527986" y="1968445"/>
                </a:lnTo>
                <a:lnTo>
                  <a:pt x="8527986" y="1828817"/>
                </a:lnTo>
                <a:lnTo>
                  <a:pt x="8527986" y="1371596"/>
                </a:lnTo>
                <a:lnTo>
                  <a:pt x="7931121" y="1371596"/>
                </a:lnTo>
                <a:moveTo>
                  <a:pt x="7321569" y="1371596"/>
                </a:moveTo>
                <a:lnTo>
                  <a:pt x="7321569" y="1828817"/>
                </a:lnTo>
                <a:lnTo>
                  <a:pt x="7321569" y="1968445"/>
                </a:lnTo>
                <a:lnTo>
                  <a:pt x="7918434" y="1968445"/>
                </a:lnTo>
                <a:lnTo>
                  <a:pt x="7918434" y="1828817"/>
                </a:lnTo>
                <a:lnTo>
                  <a:pt x="7918434" y="1371596"/>
                </a:lnTo>
                <a:lnTo>
                  <a:pt x="7321569" y="1371596"/>
                </a:lnTo>
                <a:moveTo>
                  <a:pt x="11588795" y="1371596"/>
                </a:moveTo>
                <a:lnTo>
                  <a:pt x="11588795" y="1828817"/>
                </a:lnTo>
                <a:lnTo>
                  <a:pt x="11588795" y="1968445"/>
                </a:lnTo>
                <a:lnTo>
                  <a:pt x="12185660" y="1968445"/>
                </a:lnTo>
                <a:lnTo>
                  <a:pt x="12185660" y="1828817"/>
                </a:lnTo>
                <a:lnTo>
                  <a:pt x="12185660" y="1371596"/>
                </a:lnTo>
                <a:lnTo>
                  <a:pt x="11588795" y="1371596"/>
                </a:lnTo>
                <a:moveTo>
                  <a:pt x="10979121" y="1371596"/>
                </a:moveTo>
                <a:lnTo>
                  <a:pt x="10979121" y="1828817"/>
                </a:lnTo>
                <a:lnTo>
                  <a:pt x="10979121" y="1968445"/>
                </a:lnTo>
                <a:lnTo>
                  <a:pt x="11575986" y="1968445"/>
                </a:lnTo>
                <a:lnTo>
                  <a:pt x="11575986" y="1828817"/>
                </a:lnTo>
                <a:lnTo>
                  <a:pt x="11575986" y="1371596"/>
                </a:lnTo>
                <a:lnTo>
                  <a:pt x="10979121" y="1371596"/>
                </a:lnTo>
                <a:moveTo>
                  <a:pt x="10369570" y="1371596"/>
                </a:moveTo>
                <a:lnTo>
                  <a:pt x="10369570" y="1828817"/>
                </a:lnTo>
                <a:lnTo>
                  <a:pt x="10369570" y="1968445"/>
                </a:lnTo>
                <a:lnTo>
                  <a:pt x="10966435" y="1968445"/>
                </a:lnTo>
                <a:lnTo>
                  <a:pt x="10966435" y="1828817"/>
                </a:lnTo>
                <a:lnTo>
                  <a:pt x="10966435" y="1371596"/>
                </a:lnTo>
                <a:lnTo>
                  <a:pt x="10369570" y="1371596"/>
                </a:lnTo>
                <a:moveTo>
                  <a:pt x="9759897" y="1371596"/>
                </a:moveTo>
                <a:lnTo>
                  <a:pt x="9759897" y="1828817"/>
                </a:lnTo>
                <a:lnTo>
                  <a:pt x="9759897" y="1968445"/>
                </a:lnTo>
                <a:lnTo>
                  <a:pt x="10356762" y="1968445"/>
                </a:lnTo>
                <a:lnTo>
                  <a:pt x="10356762" y="1828817"/>
                </a:lnTo>
                <a:lnTo>
                  <a:pt x="10356762" y="1371596"/>
                </a:lnTo>
                <a:lnTo>
                  <a:pt x="9759897" y="1371596"/>
                </a:lnTo>
                <a:moveTo>
                  <a:pt x="9150345" y="1371596"/>
                </a:moveTo>
                <a:lnTo>
                  <a:pt x="9150345" y="1371596"/>
                </a:lnTo>
                <a:lnTo>
                  <a:pt x="9150345" y="1828817"/>
                </a:lnTo>
                <a:lnTo>
                  <a:pt x="9150345" y="1968445"/>
                </a:lnTo>
                <a:lnTo>
                  <a:pt x="9747210" y="1968445"/>
                </a:lnTo>
                <a:lnTo>
                  <a:pt x="9747210" y="1828817"/>
                </a:lnTo>
                <a:lnTo>
                  <a:pt x="9747210" y="1371596"/>
                </a:lnTo>
                <a:lnTo>
                  <a:pt x="9150345" y="1371596"/>
                </a:lnTo>
                <a:moveTo>
                  <a:pt x="616017" y="761990"/>
                </a:moveTo>
                <a:lnTo>
                  <a:pt x="616017" y="761990"/>
                </a:lnTo>
                <a:lnTo>
                  <a:pt x="616017" y="761990"/>
                </a:lnTo>
                <a:lnTo>
                  <a:pt x="616017" y="1355891"/>
                </a:lnTo>
                <a:lnTo>
                  <a:pt x="1212882" y="1355891"/>
                </a:lnTo>
                <a:lnTo>
                  <a:pt x="1212882" y="1362063"/>
                </a:lnTo>
                <a:lnTo>
                  <a:pt x="1219225" y="1362063"/>
                </a:lnTo>
                <a:lnTo>
                  <a:pt x="1219225" y="1355891"/>
                </a:lnTo>
                <a:lnTo>
                  <a:pt x="1212882" y="1355891"/>
                </a:lnTo>
                <a:lnTo>
                  <a:pt x="1212882" y="761990"/>
                </a:lnTo>
                <a:lnTo>
                  <a:pt x="616017" y="761990"/>
                </a:lnTo>
                <a:moveTo>
                  <a:pt x="1225568" y="761990"/>
                </a:moveTo>
                <a:lnTo>
                  <a:pt x="1225568" y="761990"/>
                </a:lnTo>
                <a:lnTo>
                  <a:pt x="1225568" y="761990"/>
                </a:lnTo>
                <a:lnTo>
                  <a:pt x="1225568" y="1355891"/>
                </a:lnTo>
                <a:lnTo>
                  <a:pt x="1822433" y="1355891"/>
                </a:lnTo>
                <a:lnTo>
                  <a:pt x="1822433" y="1362063"/>
                </a:lnTo>
                <a:lnTo>
                  <a:pt x="1828776" y="1362063"/>
                </a:lnTo>
                <a:lnTo>
                  <a:pt x="1828776" y="1355891"/>
                </a:lnTo>
                <a:lnTo>
                  <a:pt x="1822433" y="1355891"/>
                </a:lnTo>
                <a:lnTo>
                  <a:pt x="1822433" y="761990"/>
                </a:lnTo>
                <a:lnTo>
                  <a:pt x="1225568" y="761990"/>
                </a:lnTo>
                <a:moveTo>
                  <a:pt x="1835241" y="761990"/>
                </a:moveTo>
                <a:lnTo>
                  <a:pt x="1835241" y="761990"/>
                </a:lnTo>
                <a:lnTo>
                  <a:pt x="1835241" y="761990"/>
                </a:lnTo>
                <a:lnTo>
                  <a:pt x="1835241" y="1355891"/>
                </a:lnTo>
                <a:lnTo>
                  <a:pt x="2432106" y="1355891"/>
                </a:lnTo>
                <a:lnTo>
                  <a:pt x="2432106" y="1362063"/>
                </a:lnTo>
                <a:lnTo>
                  <a:pt x="2438449" y="1362063"/>
                </a:lnTo>
                <a:lnTo>
                  <a:pt x="2438449" y="1355891"/>
                </a:lnTo>
                <a:lnTo>
                  <a:pt x="2432106" y="1355891"/>
                </a:lnTo>
                <a:lnTo>
                  <a:pt x="2432106" y="761990"/>
                </a:lnTo>
                <a:lnTo>
                  <a:pt x="1835241" y="761990"/>
                </a:lnTo>
                <a:moveTo>
                  <a:pt x="2444793" y="761990"/>
                </a:moveTo>
                <a:lnTo>
                  <a:pt x="2444793" y="761990"/>
                </a:lnTo>
                <a:lnTo>
                  <a:pt x="2444793" y="761990"/>
                </a:lnTo>
                <a:lnTo>
                  <a:pt x="2444793" y="1355891"/>
                </a:lnTo>
                <a:lnTo>
                  <a:pt x="3041658" y="1355891"/>
                </a:lnTo>
                <a:lnTo>
                  <a:pt x="3041658" y="1362063"/>
                </a:lnTo>
                <a:lnTo>
                  <a:pt x="3048001" y="1362063"/>
                </a:lnTo>
                <a:lnTo>
                  <a:pt x="3048001" y="1355891"/>
                </a:lnTo>
                <a:lnTo>
                  <a:pt x="3041658" y="1355891"/>
                </a:lnTo>
                <a:lnTo>
                  <a:pt x="3041658" y="761990"/>
                </a:lnTo>
                <a:lnTo>
                  <a:pt x="2444793" y="761990"/>
                </a:lnTo>
                <a:moveTo>
                  <a:pt x="3664017" y="761990"/>
                </a:moveTo>
                <a:lnTo>
                  <a:pt x="3664017" y="761990"/>
                </a:lnTo>
                <a:lnTo>
                  <a:pt x="3664017" y="761990"/>
                </a:lnTo>
                <a:lnTo>
                  <a:pt x="3664017" y="1355891"/>
                </a:lnTo>
                <a:lnTo>
                  <a:pt x="4260882" y="1355891"/>
                </a:lnTo>
                <a:lnTo>
                  <a:pt x="4260882" y="1362063"/>
                </a:lnTo>
                <a:lnTo>
                  <a:pt x="4267225" y="1362063"/>
                </a:lnTo>
                <a:lnTo>
                  <a:pt x="4267225" y="1362063"/>
                </a:lnTo>
                <a:lnTo>
                  <a:pt x="4267225" y="1355891"/>
                </a:lnTo>
                <a:lnTo>
                  <a:pt x="4260882" y="1355891"/>
                </a:lnTo>
                <a:lnTo>
                  <a:pt x="4260882" y="761990"/>
                </a:lnTo>
                <a:lnTo>
                  <a:pt x="3664017" y="761990"/>
                </a:lnTo>
                <a:moveTo>
                  <a:pt x="4273569" y="761990"/>
                </a:moveTo>
                <a:lnTo>
                  <a:pt x="4273569" y="761990"/>
                </a:lnTo>
                <a:lnTo>
                  <a:pt x="4273569" y="761990"/>
                </a:lnTo>
                <a:lnTo>
                  <a:pt x="4273569" y="1355891"/>
                </a:lnTo>
                <a:lnTo>
                  <a:pt x="4870434" y="1355891"/>
                </a:lnTo>
                <a:lnTo>
                  <a:pt x="4870434" y="1362063"/>
                </a:lnTo>
                <a:lnTo>
                  <a:pt x="4876777" y="1362063"/>
                </a:lnTo>
                <a:lnTo>
                  <a:pt x="4876777" y="1355891"/>
                </a:lnTo>
                <a:lnTo>
                  <a:pt x="4870434" y="1355891"/>
                </a:lnTo>
                <a:lnTo>
                  <a:pt x="4870434" y="761990"/>
                </a:lnTo>
                <a:lnTo>
                  <a:pt x="4273569" y="761990"/>
                </a:lnTo>
                <a:moveTo>
                  <a:pt x="4883120" y="761990"/>
                </a:moveTo>
                <a:lnTo>
                  <a:pt x="4883120" y="761990"/>
                </a:lnTo>
                <a:lnTo>
                  <a:pt x="4883120" y="1355891"/>
                </a:lnTo>
                <a:lnTo>
                  <a:pt x="5479985" y="1355891"/>
                </a:lnTo>
                <a:lnTo>
                  <a:pt x="5479985" y="1362063"/>
                </a:lnTo>
                <a:lnTo>
                  <a:pt x="5486328" y="1362063"/>
                </a:lnTo>
                <a:lnTo>
                  <a:pt x="5486328" y="1355891"/>
                </a:lnTo>
                <a:lnTo>
                  <a:pt x="5479985" y="1355891"/>
                </a:lnTo>
                <a:lnTo>
                  <a:pt x="5479985" y="761990"/>
                </a:lnTo>
                <a:lnTo>
                  <a:pt x="4883120" y="761990"/>
                </a:lnTo>
                <a:moveTo>
                  <a:pt x="5492793" y="761990"/>
                </a:moveTo>
                <a:lnTo>
                  <a:pt x="5492793" y="761990"/>
                </a:lnTo>
                <a:lnTo>
                  <a:pt x="5492793" y="761990"/>
                </a:lnTo>
                <a:lnTo>
                  <a:pt x="5492793" y="1355891"/>
                </a:lnTo>
                <a:lnTo>
                  <a:pt x="6089658" y="1355891"/>
                </a:lnTo>
                <a:lnTo>
                  <a:pt x="6089658" y="1362063"/>
                </a:lnTo>
                <a:lnTo>
                  <a:pt x="6096001" y="1362063"/>
                </a:lnTo>
                <a:lnTo>
                  <a:pt x="6096001" y="1355891"/>
                </a:lnTo>
                <a:lnTo>
                  <a:pt x="6089658" y="1355891"/>
                </a:lnTo>
                <a:lnTo>
                  <a:pt x="6089658" y="761990"/>
                </a:lnTo>
                <a:lnTo>
                  <a:pt x="5492793" y="761990"/>
                </a:lnTo>
                <a:moveTo>
                  <a:pt x="6102345" y="761990"/>
                </a:moveTo>
                <a:lnTo>
                  <a:pt x="6102345" y="761990"/>
                </a:lnTo>
                <a:lnTo>
                  <a:pt x="6102345" y="1355891"/>
                </a:lnTo>
                <a:lnTo>
                  <a:pt x="6699210" y="1355891"/>
                </a:lnTo>
                <a:lnTo>
                  <a:pt x="6699210" y="1362063"/>
                </a:lnTo>
                <a:lnTo>
                  <a:pt x="6705553" y="1362063"/>
                </a:lnTo>
                <a:lnTo>
                  <a:pt x="6705553" y="1355891"/>
                </a:lnTo>
                <a:lnTo>
                  <a:pt x="6699210" y="1355891"/>
                </a:lnTo>
                <a:lnTo>
                  <a:pt x="6699210" y="761990"/>
                </a:lnTo>
                <a:lnTo>
                  <a:pt x="6102345" y="761990"/>
                </a:lnTo>
                <a:moveTo>
                  <a:pt x="6711896" y="761990"/>
                </a:moveTo>
                <a:lnTo>
                  <a:pt x="6711896" y="761990"/>
                </a:lnTo>
                <a:lnTo>
                  <a:pt x="6711896" y="1355891"/>
                </a:lnTo>
                <a:lnTo>
                  <a:pt x="7308761" y="1355891"/>
                </a:lnTo>
                <a:lnTo>
                  <a:pt x="7308761" y="1362063"/>
                </a:lnTo>
                <a:lnTo>
                  <a:pt x="7315104" y="1362063"/>
                </a:lnTo>
                <a:lnTo>
                  <a:pt x="7315104" y="1355891"/>
                </a:lnTo>
                <a:lnTo>
                  <a:pt x="7308761" y="1355891"/>
                </a:lnTo>
                <a:lnTo>
                  <a:pt x="7308761" y="761990"/>
                </a:lnTo>
                <a:lnTo>
                  <a:pt x="6711896" y="761990"/>
                </a:lnTo>
                <a:moveTo>
                  <a:pt x="7321569" y="761990"/>
                </a:moveTo>
                <a:lnTo>
                  <a:pt x="7321569" y="761990"/>
                </a:lnTo>
                <a:lnTo>
                  <a:pt x="7321569" y="1355891"/>
                </a:lnTo>
                <a:lnTo>
                  <a:pt x="7918434" y="1355891"/>
                </a:lnTo>
                <a:lnTo>
                  <a:pt x="7918434" y="1362063"/>
                </a:lnTo>
                <a:lnTo>
                  <a:pt x="7924778" y="1362063"/>
                </a:lnTo>
                <a:lnTo>
                  <a:pt x="7924778" y="1355891"/>
                </a:lnTo>
                <a:lnTo>
                  <a:pt x="7918434" y="1355891"/>
                </a:lnTo>
                <a:lnTo>
                  <a:pt x="7918434" y="761990"/>
                </a:lnTo>
                <a:lnTo>
                  <a:pt x="7321569" y="761990"/>
                </a:lnTo>
                <a:moveTo>
                  <a:pt x="7931121" y="761990"/>
                </a:moveTo>
                <a:lnTo>
                  <a:pt x="7931121" y="761990"/>
                </a:lnTo>
                <a:lnTo>
                  <a:pt x="7931121" y="1355891"/>
                </a:lnTo>
                <a:lnTo>
                  <a:pt x="8527986" y="1355891"/>
                </a:lnTo>
                <a:lnTo>
                  <a:pt x="8527986" y="1362063"/>
                </a:lnTo>
                <a:lnTo>
                  <a:pt x="8534329" y="1362063"/>
                </a:lnTo>
                <a:lnTo>
                  <a:pt x="8534329" y="1355891"/>
                </a:lnTo>
                <a:lnTo>
                  <a:pt x="8527986" y="1355891"/>
                </a:lnTo>
                <a:lnTo>
                  <a:pt x="8527986" y="761990"/>
                </a:lnTo>
                <a:lnTo>
                  <a:pt x="7931121" y="761990"/>
                </a:lnTo>
                <a:moveTo>
                  <a:pt x="9150345" y="761990"/>
                </a:moveTo>
                <a:lnTo>
                  <a:pt x="9150345" y="761990"/>
                </a:lnTo>
                <a:lnTo>
                  <a:pt x="9150345" y="1355891"/>
                </a:lnTo>
                <a:lnTo>
                  <a:pt x="9747210" y="1355891"/>
                </a:lnTo>
                <a:lnTo>
                  <a:pt x="9747210" y="1362063"/>
                </a:lnTo>
                <a:lnTo>
                  <a:pt x="9753554" y="1362063"/>
                </a:lnTo>
                <a:lnTo>
                  <a:pt x="9753554" y="1355891"/>
                </a:lnTo>
                <a:lnTo>
                  <a:pt x="9747210" y="1355891"/>
                </a:lnTo>
                <a:lnTo>
                  <a:pt x="9747210" y="761990"/>
                </a:lnTo>
                <a:lnTo>
                  <a:pt x="9150345" y="761990"/>
                </a:lnTo>
                <a:moveTo>
                  <a:pt x="9759897" y="761990"/>
                </a:moveTo>
                <a:lnTo>
                  <a:pt x="9759897" y="761990"/>
                </a:lnTo>
                <a:lnTo>
                  <a:pt x="9759897" y="1355891"/>
                </a:lnTo>
                <a:lnTo>
                  <a:pt x="10356762" y="1355891"/>
                </a:lnTo>
                <a:lnTo>
                  <a:pt x="10356762" y="1362063"/>
                </a:lnTo>
                <a:lnTo>
                  <a:pt x="10363105" y="1362063"/>
                </a:lnTo>
                <a:lnTo>
                  <a:pt x="10363105" y="1355891"/>
                </a:lnTo>
                <a:lnTo>
                  <a:pt x="10356762" y="1355891"/>
                </a:lnTo>
                <a:lnTo>
                  <a:pt x="10356762" y="761990"/>
                </a:lnTo>
                <a:lnTo>
                  <a:pt x="9759897" y="761990"/>
                </a:lnTo>
                <a:moveTo>
                  <a:pt x="10369570" y="761990"/>
                </a:moveTo>
                <a:lnTo>
                  <a:pt x="10369570" y="761990"/>
                </a:lnTo>
                <a:lnTo>
                  <a:pt x="10369570" y="1355891"/>
                </a:lnTo>
                <a:lnTo>
                  <a:pt x="10966435" y="1355891"/>
                </a:lnTo>
                <a:lnTo>
                  <a:pt x="10966435" y="1362063"/>
                </a:lnTo>
                <a:lnTo>
                  <a:pt x="10972778" y="1362063"/>
                </a:lnTo>
                <a:lnTo>
                  <a:pt x="10972778" y="1355891"/>
                </a:lnTo>
                <a:lnTo>
                  <a:pt x="10966435" y="1355891"/>
                </a:lnTo>
                <a:lnTo>
                  <a:pt x="10966435" y="761990"/>
                </a:lnTo>
                <a:lnTo>
                  <a:pt x="10369570" y="761990"/>
                </a:lnTo>
                <a:moveTo>
                  <a:pt x="10979121" y="761990"/>
                </a:moveTo>
                <a:lnTo>
                  <a:pt x="10979121" y="761990"/>
                </a:lnTo>
                <a:lnTo>
                  <a:pt x="10979121" y="1355891"/>
                </a:lnTo>
                <a:lnTo>
                  <a:pt x="11575986" y="1355891"/>
                </a:lnTo>
                <a:lnTo>
                  <a:pt x="11575986" y="1362063"/>
                </a:lnTo>
                <a:lnTo>
                  <a:pt x="11582330" y="1362063"/>
                </a:lnTo>
                <a:lnTo>
                  <a:pt x="11582330" y="1355891"/>
                </a:lnTo>
                <a:lnTo>
                  <a:pt x="11575986" y="1355891"/>
                </a:lnTo>
                <a:lnTo>
                  <a:pt x="11575986" y="761990"/>
                </a:lnTo>
                <a:lnTo>
                  <a:pt x="10979121" y="761990"/>
                </a:lnTo>
                <a:moveTo>
                  <a:pt x="11588795" y="761990"/>
                </a:moveTo>
                <a:lnTo>
                  <a:pt x="11588795" y="761990"/>
                </a:lnTo>
                <a:lnTo>
                  <a:pt x="11588795" y="1355891"/>
                </a:lnTo>
                <a:lnTo>
                  <a:pt x="12185660" y="1355891"/>
                </a:lnTo>
                <a:lnTo>
                  <a:pt x="12185660" y="1362063"/>
                </a:lnTo>
                <a:lnTo>
                  <a:pt x="12192003" y="1362063"/>
                </a:lnTo>
                <a:lnTo>
                  <a:pt x="12192003" y="1355891"/>
                </a:lnTo>
                <a:lnTo>
                  <a:pt x="12185660" y="1355891"/>
                </a:lnTo>
                <a:lnTo>
                  <a:pt x="12185660" y="761990"/>
                </a:lnTo>
                <a:lnTo>
                  <a:pt x="11588795" y="761990"/>
                </a:lnTo>
                <a:moveTo>
                  <a:pt x="12185660" y="0"/>
                </a:moveTo>
                <a:lnTo>
                  <a:pt x="12198346" y="0"/>
                </a:lnTo>
                <a:lnTo>
                  <a:pt x="12198346" y="609606"/>
                </a:lnTo>
                <a:lnTo>
                  <a:pt x="12198346" y="754172"/>
                </a:lnTo>
                <a:lnTo>
                  <a:pt x="12198346" y="762058"/>
                </a:lnTo>
                <a:lnTo>
                  <a:pt x="12198346" y="1362132"/>
                </a:lnTo>
                <a:lnTo>
                  <a:pt x="12198346" y="1363777"/>
                </a:lnTo>
                <a:lnTo>
                  <a:pt x="12198346" y="1371664"/>
                </a:lnTo>
                <a:lnTo>
                  <a:pt x="12198346" y="1828886"/>
                </a:lnTo>
                <a:lnTo>
                  <a:pt x="12198346" y="1974892"/>
                </a:lnTo>
                <a:lnTo>
                  <a:pt x="12198346" y="1981270"/>
                </a:lnTo>
                <a:lnTo>
                  <a:pt x="12198346" y="2581343"/>
                </a:lnTo>
                <a:lnTo>
                  <a:pt x="12198346" y="2582989"/>
                </a:lnTo>
                <a:lnTo>
                  <a:pt x="12198346" y="2590876"/>
                </a:lnTo>
                <a:lnTo>
                  <a:pt x="12198346" y="3194103"/>
                </a:lnTo>
                <a:lnTo>
                  <a:pt x="12198346" y="3200481"/>
                </a:lnTo>
                <a:lnTo>
                  <a:pt x="12198346" y="3200481"/>
                </a:lnTo>
                <a:lnTo>
                  <a:pt x="12198346" y="3803778"/>
                </a:lnTo>
                <a:lnTo>
                  <a:pt x="12198346" y="3810087"/>
                </a:lnTo>
                <a:lnTo>
                  <a:pt x="12198346" y="4413383"/>
                </a:lnTo>
                <a:lnTo>
                  <a:pt x="12198346" y="4419693"/>
                </a:lnTo>
                <a:lnTo>
                  <a:pt x="12198346" y="5016611"/>
                </a:lnTo>
                <a:lnTo>
                  <a:pt x="12198346" y="5023058"/>
                </a:lnTo>
                <a:lnTo>
                  <a:pt x="12198346" y="5029367"/>
                </a:lnTo>
                <a:lnTo>
                  <a:pt x="12198346" y="5632526"/>
                </a:lnTo>
                <a:lnTo>
                  <a:pt x="12198346" y="5638973"/>
                </a:lnTo>
                <a:lnTo>
                  <a:pt x="12192003" y="5638973"/>
                </a:lnTo>
                <a:lnTo>
                  <a:pt x="11588795" y="5638973"/>
                </a:lnTo>
                <a:lnTo>
                  <a:pt x="11582451" y="5638973"/>
                </a:lnTo>
                <a:lnTo>
                  <a:pt x="10979243" y="5638973"/>
                </a:lnTo>
                <a:lnTo>
                  <a:pt x="10972900" y="5638973"/>
                </a:lnTo>
                <a:lnTo>
                  <a:pt x="10972900" y="5643705"/>
                </a:lnTo>
                <a:lnTo>
                  <a:pt x="10979243" y="5643705"/>
                </a:lnTo>
                <a:lnTo>
                  <a:pt x="10979243" y="6236097"/>
                </a:lnTo>
                <a:lnTo>
                  <a:pt x="11576108" y="6236097"/>
                </a:lnTo>
                <a:lnTo>
                  <a:pt x="11576108" y="6242338"/>
                </a:lnTo>
                <a:lnTo>
                  <a:pt x="11582451" y="6242338"/>
                </a:lnTo>
                <a:lnTo>
                  <a:pt x="11582451" y="6236097"/>
                </a:lnTo>
                <a:lnTo>
                  <a:pt x="11576108" y="6236097"/>
                </a:lnTo>
                <a:lnTo>
                  <a:pt x="11576108" y="5643705"/>
                </a:lnTo>
                <a:lnTo>
                  <a:pt x="11588794" y="5643705"/>
                </a:lnTo>
                <a:lnTo>
                  <a:pt x="11588794" y="6236097"/>
                </a:lnTo>
                <a:lnTo>
                  <a:pt x="12185659" y="6236097"/>
                </a:lnTo>
                <a:lnTo>
                  <a:pt x="12185659" y="6242338"/>
                </a:lnTo>
                <a:lnTo>
                  <a:pt x="12192003" y="6242338"/>
                </a:lnTo>
                <a:lnTo>
                  <a:pt x="12192003" y="6236097"/>
                </a:lnTo>
                <a:lnTo>
                  <a:pt x="12185659" y="6236097"/>
                </a:lnTo>
                <a:lnTo>
                  <a:pt x="12185659" y="5643705"/>
                </a:lnTo>
                <a:lnTo>
                  <a:pt x="12198346" y="5643705"/>
                </a:lnTo>
                <a:lnTo>
                  <a:pt x="12198346" y="6242338"/>
                </a:lnTo>
                <a:lnTo>
                  <a:pt x="12198346" y="6248578"/>
                </a:lnTo>
                <a:lnTo>
                  <a:pt x="12192003" y="6248578"/>
                </a:lnTo>
                <a:lnTo>
                  <a:pt x="11588794" y="6248578"/>
                </a:lnTo>
                <a:lnTo>
                  <a:pt x="11582451" y="6248578"/>
                </a:lnTo>
                <a:lnTo>
                  <a:pt x="10979243" y="6248578"/>
                </a:lnTo>
                <a:lnTo>
                  <a:pt x="10972900" y="6248578"/>
                </a:lnTo>
                <a:lnTo>
                  <a:pt x="10369691" y="6248578"/>
                </a:lnTo>
                <a:lnTo>
                  <a:pt x="10363348" y="6248578"/>
                </a:lnTo>
                <a:lnTo>
                  <a:pt x="9760140" y="6248578"/>
                </a:lnTo>
                <a:lnTo>
                  <a:pt x="9753797" y="6248578"/>
                </a:lnTo>
                <a:lnTo>
                  <a:pt x="9150589" y="6248578"/>
                </a:lnTo>
                <a:lnTo>
                  <a:pt x="9144245" y="6248578"/>
                </a:lnTo>
                <a:lnTo>
                  <a:pt x="8541037" y="6248578"/>
                </a:lnTo>
                <a:lnTo>
                  <a:pt x="8534694" y="6248578"/>
                </a:lnTo>
                <a:lnTo>
                  <a:pt x="7931486" y="6248578"/>
                </a:lnTo>
                <a:lnTo>
                  <a:pt x="7925143" y="6248578"/>
                </a:lnTo>
                <a:lnTo>
                  <a:pt x="7321934" y="6248578"/>
                </a:lnTo>
                <a:lnTo>
                  <a:pt x="7315591" y="6248578"/>
                </a:lnTo>
                <a:lnTo>
                  <a:pt x="6712383" y="6248578"/>
                </a:lnTo>
                <a:lnTo>
                  <a:pt x="6706040" y="6248578"/>
                </a:lnTo>
                <a:lnTo>
                  <a:pt x="6706040" y="6248578"/>
                </a:lnTo>
                <a:lnTo>
                  <a:pt x="6712383" y="6248578"/>
                </a:lnTo>
                <a:lnTo>
                  <a:pt x="6712383" y="6845634"/>
                </a:lnTo>
                <a:lnTo>
                  <a:pt x="7309248" y="6845634"/>
                </a:lnTo>
                <a:lnTo>
                  <a:pt x="7309248" y="6851943"/>
                </a:lnTo>
                <a:lnTo>
                  <a:pt x="7315591" y="6851943"/>
                </a:lnTo>
                <a:lnTo>
                  <a:pt x="7315591" y="6845634"/>
                </a:lnTo>
                <a:lnTo>
                  <a:pt x="7309248" y="6845634"/>
                </a:lnTo>
                <a:lnTo>
                  <a:pt x="7309248" y="6248578"/>
                </a:lnTo>
                <a:lnTo>
                  <a:pt x="7321934" y="6248578"/>
                </a:lnTo>
                <a:lnTo>
                  <a:pt x="7321934" y="6845634"/>
                </a:lnTo>
                <a:lnTo>
                  <a:pt x="7918799" y="6845634"/>
                </a:lnTo>
                <a:lnTo>
                  <a:pt x="7918799" y="6851943"/>
                </a:lnTo>
                <a:lnTo>
                  <a:pt x="7925143" y="6851943"/>
                </a:lnTo>
                <a:lnTo>
                  <a:pt x="7925143" y="6845634"/>
                </a:lnTo>
                <a:lnTo>
                  <a:pt x="7918799" y="6845634"/>
                </a:lnTo>
                <a:lnTo>
                  <a:pt x="7918799" y="6248578"/>
                </a:lnTo>
                <a:lnTo>
                  <a:pt x="7931486" y="6248578"/>
                </a:lnTo>
                <a:lnTo>
                  <a:pt x="7931486" y="6845634"/>
                </a:lnTo>
                <a:lnTo>
                  <a:pt x="8528351" y="6845634"/>
                </a:lnTo>
                <a:lnTo>
                  <a:pt x="8528351" y="6851943"/>
                </a:lnTo>
                <a:lnTo>
                  <a:pt x="8534694" y="6851943"/>
                </a:lnTo>
                <a:lnTo>
                  <a:pt x="8534694" y="6845634"/>
                </a:lnTo>
                <a:lnTo>
                  <a:pt x="8528351" y="6845634"/>
                </a:lnTo>
                <a:lnTo>
                  <a:pt x="8528351" y="6248578"/>
                </a:lnTo>
                <a:lnTo>
                  <a:pt x="8541037" y="6248578"/>
                </a:lnTo>
                <a:lnTo>
                  <a:pt x="8541037" y="6845634"/>
                </a:lnTo>
                <a:lnTo>
                  <a:pt x="9137902" y="6845634"/>
                </a:lnTo>
                <a:lnTo>
                  <a:pt x="9137902" y="6851943"/>
                </a:lnTo>
                <a:lnTo>
                  <a:pt x="9144245" y="6851943"/>
                </a:lnTo>
                <a:lnTo>
                  <a:pt x="9144245" y="6845634"/>
                </a:lnTo>
                <a:lnTo>
                  <a:pt x="9137902" y="6845634"/>
                </a:lnTo>
                <a:lnTo>
                  <a:pt x="9137902" y="6248578"/>
                </a:lnTo>
                <a:lnTo>
                  <a:pt x="9150588" y="6248578"/>
                </a:lnTo>
                <a:lnTo>
                  <a:pt x="9150588" y="6845634"/>
                </a:lnTo>
                <a:lnTo>
                  <a:pt x="9747453" y="6845634"/>
                </a:lnTo>
                <a:lnTo>
                  <a:pt x="9747453" y="6851943"/>
                </a:lnTo>
                <a:lnTo>
                  <a:pt x="9753797" y="6851943"/>
                </a:lnTo>
                <a:lnTo>
                  <a:pt x="9753797" y="6845634"/>
                </a:lnTo>
                <a:lnTo>
                  <a:pt x="9747453" y="6845634"/>
                </a:lnTo>
                <a:lnTo>
                  <a:pt x="9747453" y="6248578"/>
                </a:lnTo>
                <a:lnTo>
                  <a:pt x="9760140" y="6248578"/>
                </a:lnTo>
                <a:lnTo>
                  <a:pt x="9760140" y="6845634"/>
                </a:lnTo>
                <a:lnTo>
                  <a:pt x="10357005" y="6845634"/>
                </a:lnTo>
                <a:lnTo>
                  <a:pt x="10357005" y="6851943"/>
                </a:lnTo>
                <a:lnTo>
                  <a:pt x="10363348" y="6851943"/>
                </a:lnTo>
                <a:lnTo>
                  <a:pt x="10363348" y="6845634"/>
                </a:lnTo>
                <a:lnTo>
                  <a:pt x="10357005" y="6845634"/>
                </a:lnTo>
                <a:lnTo>
                  <a:pt x="10357005" y="6248578"/>
                </a:lnTo>
                <a:lnTo>
                  <a:pt x="10369691" y="6248578"/>
                </a:lnTo>
                <a:lnTo>
                  <a:pt x="10369691" y="6845634"/>
                </a:lnTo>
                <a:lnTo>
                  <a:pt x="10966556" y="6845634"/>
                </a:lnTo>
                <a:lnTo>
                  <a:pt x="10966556" y="6851943"/>
                </a:lnTo>
                <a:lnTo>
                  <a:pt x="10972899" y="6851943"/>
                </a:lnTo>
                <a:lnTo>
                  <a:pt x="10972899" y="6845634"/>
                </a:lnTo>
                <a:lnTo>
                  <a:pt x="10966556" y="6845634"/>
                </a:lnTo>
                <a:lnTo>
                  <a:pt x="10966556" y="6248578"/>
                </a:lnTo>
                <a:lnTo>
                  <a:pt x="10979242" y="6248578"/>
                </a:lnTo>
                <a:lnTo>
                  <a:pt x="10979242" y="6845634"/>
                </a:lnTo>
                <a:lnTo>
                  <a:pt x="11576107" y="6845634"/>
                </a:lnTo>
                <a:lnTo>
                  <a:pt x="11576107" y="6851943"/>
                </a:lnTo>
                <a:lnTo>
                  <a:pt x="11582450" y="6851943"/>
                </a:lnTo>
                <a:lnTo>
                  <a:pt x="11582450" y="6845634"/>
                </a:lnTo>
                <a:lnTo>
                  <a:pt x="11576107" y="6845634"/>
                </a:lnTo>
                <a:lnTo>
                  <a:pt x="11576107" y="6248578"/>
                </a:lnTo>
                <a:lnTo>
                  <a:pt x="11588794" y="6248578"/>
                </a:lnTo>
                <a:lnTo>
                  <a:pt x="11588794" y="6845634"/>
                </a:lnTo>
                <a:lnTo>
                  <a:pt x="12185659" y="6845634"/>
                </a:lnTo>
                <a:lnTo>
                  <a:pt x="12185659" y="6851943"/>
                </a:lnTo>
                <a:lnTo>
                  <a:pt x="12192002" y="6851943"/>
                </a:lnTo>
                <a:lnTo>
                  <a:pt x="12192002" y="6845634"/>
                </a:lnTo>
                <a:lnTo>
                  <a:pt x="12185659" y="6845634"/>
                </a:lnTo>
                <a:lnTo>
                  <a:pt x="12185659" y="6248578"/>
                </a:lnTo>
                <a:lnTo>
                  <a:pt x="12198345" y="6248578"/>
                </a:lnTo>
                <a:lnTo>
                  <a:pt x="12198345" y="6851875"/>
                </a:lnTo>
                <a:lnTo>
                  <a:pt x="12198345" y="6858184"/>
                </a:lnTo>
                <a:lnTo>
                  <a:pt x="12192002" y="6858184"/>
                </a:lnTo>
                <a:lnTo>
                  <a:pt x="11588793" y="6858184"/>
                </a:lnTo>
                <a:lnTo>
                  <a:pt x="11582450" y="6858184"/>
                </a:lnTo>
                <a:lnTo>
                  <a:pt x="10979242" y="6858184"/>
                </a:lnTo>
                <a:lnTo>
                  <a:pt x="10972899" y="6858184"/>
                </a:lnTo>
                <a:lnTo>
                  <a:pt x="10369691" y="6858184"/>
                </a:lnTo>
                <a:lnTo>
                  <a:pt x="10363347" y="6858184"/>
                </a:lnTo>
                <a:lnTo>
                  <a:pt x="9760139" y="6858184"/>
                </a:lnTo>
                <a:lnTo>
                  <a:pt x="9753796" y="6858184"/>
                </a:lnTo>
                <a:lnTo>
                  <a:pt x="9150588" y="6858184"/>
                </a:lnTo>
                <a:lnTo>
                  <a:pt x="9144245" y="6858184"/>
                </a:lnTo>
                <a:lnTo>
                  <a:pt x="8541036" y="6858184"/>
                </a:lnTo>
                <a:lnTo>
                  <a:pt x="8534693" y="6858184"/>
                </a:lnTo>
                <a:lnTo>
                  <a:pt x="7931485" y="6858184"/>
                </a:lnTo>
                <a:lnTo>
                  <a:pt x="7925142" y="6858184"/>
                </a:lnTo>
                <a:lnTo>
                  <a:pt x="7321934" y="6858184"/>
                </a:lnTo>
                <a:lnTo>
                  <a:pt x="7315590" y="6858184"/>
                </a:lnTo>
                <a:lnTo>
                  <a:pt x="6712382" y="6858184"/>
                </a:lnTo>
                <a:lnTo>
                  <a:pt x="6706039" y="6858184"/>
                </a:lnTo>
                <a:lnTo>
                  <a:pt x="6102831" y="6858184"/>
                </a:lnTo>
                <a:lnTo>
                  <a:pt x="6096487" y="6858184"/>
                </a:lnTo>
                <a:lnTo>
                  <a:pt x="5493279" y="6858184"/>
                </a:lnTo>
                <a:lnTo>
                  <a:pt x="5486936" y="6858184"/>
                </a:lnTo>
                <a:lnTo>
                  <a:pt x="4883728" y="6858184"/>
                </a:lnTo>
                <a:lnTo>
                  <a:pt x="4877385" y="6858184"/>
                </a:lnTo>
                <a:lnTo>
                  <a:pt x="4274176" y="6858184"/>
                </a:lnTo>
                <a:lnTo>
                  <a:pt x="4267833" y="6858184"/>
                </a:lnTo>
                <a:lnTo>
                  <a:pt x="3664625" y="6858184"/>
                </a:lnTo>
                <a:lnTo>
                  <a:pt x="3658282" y="6858184"/>
                </a:lnTo>
                <a:lnTo>
                  <a:pt x="3055074" y="6858184"/>
                </a:lnTo>
                <a:lnTo>
                  <a:pt x="3048730" y="6858184"/>
                </a:lnTo>
                <a:lnTo>
                  <a:pt x="2445522" y="6858184"/>
                </a:lnTo>
                <a:lnTo>
                  <a:pt x="2439179" y="6858184"/>
                </a:lnTo>
                <a:lnTo>
                  <a:pt x="2439179" y="6858184"/>
                </a:lnTo>
                <a:lnTo>
                  <a:pt x="1835971" y="6858184"/>
                </a:lnTo>
                <a:lnTo>
                  <a:pt x="1829628" y="6858184"/>
                </a:lnTo>
                <a:lnTo>
                  <a:pt x="1829628" y="6858184"/>
                </a:lnTo>
                <a:lnTo>
                  <a:pt x="1226419" y="6858184"/>
                </a:lnTo>
                <a:lnTo>
                  <a:pt x="1220076" y="6858184"/>
                </a:lnTo>
                <a:lnTo>
                  <a:pt x="1220076" y="6858184"/>
                </a:lnTo>
                <a:lnTo>
                  <a:pt x="616868" y="6858184"/>
                </a:lnTo>
                <a:lnTo>
                  <a:pt x="610525" y="6858184"/>
                </a:lnTo>
                <a:lnTo>
                  <a:pt x="973" y="6858184"/>
                </a:lnTo>
                <a:lnTo>
                  <a:pt x="973" y="6845634"/>
                </a:lnTo>
                <a:lnTo>
                  <a:pt x="604182" y="6845634"/>
                </a:lnTo>
                <a:lnTo>
                  <a:pt x="604182" y="6851943"/>
                </a:lnTo>
                <a:lnTo>
                  <a:pt x="610525" y="6851943"/>
                </a:lnTo>
                <a:lnTo>
                  <a:pt x="610525" y="6845634"/>
                </a:lnTo>
                <a:lnTo>
                  <a:pt x="604182" y="6845634"/>
                </a:lnTo>
                <a:lnTo>
                  <a:pt x="604182" y="6248578"/>
                </a:lnTo>
                <a:lnTo>
                  <a:pt x="616868" y="6248578"/>
                </a:lnTo>
                <a:lnTo>
                  <a:pt x="616868" y="6845634"/>
                </a:lnTo>
                <a:lnTo>
                  <a:pt x="1213733" y="6845634"/>
                </a:lnTo>
                <a:lnTo>
                  <a:pt x="1213733" y="6851943"/>
                </a:lnTo>
                <a:lnTo>
                  <a:pt x="1220076" y="6851943"/>
                </a:lnTo>
                <a:lnTo>
                  <a:pt x="1220076" y="6845634"/>
                </a:lnTo>
                <a:lnTo>
                  <a:pt x="1213733" y="6845634"/>
                </a:lnTo>
                <a:lnTo>
                  <a:pt x="1213733" y="6248578"/>
                </a:lnTo>
                <a:lnTo>
                  <a:pt x="1226419" y="6248578"/>
                </a:lnTo>
                <a:lnTo>
                  <a:pt x="1226419" y="6845634"/>
                </a:lnTo>
                <a:lnTo>
                  <a:pt x="1823284" y="6845634"/>
                </a:lnTo>
                <a:lnTo>
                  <a:pt x="1823284" y="6851943"/>
                </a:lnTo>
                <a:lnTo>
                  <a:pt x="1829627" y="6851943"/>
                </a:lnTo>
                <a:lnTo>
                  <a:pt x="1829627" y="6845634"/>
                </a:lnTo>
                <a:lnTo>
                  <a:pt x="1823284" y="6845634"/>
                </a:lnTo>
                <a:lnTo>
                  <a:pt x="1823284" y="6248578"/>
                </a:lnTo>
                <a:lnTo>
                  <a:pt x="1835971" y="6248578"/>
                </a:lnTo>
                <a:lnTo>
                  <a:pt x="1835971" y="6845634"/>
                </a:lnTo>
                <a:lnTo>
                  <a:pt x="2432836" y="6845634"/>
                </a:lnTo>
                <a:lnTo>
                  <a:pt x="2432836" y="6851943"/>
                </a:lnTo>
                <a:lnTo>
                  <a:pt x="2439179" y="6851943"/>
                </a:lnTo>
                <a:lnTo>
                  <a:pt x="2439179" y="6845634"/>
                </a:lnTo>
                <a:lnTo>
                  <a:pt x="2432836" y="6845634"/>
                </a:lnTo>
                <a:lnTo>
                  <a:pt x="2432836" y="6248578"/>
                </a:lnTo>
                <a:lnTo>
                  <a:pt x="2445522" y="6248578"/>
                </a:lnTo>
                <a:lnTo>
                  <a:pt x="2445522" y="6845634"/>
                </a:lnTo>
                <a:lnTo>
                  <a:pt x="3042387" y="6845634"/>
                </a:lnTo>
                <a:lnTo>
                  <a:pt x="3042387" y="6851943"/>
                </a:lnTo>
                <a:lnTo>
                  <a:pt x="3048730" y="6851943"/>
                </a:lnTo>
                <a:lnTo>
                  <a:pt x="3048730" y="6845634"/>
                </a:lnTo>
                <a:lnTo>
                  <a:pt x="3042387" y="6845634"/>
                </a:lnTo>
                <a:lnTo>
                  <a:pt x="3042387" y="6248578"/>
                </a:lnTo>
                <a:lnTo>
                  <a:pt x="3055073" y="6248578"/>
                </a:lnTo>
                <a:lnTo>
                  <a:pt x="3055073" y="6845634"/>
                </a:lnTo>
                <a:lnTo>
                  <a:pt x="3651938" y="6845634"/>
                </a:lnTo>
                <a:lnTo>
                  <a:pt x="3651938" y="6851943"/>
                </a:lnTo>
                <a:lnTo>
                  <a:pt x="3658281" y="6851943"/>
                </a:lnTo>
                <a:lnTo>
                  <a:pt x="3658281" y="6845634"/>
                </a:lnTo>
                <a:lnTo>
                  <a:pt x="3651938" y="6845634"/>
                </a:lnTo>
                <a:lnTo>
                  <a:pt x="3651938" y="6248578"/>
                </a:lnTo>
                <a:lnTo>
                  <a:pt x="3658281" y="6248578"/>
                </a:lnTo>
                <a:lnTo>
                  <a:pt x="3658281" y="6248578"/>
                </a:lnTo>
                <a:lnTo>
                  <a:pt x="3055073" y="6248578"/>
                </a:lnTo>
                <a:lnTo>
                  <a:pt x="3048730" y="6248578"/>
                </a:lnTo>
                <a:lnTo>
                  <a:pt x="3048730" y="6248578"/>
                </a:lnTo>
                <a:lnTo>
                  <a:pt x="2445522" y="6248578"/>
                </a:lnTo>
                <a:lnTo>
                  <a:pt x="2439179" y="6248578"/>
                </a:lnTo>
                <a:lnTo>
                  <a:pt x="1835970" y="6248578"/>
                </a:lnTo>
                <a:lnTo>
                  <a:pt x="1829627" y="6248578"/>
                </a:lnTo>
                <a:lnTo>
                  <a:pt x="1829627" y="6248578"/>
                </a:lnTo>
                <a:lnTo>
                  <a:pt x="1226419" y="6248578"/>
                </a:lnTo>
                <a:lnTo>
                  <a:pt x="1220076" y="6248578"/>
                </a:lnTo>
                <a:lnTo>
                  <a:pt x="1220076" y="6248578"/>
                </a:lnTo>
                <a:lnTo>
                  <a:pt x="616867" y="6248578"/>
                </a:lnTo>
                <a:lnTo>
                  <a:pt x="610524" y="6248578"/>
                </a:lnTo>
                <a:lnTo>
                  <a:pt x="610524" y="6248578"/>
                </a:lnTo>
                <a:lnTo>
                  <a:pt x="973" y="6248578"/>
                </a:lnTo>
                <a:lnTo>
                  <a:pt x="973" y="6236097"/>
                </a:lnTo>
                <a:lnTo>
                  <a:pt x="604181" y="6236097"/>
                </a:lnTo>
                <a:lnTo>
                  <a:pt x="604181" y="6242338"/>
                </a:lnTo>
                <a:lnTo>
                  <a:pt x="610524" y="6242338"/>
                </a:lnTo>
                <a:lnTo>
                  <a:pt x="610524" y="6236097"/>
                </a:lnTo>
                <a:lnTo>
                  <a:pt x="604181" y="6236097"/>
                </a:lnTo>
                <a:lnTo>
                  <a:pt x="604181" y="5643705"/>
                </a:lnTo>
                <a:lnTo>
                  <a:pt x="610524" y="5643705"/>
                </a:lnTo>
                <a:lnTo>
                  <a:pt x="610524" y="5638973"/>
                </a:lnTo>
                <a:lnTo>
                  <a:pt x="973" y="5638973"/>
                </a:lnTo>
                <a:lnTo>
                  <a:pt x="973" y="5626148"/>
                </a:lnTo>
                <a:lnTo>
                  <a:pt x="604181" y="5626148"/>
                </a:lnTo>
                <a:lnTo>
                  <a:pt x="604181" y="5632595"/>
                </a:lnTo>
                <a:lnTo>
                  <a:pt x="610524" y="5632595"/>
                </a:lnTo>
                <a:lnTo>
                  <a:pt x="610524" y="5629509"/>
                </a:lnTo>
                <a:lnTo>
                  <a:pt x="610524" y="5629509"/>
                </a:lnTo>
                <a:lnTo>
                  <a:pt x="610524" y="5626217"/>
                </a:lnTo>
                <a:lnTo>
                  <a:pt x="604181" y="5626217"/>
                </a:lnTo>
                <a:lnTo>
                  <a:pt x="604181" y="5029436"/>
                </a:lnTo>
                <a:lnTo>
                  <a:pt x="973" y="5029436"/>
                </a:lnTo>
                <a:lnTo>
                  <a:pt x="973" y="5016886"/>
                </a:lnTo>
                <a:lnTo>
                  <a:pt x="604181" y="5016886"/>
                </a:lnTo>
                <a:lnTo>
                  <a:pt x="604181" y="5016748"/>
                </a:lnTo>
                <a:lnTo>
                  <a:pt x="604181" y="5016748"/>
                </a:lnTo>
                <a:lnTo>
                  <a:pt x="604181" y="4419830"/>
                </a:lnTo>
                <a:lnTo>
                  <a:pt x="973" y="4419830"/>
                </a:lnTo>
                <a:lnTo>
                  <a:pt x="973" y="4407280"/>
                </a:lnTo>
                <a:lnTo>
                  <a:pt x="604181" y="4407280"/>
                </a:lnTo>
                <a:lnTo>
                  <a:pt x="604181" y="4413589"/>
                </a:lnTo>
                <a:lnTo>
                  <a:pt x="610524" y="4413589"/>
                </a:lnTo>
                <a:lnTo>
                  <a:pt x="610524" y="4407280"/>
                </a:lnTo>
                <a:lnTo>
                  <a:pt x="604181" y="4407280"/>
                </a:lnTo>
                <a:lnTo>
                  <a:pt x="604181" y="3810224"/>
                </a:lnTo>
                <a:lnTo>
                  <a:pt x="973" y="3810224"/>
                </a:lnTo>
                <a:lnTo>
                  <a:pt x="973" y="3797674"/>
                </a:lnTo>
                <a:lnTo>
                  <a:pt x="604181" y="3797674"/>
                </a:lnTo>
                <a:lnTo>
                  <a:pt x="604181" y="3803983"/>
                </a:lnTo>
                <a:lnTo>
                  <a:pt x="610524" y="3803983"/>
                </a:lnTo>
                <a:lnTo>
                  <a:pt x="610524" y="3797674"/>
                </a:lnTo>
                <a:lnTo>
                  <a:pt x="604181" y="3797674"/>
                </a:lnTo>
                <a:lnTo>
                  <a:pt x="604181" y="3200687"/>
                </a:lnTo>
                <a:lnTo>
                  <a:pt x="973" y="3200687"/>
                </a:lnTo>
                <a:lnTo>
                  <a:pt x="973" y="3187931"/>
                </a:lnTo>
                <a:lnTo>
                  <a:pt x="604181" y="3187931"/>
                </a:lnTo>
                <a:lnTo>
                  <a:pt x="604181" y="3194309"/>
                </a:lnTo>
                <a:lnTo>
                  <a:pt x="610524" y="3194309"/>
                </a:lnTo>
                <a:lnTo>
                  <a:pt x="610524" y="3187931"/>
                </a:lnTo>
                <a:lnTo>
                  <a:pt x="604181" y="3187931"/>
                </a:lnTo>
                <a:lnTo>
                  <a:pt x="604181" y="2591081"/>
                </a:lnTo>
                <a:lnTo>
                  <a:pt x="973" y="2591081"/>
                </a:lnTo>
                <a:lnTo>
                  <a:pt x="973" y="2578531"/>
                </a:lnTo>
                <a:lnTo>
                  <a:pt x="604181" y="2578531"/>
                </a:lnTo>
                <a:lnTo>
                  <a:pt x="604181" y="2581549"/>
                </a:lnTo>
                <a:lnTo>
                  <a:pt x="610524" y="2581549"/>
                </a:lnTo>
                <a:lnTo>
                  <a:pt x="610524" y="2578531"/>
                </a:lnTo>
                <a:lnTo>
                  <a:pt x="604181" y="2578531"/>
                </a:lnTo>
                <a:lnTo>
                  <a:pt x="604181" y="1981476"/>
                </a:lnTo>
                <a:lnTo>
                  <a:pt x="973" y="1981476"/>
                </a:lnTo>
                <a:lnTo>
                  <a:pt x="973" y="1968720"/>
                </a:lnTo>
                <a:lnTo>
                  <a:pt x="604181" y="1968720"/>
                </a:lnTo>
                <a:lnTo>
                  <a:pt x="604181" y="1975098"/>
                </a:lnTo>
                <a:lnTo>
                  <a:pt x="610524" y="1975098"/>
                </a:lnTo>
                <a:lnTo>
                  <a:pt x="610524" y="1968720"/>
                </a:lnTo>
                <a:lnTo>
                  <a:pt x="604181" y="1968720"/>
                </a:lnTo>
                <a:lnTo>
                  <a:pt x="604181" y="1371870"/>
                </a:lnTo>
                <a:lnTo>
                  <a:pt x="973" y="1371870"/>
                </a:lnTo>
                <a:lnTo>
                  <a:pt x="973" y="1356165"/>
                </a:lnTo>
                <a:lnTo>
                  <a:pt x="604181" y="1356165"/>
                </a:lnTo>
                <a:lnTo>
                  <a:pt x="604181" y="1362337"/>
                </a:lnTo>
                <a:lnTo>
                  <a:pt x="610524" y="1362337"/>
                </a:lnTo>
                <a:lnTo>
                  <a:pt x="610524" y="1356165"/>
                </a:lnTo>
                <a:lnTo>
                  <a:pt x="604181" y="1356165"/>
                </a:lnTo>
                <a:lnTo>
                  <a:pt x="604181" y="762264"/>
                </a:lnTo>
                <a:lnTo>
                  <a:pt x="973" y="762264"/>
                </a:lnTo>
                <a:lnTo>
                  <a:pt x="973" y="746560"/>
                </a:lnTo>
                <a:lnTo>
                  <a:pt x="604181" y="746560"/>
                </a:lnTo>
                <a:lnTo>
                  <a:pt x="604181" y="609880"/>
                </a:lnTo>
                <a:lnTo>
                  <a:pt x="604181" y="609880"/>
                </a:lnTo>
                <a:lnTo>
                  <a:pt x="604181" y="275"/>
                </a:lnTo>
                <a:lnTo>
                  <a:pt x="616868" y="275"/>
                </a:lnTo>
                <a:lnTo>
                  <a:pt x="616868" y="746560"/>
                </a:lnTo>
                <a:lnTo>
                  <a:pt x="1213733" y="746560"/>
                </a:lnTo>
                <a:lnTo>
                  <a:pt x="1213733" y="609880"/>
                </a:lnTo>
                <a:lnTo>
                  <a:pt x="1213733" y="609880"/>
                </a:lnTo>
                <a:lnTo>
                  <a:pt x="1213733" y="275"/>
                </a:lnTo>
                <a:lnTo>
                  <a:pt x="1226419" y="275"/>
                </a:lnTo>
                <a:lnTo>
                  <a:pt x="1226419" y="746560"/>
                </a:lnTo>
                <a:lnTo>
                  <a:pt x="1823284" y="746560"/>
                </a:lnTo>
                <a:lnTo>
                  <a:pt x="1823284" y="609880"/>
                </a:lnTo>
                <a:lnTo>
                  <a:pt x="1823284" y="609880"/>
                </a:lnTo>
                <a:lnTo>
                  <a:pt x="1823284" y="275"/>
                </a:lnTo>
                <a:lnTo>
                  <a:pt x="1835970" y="275"/>
                </a:lnTo>
                <a:lnTo>
                  <a:pt x="1835970" y="746560"/>
                </a:lnTo>
                <a:lnTo>
                  <a:pt x="2432835" y="746560"/>
                </a:lnTo>
                <a:lnTo>
                  <a:pt x="2432835" y="609880"/>
                </a:lnTo>
                <a:lnTo>
                  <a:pt x="2432835" y="609880"/>
                </a:lnTo>
                <a:lnTo>
                  <a:pt x="2432835" y="275"/>
                </a:lnTo>
                <a:lnTo>
                  <a:pt x="2445522" y="275"/>
                </a:lnTo>
                <a:lnTo>
                  <a:pt x="2445522" y="746560"/>
                </a:lnTo>
                <a:lnTo>
                  <a:pt x="3042387" y="746560"/>
                </a:lnTo>
                <a:lnTo>
                  <a:pt x="3042387" y="609881"/>
                </a:lnTo>
                <a:lnTo>
                  <a:pt x="3042387" y="609881"/>
                </a:lnTo>
                <a:lnTo>
                  <a:pt x="3042387" y="275"/>
                </a:lnTo>
                <a:lnTo>
                  <a:pt x="3055073" y="275"/>
                </a:lnTo>
                <a:lnTo>
                  <a:pt x="3055073" y="746560"/>
                </a:lnTo>
                <a:lnTo>
                  <a:pt x="3651938" y="746560"/>
                </a:lnTo>
                <a:lnTo>
                  <a:pt x="3651938" y="609881"/>
                </a:lnTo>
                <a:lnTo>
                  <a:pt x="3651938" y="609881"/>
                </a:lnTo>
                <a:lnTo>
                  <a:pt x="3651938" y="275"/>
                </a:lnTo>
                <a:lnTo>
                  <a:pt x="3664624" y="275"/>
                </a:lnTo>
                <a:lnTo>
                  <a:pt x="3664624" y="746560"/>
                </a:lnTo>
                <a:lnTo>
                  <a:pt x="4261489" y="746560"/>
                </a:lnTo>
                <a:lnTo>
                  <a:pt x="4261489" y="609881"/>
                </a:lnTo>
                <a:lnTo>
                  <a:pt x="4261489" y="609881"/>
                </a:lnTo>
                <a:lnTo>
                  <a:pt x="4261489" y="275"/>
                </a:lnTo>
                <a:lnTo>
                  <a:pt x="4274176" y="275"/>
                </a:lnTo>
                <a:lnTo>
                  <a:pt x="4274176" y="746560"/>
                </a:lnTo>
                <a:lnTo>
                  <a:pt x="4871041" y="746560"/>
                </a:lnTo>
                <a:lnTo>
                  <a:pt x="4871041" y="609881"/>
                </a:lnTo>
                <a:lnTo>
                  <a:pt x="4871041" y="275"/>
                </a:lnTo>
                <a:lnTo>
                  <a:pt x="4883727" y="275"/>
                </a:lnTo>
                <a:lnTo>
                  <a:pt x="4883727" y="746560"/>
                </a:lnTo>
                <a:lnTo>
                  <a:pt x="5480592" y="746560"/>
                </a:lnTo>
                <a:lnTo>
                  <a:pt x="5480592" y="609881"/>
                </a:lnTo>
                <a:lnTo>
                  <a:pt x="5480592" y="609881"/>
                </a:lnTo>
                <a:lnTo>
                  <a:pt x="5480592" y="275"/>
                </a:lnTo>
                <a:lnTo>
                  <a:pt x="5493278" y="275"/>
                </a:lnTo>
                <a:lnTo>
                  <a:pt x="5493278" y="746560"/>
                </a:lnTo>
                <a:lnTo>
                  <a:pt x="6090143" y="746560"/>
                </a:lnTo>
                <a:lnTo>
                  <a:pt x="6090143" y="609881"/>
                </a:lnTo>
                <a:lnTo>
                  <a:pt x="6090143" y="275"/>
                </a:lnTo>
                <a:lnTo>
                  <a:pt x="6102830" y="275"/>
                </a:lnTo>
                <a:lnTo>
                  <a:pt x="6102830" y="609881"/>
                </a:lnTo>
                <a:lnTo>
                  <a:pt x="6102830" y="746560"/>
                </a:lnTo>
                <a:lnTo>
                  <a:pt x="6699695" y="746560"/>
                </a:lnTo>
                <a:lnTo>
                  <a:pt x="6699695" y="609881"/>
                </a:lnTo>
                <a:lnTo>
                  <a:pt x="6699695" y="275"/>
                </a:lnTo>
                <a:lnTo>
                  <a:pt x="6712381" y="275"/>
                </a:lnTo>
                <a:lnTo>
                  <a:pt x="6712381" y="609881"/>
                </a:lnTo>
                <a:lnTo>
                  <a:pt x="6712381" y="746560"/>
                </a:lnTo>
                <a:lnTo>
                  <a:pt x="7309246" y="746560"/>
                </a:lnTo>
                <a:lnTo>
                  <a:pt x="7309246" y="609881"/>
                </a:lnTo>
                <a:lnTo>
                  <a:pt x="7309246" y="275"/>
                </a:lnTo>
                <a:lnTo>
                  <a:pt x="7321932" y="275"/>
                </a:lnTo>
                <a:lnTo>
                  <a:pt x="7321932" y="609881"/>
                </a:lnTo>
                <a:lnTo>
                  <a:pt x="7321932" y="746560"/>
                </a:lnTo>
                <a:lnTo>
                  <a:pt x="7918797" y="746560"/>
                </a:lnTo>
                <a:lnTo>
                  <a:pt x="7918797" y="609881"/>
                </a:lnTo>
                <a:lnTo>
                  <a:pt x="7918797" y="275"/>
                </a:lnTo>
                <a:lnTo>
                  <a:pt x="7931484" y="275"/>
                </a:lnTo>
                <a:lnTo>
                  <a:pt x="7931484" y="609881"/>
                </a:lnTo>
                <a:lnTo>
                  <a:pt x="7931484" y="746560"/>
                </a:lnTo>
                <a:lnTo>
                  <a:pt x="8528349" y="746560"/>
                </a:lnTo>
                <a:lnTo>
                  <a:pt x="8528349" y="609881"/>
                </a:lnTo>
                <a:lnTo>
                  <a:pt x="8528349" y="275"/>
                </a:lnTo>
                <a:lnTo>
                  <a:pt x="8541035" y="275"/>
                </a:lnTo>
                <a:lnTo>
                  <a:pt x="8541035" y="609881"/>
                </a:lnTo>
                <a:lnTo>
                  <a:pt x="8541035" y="746560"/>
                </a:lnTo>
                <a:lnTo>
                  <a:pt x="9137900" y="746560"/>
                </a:lnTo>
                <a:lnTo>
                  <a:pt x="9137900" y="609881"/>
                </a:lnTo>
                <a:lnTo>
                  <a:pt x="9137900" y="275"/>
                </a:lnTo>
                <a:lnTo>
                  <a:pt x="9150586" y="275"/>
                </a:lnTo>
                <a:lnTo>
                  <a:pt x="9150586" y="609881"/>
                </a:lnTo>
                <a:lnTo>
                  <a:pt x="9150586" y="746560"/>
                </a:lnTo>
                <a:lnTo>
                  <a:pt x="9747451" y="746560"/>
                </a:lnTo>
                <a:lnTo>
                  <a:pt x="9747451" y="609881"/>
                </a:lnTo>
                <a:lnTo>
                  <a:pt x="9747451" y="275"/>
                </a:lnTo>
                <a:lnTo>
                  <a:pt x="9760137" y="275"/>
                </a:lnTo>
                <a:lnTo>
                  <a:pt x="9760137" y="609881"/>
                </a:lnTo>
                <a:lnTo>
                  <a:pt x="9760137" y="746560"/>
                </a:lnTo>
                <a:lnTo>
                  <a:pt x="10357003" y="746560"/>
                </a:lnTo>
                <a:lnTo>
                  <a:pt x="10357003" y="609881"/>
                </a:lnTo>
                <a:lnTo>
                  <a:pt x="10357003" y="275"/>
                </a:lnTo>
                <a:lnTo>
                  <a:pt x="10369689" y="275"/>
                </a:lnTo>
                <a:lnTo>
                  <a:pt x="10369689" y="609881"/>
                </a:lnTo>
                <a:lnTo>
                  <a:pt x="10369689" y="746560"/>
                </a:lnTo>
                <a:lnTo>
                  <a:pt x="10966554" y="746560"/>
                </a:lnTo>
                <a:lnTo>
                  <a:pt x="10966554" y="609881"/>
                </a:lnTo>
                <a:lnTo>
                  <a:pt x="10966554" y="275"/>
                </a:lnTo>
                <a:lnTo>
                  <a:pt x="10979240" y="275"/>
                </a:lnTo>
                <a:lnTo>
                  <a:pt x="10979240" y="609881"/>
                </a:lnTo>
                <a:lnTo>
                  <a:pt x="10979240" y="746560"/>
                </a:lnTo>
                <a:lnTo>
                  <a:pt x="11576105" y="746560"/>
                </a:lnTo>
                <a:lnTo>
                  <a:pt x="11576105" y="609881"/>
                </a:lnTo>
                <a:lnTo>
                  <a:pt x="11576105" y="275"/>
                </a:lnTo>
                <a:lnTo>
                  <a:pt x="11588791" y="275"/>
                </a:lnTo>
                <a:lnTo>
                  <a:pt x="11588791" y="609881"/>
                </a:lnTo>
                <a:lnTo>
                  <a:pt x="11588791" y="746560"/>
                </a:lnTo>
                <a:lnTo>
                  <a:pt x="12185657" y="746560"/>
                </a:lnTo>
                <a:lnTo>
                  <a:pt x="12185657" y="609881"/>
                </a:lnTo>
                <a:lnTo>
                  <a:pt x="12185660" y="0"/>
                </a:lnTo>
              </a:path>
            </a:pathLst>
          </a:custGeom>
          <a:gradFill>
            <a:gsLst>
              <a:gs pos="0">
                <a:srgbClr val="000000">
                  <a:alpha val="50230"/>
                </a:srgbClr>
              </a:gs>
              <a:gs pos="55000">
                <a:srgbClr val="0D3B4F">
                  <a:alpha val="74860"/>
                </a:srgbClr>
              </a:gs>
              <a:gs pos="100000">
                <a:srgbClr val="000000">
                  <a:alpha val="100000"/>
                </a:srgbClr>
              </a:gs>
            </a:gsLst>
            <a:lin ang="189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12191937" cy="1384120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-1" y="447"/>
            <a:ext cx="12191937" cy="1384120"/>
          </a:xfrm>
          <a:prstGeom prst="rect">
            <a:avLst/>
          </a:prstGeom>
          <a:solidFill>
            <a:srgbClr val="0B3041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07996" y="6495651"/>
            <a:ext cx="621745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Study on Research Methodologies and Findings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05464" y="289560"/>
            <a:ext cx="11214099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Abstract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0772135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07997" y="2082187"/>
            <a:ext cx="3545843" cy="3903989"/>
          </a:xfrm>
          <a:custGeom>
            <a:avLst/>
            <a:gdLst/>
            <a:ahLst/>
            <a:cxnLst/>
            <a:rect l="l" t="t" r="r" b="b"/>
            <a:pathLst>
              <a:path w="3545843" h="3903989">
                <a:moveTo>
                  <a:pt x="119920" y="3903989"/>
                </a:moveTo>
                <a:cubicBezTo>
                  <a:pt x="53684" y="3903989"/>
                  <a:pt x="0" y="3850309"/>
                  <a:pt x="0" y="3784058"/>
                </a:cubicBezTo>
                <a:lnTo>
                  <a:pt x="0" y="119892"/>
                </a:lnTo>
                <a:cubicBezTo>
                  <a:pt x="0" y="53680"/>
                  <a:pt x="53684" y="-39"/>
                  <a:pt x="119920" y="-39"/>
                </a:cubicBezTo>
                <a:lnTo>
                  <a:pt x="3425923" y="-39"/>
                </a:lnTo>
                <a:cubicBezTo>
                  <a:pt x="3492159" y="-39"/>
                  <a:pt x="3545843" y="53641"/>
                  <a:pt x="3545843" y="119892"/>
                </a:cubicBezTo>
                <a:lnTo>
                  <a:pt x="3545843" y="3784058"/>
                </a:lnTo>
                <a:cubicBezTo>
                  <a:pt x="3545843" y="3850270"/>
                  <a:pt x="3492159" y="3903989"/>
                  <a:pt x="3425923" y="3903989"/>
                </a:cubicBezTo>
                <a:lnTo>
                  <a:pt x="119920" y="3903989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138160" y="2082187"/>
            <a:ext cx="3545843" cy="3903989"/>
          </a:xfrm>
          <a:custGeom>
            <a:avLst/>
            <a:gdLst/>
            <a:ahLst/>
            <a:cxnLst/>
            <a:rect l="l" t="t" r="r" b="b"/>
            <a:pathLst>
              <a:path w="3545843" h="3903989">
                <a:moveTo>
                  <a:pt x="119920" y="3903989"/>
                </a:moveTo>
                <a:cubicBezTo>
                  <a:pt x="53684" y="3903989"/>
                  <a:pt x="0" y="3850309"/>
                  <a:pt x="0" y="3784058"/>
                </a:cubicBezTo>
                <a:lnTo>
                  <a:pt x="0" y="119892"/>
                </a:lnTo>
                <a:cubicBezTo>
                  <a:pt x="0" y="53680"/>
                  <a:pt x="53684" y="-39"/>
                  <a:pt x="119920" y="-39"/>
                </a:cubicBezTo>
                <a:lnTo>
                  <a:pt x="3425923" y="-39"/>
                </a:lnTo>
                <a:cubicBezTo>
                  <a:pt x="3492159" y="-39"/>
                  <a:pt x="3545843" y="53641"/>
                  <a:pt x="3545843" y="119892"/>
                </a:cubicBezTo>
                <a:lnTo>
                  <a:pt x="3545843" y="3784058"/>
                </a:lnTo>
                <a:cubicBezTo>
                  <a:pt x="3545843" y="3850270"/>
                  <a:pt x="3492159" y="3903989"/>
                  <a:pt x="3425923" y="3903989"/>
                </a:cubicBezTo>
                <a:lnTo>
                  <a:pt x="119920" y="3903989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323079" y="2082187"/>
            <a:ext cx="3545843" cy="3903989"/>
          </a:xfrm>
          <a:custGeom>
            <a:avLst/>
            <a:gdLst/>
            <a:ahLst/>
            <a:cxnLst/>
            <a:rect l="l" t="t" r="r" b="b"/>
            <a:pathLst>
              <a:path w="3545843" h="3903989">
                <a:moveTo>
                  <a:pt x="119920" y="3903989"/>
                </a:moveTo>
                <a:cubicBezTo>
                  <a:pt x="53684" y="3903989"/>
                  <a:pt x="0" y="3850309"/>
                  <a:pt x="0" y="3784058"/>
                </a:cubicBezTo>
                <a:lnTo>
                  <a:pt x="0" y="119892"/>
                </a:lnTo>
                <a:cubicBezTo>
                  <a:pt x="0" y="53680"/>
                  <a:pt x="53684" y="-39"/>
                  <a:pt x="119920" y="-39"/>
                </a:cubicBezTo>
                <a:lnTo>
                  <a:pt x="3425923" y="-39"/>
                </a:lnTo>
                <a:cubicBezTo>
                  <a:pt x="3492159" y="-39"/>
                  <a:pt x="3545843" y="53641"/>
                  <a:pt x="3545843" y="119892"/>
                </a:cubicBezTo>
                <a:lnTo>
                  <a:pt x="3545843" y="3784058"/>
                </a:lnTo>
                <a:cubicBezTo>
                  <a:pt x="3545843" y="3850270"/>
                  <a:pt x="3492159" y="3903989"/>
                  <a:pt x="3425923" y="3903989"/>
                </a:cubicBezTo>
                <a:lnTo>
                  <a:pt x="119920" y="3903989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356601" y="3549329"/>
            <a:ext cx="31267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Main results and significance (quantitative if available)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356601" y="2970193"/>
            <a:ext cx="312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Main results and significance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41520" y="3551070"/>
            <a:ext cx="31267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Methods overview: what was done and why it is appropriate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41520" y="2989262"/>
            <a:ext cx="312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Methods overview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26438" y="3551070"/>
            <a:ext cx="31267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Background and research motivation in one sentence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26438" y="2992957"/>
            <a:ext cx="312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Background and research motivation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823718" y="1794182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0" y="457200"/>
                </a:moveTo>
                <a:cubicBezTo>
                  <a:pt x="0" y="204698"/>
                  <a:pt x="204698" y="0"/>
                  <a:pt x="457200" y="0"/>
                </a:cubicBezTo>
                <a:cubicBezTo>
                  <a:pt x="709702" y="0"/>
                  <a:pt x="914400" y="204698"/>
                  <a:pt x="914400" y="457200"/>
                </a:cubicBezTo>
                <a:cubicBezTo>
                  <a:pt x="914400" y="709702"/>
                  <a:pt x="709702" y="914400"/>
                  <a:pt x="457200" y="914400"/>
                </a:cubicBezTo>
                <a:cubicBezTo>
                  <a:pt x="204698" y="914400"/>
                  <a:pt x="0" y="709702"/>
                  <a:pt x="0" y="457200"/>
                </a:cubicBezTo>
              </a:path>
            </a:pathLst>
          </a:custGeom>
          <a:solidFill>
            <a:srgbClr val="10486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5638800" y="1794182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0" y="457200"/>
                </a:moveTo>
                <a:cubicBezTo>
                  <a:pt x="0" y="204698"/>
                  <a:pt x="204698" y="0"/>
                  <a:pt x="457200" y="0"/>
                </a:cubicBezTo>
                <a:cubicBezTo>
                  <a:pt x="709702" y="0"/>
                  <a:pt x="914400" y="204698"/>
                  <a:pt x="914400" y="457200"/>
                </a:cubicBezTo>
                <a:cubicBezTo>
                  <a:pt x="914400" y="709702"/>
                  <a:pt x="709702" y="914400"/>
                  <a:pt x="457200" y="914400"/>
                </a:cubicBezTo>
                <a:cubicBezTo>
                  <a:pt x="204698" y="914400"/>
                  <a:pt x="0" y="709702"/>
                  <a:pt x="0" y="457200"/>
                </a:cubicBezTo>
              </a:path>
            </a:pathLst>
          </a:custGeom>
          <a:solidFill>
            <a:srgbClr val="10486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9453881" y="1794182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0" y="457200"/>
                </a:moveTo>
                <a:cubicBezTo>
                  <a:pt x="0" y="204698"/>
                  <a:pt x="204698" y="0"/>
                  <a:pt x="457200" y="0"/>
                </a:cubicBezTo>
                <a:cubicBezTo>
                  <a:pt x="709702" y="0"/>
                  <a:pt x="914400" y="204698"/>
                  <a:pt x="914400" y="457200"/>
                </a:cubicBezTo>
                <a:cubicBezTo>
                  <a:pt x="914400" y="709702"/>
                  <a:pt x="709702" y="914400"/>
                  <a:pt x="457200" y="914400"/>
                </a:cubicBezTo>
                <a:cubicBezTo>
                  <a:pt x="204698" y="914400"/>
                  <a:pt x="0" y="709702"/>
                  <a:pt x="0" y="457200"/>
                </a:cubicBezTo>
              </a:path>
            </a:pathLst>
          </a:custGeom>
          <a:solidFill>
            <a:srgbClr val="10486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9682481" y="2022782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44927" y="48984"/>
                </a:moveTo>
                <a:lnTo>
                  <a:pt x="244927" y="408211"/>
                </a:lnTo>
                <a:lnTo>
                  <a:pt x="212269" y="408211"/>
                </a:lnTo>
                <a:lnTo>
                  <a:pt x="212269" y="48984"/>
                </a:lnTo>
                <a:lnTo>
                  <a:pt x="244927" y="48984"/>
                </a:lnTo>
                <a:moveTo>
                  <a:pt x="212273" y="0"/>
                </a:moveTo>
                <a:cubicBezTo>
                  <a:pt x="185230" y="0"/>
                  <a:pt x="163289" y="21941"/>
                  <a:pt x="163289" y="48984"/>
                </a:cubicBezTo>
                <a:lnTo>
                  <a:pt x="163289" y="408211"/>
                </a:lnTo>
                <a:cubicBezTo>
                  <a:pt x="163289" y="435254"/>
                  <a:pt x="185230" y="457195"/>
                  <a:pt x="212273" y="457195"/>
                </a:cubicBezTo>
                <a:lnTo>
                  <a:pt x="244931" y="457195"/>
                </a:lnTo>
                <a:cubicBezTo>
                  <a:pt x="271975" y="457195"/>
                  <a:pt x="293916" y="435254"/>
                  <a:pt x="293916" y="408211"/>
                </a:cubicBezTo>
                <a:lnTo>
                  <a:pt x="293916" y="48984"/>
                </a:lnTo>
                <a:cubicBezTo>
                  <a:pt x="293916" y="21941"/>
                  <a:pt x="271975" y="0"/>
                  <a:pt x="244931" y="0"/>
                </a:cubicBezTo>
                <a:lnTo>
                  <a:pt x="212273" y="0"/>
                </a:lnTo>
                <a:moveTo>
                  <a:pt x="81642" y="244927"/>
                </a:moveTo>
                <a:lnTo>
                  <a:pt x="81642" y="408211"/>
                </a:lnTo>
                <a:lnTo>
                  <a:pt x="48984" y="408211"/>
                </a:lnTo>
                <a:lnTo>
                  <a:pt x="48984" y="244927"/>
                </a:lnTo>
                <a:lnTo>
                  <a:pt x="81642" y="244927"/>
                </a:lnTo>
                <a:moveTo>
                  <a:pt x="48984" y="195942"/>
                </a:moveTo>
                <a:cubicBezTo>
                  <a:pt x="21941" y="195942"/>
                  <a:pt x="0" y="217883"/>
                  <a:pt x="0" y="244927"/>
                </a:cubicBezTo>
                <a:lnTo>
                  <a:pt x="0" y="408211"/>
                </a:lnTo>
                <a:cubicBezTo>
                  <a:pt x="0" y="435254"/>
                  <a:pt x="21941" y="457195"/>
                  <a:pt x="48984" y="457195"/>
                </a:cubicBezTo>
                <a:lnTo>
                  <a:pt x="81642" y="457195"/>
                </a:lnTo>
                <a:cubicBezTo>
                  <a:pt x="108686" y="457195"/>
                  <a:pt x="130627" y="435254"/>
                  <a:pt x="130627" y="408211"/>
                </a:cubicBezTo>
                <a:lnTo>
                  <a:pt x="130627" y="244927"/>
                </a:lnTo>
                <a:cubicBezTo>
                  <a:pt x="130627" y="217883"/>
                  <a:pt x="108686" y="195942"/>
                  <a:pt x="81642" y="195942"/>
                </a:cubicBezTo>
                <a:lnTo>
                  <a:pt x="48984" y="195942"/>
                </a:lnTo>
                <a:moveTo>
                  <a:pt x="375558" y="114300"/>
                </a:moveTo>
                <a:lnTo>
                  <a:pt x="408216" y="114300"/>
                </a:lnTo>
                <a:lnTo>
                  <a:pt x="408216" y="408216"/>
                </a:lnTo>
                <a:lnTo>
                  <a:pt x="375558" y="408216"/>
                </a:lnTo>
                <a:lnTo>
                  <a:pt x="375558" y="114300"/>
                </a:lnTo>
                <a:moveTo>
                  <a:pt x="326573" y="114300"/>
                </a:moveTo>
                <a:lnTo>
                  <a:pt x="326573" y="408216"/>
                </a:lnTo>
                <a:cubicBezTo>
                  <a:pt x="326573" y="435259"/>
                  <a:pt x="348514" y="457200"/>
                  <a:pt x="375558" y="457200"/>
                </a:cubicBezTo>
                <a:lnTo>
                  <a:pt x="408216" y="457200"/>
                </a:lnTo>
                <a:cubicBezTo>
                  <a:pt x="435259" y="457200"/>
                  <a:pt x="457200" y="435259"/>
                  <a:pt x="457200" y="408216"/>
                </a:cubicBezTo>
                <a:lnTo>
                  <a:pt x="457200" y="114300"/>
                </a:lnTo>
                <a:cubicBezTo>
                  <a:pt x="457200" y="87257"/>
                  <a:pt x="435259" y="65316"/>
                  <a:pt x="408216" y="65316"/>
                </a:cubicBezTo>
                <a:lnTo>
                  <a:pt x="375558" y="65316"/>
                </a:lnTo>
                <a:cubicBezTo>
                  <a:pt x="348514" y="65316"/>
                  <a:pt x="326573" y="87257"/>
                  <a:pt x="326573" y="114300"/>
                </a:cubicBezTo>
                <a:lnTo>
                  <a:pt x="326573" y="114300"/>
                </a:lnTo>
              </a:path>
            </a:pathLst>
          </a:custGeom>
          <a:solidFill>
            <a:srgbClr val="46B1E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5924550" y="2022782"/>
            <a:ext cx="342900" cy="457200"/>
          </a:xfrm>
          <a:custGeom>
            <a:avLst/>
            <a:gdLst/>
            <a:ahLst/>
            <a:cxnLst/>
            <a:rect l="l" t="t" r="r" b="b"/>
            <a:pathLst>
              <a:path w="342900" h="457200">
                <a:moveTo>
                  <a:pt x="250032" y="57150"/>
                </a:moveTo>
                <a:lnTo>
                  <a:pt x="285752" y="57150"/>
                </a:lnTo>
                <a:cubicBezTo>
                  <a:pt x="317275" y="57150"/>
                  <a:pt x="342903" y="82776"/>
                  <a:pt x="342903" y="114300"/>
                </a:cubicBezTo>
                <a:lnTo>
                  <a:pt x="342903" y="400050"/>
                </a:lnTo>
                <a:cubicBezTo>
                  <a:pt x="342903" y="431574"/>
                  <a:pt x="317275" y="457200"/>
                  <a:pt x="285752" y="457200"/>
                </a:cubicBezTo>
                <a:lnTo>
                  <a:pt x="57151" y="457200"/>
                </a:lnTo>
                <a:cubicBezTo>
                  <a:pt x="25628" y="457200"/>
                  <a:pt x="0" y="431574"/>
                  <a:pt x="0" y="400050"/>
                </a:cubicBezTo>
                <a:lnTo>
                  <a:pt x="0" y="114300"/>
                </a:lnTo>
                <a:cubicBezTo>
                  <a:pt x="0" y="82776"/>
                  <a:pt x="25628" y="57150"/>
                  <a:pt x="57151" y="57150"/>
                </a:cubicBezTo>
                <a:lnTo>
                  <a:pt x="92871" y="57150"/>
                </a:lnTo>
                <a:lnTo>
                  <a:pt x="101444" y="57150"/>
                </a:lnTo>
                <a:cubicBezTo>
                  <a:pt x="108051" y="24556"/>
                  <a:pt x="136896" y="0"/>
                  <a:pt x="171453" y="0"/>
                </a:cubicBezTo>
                <a:cubicBezTo>
                  <a:pt x="206011" y="0"/>
                  <a:pt x="234856" y="24556"/>
                  <a:pt x="241463" y="57150"/>
                </a:cubicBezTo>
                <a:lnTo>
                  <a:pt x="250032" y="57150"/>
                </a:lnTo>
                <a:moveTo>
                  <a:pt x="57151" y="100013"/>
                </a:moveTo>
                <a:cubicBezTo>
                  <a:pt x="49292" y="100013"/>
                  <a:pt x="42863" y="106441"/>
                  <a:pt x="42863" y="114300"/>
                </a:cubicBezTo>
                <a:lnTo>
                  <a:pt x="42863" y="400050"/>
                </a:lnTo>
                <a:cubicBezTo>
                  <a:pt x="42863" y="407909"/>
                  <a:pt x="49292" y="414338"/>
                  <a:pt x="57151" y="414338"/>
                </a:cubicBezTo>
                <a:lnTo>
                  <a:pt x="285752" y="414338"/>
                </a:lnTo>
                <a:cubicBezTo>
                  <a:pt x="293612" y="414338"/>
                  <a:pt x="300041" y="407909"/>
                  <a:pt x="300041" y="400050"/>
                </a:cubicBezTo>
                <a:lnTo>
                  <a:pt x="300041" y="114300"/>
                </a:lnTo>
                <a:cubicBezTo>
                  <a:pt x="300041" y="106441"/>
                  <a:pt x="293612" y="100013"/>
                  <a:pt x="285752" y="100013"/>
                </a:cubicBezTo>
                <a:lnTo>
                  <a:pt x="271464" y="100013"/>
                </a:lnTo>
                <a:lnTo>
                  <a:pt x="271464" y="121446"/>
                </a:lnTo>
                <a:cubicBezTo>
                  <a:pt x="271464" y="133324"/>
                  <a:pt x="261910" y="142880"/>
                  <a:pt x="250032" y="142880"/>
                </a:cubicBezTo>
                <a:lnTo>
                  <a:pt x="171450" y="142880"/>
                </a:lnTo>
                <a:lnTo>
                  <a:pt x="92868" y="142880"/>
                </a:lnTo>
                <a:cubicBezTo>
                  <a:pt x="80990" y="142880"/>
                  <a:pt x="71436" y="133324"/>
                  <a:pt x="71436" y="121451"/>
                </a:cubicBezTo>
                <a:lnTo>
                  <a:pt x="71436" y="100022"/>
                </a:lnTo>
                <a:lnTo>
                  <a:pt x="57151" y="100013"/>
                </a:lnTo>
                <a:moveTo>
                  <a:pt x="171450" y="92871"/>
                </a:moveTo>
                <a:cubicBezTo>
                  <a:pt x="183287" y="92871"/>
                  <a:pt x="192881" y="83274"/>
                  <a:pt x="192881" y="71442"/>
                </a:cubicBezTo>
                <a:cubicBezTo>
                  <a:pt x="192881" y="59605"/>
                  <a:pt x="183287" y="50013"/>
                  <a:pt x="171450" y="50013"/>
                </a:cubicBezTo>
                <a:cubicBezTo>
                  <a:pt x="159613" y="50013"/>
                  <a:pt x="150019" y="59610"/>
                  <a:pt x="150019" y="71447"/>
                </a:cubicBezTo>
                <a:cubicBezTo>
                  <a:pt x="150019" y="83284"/>
                  <a:pt x="159613" y="92880"/>
                  <a:pt x="171450" y="92880"/>
                </a:cubicBezTo>
                <a:lnTo>
                  <a:pt x="171450" y="92871"/>
                </a:lnTo>
              </a:path>
            </a:pathLst>
          </a:custGeom>
          <a:solidFill>
            <a:srgbClr val="46B1E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2080893" y="2022782"/>
            <a:ext cx="400050" cy="457200"/>
          </a:xfrm>
          <a:custGeom>
            <a:avLst/>
            <a:gdLst/>
            <a:ahLst/>
            <a:cxnLst/>
            <a:rect l="l" t="t" r="r" b="b"/>
            <a:pathLst>
              <a:path w="400050" h="457200">
                <a:moveTo>
                  <a:pt x="0" y="78584"/>
                </a:moveTo>
                <a:cubicBezTo>
                  <a:pt x="0" y="35186"/>
                  <a:pt x="35184" y="5"/>
                  <a:pt x="78582" y="5"/>
                </a:cubicBezTo>
                <a:lnTo>
                  <a:pt x="350044" y="5"/>
                </a:lnTo>
                <a:cubicBezTo>
                  <a:pt x="377635" y="5"/>
                  <a:pt x="400050" y="22417"/>
                  <a:pt x="400050" y="50013"/>
                </a:cubicBezTo>
                <a:lnTo>
                  <a:pt x="400050" y="307188"/>
                </a:lnTo>
                <a:cubicBezTo>
                  <a:pt x="400050" y="327099"/>
                  <a:pt x="388353" y="344336"/>
                  <a:pt x="371474" y="352373"/>
                </a:cubicBezTo>
                <a:lnTo>
                  <a:pt x="371474" y="414347"/>
                </a:lnTo>
                <a:lnTo>
                  <a:pt x="378619" y="414347"/>
                </a:lnTo>
                <a:cubicBezTo>
                  <a:pt x="390497" y="414347"/>
                  <a:pt x="400050" y="423902"/>
                  <a:pt x="400050" y="435780"/>
                </a:cubicBezTo>
                <a:cubicBezTo>
                  <a:pt x="400050" y="447658"/>
                  <a:pt x="390497" y="457214"/>
                  <a:pt x="378619" y="457214"/>
                </a:cubicBezTo>
                <a:lnTo>
                  <a:pt x="71437" y="457214"/>
                </a:lnTo>
                <a:cubicBezTo>
                  <a:pt x="31968" y="457214"/>
                  <a:pt x="0" y="425246"/>
                  <a:pt x="0" y="385776"/>
                </a:cubicBezTo>
                <a:cubicBezTo>
                  <a:pt x="0" y="383367"/>
                  <a:pt x="88" y="380953"/>
                  <a:pt x="356" y="378635"/>
                </a:cubicBezTo>
                <a:lnTo>
                  <a:pt x="0" y="378635"/>
                </a:lnTo>
                <a:lnTo>
                  <a:pt x="0" y="78584"/>
                </a:lnTo>
                <a:moveTo>
                  <a:pt x="71437" y="357188"/>
                </a:moveTo>
                <a:cubicBezTo>
                  <a:pt x="55631" y="357188"/>
                  <a:pt x="42861" y="369957"/>
                  <a:pt x="42861" y="385763"/>
                </a:cubicBezTo>
                <a:cubicBezTo>
                  <a:pt x="42861" y="401568"/>
                  <a:pt x="55631" y="414338"/>
                  <a:pt x="71437" y="414338"/>
                </a:cubicBezTo>
                <a:lnTo>
                  <a:pt x="328613" y="414338"/>
                </a:lnTo>
                <a:lnTo>
                  <a:pt x="328613" y="357188"/>
                </a:lnTo>
                <a:lnTo>
                  <a:pt x="71437" y="357188"/>
                </a:lnTo>
                <a:moveTo>
                  <a:pt x="42861" y="320310"/>
                </a:moveTo>
                <a:cubicBezTo>
                  <a:pt x="51610" y="316469"/>
                  <a:pt x="61256" y="314325"/>
                  <a:pt x="71437" y="314325"/>
                </a:cubicBezTo>
                <a:lnTo>
                  <a:pt x="350044" y="314325"/>
                </a:lnTo>
                <a:cubicBezTo>
                  <a:pt x="353972" y="314325"/>
                  <a:pt x="357189" y="311111"/>
                  <a:pt x="357189" y="307184"/>
                </a:cubicBezTo>
                <a:lnTo>
                  <a:pt x="357189" y="50009"/>
                </a:lnTo>
                <a:cubicBezTo>
                  <a:pt x="357189" y="46081"/>
                  <a:pt x="353972" y="42867"/>
                  <a:pt x="350044" y="42867"/>
                </a:cubicBezTo>
                <a:lnTo>
                  <a:pt x="78582" y="42867"/>
                </a:lnTo>
                <a:cubicBezTo>
                  <a:pt x="58847" y="42867"/>
                  <a:pt x="42861" y="58851"/>
                  <a:pt x="42861" y="78588"/>
                </a:cubicBezTo>
                <a:lnTo>
                  <a:pt x="42861" y="320310"/>
                </a:lnTo>
                <a:moveTo>
                  <a:pt x="135733" y="100013"/>
                </a:moveTo>
                <a:lnTo>
                  <a:pt x="292897" y="100013"/>
                </a:lnTo>
                <a:cubicBezTo>
                  <a:pt x="304774" y="100013"/>
                  <a:pt x="314327" y="109568"/>
                  <a:pt x="314327" y="121446"/>
                </a:cubicBezTo>
                <a:cubicBezTo>
                  <a:pt x="314327" y="133324"/>
                  <a:pt x="304774" y="142880"/>
                  <a:pt x="292897" y="142880"/>
                </a:cubicBezTo>
                <a:lnTo>
                  <a:pt x="135733" y="142880"/>
                </a:lnTo>
                <a:cubicBezTo>
                  <a:pt x="123855" y="142880"/>
                  <a:pt x="114302" y="133324"/>
                  <a:pt x="114302" y="121451"/>
                </a:cubicBezTo>
                <a:cubicBezTo>
                  <a:pt x="114302" y="109573"/>
                  <a:pt x="123855" y="100022"/>
                  <a:pt x="135733" y="100022"/>
                </a:cubicBezTo>
                <a:lnTo>
                  <a:pt x="135733" y="100013"/>
                </a:lnTo>
                <a:moveTo>
                  <a:pt x="135733" y="171450"/>
                </a:moveTo>
                <a:lnTo>
                  <a:pt x="292897" y="171450"/>
                </a:lnTo>
                <a:cubicBezTo>
                  <a:pt x="304774" y="171450"/>
                  <a:pt x="314327" y="181005"/>
                  <a:pt x="314327" y="192884"/>
                </a:cubicBezTo>
                <a:cubicBezTo>
                  <a:pt x="314327" y="204762"/>
                  <a:pt x="304774" y="214317"/>
                  <a:pt x="292897" y="214317"/>
                </a:cubicBezTo>
                <a:lnTo>
                  <a:pt x="135733" y="214317"/>
                </a:lnTo>
                <a:cubicBezTo>
                  <a:pt x="123855" y="214317"/>
                  <a:pt x="114302" y="204762"/>
                  <a:pt x="114302" y="192888"/>
                </a:cubicBezTo>
                <a:cubicBezTo>
                  <a:pt x="114302" y="181010"/>
                  <a:pt x="123855" y="171459"/>
                  <a:pt x="135733" y="171459"/>
                </a:cubicBezTo>
                <a:lnTo>
                  <a:pt x="135733" y="171450"/>
                </a:lnTo>
              </a:path>
            </a:pathLst>
          </a:custGeom>
          <a:solidFill>
            <a:srgbClr val="46B1E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413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2"/>
            <a:ext cx="12198346" cy="6857978"/>
          </a:xfrm>
          <a:custGeom>
            <a:avLst/>
            <a:gdLst/>
            <a:ahLst/>
            <a:cxnLst/>
            <a:rect l="l" t="t" r="r" b="b"/>
            <a:pathLst>
              <a:path w="12198346" h="6857978">
                <a:moveTo>
                  <a:pt x="4260882" y="6850091"/>
                </a:moveTo>
                <a:lnTo>
                  <a:pt x="4260882" y="6851669"/>
                </a:lnTo>
                <a:lnTo>
                  <a:pt x="4267225" y="6851669"/>
                </a:lnTo>
                <a:lnTo>
                  <a:pt x="4267225" y="6850091"/>
                </a:lnTo>
                <a:lnTo>
                  <a:pt x="4260882" y="6850091"/>
                </a:lnTo>
                <a:moveTo>
                  <a:pt x="4267225" y="6248372"/>
                </a:moveTo>
                <a:lnTo>
                  <a:pt x="4267225" y="6248372"/>
                </a:lnTo>
                <a:lnTo>
                  <a:pt x="4273569" y="6248372"/>
                </a:lnTo>
                <a:lnTo>
                  <a:pt x="4273569" y="6845428"/>
                </a:lnTo>
                <a:lnTo>
                  <a:pt x="4870434" y="6845428"/>
                </a:lnTo>
                <a:lnTo>
                  <a:pt x="4870434" y="6851737"/>
                </a:lnTo>
                <a:lnTo>
                  <a:pt x="4876777" y="6851737"/>
                </a:lnTo>
                <a:lnTo>
                  <a:pt x="4876777" y="6845428"/>
                </a:lnTo>
                <a:lnTo>
                  <a:pt x="4870434" y="6845428"/>
                </a:lnTo>
                <a:lnTo>
                  <a:pt x="4870434" y="6248372"/>
                </a:lnTo>
                <a:lnTo>
                  <a:pt x="4883120" y="6248372"/>
                </a:lnTo>
                <a:lnTo>
                  <a:pt x="4883120" y="6845428"/>
                </a:lnTo>
                <a:lnTo>
                  <a:pt x="5479985" y="6845428"/>
                </a:lnTo>
                <a:lnTo>
                  <a:pt x="5479985" y="6851737"/>
                </a:lnTo>
                <a:lnTo>
                  <a:pt x="5486328" y="6851737"/>
                </a:lnTo>
                <a:lnTo>
                  <a:pt x="5486328" y="6845428"/>
                </a:lnTo>
                <a:lnTo>
                  <a:pt x="5479985" y="6845428"/>
                </a:lnTo>
                <a:lnTo>
                  <a:pt x="5479985" y="6248372"/>
                </a:lnTo>
                <a:lnTo>
                  <a:pt x="5492671" y="6248372"/>
                </a:lnTo>
                <a:lnTo>
                  <a:pt x="5492671" y="6845428"/>
                </a:lnTo>
                <a:lnTo>
                  <a:pt x="6089536" y="6845428"/>
                </a:lnTo>
                <a:lnTo>
                  <a:pt x="6089536" y="6851737"/>
                </a:lnTo>
                <a:lnTo>
                  <a:pt x="6095880" y="6851737"/>
                </a:lnTo>
                <a:lnTo>
                  <a:pt x="6095880" y="6850160"/>
                </a:lnTo>
                <a:lnTo>
                  <a:pt x="6095880" y="6845428"/>
                </a:lnTo>
                <a:lnTo>
                  <a:pt x="6089536" y="6845428"/>
                </a:lnTo>
                <a:lnTo>
                  <a:pt x="6089536" y="6248372"/>
                </a:lnTo>
                <a:lnTo>
                  <a:pt x="6095880" y="6248372"/>
                </a:lnTo>
                <a:lnTo>
                  <a:pt x="6095880" y="6248372"/>
                </a:lnTo>
                <a:lnTo>
                  <a:pt x="5492671" y="6248372"/>
                </a:lnTo>
                <a:lnTo>
                  <a:pt x="5486328" y="6248372"/>
                </a:lnTo>
                <a:lnTo>
                  <a:pt x="4883120" y="6248372"/>
                </a:lnTo>
                <a:lnTo>
                  <a:pt x="4876777" y="6248372"/>
                </a:lnTo>
                <a:lnTo>
                  <a:pt x="4273568" y="6248372"/>
                </a:lnTo>
                <a:lnTo>
                  <a:pt x="4267225" y="6248372"/>
                </a:lnTo>
                <a:moveTo>
                  <a:pt x="1212881" y="6240554"/>
                </a:moveTo>
                <a:lnTo>
                  <a:pt x="1212881" y="6242200"/>
                </a:lnTo>
                <a:lnTo>
                  <a:pt x="1219225" y="6242200"/>
                </a:lnTo>
                <a:lnTo>
                  <a:pt x="1219225" y="6240554"/>
                </a:lnTo>
                <a:lnTo>
                  <a:pt x="1212881" y="6240554"/>
                </a:lnTo>
                <a:moveTo>
                  <a:pt x="1219225" y="5638767"/>
                </a:moveTo>
                <a:lnTo>
                  <a:pt x="1219225" y="5643499"/>
                </a:lnTo>
                <a:lnTo>
                  <a:pt x="1225568" y="5643499"/>
                </a:lnTo>
                <a:lnTo>
                  <a:pt x="1225568" y="6235891"/>
                </a:lnTo>
                <a:lnTo>
                  <a:pt x="1822433" y="6235891"/>
                </a:lnTo>
                <a:lnTo>
                  <a:pt x="1822433" y="6242132"/>
                </a:lnTo>
                <a:lnTo>
                  <a:pt x="1828776" y="6242132"/>
                </a:lnTo>
                <a:lnTo>
                  <a:pt x="1828776" y="6235891"/>
                </a:lnTo>
                <a:lnTo>
                  <a:pt x="1822433" y="6235891"/>
                </a:lnTo>
                <a:lnTo>
                  <a:pt x="1822433" y="5643499"/>
                </a:lnTo>
                <a:lnTo>
                  <a:pt x="1835119" y="5643499"/>
                </a:lnTo>
                <a:lnTo>
                  <a:pt x="1835119" y="6235891"/>
                </a:lnTo>
                <a:lnTo>
                  <a:pt x="2431984" y="6235891"/>
                </a:lnTo>
                <a:lnTo>
                  <a:pt x="2431984" y="6242132"/>
                </a:lnTo>
                <a:lnTo>
                  <a:pt x="2438327" y="6242132"/>
                </a:lnTo>
                <a:lnTo>
                  <a:pt x="2438327" y="6235891"/>
                </a:lnTo>
                <a:lnTo>
                  <a:pt x="2431984" y="6235891"/>
                </a:lnTo>
                <a:lnTo>
                  <a:pt x="2431984" y="5643499"/>
                </a:lnTo>
                <a:lnTo>
                  <a:pt x="2444670" y="5643499"/>
                </a:lnTo>
                <a:lnTo>
                  <a:pt x="2444670" y="6235891"/>
                </a:lnTo>
                <a:lnTo>
                  <a:pt x="3041536" y="6235891"/>
                </a:lnTo>
                <a:lnTo>
                  <a:pt x="3041536" y="6242132"/>
                </a:lnTo>
                <a:lnTo>
                  <a:pt x="3047879" y="6242132"/>
                </a:lnTo>
                <a:lnTo>
                  <a:pt x="3047879" y="6235891"/>
                </a:lnTo>
                <a:lnTo>
                  <a:pt x="3041536" y="6235891"/>
                </a:lnTo>
                <a:lnTo>
                  <a:pt x="3041536" y="5643499"/>
                </a:lnTo>
                <a:lnTo>
                  <a:pt x="3054222" y="5643499"/>
                </a:lnTo>
                <a:lnTo>
                  <a:pt x="3054222" y="6235891"/>
                </a:lnTo>
                <a:lnTo>
                  <a:pt x="3651087" y="6235891"/>
                </a:lnTo>
                <a:lnTo>
                  <a:pt x="3651087" y="6242132"/>
                </a:lnTo>
                <a:lnTo>
                  <a:pt x="3657430" y="6242132"/>
                </a:lnTo>
                <a:lnTo>
                  <a:pt x="3657430" y="6238840"/>
                </a:lnTo>
                <a:lnTo>
                  <a:pt x="3657430" y="6238840"/>
                </a:lnTo>
                <a:lnTo>
                  <a:pt x="3657430" y="6235891"/>
                </a:lnTo>
                <a:lnTo>
                  <a:pt x="3651087" y="6235891"/>
                </a:lnTo>
                <a:lnTo>
                  <a:pt x="3651087" y="5643499"/>
                </a:lnTo>
                <a:lnTo>
                  <a:pt x="3663773" y="5643499"/>
                </a:lnTo>
                <a:lnTo>
                  <a:pt x="3663773" y="6235891"/>
                </a:lnTo>
                <a:lnTo>
                  <a:pt x="4260638" y="6235891"/>
                </a:lnTo>
                <a:lnTo>
                  <a:pt x="4260638" y="6238840"/>
                </a:lnTo>
                <a:lnTo>
                  <a:pt x="4266981" y="6238840"/>
                </a:lnTo>
                <a:lnTo>
                  <a:pt x="4266981" y="6242132"/>
                </a:lnTo>
                <a:lnTo>
                  <a:pt x="4266981" y="6242132"/>
                </a:lnTo>
                <a:lnTo>
                  <a:pt x="4266981" y="6235891"/>
                </a:lnTo>
                <a:lnTo>
                  <a:pt x="4260638" y="6235891"/>
                </a:lnTo>
                <a:lnTo>
                  <a:pt x="4260638" y="5643499"/>
                </a:lnTo>
                <a:lnTo>
                  <a:pt x="4273324" y="5643499"/>
                </a:lnTo>
                <a:lnTo>
                  <a:pt x="4273324" y="6235891"/>
                </a:lnTo>
                <a:lnTo>
                  <a:pt x="4870190" y="6235891"/>
                </a:lnTo>
                <a:lnTo>
                  <a:pt x="4870190" y="6242132"/>
                </a:lnTo>
                <a:lnTo>
                  <a:pt x="4876533" y="6242132"/>
                </a:lnTo>
                <a:lnTo>
                  <a:pt x="4876533" y="6235891"/>
                </a:lnTo>
                <a:lnTo>
                  <a:pt x="4870190" y="6235891"/>
                </a:lnTo>
                <a:lnTo>
                  <a:pt x="4870190" y="5643499"/>
                </a:lnTo>
                <a:lnTo>
                  <a:pt x="4882876" y="5643499"/>
                </a:lnTo>
                <a:lnTo>
                  <a:pt x="4882876" y="6235891"/>
                </a:lnTo>
                <a:lnTo>
                  <a:pt x="5479741" y="6235891"/>
                </a:lnTo>
                <a:lnTo>
                  <a:pt x="5479741" y="6242132"/>
                </a:lnTo>
                <a:lnTo>
                  <a:pt x="5486084" y="6242132"/>
                </a:lnTo>
                <a:lnTo>
                  <a:pt x="5486084" y="6235891"/>
                </a:lnTo>
                <a:lnTo>
                  <a:pt x="5479741" y="6235891"/>
                </a:lnTo>
                <a:lnTo>
                  <a:pt x="5479741" y="5643499"/>
                </a:lnTo>
                <a:lnTo>
                  <a:pt x="5492427" y="5643499"/>
                </a:lnTo>
                <a:lnTo>
                  <a:pt x="5492427" y="6235891"/>
                </a:lnTo>
                <a:lnTo>
                  <a:pt x="6089292" y="6235891"/>
                </a:lnTo>
                <a:lnTo>
                  <a:pt x="6089292" y="6242132"/>
                </a:lnTo>
                <a:lnTo>
                  <a:pt x="6095635" y="6242132"/>
                </a:lnTo>
                <a:lnTo>
                  <a:pt x="6095635" y="6238840"/>
                </a:lnTo>
                <a:lnTo>
                  <a:pt x="6095635" y="6235891"/>
                </a:lnTo>
                <a:lnTo>
                  <a:pt x="6089292" y="6235891"/>
                </a:lnTo>
                <a:lnTo>
                  <a:pt x="6089292" y="5643499"/>
                </a:lnTo>
                <a:lnTo>
                  <a:pt x="6101978" y="5643499"/>
                </a:lnTo>
                <a:lnTo>
                  <a:pt x="6101978" y="6235891"/>
                </a:lnTo>
                <a:lnTo>
                  <a:pt x="6698844" y="6235891"/>
                </a:lnTo>
                <a:lnTo>
                  <a:pt x="6698844" y="6238840"/>
                </a:lnTo>
                <a:lnTo>
                  <a:pt x="6705187" y="6238840"/>
                </a:lnTo>
                <a:lnTo>
                  <a:pt x="6705187" y="6235891"/>
                </a:lnTo>
                <a:lnTo>
                  <a:pt x="6698844" y="6235891"/>
                </a:lnTo>
                <a:lnTo>
                  <a:pt x="6698844" y="5643499"/>
                </a:lnTo>
                <a:lnTo>
                  <a:pt x="6711530" y="5643499"/>
                </a:lnTo>
                <a:lnTo>
                  <a:pt x="6711530" y="6235891"/>
                </a:lnTo>
                <a:lnTo>
                  <a:pt x="7308395" y="6235891"/>
                </a:lnTo>
                <a:lnTo>
                  <a:pt x="7308395" y="6242132"/>
                </a:lnTo>
                <a:lnTo>
                  <a:pt x="7314738" y="6242132"/>
                </a:lnTo>
                <a:lnTo>
                  <a:pt x="7314738" y="6235891"/>
                </a:lnTo>
                <a:lnTo>
                  <a:pt x="7308395" y="6235891"/>
                </a:lnTo>
                <a:lnTo>
                  <a:pt x="7308395" y="5643499"/>
                </a:lnTo>
                <a:lnTo>
                  <a:pt x="7321081" y="5643499"/>
                </a:lnTo>
                <a:lnTo>
                  <a:pt x="7321081" y="6235891"/>
                </a:lnTo>
                <a:lnTo>
                  <a:pt x="7917946" y="6235891"/>
                </a:lnTo>
                <a:lnTo>
                  <a:pt x="7917946" y="6242132"/>
                </a:lnTo>
                <a:lnTo>
                  <a:pt x="7924289" y="6242132"/>
                </a:lnTo>
                <a:lnTo>
                  <a:pt x="7924289" y="6235891"/>
                </a:lnTo>
                <a:lnTo>
                  <a:pt x="7917946" y="6235891"/>
                </a:lnTo>
                <a:lnTo>
                  <a:pt x="7917946" y="5643499"/>
                </a:lnTo>
                <a:lnTo>
                  <a:pt x="7930632" y="5643499"/>
                </a:lnTo>
                <a:lnTo>
                  <a:pt x="7930632" y="6235891"/>
                </a:lnTo>
                <a:lnTo>
                  <a:pt x="8527498" y="6235891"/>
                </a:lnTo>
                <a:lnTo>
                  <a:pt x="8527498" y="6242132"/>
                </a:lnTo>
                <a:lnTo>
                  <a:pt x="8533841" y="6242132"/>
                </a:lnTo>
                <a:lnTo>
                  <a:pt x="8533841" y="6235891"/>
                </a:lnTo>
                <a:lnTo>
                  <a:pt x="8527498" y="6235891"/>
                </a:lnTo>
                <a:lnTo>
                  <a:pt x="8527498" y="5643499"/>
                </a:lnTo>
                <a:lnTo>
                  <a:pt x="8540184" y="5643499"/>
                </a:lnTo>
                <a:lnTo>
                  <a:pt x="8540184" y="6235891"/>
                </a:lnTo>
                <a:lnTo>
                  <a:pt x="9137049" y="6235891"/>
                </a:lnTo>
                <a:lnTo>
                  <a:pt x="9137049" y="6242132"/>
                </a:lnTo>
                <a:lnTo>
                  <a:pt x="9143392" y="6242132"/>
                </a:lnTo>
                <a:lnTo>
                  <a:pt x="9143392" y="6235891"/>
                </a:lnTo>
                <a:lnTo>
                  <a:pt x="9137049" y="6235891"/>
                </a:lnTo>
                <a:lnTo>
                  <a:pt x="9137049" y="5643499"/>
                </a:lnTo>
                <a:lnTo>
                  <a:pt x="9149735" y="5643499"/>
                </a:lnTo>
                <a:lnTo>
                  <a:pt x="9149735" y="6235891"/>
                </a:lnTo>
                <a:lnTo>
                  <a:pt x="9746600" y="6235891"/>
                </a:lnTo>
                <a:lnTo>
                  <a:pt x="9746600" y="6242132"/>
                </a:lnTo>
                <a:lnTo>
                  <a:pt x="9752943" y="6242132"/>
                </a:lnTo>
                <a:lnTo>
                  <a:pt x="9752943" y="6235891"/>
                </a:lnTo>
                <a:lnTo>
                  <a:pt x="9746600" y="6235891"/>
                </a:lnTo>
                <a:lnTo>
                  <a:pt x="9746600" y="5643499"/>
                </a:lnTo>
                <a:lnTo>
                  <a:pt x="9759286" y="5643499"/>
                </a:lnTo>
                <a:lnTo>
                  <a:pt x="9759286" y="6235891"/>
                </a:lnTo>
                <a:lnTo>
                  <a:pt x="10356152" y="6235891"/>
                </a:lnTo>
                <a:lnTo>
                  <a:pt x="10356152" y="6242132"/>
                </a:lnTo>
                <a:lnTo>
                  <a:pt x="10362495" y="6242132"/>
                </a:lnTo>
                <a:lnTo>
                  <a:pt x="10362495" y="6240486"/>
                </a:lnTo>
                <a:lnTo>
                  <a:pt x="10362495" y="6235891"/>
                </a:lnTo>
                <a:lnTo>
                  <a:pt x="10356152" y="6235891"/>
                </a:lnTo>
                <a:lnTo>
                  <a:pt x="10356152" y="5643499"/>
                </a:lnTo>
                <a:lnTo>
                  <a:pt x="10362495" y="5643499"/>
                </a:lnTo>
                <a:lnTo>
                  <a:pt x="10362495" y="5638767"/>
                </a:lnTo>
                <a:lnTo>
                  <a:pt x="9759286" y="5638767"/>
                </a:lnTo>
                <a:lnTo>
                  <a:pt x="9752943" y="5638767"/>
                </a:lnTo>
                <a:lnTo>
                  <a:pt x="9149735" y="5638767"/>
                </a:lnTo>
                <a:lnTo>
                  <a:pt x="9143392" y="5638767"/>
                </a:lnTo>
                <a:lnTo>
                  <a:pt x="8540184" y="5638767"/>
                </a:lnTo>
                <a:lnTo>
                  <a:pt x="8533840" y="5638767"/>
                </a:lnTo>
                <a:lnTo>
                  <a:pt x="7930632" y="5638767"/>
                </a:lnTo>
                <a:lnTo>
                  <a:pt x="7924289" y="5638767"/>
                </a:lnTo>
                <a:lnTo>
                  <a:pt x="7321081" y="5638767"/>
                </a:lnTo>
                <a:lnTo>
                  <a:pt x="7314738" y="5638767"/>
                </a:lnTo>
                <a:lnTo>
                  <a:pt x="6711529" y="5638767"/>
                </a:lnTo>
                <a:lnTo>
                  <a:pt x="6705186" y="5638767"/>
                </a:lnTo>
                <a:lnTo>
                  <a:pt x="6101978" y="5638767"/>
                </a:lnTo>
                <a:lnTo>
                  <a:pt x="6095635" y="5638767"/>
                </a:lnTo>
                <a:lnTo>
                  <a:pt x="5492426" y="5638767"/>
                </a:lnTo>
                <a:lnTo>
                  <a:pt x="5486083" y="5638767"/>
                </a:lnTo>
                <a:lnTo>
                  <a:pt x="4882875" y="5638767"/>
                </a:lnTo>
                <a:lnTo>
                  <a:pt x="4876532" y="5638767"/>
                </a:lnTo>
                <a:lnTo>
                  <a:pt x="4273324" y="5638767"/>
                </a:lnTo>
                <a:lnTo>
                  <a:pt x="4266980" y="5638767"/>
                </a:lnTo>
                <a:lnTo>
                  <a:pt x="3663772" y="5638767"/>
                </a:lnTo>
                <a:lnTo>
                  <a:pt x="3657429" y="5638767"/>
                </a:lnTo>
                <a:lnTo>
                  <a:pt x="3054221" y="5638767"/>
                </a:lnTo>
                <a:lnTo>
                  <a:pt x="3047878" y="5638767"/>
                </a:lnTo>
                <a:lnTo>
                  <a:pt x="3047878" y="5638767"/>
                </a:lnTo>
                <a:lnTo>
                  <a:pt x="2444669" y="5638767"/>
                </a:lnTo>
                <a:lnTo>
                  <a:pt x="2438326" y="5638767"/>
                </a:lnTo>
                <a:lnTo>
                  <a:pt x="2438326" y="5638767"/>
                </a:lnTo>
                <a:lnTo>
                  <a:pt x="1835118" y="5638767"/>
                </a:lnTo>
                <a:lnTo>
                  <a:pt x="1828775" y="5638767"/>
                </a:lnTo>
                <a:lnTo>
                  <a:pt x="1828775" y="5638767"/>
                </a:lnTo>
                <a:lnTo>
                  <a:pt x="1225567" y="5638767"/>
                </a:lnTo>
                <a:lnTo>
                  <a:pt x="1219223" y="5638767"/>
                </a:lnTo>
                <a:lnTo>
                  <a:pt x="1219225" y="5638767"/>
                </a:lnTo>
                <a:moveTo>
                  <a:pt x="3651209" y="5630949"/>
                </a:moveTo>
                <a:lnTo>
                  <a:pt x="3651209" y="5632389"/>
                </a:lnTo>
                <a:lnTo>
                  <a:pt x="3657552" y="5632389"/>
                </a:lnTo>
                <a:lnTo>
                  <a:pt x="3657552" y="5630949"/>
                </a:lnTo>
                <a:lnTo>
                  <a:pt x="3651209" y="5630949"/>
                </a:lnTo>
                <a:moveTo>
                  <a:pt x="11588795" y="5029161"/>
                </a:moveTo>
                <a:lnTo>
                  <a:pt x="11588795" y="5625942"/>
                </a:lnTo>
                <a:lnTo>
                  <a:pt x="12185660" y="5625942"/>
                </a:lnTo>
                <a:lnTo>
                  <a:pt x="12185660" y="5632389"/>
                </a:lnTo>
                <a:lnTo>
                  <a:pt x="12192003" y="5632389"/>
                </a:lnTo>
                <a:lnTo>
                  <a:pt x="12192003" y="5625942"/>
                </a:lnTo>
                <a:lnTo>
                  <a:pt x="12185660" y="5625942"/>
                </a:lnTo>
                <a:lnTo>
                  <a:pt x="12185660" y="5029161"/>
                </a:lnTo>
                <a:lnTo>
                  <a:pt x="11588795" y="5029161"/>
                </a:lnTo>
                <a:moveTo>
                  <a:pt x="10979121" y="5029161"/>
                </a:moveTo>
                <a:lnTo>
                  <a:pt x="10979121" y="5625942"/>
                </a:lnTo>
                <a:lnTo>
                  <a:pt x="11575986" y="5625942"/>
                </a:lnTo>
                <a:lnTo>
                  <a:pt x="11575986" y="5632389"/>
                </a:lnTo>
                <a:lnTo>
                  <a:pt x="11582330" y="5632389"/>
                </a:lnTo>
                <a:lnTo>
                  <a:pt x="11582330" y="5625942"/>
                </a:lnTo>
                <a:lnTo>
                  <a:pt x="11575986" y="5625942"/>
                </a:lnTo>
                <a:lnTo>
                  <a:pt x="11575986" y="5029161"/>
                </a:lnTo>
                <a:lnTo>
                  <a:pt x="10979121" y="5029161"/>
                </a:lnTo>
                <a:moveTo>
                  <a:pt x="10369570" y="5029161"/>
                </a:moveTo>
                <a:lnTo>
                  <a:pt x="10369570" y="5625942"/>
                </a:lnTo>
                <a:lnTo>
                  <a:pt x="10966435" y="5625942"/>
                </a:lnTo>
                <a:lnTo>
                  <a:pt x="10966435" y="5629234"/>
                </a:lnTo>
                <a:lnTo>
                  <a:pt x="10972778" y="5629234"/>
                </a:lnTo>
                <a:lnTo>
                  <a:pt x="10972778" y="5625942"/>
                </a:lnTo>
                <a:lnTo>
                  <a:pt x="10966435" y="5625942"/>
                </a:lnTo>
                <a:lnTo>
                  <a:pt x="10966435" y="5029161"/>
                </a:lnTo>
                <a:lnTo>
                  <a:pt x="10369570" y="5029161"/>
                </a:lnTo>
                <a:moveTo>
                  <a:pt x="9759897" y="5029161"/>
                </a:moveTo>
                <a:lnTo>
                  <a:pt x="9759897" y="5625942"/>
                </a:lnTo>
                <a:lnTo>
                  <a:pt x="10356762" y="5625942"/>
                </a:lnTo>
                <a:lnTo>
                  <a:pt x="10356762" y="5632389"/>
                </a:lnTo>
                <a:lnTo>
                  <a:pt x="10363105" y="5632389"/>
                </a:lnTo>
                <a:lnTo>
                  <a:pt x="10363105" y="5629303"/>
                </a:lnTo>
                <a:lnTo>
                  <a:pt x="10363105" y="5626011"/>
                </a:lnTo>
                <a:lnTo>
                  <a:pt x="10356762" y="5626011"/>
                </a:lnTo>
                <a:lnTo>
                  <a:pt x="10356762" y="5029230"/>
                </a:lnTo>
                <a:lnTo>
                  <a:pt x="9759897" y="5029161"/>
                </a:lnTo>
                <a:moveTo>
                  <a:pt x="9150345" y="5029161"/>
                </a:moveTo>
                <a:lnTo>
                  <a:pt x="9150345" y="5625942"/>
                </a:lnTo>
                <a:lnTo>
                  <a:pt x="9747210" y="5625942"/>
                </a:lnTo>
                <a:lnTo>
                  <a:pt x="9747210" y="5632389"/>
                </a:lnTo>
                <a:lnTo>
                  <a:pt x="9753554" y="5632389"/>
                </a:lnTo>
                <a:lnTo>
                  <a:pt x="9753554" y="5625942"/>
                </a:lnTo>
                <a:lnTo>
                  <a:pt x="9747210" y="5625942"/>
                </a:lnTo>
                <a:lnTo>
                  <a:pt x="9747210" y="5029161"/>
                </a:lnTo>
                <a:lnTo>
                  <a:pt x="9150345" y="5029161"/>
                </a:lnTo>
                <a:moveTo>
                  <a:pt x="8540794" y="5029161"/>
                </a:moveTo>
                <a:lnTo>
                  <a:pt x="8540794" y="5625942"/>
                </a:lnTo>
                <a:lnTo>
                  <a:pt x="9137659" y="5625942"/>
                </a:lnTo>
                <a:lnTo>
                  <a:pt x="9137659" y="5632389"/>
                </a:lnTo>
                <a:lnTo>
                  <a:pt x="9144002" y="5632389"/>
                </a:lnTo>
                <a:lnTo>
                  <a:pt x="9144002" y="5625942"/>
                </a:lnTo>
                <a:lnTo>
                  <a:pt x="9137659" y="5625942"/>
                </a:lnTo>
                <a:lnTo>
                  <a:pt x="9137659" y="5029161"/>
                </a:lnTo>
                <a:lnTo>
                  <a:pt x="8540794" y="5029161"/>
                </a:lnTo>
                <a:moveTo>
                  <a:pt x="7931121" y="5029161"/>
                </a:moveTo>
                <a:lnTo>
                  <a:pt x="7931121" y="5625942"/>
                </a:lnTo>
                <a:lnTo>
                  <a:pt x="8527986" y="5625942"/>
                </a:lnTo>
                <a:lnTo>
                  <a:pt x="8527986" y="5632389"/>
                </a:lnTo>
                <a:lnTo>
                  <a:pt x="8534329" y="5632389"/>
                </a:lnTo>
                <a:lnTo>
                  <a:pt x="8534329" y="5625942"/>
                </a:lnTo>
                <a:lnTo>
                  <a:pt x="8527986" y="5625942"/>
                </a:lnTo>
                <a:lnTo>
                  <a:pt x="8527986" y="5029161"/>
                </a:lnTo>
                <a:lnTo>
                  <a:pt x="7931121" y="5029161"/>
                </a:lnTo>
                <a:moveTo>
                  <a:pt x="7321569" y="5029161"/>
                </a:moveTo>
                <a:lnTo>
                  <a:pt x="7321569" y="5625942"/>
                </a:lnTo>
                <a:lnTo>
                  <a:pt x="7918434" y="5625942"/>
                </a:lnTo>
                <a:lnTo>
                  <a:pt x="7918434" y="5632389"/>
                </a:lnTo>
                <a:lnTo>
                  <a:pt x="7924778" y="5632389"/>
                </a:lnTo>
                <a:lnTo>
                  <a:pt x="7924778" y="5625942"/>
                </a:lnTo>
                <a:lnTo>
                  <a:pt x="7918434" y="5625942"/>
                </a:lnTo>
                <a:lnTo>
                  <a:pt x="7918434" y="5029161"/>
                </a:lnTo>
                <a:lnTo>
                  <a:pt x="7321569" y="5029161"/>
                </a:lnTo>
                <a:moveTo>
                  <a:pt x="6102345" y="5029161"/>
                </a:moveTo>
                <a:lnTo>
                  <a:pt x="6102345" y="5625942"/>
                </a:lnTo>
                <a:lnTo>
                  <a:pt x="6699210" y="5625942"/>
                </a:lnTo>
                <a:lnTo>
                  <a:pt x="6699210" y="5632389"/>
                </a:lnTo>
                <a:lnTo>
                  <a:pt x="6705553" y="5632389"/>
                </a:lnTo>
                <a:lnTo>
                  <a:pt x="6705553" y="5630949"/>
                </a:lnTo>
                <a:lnTo>
                  <a:pt x="6705553" y="5625942"/>
                </a:lnTo>
                <a:lnTo>
                  <a:pt x="6699210" y="5625942"/>
                </a:lnTo>
                <a:lnTo>
                  <a:pt x="6699210" y="5029161"/>
                </a:lnTo>
                <a:lnTo>
                  <a:pt x="6102345" y="5029161"/>
                </a:lnTo>
                <a:moveTo>
                  <a:pt x="5492793" y="5029161"/>
                </a:moveTo>
                <a:lnTo>
                  <a:pt x="5492793" y="5625942"/>
                </a:lnTo>
                <a:lnTo>
                  <a:pt x="6089658" y="5625942"/>
                </a:lnTo>
                <a:lnTo>
                  <a:pt x="6089658" y="5632389"/>
                </a:lnTo>
                <a:lnTo>
                  <a:pt x="6096001" y="5632389"/>
                </a:lnTo>
                <a:lnTo>
                  <a:pt x="6096001" y="5625942"/>
                </a:lnTo>
                <a:lnTo>
                  <a:pt x="6089658" y="5625942"/>
                </a:lnTo>
                <a:lnTo>
                  <a:pt x="6089658" y="5029161"/>
                </a:lnTo>
                <a:lnTo>
                  <a:pt x="5492793" y="5029161"/>
                </a:lnTo>
                <a:moveTo>
                  <a:pt x="4883120" y="5029161"/>
                </a:moveTo>
                <a:lnTo>
                  <a:pt x="4883120" y="5625942"/>
                </a:lnTo>
                <a:lnTo>
                  <a:pt x="5479985" y="5625942"/>
                </a:lnTo>
                <a:lnTo>
                  <a:pt x="5479985" y="5632389"/>
                </a:lnTo>
                <a:lnTo>
                  <a:pt x="5486328" y="5632389"/>
                </a:lnTo>
                <a:lnTo>
                  <a:pt x="5486328" y="5625942"/>
                </a:lnTo>
                <a:lnTo>
                  <a:pt x="5479985" y="5625942"/>
                </a:lnTo>
                <a:lnTo>
                  <a:pt x="5479985" y="5029161"/>
                </a:lnTo>
                <a:lnTo>
                  <a:pt x="4883120" y="5029161"/>
                </a:lnTo>
                <a:moveTo>
                  <a:pt x="4273569" y="5029161"/>
                </a:moveTo>
                <a:lnTo>
                  <a:pt x="4273569" y="5625942"/>
                </a:lnTo>
                <a:lnTo>
                  <a:pt x="4870434" y="5625942"/>
                </a:lnTo>
                <a:lnTo>
                  <a:pt x="4870434" y="5632389"/>
                </a:lnTo>
                <a:lnTo>
                  <a:pt x="4876777" y="5632389"/>
                </a:lnTo>
                <a:lnTo>
                  <a:pt x="4876777" y="5625942"/>
                </a:lnTo>
                <a:lnTo>
                  <a:pt x="4870434" y="5625942"/>
                </a:lnTo>
                <a:lnTo>
                  <a:pt x="4870434" y="5029161"/>
                </a:lnTo>
                <a:lnTo>
                  <a:pt x="4273569" y="5029161"/>
                </a:lnTo>
                <a:moveTo>
                  <a:pt x="3663895" y="5029161"/>
                </a:moveTo>
                <a:lnTo>
                  <a:pt x="3663895" y="5625942"/>
                </a:lnTo>
                <a:lnTo>
                  <a:pt x="4260760" y="5625942"/>
                </a:lnTo>
                <a:lnTo>
                  <a:pt x="4260760" y="5632389"/>
                </a:lnTo>
                <a:lnTo>
                  <a:pt x="4267103" y="5632389"/>
                </a:lnTo>
                <a:lnTo>
                  <a:pt x="4267103" y="5625942"/>
                </a:lnTo>
                <a:lnTo>
                  <a:pt x="4260760" y="5625942"/>
                </a:lnTo>
                <a:lnTo>
                  <a:pt x="4260760" y="5029161"/>
                </a:lnTo>
                <a:lnTo>
                  <a:pt x="3663895" y="5029161"/>
                </a:lnTo>
                <a:moveTo>
                  <a:pt x="2444793" y="5029161"/>
                </a:moveTo>
                <a:lnTo>
                  <a:pt x="2444793" y="5625942"/>
                </a:lnTo>
                <a:lnTo>
                  <a:pt x="3041658" y="5625942"/>
                </a:lnTo>
                <a:lnTo>
                  <a:pt x="3041658" y="5632389"/>
                </a:lnTo>
                <a:lnTo>
                  <a:pt x="3048001" y="5632389"/>
                </a:lnTo>
                <a:lnTo>
                  <a:pt x="3048001" y="5625942"/>
                </a:lnTo>
                <a:lnTo>
                  <a:pt x="3041658" y="5625942"/>
                </a:lnTo>
                <a:lnTo>
                  <a:pt x="3041658" y="5029161"/>
                </a:lnTo>
                <a:lnTo>
                  <a:pt x="2444793" y="5029161"/>
                </a:lnTo>
                <a:moveTo>
                  <a:pt x="1835119" y="5029161"/>
                </a:moveTo>
                <a:lnTo>
                  <a:pt x="1835119" y="5625942"/>
                </a:lnTo>
                <a:lnTo>
                  <a:pt x="2431984" y="5625942"/>
                </a:lnTo>
                <a:lnTo>
                  <a:pt x="2431984" y="5632389"/>
                </a:lnTo>
                <a:lnTo>
                  <a:pt x="2438327" y="5632389"/>
                </a:lnTo>
                <a:lnTo>
                  <a:pt x="2438327" y="5625942"/>
                </a:lnTo>
                <a:lnTo>
                  <a:pt x="2431984" y="5625942"/>
                </a:lnTo>
                <a:lnTo>
                  <a:pt x="2431984" y="5029161"/>
                </a:lnTo>
                <a:lnTo>
                  <a:pt x="1835119" y="5029161"/>
                </a:lnTo>
                <a:moveTo>
                  <a:pt x="1225568" y="5029161"/>
                </a:moveTo>
                <a:lnTo>
                  <a:pt x="1225568" y="5625942"/>
                </a:lnTo>
                <a:lnTo>
                  <a:pt x="1822433" y="5625942"/>
                </a:lnTo>
                <a:lnTo>
                  <a:pt x="1822433" y="5632389"/>
                </a:lnTo>
                <a:lnTo>
                  <a:pt x="1828776" y="5632389"/>
                </a:lnTo>
                <a:lnTo>
                  <a:pt x="1828776" y="5625942"/>
                </a:lnTo>
                <a:lnTo>
                  <a:pt x="1822433" y="5625942"/>
                </a:lnTo>
                <a:lnTo>
                  <a:pt x="1822433" y="5029161"/>
                </a:lnTo>
                <a:lnTo>
                  <a:pt x="1225568" y="5029161"/>
                </a:lnTo>
                <a:moveTo>
                  <a:pt x="616017" y="5029161"/>
                </a:moveTo>
                <a:lnTo>
                  <a:pt x="616017" y="5625942"/>
                </a:lnTo>
                <a:lnTo>
                  <a:pt x="1212882" y="5625942"/>
                </a:lnTo>
                <a:lnTo>
                  <a:pt x="1212882" y="5629234"/>
                </a:lnTo>
                <a:lnTo>
                  <a:pt x="1219225" y="5629234"/>
                </a:lnTo>
                <a:lnTo>
                  <a:pt x="1219225" y="5632320"/>
                </a:lnTo>
                <a:lnTo>
                  <a:pt x="1219225" y="5632320"/>
                </a:lnTo>
                <a:lnTo>
                  <a:pt x="1219225" y="5625874"/>
                </a:lnTo>
                <a:lnTo>
                  <a:pt x="1212882" y="5625874"/>
                </a:lnTo>
                <a:lnTo>
                  <a:pt x="1212882" y="5029092"/>
                </a:lnTo>
                <a:lnTo>
                  <a:pt x="616017" y="5029092"/>
                </a:lnTo>
                <a:lnTo>
                  <a:pt x="616017" y="5029161"/>
                </a:lnTo>
                <a:moveTo>
                  <a:pt x="11588795" y="4419555"/>
                </a:moveTo>
                <a:lnTo>
                  <a:pt x="11588795" y="5016474"/>
                </a:lnTo>
                <a:lnTo>
                  <a:pt x="11588795" y="5016611"/>
                </a:lnTo>
                <a:lnTo>
                  <a:pt x="12185660" y="5016611"/>
                </a:lnTo>
                <a:lnTo>
                  <a:pt x="12185660" y="5016474"/>
                </a:lnTo>
                <a:lnTo>
                  <a:pt x="12185660" y="4419555"/>
                </a:lnTo>
                <a:lnTo>
                  <a:pt x="11588795" y="4419555"/>
                </a:lnTo>
                <a:moveTo>
                  <a:pt x="10979121" y="4419555"/>
                </a:moveTo>
                <a:lnTo>
                  <a:pt x="10979121" y="5016474"/>
                </a:lnTo>
                <a:lnTo>
                  <a:pt x="10979121" y="5016611"/>
                </a:lnTo>
                <a:lnTo>
                  <a:pt x="11575986" y="5016611"/>
                </a:lnTo>
                <a:lnTo>
                  <a:pt x="11575986" y="5016474"/>
                </a:lnTo>
                <a:lnTo>
                  <a:pt x="11575986" y="4419555"/>
                </a:lnTo>
                <a:lnTo>
                  <a:pt x="10979121" y="4419555"/>
                </a:lnTo>
                <a:moveTo>
                  <a:pt x="10369570" y="4419555"/>
                </a:moveTo>
                <a:lnTo>
                  <a:pt x="10369570" y="5016474"/>
                </a:lnTo>
                <a:lnTo>
                  <a:pt x="10369570" y="5016611"/>
                </a:lnTo>
                <a:lnTo>
                  <a:pt x="10966435" y="5016611"/>
                </a:lnTo>
                <a:lnTo>
                  <a:pt x="10966435" y="5016474"/>
                </a:lnTo>
                <a:lnTo>
                  <a:pt x="10966435" y="4419555"/>
                </a:lnTo>
                <a:lnTo>
                  <a:pt x="10369570" y="4419555"/>
                </a:lnTo>
                <a:moveTo>
                  <a:pt x="9759897" y="4419555"/>
                </a:moveTo>
                <a:lnTo>
                  <a:pt x="9759897" y="5016474"/>
                </a:lnTo>
                <a:lnTo>
                  <a:pt x="9759897" y="5016611"/>
                </a:lnTo>
                <a:lnTo>
                  <a:pt x="10356762" y="5016611"/>
                </a:lnTo>
                <a:lnTo>
                  <a:pt x="10356762" y="5016474"/>
                </a:lnTo>
                <a:lnTo>
                  <a:pt x="10356762" y="4419555"/>
                </a:lnTo>
                <a:lnTo>
                  <a:pt x="9759897" y="4419555"/>
                </a:lnTo>
                <a:moveTo>
                  <a:pt x="9150345" y="4419555"/>
                </a:moveTo>
                <a:lnTo>
                  <a:pt x="9150345" y="5016474"/>
                </a:lnTo>
                <a:lnTo>
                  <a:pt x="9150345" y="5016611"/>
                </a:lnTo>
                <a:lnTo>
                  <a:pt x="9747210" y="5016611"/>
                </a:lnTo>
                <a:lnTo>
                  <a:pt x="9747210" y="5016474"/>
                </a:lnTo>
                <a:lnTo>
                  <a:pt x="9747210" y="4419555"/>
                </a:lnTo>
                <a:lnTo>
                  <a:pt x="9150345" y="4419555"/>
                </a:lnTo>
                <a:moveTo>
                  <a:pt x="7931121" y="4419555"/>
                </a:moveTo>
                <a:lnTo>
                  <a:pt x="7931121" y="5016474"/>
                </a:lnTo>
                <a:lnTo>
                  <a:pt x="7931121" y="5016611"/>
                </a:lnTo>
                <a:lnTo>
                  <a:pt x="8527986" y="5016611"/>
                </a:lnTo>
                <a:lnTo>
                  <a:pt x="8527986" y="5016474"/>
                </a:lnTo>
                <a:lnTo>
                  <a:pt x="8527986" y="4419555"/>
                </a:lnTo>
                <a:lnTo>
                  <a:pt x="7931121" y="4419555"/>
                </a:lnTo>
                <a:moveTo>
                  <a:pt x="7321569" y="4419555"/>
                </a:moveTo>
                <a:lnTo>
                  <a:pt x="7321569" y="5016474"/>
                </a:lnTo>
                <a:lnTo>
                  <a:pt x="7321569" y="5016611"/>
                </a:lnTo>
                <a:lnTo>
                  <a:pt x="7918434" y="5016611"/>
                </a:lnTo>
                <a:lnTo>
                  <a:pt x="7918434" y="5016474"/>
                </a:lnTo>
                <a:lnTo>
                  <a:pt x="7918434" y="4419555"/>
                </a:lnTo>
                <a:lnTo>
                  <a:pt x="7321569" y="4419555"/>
                </a:lnTo>
                <a:moveTo>
                  <a:pt x="6711896" y="4419555"/>
                </a:moveTo>
                <a:lnTo>
                  <a:pt x="6711896" y="5016474"/>
                </a:lnTo>
                <a:lnTo>
                  <a:pt x="6711896" y="5016611"/>
                </a:lnTo>
                <a:lnTo>
                  <a:pt x="7308761" y="5016611"/>
                </a:lnTo>
                <a:lnTo>
                  <a:pt x="7308761" y="5016474"/>
                </a:lnTo>
                <a:lnTo>
                  <a:pt x="7308761" y="4419555"/>
                </a:lnTo>
                <a:lnTo>
                  <a:pt x="6711896" y="4419555"/>
                </a:lnTo>
                <a:moveTo>
                  <a:pt x="6102345" y="4419555"/>
                </a:moveTo>
                <a:lnTo>
                  <a:pt x="6102345" y="5016474"/>
                </a:lnTo>
                <a:lnTo>
                  <a:pt x="6102345" y="5016611"/>
                </a:lnTo>
                <a:lnTo>
                  <a:pt x="6699210" y="5016611"/>
                </a:lnTo>
                <a:lnTo>
                  <a:pt x="6699210" y="5016474"/>
                </a:lnTo>
                <a:lnTo>
                  <a:pt x="6699210" y="4419555"/>
                </a:lnTo>
                <a:lnTo>
                  <a:pt x="6102345" y="4419555"/>
                </a:lnTo>
                <a:moveTo>
                  <a:pt x="5492793" y="4419555"/>
                </a:moveTo>
                <a:lnTo>
                  <a:pt x="5492793" y="5016611"/>
                </a:lnTo>
                <a:lnTo>
                  <a:pt x="6089658" y="5016611"/>
                </a:lnTo>
                <a:lnTo>
                  <a:pt x="6089658" y="5016474"/>
                </a:lnTo>
                <a:lnTo>
                  <a:pt x="6089658" y="4419555"/>
                </a:lnTo>
                <a:lnTo>
                  <a:pt x="5492793" y="4419555"/>
                </a:lnTo>
                <a:moveTo>
                  <a:pt x="4273569" y="4419555"/>
                </a:moveTo>
                <a:lnTo>
                  <a:pt x="4273569" y="5016611"/>
                </a:lnTo>
                <a:lnTo>
                  <a:pt x="4870434" y="5016611"/>
                </a:lnTo>
                <a:lnTo>
                  <a:pt x="4870434" y="5016474"/>
                </a:lnTo>
                <a:lnTo>
                  <a:pt x="4870434" y="4419555"/>
                </a:lnTo>
                <a:lnTo>
                  <a:pt x="4273569" y="4419555"/>
                </a:lnTo>
                <a:moveTo>
                  <a:pt x="3664017" y="4419555"/>
                </a:moveTo>
                <a:lnTo>
                  <a:pt x="3664017" y="5016611"/>
                </a:lnTo>
                <a:lnTo>
                  <a:pt x="4260882" y="5016611"/>
                </a:lnTo>
                <a:lnTo>
                  <a:pt x="4260882" y="5016474"/>
                </a:lnTo>
                <a:lnTo>
                  <a:pt x="4260882" y="5016474"/>
                </a:lnTo>
                <a:lnTo>
                  <a:pt x="4260882" y="4419555"/>
                </a:lnTo>
                <a:lnTo>
                  <a:pt x="3664017" y="4419555"/>
                </a:lnTo>
                <a:moveTo>
                  <a:pt x="3054344" y="4419555"/>
                </a:moveTo>
                <a:lnTo>
                  <a:pt x="3054344" y="5016611"/>
                </a:lnTo>
                <a:lnTo>
                  <a:pt x="3651209" y="5016611"/>
                </a:lnTo>
                <a:lnTo>
                  <a:pt x="3651209" y="5016474"/>
                </a:lnTo>
                <a:lnTo>
                  <a:pt x="3651209" y="5016474"/>
                </a:lnTo>
                <a:lnTo>
                  <a:pt x="3651209" y="4419555"/>
                </a:lnTo>
                <a:lnTo>
                  <a:pt x="3054344" y="4419555"/>
                </a:lnTo>
                <a:moveTo>
                  <a:pt x="2444793" y="4419555"/>
                </a:moveTo>
                <a:lnTo>
                  <a:pt x="2444793" y="5016611"/>
                </a:lnTo>
                <a:lnTo>
                  <a:pt x="3041658" y="5016611"/>
                </a:lnTo>
                <a:lnTo>
                  <a:pt x="3041658" y="5016474"/>
                </a:lnTo>
                <a:lnTo>
                  <a:pt x="3041658" y="5016474"/>
                </a:lnTo>
                <a:lnTo>
                  <a:pt x="3041658" y="4419555"/>
                </a:lnTo>
                <a:lnTo>
                  <a:pt x="2444793" y="4419555"/>
                </a:lnTo>
                <a:moveTo>
                  <a:pt x="1835119" y="4419555"/>
                </a:moveTo>
                <a:lnTo>
                  <a:pt x="1835119" y="5016611"/>
                </a:lnTo>
                <a:lnTo>
                  <a:pt x="2431984" y="5016611"/>
                </a:lnTo>
                <a:lnTo>
                  <a:pt x="2431984" y="5016474"/>
                </a:lnTo>
                <a:lnTo>
                  <a:pt x="2431984" y="5016474"/>
                </a:lnTo>
                <a:lnTo>
                  <a:pt x="2431984" y="4419555"/>
                </a:lnTo>
                <a:lnTo>
                  <a:pt x="1835119" y="4419555"/>
                </a:lnTo>
                <a:moveTo>
                  <a:pt x="1225568" y="4419555"/>
                </a:moveTo>
                <a:lnTo>
                  <a:pt x="1225568" y="5016611"/>
                </a:lnTo>
                <a:lnTo>
                  <a:pt x="1822433" y="5016611"/>
                </a:lnTo>
                <a:lnTo>
                  <a:pt x="1822433" y="5016474"/>
                </a:lnTo>
                <a:lnTo>
                  <a:pt x="1822433" y="5016474"/>
                </a:lnTo>
                <a:lnTo>
                  <a:pt x="1822433" y="4419555"/>
                </a:lnTo>
                <a:lnTo>
                  <a:pt x="1225568" y="4419555"/>
                </a:lnTo>
                <a:moveTo>
                  <a:pt x="616017" y="4419555"/>
                </a:moveTo>
                <a:lnTo>
                  <a:pt x="616017" y="5016611"/>
                </a:lnTo>
                <a:lnTo>
                  <a:pt x="1212882" y="5016611"/>
                </a:lnTo>
                <a:lnTo>
                  <a:pt x="1212882" y="5016474"/>
                </a:lnTo>
                <a:lnTo>
                  <a:pt x="1212882" y="5016474"/>
                </a:lnTo>
                <a:lnTo>
                  <a:pt x="1212882" y="4419555"/>
                </a:lnTo>
                <a:lnTo>
                  <a:pt x="616017" y="4419555"/>
                </a:lnTo>
                <a:moveTo>
                  <a:pt x="2432106" y="4411737"/>
                </a:moveTo>
                <a:lnTo>
                  <a:pt x="2432106" y="4413315"/>
                </a:lnTo>
                <a:lnTo>
                  <a:pt x="2438449" y="4413315"/>
                </a:lnTo>
                <a:lnTo>
                  <a:pt x="2438449" y="4411737"/>
                </a:lnTo>
                <a:lnTo>
                  <a:pt x="2432106" y="4411737"/>
                </a:lnTo>
                <a:moveTo>
                  <a:pt x="11588795" y="3809950"/>
                </a:moveTo>
                <a:lnTo>
                  <a:pt x="11588795" y="4407005"/>
                </a:lnTo>
                <a:lnTo>
                  <a:pt x="12185660" y="4407005"/>
                </a:lnTo>
                <a:lnTo>
                  <a:pt x="12185660" y="4413315"/>
                </a:lnTo>
                <a:lnTo>
                  <a:pt x="12192003" y="4413315"/>
                </a:lnTo>
                <a:lnTo>
                  <a:pt x="12192003" y="4407005"/>
                </a:lnTo>
                <a:lnTo>
                  <a:pt x="12185660" y="4407005"/>
                </a:lnTo>
                <a:lnTo>
                  <a:pt x="12185660" y="3809950"/>
                </a:lnTo>
                <a:lnTo>
                  <a:pt x="11588795" y="3809950"/>
                </a:lnTo>
                <a:moveTo>
                  <a:pt x="10979121" y="3809950"/>
                </a:moveTo>
                <a:lnTo>
                  <a:pt x="10979121" y="4407005"/>
                </a:lnTo>
                <a:lnTo>
                  <a:pt x="11575986" y="4407005"/>
                </a:lnTo>
                <a:lnTo>
                  <a:pt x="11575986" y="4413315"/>
                </a:lnTo>
                <a:lnTo>
                  <a:pt x="11582330" y="4413315"/>
                </a:lnTo>
                <a:lnTo>
                  <a:pt x="11582330" y="4407005"/>
                </a:lnTo>
                <a:lnTo>
                  <a:pt x="11575986" y="4407005"/>
                </a:lnTo>
                <a:lnTo>
                  <a:pt x="11575986" y="3809950"/>
                </a:lnTo>
                <a:lnTo>
                  <a:pt x="10979121" y="3809950"/>
                </a:lnTo>
                <a:moveTo>
                  <a:pt x="10369570" y="3809950"/>
                </a:moveTo>
                <a:lnTo>
                  <a:pt x="10369570" y="4407005"/>
                </a:lnTo>
                <a:lnTo>
                  <a:pt x="10966435" y="4407005"/>
                </a:lnTo>
                <a:lnTo>
                  <a:pt x="10966435" y="4413315"/>
                </a:lnTo>
                <a:lnTo>
                  <a:pt x="10972778" y="4413315"/>
                </a:lnTo>
                <a:lnTo>
                  <a:pt x="10972778" y="4407005"/>
                </a:lnTo>
                <a:lnTo>
                  <a:pt x="10966435" y="4407005"/>
                </a:lnTo>
                <a:lnTo>
                  <a:pt x="10966435" y="3809950"/>
                </a:lnTo>
                <a:lnTo>
                  <a:pt x="10369570" y="3809950"/>
                </a:lnTo>
                <a:moveTo>
                  <a:pt x="9150345" y="3809950"/>
                </a:moveTo>
                <a:lnTo>
                  <a:pt x="9150345" y="4407005"/>
                </a:lnTo>
                <a:lnTo>
                  <a:pt x="9747210" y="4407005"/>
                </a:lnTo>
                <a:lnTo>
                  <a:pt x="9747210" y="4413315"/>
                </a:lnTo>
                <a:lnTo>
                  <a:pt x="9753554" y="4413315"/>
                </a:lnTo>
                <a:lnTo>
                  <a:pt x="9753554" y="4411737"/>
                </a:lnTo>
                <a:lnTo>
                  <a:pt x="9753554" y="4407005"/>
                </a:lnTo>
                <a:lnTo>
                  <a:pt x="9747210" y="4407005"/>
                </a:lnTo>
                <a:lnTo>
                  <a:pt x="9747210" y="3809950"/>
                </a:lnTo>
                <a:lnTo>
                  <a:pt x="9150345" y="3809950"/>
                </a:lnTo>
                <a:moveTo>
                  <a:pt x="8540794" y="3809950"/>
                </a:moveTo>
                <a:lnTo>
                  <a:pt x="8540794" y="4407005"/>
                </a:lnTo>
                <a:lnTo>
                  <a:pt x="9137659" y="4407005"/>
                </a:lnTo>
                <a:lnTo>
                  <a:pt x="9137659" y="4410023"/>
                </a:lnTo>
                <a:lnTo>
                  <a:pt x="9144002" y="4410023"/>
                </a:lnTo>
                <a:lnTo>
                  <a:pt x="9144002" y="4407005"/>
                </a:lnTo>
                <a:lnTo>
                  <a:pt x="9137659" y="4407005"/>
                </a:lnTo>
                <a:lnTo>
                  <a:pt x="9137659" y="3809950"/>
                </a:lnTo>
                <a:lnTo>
                  <a:pt x="8540794" y="3809950"/>
                </a:lnTo>
                <a:moveTo>
                  <a:pt x="7931121" y="3809950"/>
                </a:moveTo>
                <a:lnTo>
                  <a:pt x="7931121" y="4407005"/>
                </a:lnTo>
                <a:lnTo>
                  <a:pt x="8527986" y="4407005"/>
                </a:lnTo>
                <a:lnTo>
                  <a:pt x="8527986" y="4413315"/>
                </a:lnTo>
                <a:lnTo>
                  <a:pt x="8534329" y="4413315"/>
                </a:lnTo>
                <a:lnTo>
                  <a:pt x="8534329" y="4410091"/>
                </a:lnTo>
                <a:lnTo>
                  <a:pt x="8534329" y="4407074"/>
                </a:lnTo>
                <a:lnTo>
                  <a:pt x="8527986" y="4407074"/>
                </a:lnTo>
                <a:lnTo>
                  <a:pt x="8527986" y="3810018"/>
                </a:lnTo>
                <a:lnTo>
                  <a:pt x="7931121" y="3809950"/>
                </a:lnTo>
                <a:moveTo>
                  <a:pt x="7321569" y="3809950"/>
                </a:moveTo>
                <a:lnTo>
                  <a:pt x="7321569" y="4407005"/>
                </a:lnTo>
                <a:lnTo>
                  <a:pt x="7918434" y="4407005"/>
                </a:lnTo>
                <a:lnTo>
                  <a:pt x="7918434" y="4413315"/>
                </a:lnTo>
                <a:lnTo>
                  <a:pt x="7924778" y="4413315"/>
                </a:lnTo>
                <a:lnTo>
                  <a:pt x="7924778" y="4407005"/>
                </a:lnTo>
                <a:lnTo>
                  <a:pt x="7918434" y="4407005"/>
                </a:lnTo>
                <a:lnTo>
                  <a:pt x="7918434" y="3809950"/>
                </a:lnTo>
                <a:lnTo>
                  <a:pt x="7321569" y="3809950"/>
                </a:lnTo>
                <a:moveTo>
                  <a:pt x="6711896" y="3809950"/>
                </a:moveTo>
                <a:lnTo>
                  <a:pt x="6711896" y="4407005"/>
                </a:lnTo>
                <a:lnTo>
                  <a:pt x="7308761" y="4407005"/>
                </a:lnTo>
                <a:lnTo>
                  <a:pt x="7308761" y="4413315"/>
                </a:lnTo>
                <a:lnTo>
                  <a:pt x="7315104" y="4413315"/>
                </a:lnTo>
                <a:lnTo>
                  <a:pt x="7315104" y="4407005"/>
                </a:lnTo>
                <a:lnTo>
                  <a:pt x="7308761" y="4407005"/>
                </a:lnTo>
                <a:lnTo>
                  <a:pt x="7308761" y="3809950"/>
                </a:lnTo>
                <a:lnTo>
                  <a:pt x="6711896" y="3809950"/>
                </a:lnTo>
                <a:moveTo>
                  <a:pt x="6102345" y="3809950"/>
                </a:moveTo>
                <a:lnTo>
                  <a:pt x="6102345" y="4407005"/>
                </a:lnTo>
                <a:lnTo>
                  <a:pt x="6699210" y="4407005"/>
                </a:lnTo>
                <a:lnTo>
                  <a:pt x="6699210" y="4413315"/>
                </a:lnTo>
                <a:lnTo>
                  <a:pt x="6705553" y="4413315"/>
                </a:lnTo>
                <a:lnTo>
                  <a:pt x="6705553" y="4407005"/>
                </a:lnTo>
                <a:lnTo>
                  <a:pt x="6699210" y="4407005"/>
                </a:lnTo>
                <a:lnTo>
                  <a:pt x="6699210" y="3809950"/>
                </a:lnTo>
                <a:lnTo>
                  <a:pt x="6102345" y="3809950"/>
                </a:lnTo>
                <a:moveTo>
                  <a:pt x="5492793" y="3809950"/>
                </a:moveTo>
                <a:lnTo>
                  <a:pt x="5492793" y="4407005"/>
                </a:lnTo>
                <a:lnTo>
                  <a:pt x="6089658" y="4407005"/>
                </a:lnTo>
                <a:lnTo>
                  <a:pt x="6089658" y="4413315"/>
                </a:lnTo>
                <a:lnTo>
                  <a:pt x="6096001" y="4413315"/>
                </a:lnTo>
                <a:lnTo>
                  <a:pt x="6096001" y="4407005"/>
                </a:lnTo>
                <a:lnTo>
                  <a:pt x="6089658" y="4407005"/>
                </a:lnTo>
                <a:lnTo>
                  <a:pt x="6089658" y="3809950"/>
                </a:lnTo>
                <a:lnTo>
                  <a:pt x="5492793" y="3809950"/>
                </a:lnTo>
                <a:moveTo>
                  <a:pt x="4883120" y="3809950"/>
                </a:moveTo>
                <a:lnTo>
                  <a:pt x="4883120" y="4407005"/>
                </a:lnTo>
                <a:lnTo>
                  <a:pt x="5479985" y="4407005"/>
                </a:lnTo>
                <a:lnTo>
                  <a:pt x="5479985" y="4410023"/>
                </a:lnTo>
                <a:lnTo>
                  <a:pt x="5486328" y="4410023"/>
                </a:lnTo>
                <a:lnTo>
                  <a:pt x="5486328" y="4413246"/>
                </a:lnTo>
                <a:lnTo>
                  <a:pt x="5486328" y="4413246"/>
                </a:lnTo>
                <a:lnTo>
                  <a:pt x="5486328" y="4406937"/>
                </a:lnTo>
                <a:lnTo>
                  <a:pt x="5479985" y="4406937"/>
                </a:lnTo>
                <a:lnTo>
                  <a:pt x="5479985" y="3809881"/>
                </a:lnTo>
                <a:lnTo>
                  <a:pt x="4883120" y="3809950"/>
                </a:lnTo>
                <a:moveTo>
                  <a:pt x="4273569" y="3809950"/>
                </a:moveTo>
                <a:lnTo>
                  <a:pt x="4273569" y="4407005"/>
                </a:lnTo>
                <a:lnTo>
                  <a:pt x="4870434" y="4407005"/>
                </a:lnTo>
                <a:lnTo>
                  <a:pt x="4870434" y="4413315"/>
                </a:lnTo>
                <a:lnTo>
                  <a:pt x="4876777" y="4413315"/>
                </a:lnTo>
                <a:lnTo>
                  <a:pt x="4876777" y="4410091"/>
                </a:lnTo>
                <a:lnTo>
                  <a:pt x="4876777" y="4407074"/>
                </a:lnTo>
                <a:lnTo>
                  <a:pt x="4870434" y="4407074"/>
                </a:lnTo>
                <a:lnTo>
                  <a:pt x="4870434" y="3810018"/>
                </a:lnTo>
                <a:lnTo>
                  <a:pt x="4273569" y="3809950"/>
                </a:lnTo>
                <a:moveTo>
                  <a:pt x="3664017" y="3809950"/>
                </a:moveTo>
                <a:lnTo>
                  <a:pt x="3664017" y="4407005"/>
                </a:lnTo>
                <a:lnTo>
                  <a:pt x="4260882" y="4407005"/>
                </a:lnTo>
                <a:lnTo>
                  <a:pt x="4260882" y="4413315"/>
                </a:lnTo>
                <a:lnTo>
                  <a:pt x="4267225" y="4413315"/>
                </a:lnTo>
                <a:lnTo>
                  <a:pt x="4267225" y="4407005"/>
                </a:lnTo>
                <a:lnTo>
                  <a:pt x="4260882" y="4407005"/>
                </a:lnTo>
                <a:lnTo>
                  <a:pt x="4260882" y="3809950"/>
                </a:lnTo>
                <a:lnTo>
                  <a:pt x="3664017" y="3809950"/>
                </a:lnTo>
                <a:moveTo>
                  <a:pt x="3054344" y="3809950"/>
                </a:moveTo>
                <a:lnTo>
                  <a:pt x="3054344" y="4407005"/>
                </a:lnTo>
                <a:lnTo>
                  <a:pt x="3651209" y="4407005"/>
                </a:lnTo>
                <a:lnTo>
                  <a:pt x="3651209" y="4413315"/>
                </a:lnTo>
                <a:lnTo>
                  <a:pt x="3657552" y="4413315"/>
                </a:lnTo>
                <a:lnTo>
                  <a:pt x="3657552" y="4407005"/>
                </a:lnTo>
                <a:lnTo>
                  <a:pt x="3651209" y="4407005"/>
                </a:lnTo>
                <a:lnTo>
                  <a:pt x="3651209" y="3809950"/>
                </a:lnTo>
                <a:lnTo>
                  <a:pt x="3054344" y="3809950"/>
                </a:lnTo>
                <a:moveTo>
                  <a:pt x="2444793" y="3809950"/>
                </a:moveTo>
                <a:lnTo>
                  <a:pt x="2444793" y="4407005"/>
                </a:lnTo>
                <a:lnTo>
                  <a:pt x="3041658" y="4407005"/>
                </a:lnTo>
                <a:lnTo>
                  <a:pt x="3041658" y="4413315"/>
                </a:lnTo>
                <a:lnTo>
                  <a:pt x="3048001" y="4413315"/>
                </a:lnTo>
                <a:lnTo>
                  <a:pt x="3048001" y="4407005"/>
                </a:lnTo>
                <a:lnTo>
                  <a:pt x="3041658" y="4407005"/>
                </a:lnTo>
                <a:lnTo>
                  <a:pt x="3041658" y="3809950"/>
                </a:lnTo>
                <a:lnTo>
                  <a:pt x="2444793" y="3809950"/>
                </a:lnTo>
                <a:moveTo>
                  <a:pt x="1225568" y="3809950"/>
                </a:moveTo>
                <a:lnTo>
                  <a:pt x="1225568" y="4407005"/>
                </a:lnTo>
                <a:lnTo>
                  <a:pt x="1822433" y="4407005"/>
                </a:lnTo>
                <a:lnTo>
                  <a:pt x="1822433" y="4413315"/>
                </a:lnTo>
                <a:lnTo>
                  <a:pt x="1828776" y="4413315"/>
                </a:lnTo>
                <a:lnTo>
                  <a:pt x="1828776" y="4407005"/>
                </a:lnTo>
                <a:lnTo>
                  <a:pt x="1822433" y="4407005"/>
                </a:lnTo>
                <a:lnTo>
                  <a:pt x="1822433" y="3809950"/>
                </a:lnTo>
                <a:lnTo>
                  <a:pt x="1225568" y="3809950"/>
                </a:lnTo>
                <a:moveTo>
                  <a:pt x="616017" y="3809950"/>
                </a:moveTo>
                <a:lnTo>
                  <a:pt x="616017" y="4407005"/>
                </a:lnTo>
                <a:lnTo>
                  <a:pt x="1212882" y="4407005"/>
                </a:lnTo>
                <a:lnTo>
                  <a:pt x="1212882" y="4413315"/>
                </a:lnTo>
                <a:lnTo>
                  <a:pt x="1219225" y="4413315"/>
                </a:lnTo>
                <a:lnTo>
                  <a:pt x="1219225" y="4407005"/>
                </a:lnTo>
                <a:lnTo>
                  <a:pt x="1212882" y="4407005"/>
                </a:lnTo>
                <a:lnTo>
                  <a:pt x="1212882" y="3809950"/>
                </a:lnTo>
                <a:lnTo>
                  <a:pt x="616017" y="3809950"/>
                </a:lnTo>
                <a:moveTo>
                  <a:pt x="3651209" y="3802132"/>
                </a:moveTo>
                <a:lnTo>
                  <a:pt x="3651209" y="3803709"/>
                </a:lnTo>
                <a:lnTo>
                  <a:pt x="3657552" y="3803709"/>
                </a:lnTo>
                <a:lnTo>
                  <a:pt x="3657552" y="3802132"/>
                </a:lnTo>
                <a:lnTo>
                  <a:pt x="3651209" y="3802132"/>
                </a:lnTo>
                <a:moveTo>
                  <a:pt x="616017" y="3200413"/>
                </a:moveTo>
                <a:lnTo>
                  <a:pt x="616017" y="3797400"/>
                </a:lnTo>
                <a:lnTo>
                  <a:pt x="1212882" y="3797400"/>
                </a:lnTo>
                <a:lnTo>
                  <a:pt x="1212882" y="3803709"/>
                </a:lnTo>
                <a:lnTo>
                  <a:pt x="1219225" y="3803709"/>
                </a:lnTo>
                <a:lnTo>
                  <a:pt x="1219225" y="3797400"/>
                </a:lnTo>
                <a:lnTo>
                  <a:pt x="1212882" y="3797400"/>
                </a:lnTo>
                <a:lnTo>
                  <a:pt x="1212882" y="3200413"/>
                </a:lnTo>
                <a:lnTo>
                  <a:pt x="616017" y="3200413"/>
                </a:lnTo>
                <a:moveTo>
                  <a:pt x="9150345" y="3200413"/>
                </a:moveTo>
                <a:lnTo>
                  <a:pt x="9150345" y="3797400"/>
                </a:lnTo>
                <a:lnTo>
                  <a:pt x="9747210" y="3797400"/>
                </a:lnTo>
                <a:lnTo>
                  <a:pt x="9747210" y="3803709"/>
                </a:lnTo>
                <a:lnTo>
                  <a:pt x="9753554" y="3803709"/>
                </a:lnTo>
                <a:lnTo>
                  <a:pt x="9753554" y="3800486"/>
                </a:lnTo>
                <a:lnTo>
                  <a:pt x="9753554" y="3797468"/>
                </a:lnTo>
                <a:lnTo>
                  <a:pt x="9747210" y="3797468"/>
                </a:lnTo>
                <a:lnTo>
                  <a:pt x="9747210" y="3200481"/>
                </a:lnTo>
                <a:lnTo>
                  <a:pt x="9150345" y="3200413"/>
                </a:lnTo>
                <a:moveTo>
                  <a:pt x="8540794" y="3200413"/>
                </a:moveTo>
                <a:lnTo>
                  <a:pt x="8540794" y="3797400"/>
                </a:lnTo>
                <a:lnTo>
                  <a:pt x="9137659" y="3797400"/>
                </a:lnTo>
                <a:lnTo>
                  <a:pt x="9137659" y="3803709"/>
                </a:lnTo>
                <a:lnTo>
                  <a:pt x="9144002" y="3803709"/>
                </a:lnTo>
                <a:lnTo>
                  <a:pt x="9144002" y="3797400"/>
                </a:lnTo>
                <a:lnTo>
                  <a:pt x="9137659" y="3797400"/>
                </a:lnTo>
                <a:lnTo>
                  <a:pt x="9137659" y="3200413"/>
                </a:lnTo>
                <a:lnTo>
                  <a:pt x="8540794" y="3200413"/>
                </a:lnTo>
                <a:moveTo>
                  <a:pt x="7931121" y="3200413"/>
                </a:moveTo>
                <a:lnTo>
                  <a:pt x="7931121" y="3797400"/>
                </a:lnTo>
                <a:lnTo>
                  <a:pt x="8527986" y="3797400"/>
                </a:lnTo>
                <a:lnTo>
                  <a:pt x="8527986" y="3803709"/>
                </a:lnTo>
                <a:lnTo>
                  <a:pt x="8534329" y="3803709"/>
                </a:lnTo>
                <a:lnTo>
                  <a:pt x="8534329" y="3797400"/>
                </a:lnTo>
                <a:lnTo>
                  <a:pt x="8527986" y="3797400"/>
                </a:lnTo>
                <a:lnTo>
                  <a:pt x="8527986" y="3200413"/>
                </a:lnTo>
                <a:lnTo>
                  <a:pt x="7931121" y="3200413"/>
                </a:lnTo>
                <a:moveTo>
                  <a:pt x="7321569" y="3200413"/>
                </a:moveTo>
                <a:lnTo>
                  <a:pt x="7321569" y="3797400"/>
                </a:lnTo>
                <a:lnTo>
                  <a:pt x="7918434" y="3797400"/>
                </a:lnTo>
                <a:lnTo>
                  <a:pt x="7918434" y="3803709"/>
                </a:lnTo>
                <a:lnTo>
                  <a:pt x="7924778" y="3803709"/>
                </a:lnTo>
                <a:lnTo>
                  <a:pt x="7924778" y="3797400"/>
                </a:lnTo>
                <a:lnTo>
                  <a:pt x="7918434" y="3797400"/>
                </a:lnTo>
                <a:lnTo>
                  <a:pt x="7918434" y="3200413"/>
                </a:lnTo>
                <a:lnTo>
                  <a:pt x="7321569" y="3200413"/>
                </a:lnTo>
                <a:moveTo>
                  <a:pt x="6102345" y="3200413"/>
                </a:moveTo>
                <a:lnTo>
                  <a:pt x="6102345" y="3797400"/>
                </a:lnTo>
                <a:lnTo>
                  <a:pt x="6699210" y="3797400"/>
                </a:lnTo>
                <a:lnTo>
                  <a:pt x="6699210" y="3803709"/>
                </a:lnTo>
                <a:lnTo>
                  <a:pt x="6705553" y="3803709"/>
                </a:lnTo>
                <a:lnTo>
                  <a:pt x="6705553" y="3802132"/>
                </a:lnTo>
                <a:lnTo>
                  <a:pt x="6705553" y="3797400"/>
                </a:lnTo>
                <a:lnTo>
                  <a:pt x="6699210" y="3797400"/>
                </a:lnTo>
                <a:lnTo>
                  <a:pt x="6699210" y="3200413"/>
                </a:lnTo>
                <a:lnTo>
                  <a:pt x="6102345" y="3200413"/>
                </a:lnTo>
                <a:moveTo>
                  <a:pt x="5492793" y="3200413"/>
                </a:moveTo>
                <a:lnTo>
                  <a:pt x="5492793" y="3797400"/>
                </a:lnTo>
                <a:lnTo>
                  <a:pt x="6089658" y="3797400"/>
                </a:lnTo>
                <a:lnTo>
                  <a:pt x="6089658" y="3803709"/>
                </a:lnTo>
                <a:lnTo>
                  <a:pt x="6096001" y="3803709"/>
                </a:lnTo>
                <a:lnTo>
                  <a:pt x="6096001" y="3797400"/>
                </a:lnTo>
                <a:lnTo>
                  <a:pt x="6089658" y="3797400"/>
                </a:lnTo>
                <a:lnTo>
                  <a:pt x="6089658" y="3200413"/>
                </a:lnTo>
                <a:lnTo>
                  <a:pt x="5492793" y="3200413"/>
                </a:lnTo>
                <a:moveTo>
                  <a:pt x="4883120" y="3200413"/>
                </a:moveTo>
                <a:lnTo>
                  <a:pt x="4883120" y="3797400"/>
                </a:lnTo>
                <a:lnTo>
                  <a:pt x="5479985" y="3797400"/>
                </a:lnTo>
                <a:lnTo>
                  <a:pt x="5479985" y="3803709"/>
                </a:lnTo>
                <a:lnTo>
                  <a:pt x="5486328" y="3803709"/>
                </a:lnTo>
                <a:lnTo>
                  <a:pt x="5486328" y="3797400"/>
                </a:lnTo>
                <a:lnTo>
                  <a:pt x="5479985" y="3797400"/>
                </a:lnTo>
                <a:lnTo>
                  <a:pt x="5479985" y="3200413"/>
                </a:lnTo>
                <a:lnTo>
                  <a:pt x="4883120" y="3200413"/>
                </a:lnTo>
                <a:moveTo>
                  <a:pt x="4273569" y="3200413"/>
                </a:moveTo>
                <a:lnTo>
                  <a:pt x="4273569" y="3797400"/>
                </a:lnTo>
                <a:lnTo>
                  <a:pt x="4870434" y="3797400"/>
                </a:lnTo>
                <a:lnTo>
                  <a:pt x="4870434" y="3803709"/>
                </a:lnTo>
                <a:lnTo>
                  <a:pt x="4876777" y="3803709"/>
                </a:lnTo>
                <a:lnTo>
                  <a:pt x="4876777" y="3797400"/>
                </a:lnTo>
                <a:lnTo>
                  <a:pt x="4870434" y="3797400"/>
                </a:lnTo>
                <a:lnTo>
                  <a:pt x="4870434" y="3200413"/>
                </a:lnTo>
                <a:lnTo>
                  <a:pt x="4273569" y="3200413"/>
                </a:lnTo>
                <a:moveTo>
                  <a:pt x="3664017" y="3200413"/>
                </a:moveTo>
                <a:lnTo>
                  <a:pt x="3664017" y="3797400"/>
                </a:lnTo>
                <a:lnTo>
                  <a:pt x="4260882" y="3797400"/>
                </a:lnTo>
                <a:lnTo>
                  <a:pt x="4260882" y="3803709"/>
                </a:lnTo>
                <a:lnTo>
                  <a:pt x="4267225" y="3803709"/>
                </a:lnTo>
                <a:lnTo>
                  <a:pt x="4267225" y="3797400"/>
                </a:lnTo>
                <a:lnTo>
                  <a:pt x="4260882" y="3797400"/>
                </a:lnTo>
                <a:lnTo>
                  <a:pt x="4260882" y="3200413"/>
                </a:lnTo>
                <a:lnTo>
                  <a:pt x="3664017" y="3200413"/>
                </a:lnTo>
                <a:moveTo>
                  <a:pt x="2444793" y="3200413"/>
                </a:moveTo>
                <a:lnTo>
                  <a:pt x="2444793" y="3797400"/>
                </a:lnTo>
                <a:lnTo>
                  <a:pt x="3041658" y="3797400"/>
                </a:lnTo>
                <a:lnTo>
                  <a:pt x="3041658" y="3803709"/>
                </a:lnTo>
                <a:lnTo>
                  <a:pt x="3048001" y="3803709"/>
                </a:lnTo>
                <a:lnTo>
                  <a:pt x="3048001" y="3797400"/>
                </a:lnTo>
                <a:lnTo>
                  <a:pt x="3041658" y="3797400"/>
                </a:lnTo>
                <a:lnTo>
                  <a:pt x="3041658" y="3200413"/>
                </a:lnTo>
                <a:lnTo>
                  <a:pt x="2444793" y="3200413"/>
                </a:lnTo>
                <a:moveTo>
                  <a:pt x="1835119" y="3200413"/>
                </a:moveTo>
                <a:lnTo>
                  <a:pt x="1835119" y="3797400"/>
                </a:lnTo>
                <a:lnTo>
                  <a:pt x="2431984" y="3797400"/>
                </a:lnTo>
                <a:lnTo>
                  <a:pt x="2431984" y="3800417"/>
                </a:lnTo>
                <a:lnTo>
                  <a:pt x="2438327" y="3800417"/>
                </a:lnTo>
                <a:lnTo>
                  <a:pt x="2438327" y="3803640"/>
                </a:lnTo>
                <a:lnTo>
                  <a:pt x="2438327" y="3803640"/>
                </a:lnTo>
                <a:lnTo>
                  <a:pt x="2438327" y="3797331"/>
                </a:lnTo>
                <a:lnTo>
                  <a:pt x="2431984" y="3797331"/>
                </a:lnTo>
                <a:lnTo>
                  <a:pt x="2431984" y="3200344"/>
                </a:lnTo>
                <a:lnTo>
                  <a:pt x="1835119" y="3200344"/>
                </a:lnTo>
                <a:lnTo>
                  <a:pt x="1835119" y="3200413"/>
                </a:lnTo>
                <a:moveTo>
                  <a:pt x="1225568" y="3200413"/>
                </a:moveTo>
                <a:lnTo>
                  <a:pt x="1225568" y="3200413"/>
                </a:lnTo>
                <a:lnTo>
                  <a:pt x="1225568" y="3200413"/>
                </a:lnTo>
                <a:lnTo>
                  <a:pt x="1225568" y="3797400"/>
                </a:lnTo>
                <a:lnTo>
                  <a:pt x="1822433" y="3797400"/>
                </a:lnTo>
                <a:lnTo>
                  <a:pt x="1822433" y="3803709"/>
                </a:lnTo>
                <a:lnTo>
                  <a:pt x="1828776" y="3803709"/>
                </a:lnTo>
                <a:lnTo>
                  <a:pt x="1828776" y="3800486"/>
                </a:lnTo>
                <a:lnTo>
                  <a:pt x="1828776" y="3800486"/>
                </a:lnTo>
                <a:lnTo>
                  <a:pt x="1828776" y="3797468"/>
                </a:lnTo>
                <a:lnTo>
                  <a:pt x="1822433" y="3797468"/>
                </a:lnTo>
                <a:lnTo>
                  <a:pt x="1822433" y="3200481"/>
                </a:lnTo>
                <a:lnTo>
                  <a:pt x="1225568" y="3200413"/>
                </a:lnTo>
                <a:moveTo>
                  <a:pt x="11588795" y="3200413"/>
                </a:moveTo>
                <a:lnTo>
                  <a:pt x="11588795" y="3797400"/>
                </a:lnTo>
                <a:lnTo>
                  <a:pt x="12185660" y="3797400"/>
                </a:lnTo>
                <a:lnTo>
                  <a:pt x="12185660" y="3803709"/>
                </a:lnTo>
                <a:lnTo>
                  <a:pt x="12192003" y="3803709"/>
                </a:lnTo>
                <a:lnTo>
                  <a:pt x="12192003" y="3797400"/>
                </a:lnTo>
                <a:lnTo>
                  <a:pt x="12185660" y="3797400"/>
                </a:lnTo>
                <a:lnTo>
                  <a:pt x="12185660" y="3200413"/>
                </a:lnTo>
                <a:lnTo>
                  <a:pt x="11588795" y="3200413"/>
                </a:lnTo>
                <a:moveTo>
                  <a:pt x="10979121" y="3200413"/>
                </a:moveTo>
                <a:lnTo>
                  <a:pt x="10979121" y="3797400"/>
                </a:lnTo>
                <a:lnTo>
                  <a:pt x="11575986" y="3797400"/>
                </a:lnTo>
                <a:lnTo>
                  <a:pt x="11575986" y="3803709"/>
                </a:lnTo>
                <a:lnTo>
                  <a:pt x="11582330" y="3803709"/>
                </a:lnTo>
                <a:lnTo>
                  <a:pt x="11582330" y="3797400"/>
                </a:lnTo>
                <a:lnTo>
                  <a:pt x="11575986" y="3797400"/>
                </a:lnTo>
                <a:lnTo>
                  <a:pt x="11575986" y="3200413"/>
                </a:lnTo>
                <a:lnTo>
                  <a:pt x="10979121" y="3200413"/>
                </a:lnTo>
                <a:moveTo>
                  <a:pt x="10369570" y="3200413"/>
                </a:moveTo>
                <a:lnTo>
                  <a:pt x="10369570" y="3797400"/>
                </a:lnTo>
                <a:lnTo>
                  <a:pt x="10966435" y="3797400"/>
                </a:lnTo>
                <a:lnTo>
                  <a:pt x="10966435" y="3803709"/>
                </a:lnTo>
                <a:lnTo>
                  <a:pt x="10972778" y="3803709"/>
                </a:lnTo>
                <a:lnTo>
                  <a:pt x="10972778" y="3797400"/>
                </a:lnTo>
                <a:lnTo>
                  <a:pt x="10966435" y="3797400"/>
                </a:lnTo>
                <a:lnTo>
                  <a:pt x="10966435" y="3200413"/>
                </a:lnTo>
                <a:lnTo>
                  <a:pt x="10369570" y="3200413"/>
                </a:lnTo>
                <a:moveTo>
                  <a:pt x="9759897" y="3200413"/>
                </a:moveTo>
                <a:lnTo>
                  <a:pt x="9759897" y="3200413"/>
                </a:lnTo>
                <a:lnTo>
                  <a:pt x="9759897" y="3797400"/>
                </a:lnTo>
                <a:lnTo>
                  <a:pt x="10356762" y="3797400"/>
                </a:lnTo>
                <a:lnTo>
                  <a:pt x="10356762" y="3800417"/>
                </a:lnTo>
                <a:lnTo>
                  <a:pt x="10363105" y="3800417"/>
                </a:lnTo>
                <a:lnTo>
                  <a:pt x="10363105" y="3797400"/>
                </a:lnTo>
                <a:lnTo>
                  <a:pt x="10356762" y="3797400"/>
                </a:lnTo>
                <a:lnTo>
                  <a:pt x="10356762" y="3200413"/>
                </a:lnTo>
                <a:lnTo>
                  <a:pt x="9759897" y="3200413"/>
                </a:lnTo>
                <a:moveTo>
                  <a:pt x="11575986" y="3192526"/>
                </a:moveTo>
                <a:lnTo>
                  <a:pt x="11575986" y="3193966"/>
                </a:lnTo>
                <a:lnTo>
                  <a:pt x="11582330" y="3193966"/>
                </a:lnTo>
                <a:lnTo>
                  <a:pt x="11582330" y="3192526"/>
                </a:lnTo>
                <a:lnTo>
                  <a:pt x="11575986" y="3192526"/>
                </a:lnTo>
                <a:moveTo>
                  <a:pt x="4273569" y="2590807"/>
                </a:moveTo>
                <a:lnTo>
                  <a:pt x="4273569" y="3187657"/>
                </a:lnTo>
                <a:lnTo>
                  <a:pt x="4870434" y="3187657"/>
                </a:lnTo>
                <a:lnTo>
                  <a:pt x="4870434" y="3194035"/>
                </a:lnTo>
                <a:lnTo>
                  <a:pt x="4876777" y="3194035"/>
                </a:lnTo>
                <a:lnTo>
                  <a:pt x="4876777" y="3192595"/>
                </a:lnTo>
                <a:lnTo>
                  <a:pt x="4876777" y="3187657"/>
                </a:lnTo>
                <a:lnTo>
                  <a:pt x="4870434" y="3187657"/>
                </a:lnTo>
                <a:lnTo>
                  <a:pt x="4870434" y="2590807"/>
                </a:lnTo>
                <a:lnTo>
                  <a:pt x="4273569" y="2590807"/>
                </a:lnTo>
                <a:moveTo>
                  <a:pt x="3664017" y="2590807"/>
                </a:moveTo>
                <a:lnTo>
                  <a:pt x="3664017" y="3187657"/>
                </a:lnTo>
                <a:lnTo>
                  <a:pt x="4260882" y="3187657"/>
                </a:lnTo>
                <a:lnTo>
                  <a:pt x="4260882" y="3194035"/>
                </a:lnTo>
                <a:lnTo>
                  <a:pt x="4267225" y="3194035"/>
                </a:lnTo>
                <a:lnTo>
                  <a:pt x="4267225" y="3187657"/>
                </a:lnTo>
                <a:lnTo>
                  <a:pt x="4260882" y="3187657"/>
                </a:lnTo>
                <a:lnTo>
                  <a:pt x="4260882" y="2590807"/>
                </a:lnTo>
                <a:lnTo>
                  <a:pt x="3664017" y="2590807"/>
                </a:lnTo>
                <a:moveTo>
                  <a:pt x="3054344" y="2590807"/>
                </a:moveTo>
                <a:lnTo>
                  <a:pt x="3054344" y="3187657"/>
                </a:lnTo>
                <a:lnTo>
                  <a:pt x="3651209" y="3187657"/>
                </a:lnTo>
                <a:lnTo>
                  <a:pt x="3651209" y="3190880"/>
                </a:lnTo>
                <a:lnTo>
                  <a:pt x="3657552" y="3190880"/>
                </a:lnTo>
                <a:lnTo>
                  <a:pt x="3657552" y="3194035"/>
                </a:lnTo>
                <a:lnTo>
                  <a:pt x="3657552" y="3194035"/>
                </a:lnTo>
                <a:lnTo>
                  <a:pt x="3657552" y="3187657"/>
                </a:lnTo>
                <a:lnTo>
                  <a:pt x="3651209" y="3187657"/>
                </a:lnTo>
                <a:lnTo>
                  <a:pt x="3651209" y="2590807"/>
                </a:lnTo>
                <a:lnTo>
                  <a:pt x="3054344" y="2590807"/>
                </a:lnTo>
                <a:moveTo>
                  <a:pt x="2444793" y="2590807"/>
                </a:moveTo>
                <a:lnTo>
                  <a:pt x="2444793" y="3187657"/>
                </a:lnTo>
                <a:lnTo>
                  <a:pt x="3041658" y="3187657"/>
                </a:lnTo>
                <a:lnTo>
                  <a:pt x="3041658" y="3194035"/>
                </a:lnTo>
                <a:lnTo>
                  <a:pt x="3048001" y="3194035"/>
                </a:lnTo>
                <a:lnTo>
                  <a:pt x="3048001" y="3190880"/>
                </a:lnTo>
                <a:lnTo>
                  <a:pt x="3048001" y="3190880"/>
                </a:lnTo>
                <a:lnTo>
                  <a:pt x="3048001" y="3187657"/>
                </a:lnTo>
                <a:lnTo>
                  <a:pt x="3041658" y="3187657"/>
                </a:lnTo>
                <a:lnTo>
                  <a:pt x="3041658" y="2590807"/>
                </a:lnTo>
                <a:lnTo>
                  <a:pt x="2444793" y="2590807"/>
                </a:lnTo>
                <a:moveTo>
                  <a:pt x="1835119" y="2590807"/>
                </a:moveTo>
                <a:lnTo>
                  <a:pt x="1835119" y="3187657"/>
                </a:lnTo>
                <a:lnTo>
                  <a:pt x="2431984" y="3187657"/>
                </a:lnTo>
                <a:lnTo>
                  <a:pt x="2431984" y="3194035"/>
                </a:lnTo>
                <a:lnTo>
                  <a:pt x="2438327" y="3194035"/>
                </a:lnTo>
                <a:lnTo>
                  <a:pt x="2438327" y="3187657"/>
                </a:lnTo>
                <a:lnTo>
                  <a:pt x="2431984" y="3187657"/>
                </a:lnTo>
                <a:lnTo>
                  <a:pt x="2431984" y="2590807"/>
                </a:lnTo>
                <a:lnTo>
                  <a:pt x="1835119" y="2590807"/>
                </a:lnTo>
                <a:moveTo>
                  <a:pt x="1225568" y="2590807"/>
                </a:moveTo>
                <a:lnTo>
                  <a:pt x="1225568" y="3187657"/>
                </a:lnTo>
                <a:lnTo>
                  <a:pt x="1822433" y="3187657"/>
                </a:lnTo>
                <a:lnTo>
                  <a:pt x="1822433" y="3194035"/>
                </a:lnTo>
                <a:lnTo>
                  <a:pt x="1828776" y="3194035"/>
                </a:lnTo>
                <a:lnTo>
                  <a:pt x="1828776" y="3187657"/>
                </a:lnTo>
                <a:lnTo>
                  <a:pt x="1822433" y="3187657"/>
                </a:lnTo>
                <a:lnTo>
                  <a:pt x="1822433" y="2590807"/>
                </a:lnTo>
                <a:lnTo>
                  <a:pt x="1225568" y="2590807"/>
                </a:lnTo>
                <a:moveTo>
                  <a:pt x="616017" y="2590807"/>
                </a:moveTo>
                <a:lnTo>
                  <a:pt x="616017" y="2590807"/>
                </a:lnTo>
                <a:lnTo>
                  <a:pt x="616017" y="2590807"/>
                </a:lnTo>
                <a:lnTo>
                  <a:pt x="616017" y="3187657"/>
                </a:lnTo>
                <a:lnTo>
                  <a:pt x="1212882" y="3187657"/>
                </a:lnTo>
                <a:lnTo>
                  <a:pt x="1212882" y="3194035"/>
                </a:lnTo>
                <a:lnTo>
                  <a:pt x="1219225" y="3194035"/>
                </a:lnTo>
                <a:lnTo>
                  <a:pt x="1219225" y="3187657"/>
                </a:lnTo>
                <a:lnTo>
                  <a:pt x="1212882" y="3187657"/>
                </a:lnTo>
                <a:lnTo>
                  <a:pt x="1212882" y="2590807"/>
                </a:lnTo>
                <a:lnTo>
                  <a:pt x="616017" y="2590807"/>
                </a:lnTo>
                <a:moveTo>
                  <a:pt x="10369570" y="2590807"/>
                </a:moveTo>
                <a:lnTo>
                  <a:pt x="10369570" y="3187657"/>
                </a:lnTo>
                <a:lnTo>
                  <a:pt x="10966435" y="3187657"/>
                </a:lnTo>
                <a:lnTo>
                  <a:pt x="10966435" y="3194035"/>
                </a:lnTo>
                <a:lnTo>
                  <a:pt x="10972778" y="3194035"/>
                </a:lnTo>
                <a:lnTo>
                  <a:pt x="10972778" y="3192595"/>
                </a:lnTo>
                <a:lnTo>
                  <a:pt x="10972778" y="3187657"/>
                </a:lnTo>
                <a:lnTo>
                  <a:pt x="10966435" y="3187657"/>
                </a:lnTo>
                <a:lnTo>
                  <a:pt x="10966435" y="2590807"/>
                </a:lnTo>
                <a:lnTo>
                  <a:pt x="10369570" y="2590807"/>
                </a:lnTo>
                <a:moveTo>
                  <a:pt x="9759897" y="2590807"/>
                </a:moveTo>
                <a:lnTo>
                  <a:pt x="9759897" y="3187657"/>
                </a:lnTo>
                <a:lnTo>
                  <a:pt x="10356762" y="3187657"/>
                </a:lnTo>
                <a:lnTo>
                  <a:pt x="10356762" y="3194035"/>
                </a:lnTo>
                <a:lnTo>
                  <a:pt x="10363105" y="3194035"/>
                </a:lnTo>
                <a:lnTo>
                  <a:pt x="10363105" y="3187657"/>
                </a:lnTo>
                <a:lnTo>
                  <a:pt x="10356762" y="3187657"/>
                </a:lnTo>
                <a:lnTo>
                  <a:pt x="10356762" y="2590807"/>
                </a:lnTo>
                <a:lnTo>
                  <a:pt x="9759897" y="2590807"/>
                </a:lnTo>
                <a:moveTo>
                  <a:pt x="9150345" y="2590807"/>
                </a:moveTo>
                <a:lnTo>
                  <a:pt x="9150345" y="3187657"/>
                </a:lnTo>
                <a:lnTo>
                  <a:pt x="9747210" y="3187657"/>
                </a:lnTo>
                <a:lnTo>
                  <a:pt x="9747210" y="3194035"/>
                </a:lnTo>
                <a:lnTo>
                  <a:pt x="9753554" y="3194035"/>
                </a:lnTo>
                <a:lnTo>
                  <a:pt x="9753554" y="3187657"/>
                </a:lnTo>
                <a:lnTo>
                  <a:pt x="9747210" y="3187657"/>
                </a:lnTo>
                <a:lnTo>
                  <a:pt x="9747210" y="2590807"/>
                </a:lnTo>
                <a:lnTo>
                  <a:pt x="9150345" y="2590807"/>
                </a:lnTo>
                <a:moveTo>
                  <a:pt x="8540794" y="2590807"/>
                </a:moveTo>
                <a:lnTo>
                  <a:pt x="8540794" y="3187657"/>
                </a:lnTo>
                <a:lnTo>
                  <a:pt x="9137659" y="3187657"/>
                </a:lnTo>
                <a:lnTo>
                  <a:pt x="9137659" y="3194035"/>
                </a:lnTo>
                <a:lnTo>
                  <a:pt x="9144002" y="3194035"/>
                </a:lnTo>
                <a:lnTo>
                  <a:pt x="9144002" y="3187657"/>
                </a:lnTo>
                <a:lnTo>
                  <a:pt x="9137659" y="3187657"/>
                </a:lnTo>
                <a:lnTo>
                  <a:pt x="9137659" y="2590807"/>
                </a:lnTo>
                <a:lnTo>
                  <a:pt x="8540794" y="2590807"/>
                </a:lnTo>
                <a:moveTo>
                  <a:pt x="7931121" y="2590807"/>
                </a:moveTo>
                <a:lnTo>
                  <a:pt x="7931121" y="3187657"/>
                </a:lnTo>
                <a:lnTo>
                  <a:pt x="8527986" y="3187657"/>
                </a:lnTo>
                <a:lnTo>
                  <a:pt x="8527986" y="3194035"/>
                </a:lnTo>
                <a:lnTo>
                  <a:pt x="8534329" y="3194035"/>
                </a:lnTo>
                <a:lnTo>
                  <a:pt x="8534329" y="3187657"/>
                </a:lnTo>
                <a:lnTo>
                  <a:pt x="8527986" y="3187657"/>
                </a:lnTo>
                <a:lnTo>
                  <a:pt x="8527986" y="2590807"/>
                </a:lnTo>
                <a:lnTo>
                  <a:pt x="7931121" y="2590807"/>
                </a:lnTo>
                <a:moveTo>
                  <a:pt x="7321569" y="2590807"/>
                </a:moveTo>
                <a:lnTo>
                  <a:pt x="7321569" y="3187657"/>
                </a:lnTo>
                <a:lnTo>
                  <a:pt x="7918434" y="3187657"/>
                </a:lnTo>
                <a:lnTo>
                  <a:pt x="7918434" y="3194035"/>
                </a:lnTo>
                <a:lnTo>
                  <a:pt x="7924778" y="3194035"/>
                </a:lnTo>
                <a:lnTo>
                  <a:pt x="7924778" y="3187657"/>
                </a:lnTo>
                <a:lnTo>
                  <a:pt x="7918434" y="3187657"/>
                </a:lnTo>
                <a:lnTo>
                  <a:pt x="7918434" y="2590807"/>
                </a:lnTo>
                <a:lnTo>
                  <a:pt x="7321569" y="2590807"/>
                </a:lnTo>
                <a:moveTo>
                  <a:pt x="6711896" y="2590807"/>
                </a:moveTo>
                <a:lnTo>
                  <a:pt x="6711896" y="3187657"/>
                </a:lnTo>
                <a:lnTo>
                  <a:pt x="7308761" y="3187657"/>
                </a:lnTo>
                <a:lnTo>
                  <a:pt x="7308761" y="3190880"/>
                </a:lnTo>
                <a:lnTo>
                  <a:pt x="7315104" y="3190880"/>
                </a:lnTo>
                <a:lnTo>
                  <a:pt x="7315104" y="3187657"/>
                </a:lnTo>
                <a:lnTo>
                  <a:pt x="7308761" y="3187657"/>
                </a:lnTo>
                <a:lnTo>
                  <a:pt x="7308761" y="2590807"/>
                </a:lnTo>
                <a:lnTo>
                  <a:pt x="6711896" y="2590807"/>
                </a:lnTo>
                <a:moveTo>
                  <a:pt x="6102345" y="2590807"/>
                </a:moveTo>
                <a:lnTo>
                  <a:pt x="6102345" y="3187657"/>
                </a:lnTo>
                <a:lnTo>
                  <a:pt x="6699210" y="3187657"/>
                </a:lnTo>
                <a:lnTo>
                  <a:pt x="6699210" y="3194035"/>
                </a:lnTo>
                <a:lnTo>
                  <a:pt x="6705553" y="3194035"/>
                </a:lnTo>
                <a:lnTo>
                  <a:pt x="6705553" y="3190880"/>
                </a:lnTo>
                <a:lnTo>
                  <a:pt x="6705553" y="3187657"/>
                </a:lnTo>
                <a:lnTo>
                  <a:pt x="6699210" y="3187657"/>
                </a:lnTo>
                <a:lnTo>
                  <a:pt x="6699210" y="2590807"/>
                </a:lnTo>
                <a:lnTo>
                  <a:pt x="6102345" y="2590807"/>
                </a:lnTo>
                <a:moveTo>
                  <a:pt x="5492793" y="2590807"/>
                </a:moveTo>
                <a:lnTo>
                  <a:pt x="5492793" y="3187657"/>
                </a:lnTo>
                <a:lnTo>
                  <a:pt x="6089658" y="3187657"/>
                </a:lnTo>
                <a:lnTo>
                  <a:pt x="6089658" y="3194035"/>
                </a:lnTo>
                <a:lnTo>
                  <a:pt x="6096001" y="3194035"/>
                </a:lnTo>
                <a:lnTo>
                  <a:pt x="6096001" y="3187657"/>
                </a:lnTo>
                <a:lnTo>
                  <a:pt x="6089658" y="3187657"/>
                </a:lnTo>
                <a:lnTo>
                  <a:pt x="6089658" y="2590807"/>
                </a:lnTo>
                <a:lnTo>
                  <a:pt x="5492793" y="2590807"/>
                </a:lnTo>
                <a:moveTo>
                  <a:pt x="11588795" y="2590807"/>
                </a:moveTo>
                <a:lnTo>
                  <a:pt x="11588795" y="3187657"/>
                </a:lnTo>
                <a:lnTo>
                  <a:pt x="12185660" y="3187657"/>
                </a:lnTo>
                <a:lnTo>
                  <a:pt x="12185660" y="3194035"/>
                </a:lnTo>
                <a:lnTo>
                  <a:pt x="12192003" y="3194035"/>
                </a:lnTo>
                <a:lnTo>
                  <a:pt x="12192003" y="3187657"/>
                </a:lnTo>
                <a:lnTo>
                  <a:pt x="12185660" y="3187657"/>
                </a:lnTo>
                <a:lnTo>
                  <a:pt x="12185660" y="2590807"/>
                </a:lnTo>
                <a:lnTo>
                  <a:pt x="11588795" y="2590807"/>
                </a:lnTo>
                <a:moveTo>
                  <a:pt x="616017" y="1981201"/>
                </a:moveTo>
                <a:lnTo>
                  <a:pt x="616017" y="2578257"/>
                </a:lnTo>
                <a:lnTo>
                  <a:pt x="1212882" y="2578257"/>
                </a:lnTo>
                <a:lnTo>
                  <a:pt x="1212882" y="2581274"/>
                </a:lnTo>
                <a:lnTo>
                  <a:pt x="1219225" y="2581274"/>
                </a:lnTo>
                <a:lnTo>
                  <a:pt x="1219225" y="2578257"/>
                </a:lnTo>
                <a:lnTo>
                  <a:pt x="1212882" y="2578257"/>
                </a:lnTo>
                <a:lnTo>
                  <a:pt x="1212882" y="1981201"/>
                </a:lnTo>
                <a:lnTo>
                  <a:pt x="616017" y="1981201"/>
                </a:lnTo>
                <a:moveTo>
                  <a:pt x="1835119" y="1981201"/>
                </a:moveTo>
                <a:lnTo>
                  <a:pt x="1835119" y="2578257"/>
                </a:lnTo>
                <a:lnTo>
                  <a:pt x="2431984" y="2578257"/>
                </a:lnTo>
                <a:lnTo>
                  <a:pt x="2431984" y="2581274"/>
                </a:lnTo>
                <a:lnTo>
                  <a:pt x="2438327" y="2581274"/>
                </a:lnTo>
                <a:lnTo>
                  <a:pt x="2438327" y="2578257"/>
                </a:lnTo>
                <a:lnTo>
                  <a:pt x="2431984" y="2578257"/>
                </a:lnTo>
                <a:lnTo>
                  <a:pt x="2431984" y="1981201"/>
                </a:lnTo>
                <a:lnTo>
                  <a:pt x="1835119" y="1981201"/>
                </a:lnTo>
                <a:moveTo>
                  <a:pt x="3664017" y="1981201"/>
                </a:moveTo>
                <a:lnTo>
                  <a:pt x="3664017" y="2575102"/>
                </a:lnTo>
                <a:lnTo>
                  <a:pt x="4260882" y="2575102"/>
                </a:lnTo>
                <a:lnTo>
                  <a:pt x="4260882" y="2581274"/>
                </a:lnTo>
                <a:lnTo>
                  <a:pt x="4267225" y="2581274"/>
                </a:lnTo>
                <a:lnTo>
                  <a:pt x="4267225" y="2575102"/>
                </a:lnTo>
                <a:lnTo>
                  <a:pt x="4260882" y="2575102"/>
                </a:lnTo>
                <a:lnTo>
                  <a:pt x="4260882" y="1981201"/>
                </a:lnTo>
                <a:lnTo>
                  <a:pt x="3664017" y="1981201"/>
                </a:lnTo>
                <a:moveTo>
                  <a:pt x="3054344" y="1981201"/>
                </a:moveTo>
                <a:lnTo>
                  <a:pt x="3054344" y="2578257"/>
                </a:lnTo>
                <a:lnTo>
                  <a:pt x="3651209" y="2578257"/>
                </a:lnTo>
                <a:lnTo>
                  <a:pt x="3651209" y="2581274"/>
                </a:lnTo>
                <a:lnTo>
                  <a:pt x="3657552" y="2581274"/>
                </a:lnTo>
                <a:lnTo>
                  <a:pt x="3657552" y="2578257"/>
                </a:lnTo>
                <a:lnTo>
                  <a:pt x="3651209" y="2578257"/>
                </a:lnTo>
                <a:lnTo>
                  <a:pt x="3651209" y="1981201"/>
                </a:lnTo>
                <a:lnTo>
                  <a:pt x="3054344" y="1981201"/>
                </a:lnTo>
                <a:moveTo>
                  <a:pt x="2444793" y="1981201"/>
                </a:moveTo>
                <a:lnTo>
                  <a:pt x="2444793" y="1981201"/>
                </a:lnTo>
                <a:lnTo>
                  <a:pt x="2444793" y="1981201"/>
                </a:lnTo>
                <a:lnTo>
                  <a:pt x="2444793" y="2578257"/>
                </a:lnTo>
                <a:lnTo>
                  <a:pt x="3041658" y="2578257"/>
                </a:lnTo>
                <a:lnTo>
                  <a:pt x="3041658" y="2581274"/>
                </a:lnTo>
                <a:lnTo>
                  <a:pt x="3048001" y="2581274"/>
                </a:lnTo>
                <a:lnTo>
                  <a:pt x="3048001" y="2578257"/>
                </a:lnTo>
                <a:lnTo>
                  <a:pt x="3041658" y="2578257"/>
                </a:lnTo>
                <a:lnTo>
                  <a:pt x="3041658" y="1981201"/>
                </a:lnTo>
                <a:lnTo>
                  <a:pt x="2444793" y="1981201"/>
                </a:lnTo>
                <a:moveTo>
                  <a:pt x="4273569" y="1981201"/>
                </a:moveTo>
                <a:lnTo>
                  <a:pt x="4273569" y="1981201"/>
                </a:lnTo>
                <a:lnTo>
                  <a:pt x="4273569" y="1981201"/>
                </a:lnTo>
                <a:lnTo>
                  <a:pt x="4273569" y="2575102"/>
                </a:lnTo>
                <a:lnTo>
                  <a:pt x="4870434" y="2575102"/>
                </a:lnTo>
                <a:lnTo>
                  <a:pt x="4870434" y="2581274"/>
                </a:lnTo>
                <a:lnTo>
                  <a:pt x="4876777" y="2581274"/>
                </a:lnTo>
                <a:lnTo>
                  <a:pt x="4876777" y="2575102"/>
                </a:lnTo>
                <a:lnTo>
                  <a:pt x="4870434" y="2575102"/>
                </a:lnTo>
                <a:lnTo>
                  <a:pt x="4870434" y="1981201"/>
                </a:lnTo>
                <a:lnTo>
                  <a:pt x="4273569" y="1981201"/>
                </a:lnTo>
                <a:moveTo>
                  <a:pt x="5492793" y="1981201"/>
                </a:moveTo>
                <a:lnTo>
                  <a:pt x="5492793" y="2575102"/>
                </a:lnTo>
                <a:lnTo>
                  <a:pt x="6089658" y="2575102"/>
                </a:lnTo>
                <a:lnTo>
                  <a:pt x="6089658" y="2581274"/>
                </a:lnTo>
                <a:lnTo>
                  <a:pt x="6096001" y="2581274"/>
                </a:lnTo>
                <a:lnTo>
                  <a:pt x="6096001" y="2575102"/>
                </a:lnTo>
                <a:lnTo>
                  <a:pt x="6089658" y="2575102"/>
                </a:lnTo>
                <a:lnTo>
                  <a:pt x="6089658" y="1981201"/>
                </a:lnTo>
                <a:lnTo>
                  <a:pt x="5492793" y="1981201"/>
                </a:lnTo>
                <a:moveTo>
                  <a:pt x="4883120" y="1981201"/>
                </a:moveTo>
                <a:lnTo>
                  <a:pt x="4883120" y="1981201"/>
                </a:lnTo>
                <a:lnTo>
                  <a:pt x="4883120" y="2575102"/>
                </a:lnTo>
                <a:lnTo>
                  <a:pt x="5479985" y="2575102"/>
                </a:lnTo>
                <a:lnTo>
                  <a:pt x="5479985" y="2581274"/>
                </a:lnTo>
                <a:lnTo>
                  <a:pt x="5486328" y="2581274"/>
                </a:lnTo>
                <a:lnTo>
                  <a:pt x="5486328" y="2581274"/>
                </a:lnTo>
                <a:lnTo>
                  <a:pt x="5486328" y="2575102"/>
                </a:lnTo>
                <a:lnTo>
                  <a:pt x="5479985" y="2575102"/>
                </a:lnTo>
                <a:lnTo>
                  <a:pt x="5479985" y="1981201"/>
                </a:lnTo>
                <a:lnTo>
                  <a:pt x="4883120" y="1981201"/>
                </a:lnTo>
                <a:moveTo>
                  <a:pt x="6711896" y="1981201"/>
                </a:moveTo>
                <a:lnTo>
                  <a:pt x="6711896" y="2575102"/>
                </a:lnTo>
                <a:lnTo>
                  <a:pt x="7308761" y="2575102"/>
                </a:lnTo>
                <a:lnTo>
                  <a:pt x="7308761" y="2581274"/>
                </a:lnTo>
                <a:lnTo>
                  <a:pt x="7315104" y="2581274"/>
                </a:lnTo>
                <a:lnTo>
                  <a:pt x="7315104" y="2575102"/>
                </a:lnTo>
                <a:lnTo>
                  <a:pt x="7308761" y="2575102"/>
                </a:lnTo>
                <a:lnTo>
                  <a:pt x="7308761" y="1981201"/>
                </a:lnTo>
                <a:lnTo>
                  <a:pt x="6711896" y="1981201"/>
                </a:lnTo>
                <a:moveTo>
                  <a:pt x="6102345" y="1981201"/>
                </a:moveTo>
                <a:lnTo>
                  <a:pt x="6102345" y="1981201"/>
                </a:lnTo>
                <a:lnTo>
                  <a:pt x="6102345" y="2575102"/>
                </a:lnTo>
                <a:lnTo>
                  <a:pt x="6699210" y="2575102"/>
                </a:lnTo>
                <a:lnTo>
                  <a:pt x="6699210" y="2581274"/>
                </a:lnTo>
                <a:lnTo>
                  <a:pt x="6705553" y="2581274"/>
                </a:lnTo>
                <a:lnTo>
                  <a:pt x="6705553" y="2575102"/>
                </a:lnTo>
                <a:lnTo>
                  <a:pt x="6699210" y="2575102"/>
                </a:lnTo>
                <a:lnTo>
                  <a:pt x="6699210" y="1981201"/>
                </a:lnTo>
                <a:lnTo>
                  <a:pt x="6102345" y="1981201"/>
                </a:lnTo>
                <a:moveTo>
                  <a:pt x="7931121" y="1981201"/>
                </a:moveTo>
                <a:lnTo>
                  <a:pt x="7931121" y="2575102"/>
                </a:lnTo>
                <a:lnTo>
                  <a:pt x="8527986" y="2575102"/>
                </a:lnTo>
                <a:lnTo>
                  <a:pt x="8527986" y="2581274"/>
                </a:lnTo>
                <a:lnTo>
                  <a:pt x="8534329" y="2581274"/>
                </a:lnTo>
                <a:lnTo>
                  <a:pt x="8534329" y="2575102"/>
                </a:lnTo>
                <a:lnTo>
                  <a:pt x="8527986" y="2575102"/>
                </a:lnTo>
                <a:lnTo>
                  <a:pt x="8527986" y="1981201"/>
                </a:lnTo>
                <a:lnTo>
                  <a:pt x="7931121" y="1981201"/>
                </a:lnTo>
                <a:moveTo>
                  <a:pt x="7321569" y="1981201"/>
                </a:moveTo>
                <a:lnTo>
                  <a:pt x="7321569" y="1981201"/>
                </a:lnTo>
                <a:lnTo>
                  <a:pt x="7321569" y="2575102"/>
                </a:lnTo>
                <a:lnTo>
                  <a:pt x="7918434" y="2575102"/>
                </a:lnTo>
                <a:lnTo>
                  <a:pt x="7918434" y="2581274"/>
                </a:lnTo>
                <a:lnTo>
                  <a:pt x="7924778" y="2581274"/>
                </a:lnTo>
                <a:lnTo>
                  <a:pt x="7924778" y="2575102"/>
                </a:lnTo>
                <a:lnTo>
                  <a:pt x="7918434" y="2575102"/>
                </a:lnTo>
                <a:lnTo>
                  <a:pt x="7918434" y="1981201"/>
                </a:lnTo>
                <a:lnTo>
                  <a:pt x="7321569" y="1981201"/>
                </a:lnTo>
                <a:moveTo>
                  <a:pt x="9759897" y="1981201"/>
                </a:moveTo>
                <a:lnTo>
                  <a:pt x="9759897" y="2575102"/>
                </a:lnTo>
                <a:lnTo>
                  <a:pt x="10356762" y="2575102"/>
                </a:lnTo>
                <a:lnTo>
                  <a:pt x="10356762" y="2581274"/>
                </a:lnTo>
                <a:lnTo>
                  <a:pt x="10363105" y="2581274"/>
                </a:lnTo>
                <a:lnTo>
                  <a:pt x="10363105" y="2575102"/>
                </a:lnTo>
                <a:lnTo>
                  <a:pt x="10356762" y="2575102"/>
                </a:lnTo>
                <a:lnTo>
                  <a:pt x="10356762" y="1981201"/>
                </a:lnTo>
                <a:lnTo>
                  <a:pt x="9759897" y="1981201"/>
                </a:lnTo>
                <a:moveTo>
                  <a:pt x="9150345" y="1981201"/>
                </a:moveTo>
                <a:lnTo>
                  <a:pt x="9150345" y="2575102"/>
                </a:lnTo>
                <a:lnTo>
                  <a:pt x="9747210" y="2575102"/>
                </a:lnTo>
                <a:lnTo>
                  <a:pt x="9747210" y="2581274"/>
                </a:lnTo>
                <a:lnTo>
                  <a:pt x="9753554" y="2581274"/>
                </a:lnTo>
                <a:lnTo>
                  <a:pt x="9753554" y="2575102"/>
                </a:lnTo>
                <a:lnTo>
                  <a:pt x="9747210" y="2575102"/>
                </a:lnTo>
                <a:lnTo>
                  <a:pt x="9747210" y="1981201"/>
                </a:lnTo>
                <a:lnTo>
                  <a:pt x="9150345" y="1981201"/>
                </a:lnTo>
                <a:moveTo>
                  <a:pt x="10979121" y="1981201"/>
                </a:moveTo>
                <a:lnTo>
                  <a:pt x="10979121" y="2575102"/>
                </a:lnTo>
                <a:lnTo>
                  <a:pt x="11575986" y="2575102"/>
                </a:lnTo>
                <a:lnTo>
                  <a:pt x="11575986" y="2581274"/>
                </a:lnTo>
                <a:lnTo>
                  <a:pt x="11582330" y="2581274"/>
                </a:lnTo>
                <a:lnTo>
                  <a:pt x="11582330" y="2575102"/>
                </a:lnTo>
                <a:lnTo>
                  <a:pt x="11575986" y="2575102"/>
                </a:lnTo>
                <a:lnTo>
                  <a:pt x="11575986" y="1981201"/>
                </a:lnTo>
                <a:lnTo>
                  <a:pt x="10979121" y="1981201"/>
                </a:lnTo>
                <a:moveTo>
                  <a:pt x="10369570" y="1981201"/>
                </a:moveTo>
                <a:lnTo>
                  <a:pt x="10369570" y="1981201"/>
                </a:lnTo>
                <a:lnTo>
                  <a:pt x="10369570" y="2575102"/>
                </a:lnTo>
                <a:lnTo>
                  <a:pt x="10966435" y="2575102"/>
                </a:lnTo>
                <a:lnTo>
                  <a:pt x="10966435" y="2581274"/>
                </a:lnTo>
                <a:lnTo>
                  <a:pt x="10972778" y="2581274"/>
                </a:lnTo>
                <a:lnTo>
                  <a:pt x="10972778" y="2575102"/>
                </a:lnTo>
                <a:lnTo>
                  <a:pt x="10966435" y="2575102"/>
                </a:lnTo>
                <a:lnTo>
                  <a:pt x="10966435" y="1981201"/>
                </a:lnTo>
                <a:lnTo>
                  <a:pt x="10369570" y="1981201"/>
                </a:lnTo>
                <a:moveTo>
                  <a:pt x="11588795" y="1981201"/>
                </a:moveTo>
                <a:lnTo>
                  <a:pt x="11588795" y="1981201"/>
                </a:lnTo>
                <a:lnTo>
                  <a:pt x="11588795" y="2575102"/>
                </a:lnTo>
                <a:lnTo>
                  <a:pt x="12185660" y="2575102"/>
                </a:lnTo>
                <a:lnTo>
                  <a:pt x="12185660" y="2581274"/>
                </a:lnTo>
                <a:lnTo>
                  <a:pt x="12192003" y="2581274"/>
                </a:lnTo>
                <a:lnTo>
                  <a:pt x="12192003" y="2575102"/>
                </a:lnTo>
                <a:lnTo>
                  <a:pt x="12185660" y="2575102"/>
                </a:lnTo>
                <a:lnTo>
                  <a:pt x="12185660" y="1981201"/>
                </a:lnTo>
                <a:lnTo>
                  <a:pt x="11588795" y="1981201"/>
                </a:lnTo>
                <a:moveTo>
                  <a:pt x="616017" y="1371596"/>
                </a:moveTo>
                <a:lnTo>
                  <a:pt x="616017" y="1968445"/>
                </a:lnTo>
                <a:lnTo>
                  <a:pt x="1212882" y="1968445"/>
                </a:lnTo>
                <a:lnTo>
                  <a:pt x="1212882" y="1974823"/>
                </a:lnTo>
                <a:lnTo>
                  <a:pt x="1219225" y="1974823"/>
                </a:lnTo>
                <a:lnTo>
                  <a:pt x="1219225" y="1971669"/>
                </a:lnTo>
                <a:lnTo>
                  <a:pt x="1219225" y="1971669"/>
                </a:lnTo>
                <a:lnTo>
                  <a:pt x="1219225" y="1968445"/>
                </a:lnTo>
                <a:lnTo>
                  <a:pt x="1212882" y="1968445"/>
                </a:lnTo>
                <a:lnTo>
                  <a:pt x="1212882" y="1371596"/>
                </a:lnTo>
                <a:lnTo>
                  <a:pt x="616017" y="1371596"/>
                </a:lnTo>
                <a:moveTo>
                  <a:pt x="3054344" y="1371596"/>
                </a:moveTo>
                <a:lnTo>
                  <a:pt x="3054344" y="1968445"/>
                </a:lnTo>
                <a:lnTo>
                  <a:pt x="3651209" y="1968445"/>
                </a:lnTo>
                <a:lnTo>
                  <a:pt x="3651209" y="1974823"/>
                </a:lnTo>
                <a:lnTo>
                  <a:pt x="3657552" y="1974823"/>
                </a:lnTo>
                <a:lnTo>
                  <a:pt x="3657552" y="1968445"/>
                </a:lnTo>
                <a:lnTo>
                  <a:pt x="3651209" y="1968445"/>
                </a:lnTo>
                <a:lnTo>
                  <a:pt x="3651209" y="1371596"/>
                </a:lnTo>
                <a:lnTo>
                  <a:pt x="3054344" y="1371596"/>
                </a:lnTo>
                <a:moveTo>
                  <a:pt x="2444793" y="1371596"/>
                </a:moveTo>
                <a:lnTo>
                  <a:pt x="2444793" y="1968445"/>
                </a:lnTo>
                <a:lnTo>
                  <a:pt x="3041658" y="1968445"/>
                </a:lnTo>
                <a:lnTo>
                  <a:pt x="3041658" y="1974823"/>
                </a:lnTo>
                <a:lnTo>
                  <a:pt x="3048001" y="1974823"/>
                </a:lnTo>
                <a:lnTo>
                  <a:pt x="3048001" y="1968445"/>
                </a:lnTo>
                <a:lnTo>
                  <a:pt x="3041658" y="1968445"/>
                </a:lnTo>
                <a:lnTo>
                  <a:pt x="3041658" y="1371596"/>
                </a:lnTo>
                <a:lnTo>
                  <a:pt x="2444793" y="1371596"/>
                </a:lnTo>
                <a:moveTo>
                  <a:pt x="1835119" y="1371596"/>
                </a:moveTo>
                <a:lnTo>
                  <a:pt x="1835119" y="1968445"/>
                </a:lnTo>
                <a:lnTo>
                  <a:pt x="2431984" y="1968445"/>
                </a:lnTo>
                <a:lnTo>
                  <a:pt x="2431984" y="1974823"/>
                </a:lnTo>
                <a:lnTo>
                  <a:pt x="2438327" y="1974823"/>
                </a:lnTo>
                <a:lnTo>
                  <a:pt x="2438327" y="1968445"/>
                </a:lnTo>
                <a:lnTo>
                  <a:pt x="2431984" y="1968445"/>
                </a:lnTo>
                <a:lnTo>
                  <a:pt x="2431984" y="1371596"/>
                </a:lnTo>
                <a:lnTo>
                  <a:pt x="1835119" y="1371596"/>
                </a:lnTo>
                <a:moveTo>
                  <a:pt x="1225568" y="1371596"/>
                </a:moveTo>
                <a:lnTo>
                  <a:pt x="1225568" y="1371596"/>
                </a:lnTo>
                <a:lnTo>
                  <a:pt x="1225568" y="1371596"/>
                </a:lnTo>
                <a:lnTo>
                  <a:pt x="1225568" y="1968445"/>
                </a:lnTo>
                <a:lnTo>
                  <a:pt x="1822433" y="1968445"/>
                </a:lnTo>
                <a:lnTo>
                  <a:pt x="1822433" y="1828817"/>
                </a:lnTo>
                <a:lnTo>
                  <a:pt x="1822433" y="1828817"/>
                </a:lnTo>
                <a:lnTo>
                  <a:pt x="1822433" y="1371596"/>
                </a:lnTo>
                <a:lnTo>
                  <a:pt x="1225568" y="1371596"/>
                </a:lnTo>
                <a:moveTo>
                  <a:pt x="6102345" y="1371596"/>
                </a:moveTo>
                <a:lnTo>
                  <a:pt x="6102345" y="1828817"/>
                </a:lnTo>
                <a:lnTo>
                  <a:pt x="6102345" y="1968445"/>
                </a:lnTo>
                <a:lnTo>
                  <a:pt x="6699210" y="1968445"/>
                </a:lnTo>
                <a:lnTo>
                  <a:pt x="6699210" y="1828817"/>
                </a:lnTo>
                <a:lnTo>
                  <a:pt x="6699210" y="1371596"/>
                </a:lnTo>
                <a:lnTo>
                  <a:pt x="6102345" y="1371596"/>
                </a:lnTo>
                <a:moveTo>
                  <a:pt x="5492793" y="1371596"/>
                </a:moveTo>
                <a:lnTo>
                  <a:pt x="5492793" y="1968445"/>
                </a:lnTo>
                <a:lnTo>
                  <a:pt x="6089658" y="1968445"/>
                </a:lnTo>
                <a:lnTo>
                  <a:pt x="6089658" y="1828817"/>
                </a:lnTo>
                <a:lnTo>
                  <a:pt x="6089658" y="1371596"/>
                </a:lnTo>
                <a:lnTo>
                  <a:pt x="5492793" y="1371596"/>
                </a:lnTo>
                <a:moveTo>
                  <a:pt x="4883120" y="1371596"/>
                </a:moveTo>
                <a:lnTo>
                  <a:pt x="4883120" y="1968445"/>
                </a:lnTo>
                <a:lnTo>
                  <a:pt x="5479985" y="1968445"/>
                </a:lnTo>
                <a:lnTo>
                  <a:pt x="5479985" y="1828817"/>
                </a:lnTo>
                <a:lnTo>
                  <a:pt x="5479985" y="1828817"/>
                </a:lnTo>
                <a:lnTo>
                  <a:pt x="5479985" y="1371596"/>
                </a:lnTo>
                <a:lnTo>
                  <a:pt x="4883120" y="1371596"/>
                </a:lnTo>
                <a:moveTo>
                  <a:pt x="3664017" y="1371596"/>
                </a:moveTo>
                <a:lnTo>
                  <a:pt x="3664017" y="1371596"/>
                </a:lnTo>
                <a:lnTo>
                  <a:pt x="3664017" y="1371596"/>
                </a:lnTo>
                <a:lnTo>
                  <a:pt x="3664017" y="1968445"/>
                </a:lnTo>
                <a:lnTo>
                  <a:pt x="4260882" y="1968445"/>
                </a:lnTo>
                <a:lnTo>
                  <a:pt x="4260882" y="1828817"/>
                </a:lnTo>
                <a:lnTo>
                  <a:pt x="4260882" y="1828817"/>
                </a:lnTo>
                <a:lnTo>
                  <a:pt x="4260882" y="1371596"/>
                </a:lnTo>
                <a:lnTo>
                  <a:pt x="3664017" y="1371596"/>
                </a:lnTo>
                <a:moveTo>
                  <a:pt x="8540794" y="1371596"/>
                </a:moveTo>
                <a:lnTo>
                  <a:pt x="8540794" y="1828817"/>
                </a:lnTo>
                <a:lnTo>
                  <a:pt x="8540794" y="1968445"/>
                </a:lnTo>
                <a:lnTo>
                  <a:pt x="9137659" y="1968445"/>
                </a:lnTo>
                <a:lnTo>
                  <a:pt x="9137659" y="1828817"/>
                </a:lnTo>
                <a:lnTo>
                  <a:pt x="9137659" y="1371596"/>
                </a:lnTo>
                <a:lnTo>
                  <a:pt x="8540794" y="1371596"/>
                </a:lnTo>
                <a:moveTo>
                  <a:pt x="7931121" y="1371596"/>
                </a:moveTo>
                <a:lnTo>
                  <a:pt x="7931121" y="1828817"/>
                </a:lnTo>
                <a:lnTo>
                  <a:pt x="7931121" y="1968445"/>
                </a:lnTo>
                <a:lnTo>
                  <a:pt x="8527986" y="1968445"/>
                </a:lnTo>
                <a:lnTo>
                  <a:pt x="8527986" y="1828817"/>
                </a:lnTo>
                <a:lnTo>
                  <a:pt x="8527986" y="1371596"/>
                </a:lnTo>
                <a:lnTo>
                  <a:pt x="7931121" y="1371596"/>
                </a:lnTo>
                <a:moveTo>
                  <a:pt x="7321569" y="1371596"/>
                </a:moveTo>
                <a:lnTo>
                  <a:pt x="7321569" y="1828817"/>
                </a:lnTo>
                <a:lnTo>
                  <a:pt x="7321569" y="1968445"/>
                </a:lnTo>
                <a:lnTo>
                  <a:pt x="7918434" y="1968445"/>
                </a:lnTo>
                <a:lnTo>
                  <a:pt x="7918434" y="1828817"/>
                </a:lnTo>
                <a:lnTo>
                  <a:pt x="7918434" y="1371596"/>
                </a:lnTo>
                <a:lnTo>
                  <a:pt x="7321569" y="1371596"/>
                </a:lnTo>
                <a:moveTo>
                  <a:pt x="11588795" y="1371596"/>
                </a:moveTo>
                <a:lnTo>
                  <a:pt x="11588795" y="1828817"/>
                </a:lnTo>
                <a:lnTo>
                  <a:pt x="11588795" y="1968445"/>
                </a:lnTo>
                <a:lnTo>
                  <a:pt x="12185660" y="1968445"/>
                </a:lnTo>
                <a:lnTo>
                  <a:pt x="12185660" y="1828817"/>
                </a:lnTo>
                <a:lnTo>
                  <a:pt x="12185660" y="1371596"/>
                </a:lnTo>
                <a:lnTo>
                  <a:pt x="11588795" y="1371596"/>
                </a:lnTo>
                <a:moveTo>
                  <a:pt x="10979121" y="1371596"/>
                </a:moveTo>
                <a:lnTo>
                  <a:pt x="10979121" y="1828817"/>
                </a:lnTo>
                <a:lnTo>
                  <a:pt x="10979121" y="1968445"/>
                </a:lnTo>
                <a:lnTo>
                  <a:pt x="11575986" y="1968445"/>
                </a:lnTo>
                <a:lnTo>
                  <a:pt x="11575986" y="1828817"/>
                </a:lnTo>
                <a:lnTo>
                  <a:pt x="11575986" y="1371596"/>
                </a:lnTo>
                <a:lnTo>
                  <a:pt x="10979121" y="1371596"/>
                </a:lnTo>
                <a:moveTo>
                  <a:pt x="10369570" y="1371596"/>
                </a:moveTo>
                <a:lnTo>
                  <a:pt x="10369570" y="1828817"/>
                </a:lnTo>
                <a:lnTo>
                  <a:pt x="10369570" y="1968445"/>
                </a:lnTo>
                <a:lnTo>
                  <a:pt x="10966435" y="1968445"/>
                </a:lnTo>
                <a:lnTo>
                  <a:pt x="10966435" y="1828817"/>
                </a:lnTo>
                <a:lnTo>
                  <a:pt x="10966435" y="1371596"/>
                </a:lnTo>
                <a:lnTo>
                  <a:pt x="10369570" y="1371596"/>
                </a:lnTo>
                <a:moveTo>
                  <a:pt x="9759897" y="1371596"/>
                </a:moveTo>
                <a:lnTo>
                  <a:pt x="9759897" y="1828817"/>
                </a:lnTo>
                <a:lnTo>
                  <a:pt x="9759897" y="1968445"/>
                </a:lnTo>
                <a:lnTo>
                  <a:pt x="10356762" y="1968445"/>
                </a:lnTo>
                <a:lnTo>
                  <a:pt x="10356762" y="1828817"/>
                </a:lnTo>
                <a:lnTo>
                  <a:pt x="10356762" y="1371596"/>
                </a:lnTo>
                <a:lnTo>
                  <a:pt x="9759897" y="1371596"/>
                </a:lnTo>
                <a:moveTo>
                  <a:pt x="9150345" y="1371596"/>
                </a:moveTo>
                <a:lnTo>
                  <a:pt x="9150345" y="1371596"/>
                </a:lnTo>
                <a:lnTo>
                  <a:pt x="9150345" y="1828817"/>
                </a:lnTo>
                <a:lnTo>
                  <a:pt x="9150345" y="1968445"/>
                </a:lnTo>
                <a:lnTo>
                  <a:pt x="9747210" y="1968445"/>
                </a:lnTo>
                <a:lnTo>
                  <a:pt x="9747210" y="1828817"/>
                </a:lnTo>
                <a:lnTo>
                  <a:pt x="9747210" y="1371596"/>
                </a:lnTo>
                <a:lnTo>
                  <a:pt x="9150345" y="1371596"/>
                </a:lnTo>
                <a:moveTo>
                  <a:pt x="616017" y="761990"/>
                </a:moveTo>
                <a:lnTo>
                  <a:pt x="616017" y="761990"/>
                </a:lnTo>
                <a:lnTo>
                  <a:pt x="616017" y="761990"/>
                </a:lnTo>
                <a:lnTo>
                  <a:pt x="616017" y="1355891"/>
                </a:lnTo>
                <a:lnTo>
                  <a:pt x="1212882" y="1355891"/>
                </a:lnTo>
                <a:lnTo>
                  <a:pt x="1212882" y="1362063"/>
                </a:lnTo>
                <a:lnTo>
                  <a:pt x="1219225" y="1362063"/>
                </a:lnTo>
                <a:lnTo>
                  <a:pt x="1219225" y="1355891"/>
                </a:lnTo>
                <a:lnTo>
                  <a:pt x="1212882" y="1355891"/>
                </a:lnTo>
                <a:lnTo>
                  <a:pt x="1212882" y="761990"/>
                </a:lnTo>
                <a:lnTo>
                  <a:pt x="616017" y="761990"/>
                </a:lnTo>
                <a:moveTo>
                  <a:pt x="1225568" y="761990"/>
                </a:moveTo>
                <a:lnTo>
                  <a:pt x="1225568" y="761990"/>
                </a:lnTo>
                <a:lnTo>
                  <a:pt x="1225568" y="761990"/>
                </a:lnTo>
                <a:lnTo>
                  <a:pt x="1225568" y="1355891"/>
                </a:lnTo>
                <a:lnTo>
                  <a:pt x="1822433" y="1355891"/>
                </a:lnTo>
                <a:lnTo>
                  <a:pt x="1822433" y="1362063"/>
                </a:lnTo>
                <a:lnTo>
                  <a:pt x="1828776" y="1362063"/>
                </a:lnTo>
                <a:lnTo>
                  <a:pt x="1828776" y="1355891"/>
                </a:lnTo>
                <a:lnTo>
                  <a:pt x="1822433" y="1355891"/>
                </a:lnTo>
                <a:lnTo>
                  <a:pt x="1822433" y="761990"/>
                </a:lnTo>
                <a:lnTo>
                  <a:pt x="1225568" y="761990"/>
                </a:lnTo>
                <a:moveTo>
                  <a:pt x="1835241" y="761990"/>
                </a:moveTo>
                <a:lnTo>
                  <a:pt x="1835241" y="761990"/>
                </a:lnTo>
                <a:lnTo>
                  <a:pt x="1835241" y="761990"/>
                </a:lnTo>
                <a:lnTo>
                  <a:pt x="1835241" y="1355891"/>
                </a:lnTo>
                <a:lnTo>
                  <a:pt x="2432106" y="1355891"/>
                </a:lnTo>
                <a:lnTo>
                  <a:pt x="2432106" y="1362063"/>
                </a:lnTo>
                <a:lnTo>
                  <a:pt x="2438449" y="1362063"/>
                </a:lnTo>
                <a:lnTo>
                  <a:pt x="2438449" y="1355891"/>
                </a:lnTo>
                <a:lnTo>
                  <a:pt x="2432106" y="1355891"/>
                </a:lnTo>
                <a:lnTo>
                  <a:pt x="2432106" y="761990"/>
                </a:lnTo>
                <a:lnTo>
                  <a:pt x="1835241" y="761990"/>
                </a:lnTo>
                <a:moveTo>
                  <a:pt x="2444793" y="761990"/>
                </a:moveTo>
                <a:lnTo>
                  <a:pt x="2444793" y="761990"/>
                </a:lnTo>
                <a:lnTo>
                  <a:pt x="2444793" y="761990"/>
                </a:lnTo>
                <a:lnTo>
                  <a:pt x="2444793" y="1355891"/>
                </a:lnTo>
                <a:lnTo>
                  <a:pt x="3041658" y="1355891"/>
                </a:lnTo>
                <a:lnTo>
                  <a:pt x="3041658" y="1362063"/>
                </a:lnTo>
                <a:lnTo>
                  <a:pt x="3048001" y="1362063"/>
                </a:lnTo>
                <a:lnTo>
                  <a:pt x="3048001" y="1355891"/>
                </a:lnTo>
                <a:lnTo>
                  <a:pt x="3041658" y="1355891"/>
                </a:lnTo>
                <a:lnTo>
                  <a:pt x="3041658" y="761990"/>
                </a:lnTo>
                <a:lnTo>
                  <a:pt x="2444793" y="761990"/>
                </a:lnTo>
                <a:moveTo>
                  <a:pt x="3664017" y="761990"/>
                </a:moveTo>
                <a:lnTo>
                  <a:pt x="3664017" y="761990"/>
                </a:lnTo>
                <a:lnTo>
                  <a:pt x="3664017" y="761990"/>
                </a:lnTo>
                <a:lnTo>
                  <a:pt x="3664017" y="1355891"/>
                </a:lnTo>
                <a:lnTo>
                  <a:pt x="4260882" y="1355891"/>
                </a:lnTo>
                <a:lnTo>
                  <a:pt x="4260882" y="1362063"/>
                </a:lnTo>
                <a:lnTo>
                  <a:pt x="4267225" y="1362063"/>
                </a:lnTo>
                <a:lnTo>
                  <a:pt x="4267225" y="1362063"/>
                </a:lnTo>
                <a:lnTo>
                  <a:pt x="4267225" y="1355891"/>
                </a:lnTo>
                <a:lnTo>
                  <a:pt x="4260882" y="1355891"/>
                </a:lnTo>
                <a:lnTo>
                  <a:pt x="4260882" y="761990"/>
                </a:lnTo>
                <a:lnTo>
                  <a:pt x="3664017" y="761990"/>
                </a:lnTo>
                <a:moveTo>
                  <a:pt x="4273569" y="761990"/>
                </a:moveTo>
                <a:lnTo>
                  <a:pt x="4273569" y="761990"/>
                </a:lnTo>
                <a:lnTo>
                  <a:pt x="4273569" y="761990"/>
                </a:lnTo>
                <a:lnTo>
                  <a:pt x="4273569" y="1355891"/>
                </a:lnTo>
                <a:lnTo>
                  <a:pt x="4870434" y="1355891"/>
                </a:lnTo>
                <a:lnTo>
                  <a:pt x="4870434" y="1362063"/>
                </a:lnTo>
                <a:lnTo>
                  <a:pt x="4876777" y="1362063"/>
                </a:lnTo>
                <a:lnTo>
                  <a:pt x="4876777" y="1355891"/>
                </a:lnTo>
                <a:lnTo>
                  <a:pt x="4870434" y="1355891"/>
                </a:lnTo>
                <a:lnTo>
                  <a:pt x="4870434" y="761990"/>
                </a:lnTo>
                <a:lnTo>
                  <a:pt x="4273569" y="761990"/>
                </a:lnTo>
                <a:moveTo>
                  <a:pt x="4883120" y="761990"/>
                </a:moveTo>
                <a:lnTo>
                  <a:pt x="4883120" y="761990"/>
                </a:lnTo>
                <a:lnTo>
                  <a:pt x="4883120" y="1355891"/>
                </a:lnTo>
                <a:lnTo>
                  <a:pt x="5479985" y="1355891"/>
                </a:lnTo>
                <a:lnTo>
                  <a:pt x="5479985" y="1362063"/>
                </a:lnTo>
                <a:lnTo>
                  <a:pt x="5486328" y="1362063"/>
                </a:lnTo>
                <a:lnTo>
                  <a:pt x="5486328" y="1355891"/>
                </a:lnTo>
                <a:lnTo>
                  <a:pt x="5479985" y="1355891"/>
                </a:lnTo>
                <a:lnTo>
                  <a:pt x="5479985" y="761990"/>
                </a:lnTo>
                <a:lnTo>
                  <a:pt x="4883120" y="761990"/>
                </a:lnTo>
                <a:moveTo>
                  <a:pt x="5492793" y="761990"/>
                </a:moveTo>
                <a:lnTo>
                  <a:pt x="5492793" y="761990"/>
                </a:lnTo>
                <a:lnTo>
                  <a:pt x="5492793" y="761990"/>
                </a:lnTo>
                <a:lnTo>
                  <a:pt x="5492793" y="1355891"/>
                </a:lnTo>
                <a:lnTo>
                  <a:pt x="6089658" y="1355891"/>
                </a:lnTo>
                <a:lnTo>
                  <a:pt x="6089658" y="1362063"/>
                </a:lnTo>
                <a:lnTo>
                  <a:pt x="6096001" y="1362063"/>
                </a:lnTo>
                <a:lnTo>
                  <a:pt x="6096001" y="1355891"/>
                </a:lnTo>
                <a:lnTo>
                  <a:pt x="6089658" y="1355891"/>
                </a:lnTo>
                <a:lnTo>
                  <a:pt x="6089658" y="761990"/>
                </a:lnTo>
                <a:lnTo>
                  <a:pt x="5492793" y="761990"/>
                </a:lnTo>
                <a:moveTo>
                  <a:pt x="6102345" y="761990"/>
                </a:moveTo>
                <a:lnTo>
                  <a:pt x="6102345" y="761990"/>
                </a:lnTo>
                <a:lnTo>
                  <a:pt x="6102345" y="1355891"/>
                </a:lnTo>
                <a:lnTo>
                  <a:pt x="6699210" y="1355891"/>
                </a:lnTo>
                <a:lnTo>
                  <a:pt x="6699210" y="1362063"/>
                </a:lnTo>
                <a:lnTo>
                  <a:pt x="6705553" y="1362063"/>
                </a:lnTo>
                <a:lnTo>
                  <a:pt x="6705553" y="1355891"/>
                </a:lnTo>
                <a:lnTo>
                  <a:pt x="6699210" y="1355891"/>
                </a:lnTo>
                <a:lnTo>
                  <a:pt x="6699210" y="761990"/>
                </a:lnTo>
                <a:lnTo>
                  <a:pt x="6102345" y="761990"/>
                </a:lnTo>
                <a:moveTo>
                  <a:pt x="6711896" y="761990"/>
                </a:moveTo>
                <a:lnTo>
                  <a:pt x="6711896" y="761990"/>
                </a:lnTo>
                <a:lnTo>
                  <a:pt x="6711896" y="1355891"/>
                </a:lnTo>
                <a:lnTo>
                  <a:pt x="7308761" y="1355891"/>
                </a:lnTo>
                <a:lnTo>
                  <a:pt x="7308761" y="1362063"/>
                </a:lnTo>
                <a:lnTo>
                  <a:pt x="7315104" y="1362063"/>
                </a:lnTo>
                <a:lnTo>
                  <a:pt x="7315104" y="1355891"/>
                </a:lnTo>
                <a:lnTo>
                  <a:pt x="7308761" y="1355891"/>
                </a:lnTo>
                <a:lnTo>
                  <a:pt x="7308761" y="761990"/>
                </a:lnTo>
                <a:lnTo>
                  <a:pt x="6711896" y="761990"/>
                </a:lnTo>
                <a:moveTo>
                  <a:pt x="7321569" y="761990"/>
                </a:moveTo>
                <a:lnTo>
                  <a:pt x="7321569" y="761990"/>
                </a:lnTo>
                <a:lnTo>
                  <a:pt x="7321569" y="1355891"/>
                </a:lnTo>
                <a:lnTo>
                  <a:pt x="7918434" y="1355891"/>
                </a:lnTo>
                <a:lnTo>
                  <a:pt x="7918434" y="1362063"/>
                </a:lnTo>
                <a:lnTo>
                  <a:pt x="7924778" y="1362063"/>
                </a:lnTo>
                <a:lnTo>
                  <a:pt x="7924778" y="1355891"/>
                </a:lnTo>
                <a:lnTo>
                  <a:pt x="7918434" y="1355891"/>
                </a:lnTo>
                <a:lnTo>
                  <a:pt x="7918434" y="761990"/>
                </a:lnTo>
                <a:lnTo>
                  <a:pt x="7321569" y="761990"/>
                </a:lnTo>
                <a:moveTo>
                  <a:pt x="7931121" y="761990"/>
                </a:moveTo>
                <a:lnTo>
                  <a:pt x="7931121" y="761990"/>
                </a:lnTo>
                <a:lnTo>
                  <a:pt x="7931121" y="1355891"/>
                </a:lnTo>
                <a:lnTo>
                  <a:pt x="8527986" y="1355891"/>
                </a:lnTo>
                <a:lnTo>
                  <a:pt x="8527986" y="1362063"/>
                </a:lnTo>
                <a:lnTo>
                  <a:pt x="8534329" y="1362063"/>
                </a:lnTo>
                <a:lnTo>
                  <a:pt x="8534329" y="1355891"/>
                </a:lnTo>
                <a:lnTo>
                  <a:pt x="8527986" y="1355891"/>
                </a:lnTo>
                <a:lnTo>
                  <a:pt x="8527986" y="761990"/>
                </a:lnTo>
                <a:lnTo>
                  <a:pt x="7931121" y="761990"/>
                </a:lnTo>
                <a:moveTo>
                  <a:pt x="9150345" y="761990"/>
                </a:moveTo>
                <a:lnTo>
                  <a:pt x="9150345" y="761990"/>
                </a:lnTo>
                <a:lnTo>
                  <a:pt x="9150345" y="1355891"/>
                </a:lnTo>
                <a:lnTo>
                  <a:pt x="9747210" y="1355891"/>
                </a:lnTo>
                <a:lnTo>
                  <a:pt x="9747210" y="1362063"/>
                </a:lnTo>
                <a:lnTo>
                  <a:pt x="9753554" y="1362063"/>
                </a:lnTo>
                <a:lnTo>
                  <a:pt x="9753554" y="1355891"/>
                </a:lnTo>
                <a:lnTo>
                  <a:pt x="9747210" y="1355891"/>
                </a:lnTo>
                <a:lnTo>
                  <a:pt x="9747210" y="761990"/>
                </a:lnTo>
                <a:lnTo>
                  <a:pt x="9150345" y="761990"/>
                </a:lnTo>
                <a:moveTo>
                  <a:pt x="9759897" y="761990"/>
                </a:moveTo>
                <a:lnTo>
                  <a:pt x="9759897" y="761990"/>
                </a:lnTo>
                <a:lnTo>
                  <a:pt x="9759897" y="1355891"/>
                </a:lnTo>
                <a:lnTo>
                  <a:pt x="10356762" y="1355891"/>
                </a:lnTo>
                <a:lnTo>
                  <a:pt x="10356762" y="1362063"/>
                </a:lnTo>
                <a:lnTo>
                  <a:pt x="10363105" y="1362063"/>
                </a:lnTo>
                <a:lnTo>
                  <a:pt x="10363105" y="1355891"/>
                </a:lnTo>
                <a:lnTo>
                  <a:pt x="10356762" y="1355891"/>
                </a:lnTo>
                <a:lnTo>
                  <a:pt x="10356762" y="761990"/>
                </a:lnTo>
                <a:lnTo>
                  <a:pt x="9759897" y="761990"/>
                </a:lnTo>
                <a:moveTo>
                  <a:pt x="10369570" y="761990"/>
                </a:moveTo>
                <a:lnTo>
                  <a:pt x="10369570" y="761990"/>
                </a:lnTo>
                <a:lnTo>
                  <a:pt x="10369570" y="1355891"/>
                </a:lnTo>
                <a:lnTo>
                  <a:pt x="10966435" y="1355891"/>
                </a:lnTo>
                <a:lnTo>
                  <a:pt x="10966435" y="1362063"/>
                </a:lnTo>
                <a:lnTo>
                  <a:pt x="10972778" y="1362063"/>
                </a:lnTo>
                <a:lnTo>
                  <a:pt x="10972778" y="1355891"/>
                </a:lnTo>
                <a:lnTo>
                  <a:pt x="10966435" y="1355891"/>
                </a:lnTo>
                <a:lnTo>
                  <a:pt x="10966435" y="761990"/>
                </a:lnTo>
                <a:lnTo>
                  <a:pt x="10369570" y="761990"/>
                </a:lnTo>
                <a:moveTo>
                  <a:pt x="10979121" y="761990"/>
                </a:moveTo>
                <a:lnTo>
                  <a:pt x="10979121" y="761990"/>
                </a:lnTo>
                <a:lnTo>
                  <a:pt x="10979121" y="1355891"/>
                </a:lnTo>
                <a:lnTo>
                  <a:pt x="11575986" y="1355891"/>
                </a:lnTo>
                <a:lnTo>
                  <a:pt x="11575986" y="1362063"/>
                </a:lnTo>
                <a:lnTo>
                  <a:pt x="11582330" y="1362063"/>
                </a:lnTo>
                <a:lnTo>
                  <a:pt x="11582330" y="1355891"/>
                </a:lnTo>
                <a:lnTo>
                  <a:pt x="11575986" y="1355891"/>
                </a:lnTo>
                <a:lnTo>
                  <a:pt x="11575986" y="761990"/>
                </a:lnTo>
                <a:lnTo>
                  <a:pt x="10979121" y="761990"/>
                </a:lnTo>
                <a:moveTo>
                  <a:pt x="11588795" y="761990"/>
                </a:moveTo>
                <a:lnTo>
                  <a:pt x="11588795" y="761990"/>
                </a:lnTo>
                <a:lnTo>
                  <a:pt x="11588795" y="1355891"/>
                </a:lnTo>
                <a:lnTo>
                  <a:pt x="12185660" y="1355891"/>
                </a:lnTo>
                <a:lnTo>
                  <a:pt x="12185660" y="1362063"/>
                </a:lnTo>
                <a:lnTo>
                  <a:pt x="12192003" y="1362063"/>
                </a:lnTo>
                <a:lnTo>
                  <a:pt x="12192003" y="1355891"/>
                </a:lnTo>
                <a:lnTo>
                  <a:pt x="12185660" y="1355891"/>
                </a:lnTo>
                <a:lnTo>
                  <a:pt x="12185660" y="761990"/>
                </a:lnTo>
                <a:lnTo>
                  <a:pt x="11588795" y="761990"/>
                </a:lnTo>
                <a:moveTo>
                  <a:pt x="12185660" y="0"/>
                </a:moveTo>
                <a:lnTo>
                  <a:pt x="12198346" y="0"/>
                </a:lnTo>
                <a:lnTo>
                  <a:pt x="12198346" y="609606"/>
                </a:lnTo>
                <a:lnTo>
                  <a:pt x="12198346" y="754172"/>
                </a:lnTo>
                <a:lnTo>
                  <a:pt x="12198346" y="762058"/>
                </a:lnTo>
                <a:lnTo>
                  <a:pt x="12198346" y="1362132"/>
                </a:lnTo>
                <a:lnTo>
                  <a:pt x="12198346" y="1363777"/>
                </a:lnTo>
                <a:lnTo>
                  <a:pt x="12198346" y="1371664"/>
                </a:lnTo>
                <a:lnTo>
                  <a:pt x="12198346" y="1828886"/>
                </a:lnTo>
                <a:lnTo>
                  <a:pt x="12198346" y="1974892"/>
                </a:lnTo>
                <a:lnTo>
                  <a:pt x="12198346" y="1981270"/>
                </a:lnTo>
                <a:lnTo>
                  <a:pt x="12198346" y="2581343"/>
                </a:lnTo>
                <a:lnTo>
                  <a:pt x="12198346" y="2582989"/>
                </a:lnTo>
                <a:lnTo>
                  <a:pt x="12198346" y="2590876"/>
                </a:lnTo>
                <a:lnTo>
                  <a:pt x="12198346" y="3194103"/>
                </a:lnTo>
                <a:lnTo>
                  <a:pt x="12198346" y="3200481"/>
                </a:lnTo>
                <a:lnTo>
                  <a:pt x="12198346" y="3200481"/>
                </a:lnTo>
                <a:lnTo>
                  <a:pt x="12198346" y="3803778"/>
                </a:lnTo>
                <a:lnTo>
                  <a:pt x="12198346" y="3810087"/>
                </a:lnTo>
                <a:lnTo>
                  <a:pt x="12198346" y="4413383"/>
                </a:lnTo>
                <a:lnTo>
                  <a:pt x="12198346" y="4419693"/>
                </a:lnTo>
                <a:lnTo>
                  <a:pt x="12198346" y="5016611"/>
                </a:lnTo>
                <a:lnTo>
                  <a:pt x="12198346" y="5023058"/>
                </a:lnTo>
                <a:lnTo>
                  <a:pt x="12198346" y="5029367"/>
                </a:lnTo>
                <a:lnTo>
                  <a:pt x="12198346" y="5632526"/>
                </a:lnTo>
                <a:lnTo>
                  <a:pt x="12198346" y="5638973"/>
                </a:lnTo>
                <a:lnTo>
                  <a:pt x="12192003" y="5638973"/>
                </a:lnTo>
                <a:lnTo>
                  <a:pt x="11588795" y="5638973"/>
                </a:lnTo>
                <a:lnTo>
                  <a:pt x="11582451" y="5638973"/>
                </a:lnTo>
                <a:lnTo>
                  <a:pt x="10979243" y="5638973"/>
                </a:lnTo>
                <a:lnTo>
                  <a:pt x="10972900" y="5638973"/>
                </a:lnTo>
                <a:lnTo>
                  <a:pt x="10972900" y="5643705"/>
                </a:lnTo>
                <a:lnTo>
                  <a:pt x="10979243" y="5643705"/>
                </a:lnTo>
                <a:lnTo>
                  <a:pt x="10979243" y="6236097"/>
                </a:lnTo>
                <a:lnTo>
                  <a:pt x="11576108" y="6236097"/>
                </a:lnTo>
                <a:lnTo>
                  <a:pt x="11576108" y="6242338"/>
                </a:lnTo>
                <a:lnTo>
                  <a:pt x="11582451" y="6242338"/>
                </a:lnTo>
                <a:lnTo>
                  <a:pt x="11582451" y="6236097"/>
                </a:lnTo>
                <a:lnTo>
                  <a:pt x="11576108" y="6236097"/>
                </a:lnTo>
                <a:lnTo>
                  <a:pt x="11576108" y="5643705"/>
                </a:lnTo>
                <a:lnTo>
                  <a:pt x="11588794" y="5643705"/>
                </a:lnTo>
                <a:lnTo>
                  <a:pt x="11588794" y="6236097"/>
                </a:lnTo>
                <a:lnTo>
                  <a:pt x="12185659" y="6236097"/>
                </a:lnTo>
                <a:lnTo>
                  <a:pt x="12185659" y="6242338"/>
                </a:lnTo>
                <a:lnTo>
                  <a:pt x="12192003" y="6242338"/>
                </a:lnTo>
                <a:lnTo>
                  <a:pt x="12192003" y="6236097"/>
                </a:lnTo>
                <a:lnTo>
                  <a:pt x="12185659" y="6236097"/>
                </a:lnTo>
                <a:lnTo>
                  <a:pt x="12185659" y="5643705"/>
                </a:lnTo>
                <a:lnTo>
                  <a:pt x="12198346" y="5643705"/>
                </a:lnTo>
                <a:lnTo>
                  <a:pt x="12198346" y="6242338"/>
                </a:lnTo>
                <a:lnTo>
                  <a:pt x="12198346" y="6248578"/>
                </a:lnTo>
                <a:lnTo>
                  <a:pt x="12192003" y="6248578"/>
                </a:lnTo>
                <a:lnTo>
                  <a:pt x="11588794" y="6248578"/>
                </a:lnTo>
                <a:lnTo>
                  <a:pt x="11582451" y="6248578"/>
                </a:lnTo>
                <a:lnTo>
                  <a:pt x="10979243" y="6248578"/>
                </a:lnTo>
                <a:lnTo>
                  <a:pt x="10972900" y="6248578"/>
                </a:lnTo>
                <a:lnTo>
                  <a:pt x="10369691" y="6248578"/>
                </a:lnTo>
                <a:lnTo>
                  <a:pt x="10363348" y="6248578"/>
                </a:lnTo>
                <a:lnTo>
                  <a:pt x="9760140" y="6248578"/>
                </a:lnTo>
                <a:lnTo>
                  <a:pt x="9753797" y="6248578"/>
                </a:lnTo>
                <a:lnTo>
                  <a:pt x="9150589" y="6248578"/>
                </a:lnTo>
                <a:lnTo>
                  <a:pt x="9144245" y="6248578"/>
                </a:lnTo>
                <a:lnTo>
                  <a:pt x="8541037" y="6248578"/>
                </a:lnTo>
                <a:lnTo>
                  <a:pt x="8534694" y="6248578"/>
                </a:lnTo>
                <a:lnTo>
                  <a:pt x="7931486" y="6248578"/>
                </a:lnTo>
                <a:lnTo>
                  <a:pt x="7925143" y="6248578"/>
                </a:lnTo>
                <a:lnTo>
                  <a:pt x="7321934" y="6248578"/>
                </a:lnTo>
                <a:lnTo>
                  <a:pt x="7315591" y="6248578"/>
                </a:lnTo>
                <a:lnTo>
                  <a:pt x="6712383" y="6248578"/>
                </a:lnTo>
                <a:lnTo>
                  <a:pt x="6706040" y="6248578"/>
                </a:lnTo>
                <a:lnTo>
                  <a:pt x="6706040" y="6248578"/>
                </a:lnTo>
                <a:lnTo>
                  <a:pt x="6712383" y="6248578"/>
                </a:lnTo>
                <a:lnTo>
                  <a:pt x="6712383" y="6845634"/>
                </a:lnTo>
                <a:lnTo>
                  <a:pt x="7309248" y="6845634"/>
                </a:lnTo>
                <a:lnTo>
                  <a:pt x="7309248" y="6851943"/>
                </a:lnTo>
                <a:lnTo>
                  <a:pt x="7315591" y="6851943"/>
                </a:lnTo>
                <a:lnTo>
                  <a:pt x="7315591" y="6845634"/>
                </a:lnTo>
                <a:lnTo>
                  <a:pt x="7309248" y="6845634"/>
                </a:lnTo>
                <a:lnTo>
                  <a:pt x="7309248" y="6248578"/>
                </a:lnTo>
                <a:lnTo>
                  <a:pt x="7321934" y="6248578"/>
                </a:lnTo>
                <a:lnTo>
                  <a:pt x="7321934" y="6845634"/>
                </a:lnTo>
                <a:lnTo>
                  <a:pt x="7918799" y="6845634"/>
                </a:lnTo>
                <a:lnTo>
                  <a:pt x="7918799" y="6851943"/>
                </a:lnTo>
                <a:lnTo>
                  <a:pt x="7925143" y="6851943"/>
                </a:lnTo>
                <a:lnTo>
                  <a:pt x="7925143" y="6845634"/>
                </a:lnTo>
                <a:lnTo>
                  <a:pt x="7918799" y="6845634"/>
                </a:lnTo>
                <a:lnTo>
                  <a:pt x="7918799" y="6248578"/>
                </a:lnTo>
                <a:lnTo>
                  <a:pt x="7931486" y="6248578"/>
                </a:lnTo>
                <a:lnTo>
                  <a:pt x="7931486" y="6845634"/>
                </a:lnTo>
                <a:lnTo>
                  <a:pt x="8528351" y="6845634"/>
                </a:lnTo>
                <a:lnTo>
                  <a:pt x="8528351" y="6851943"/>
                </a:lnTo>
                <a:lnTo>
                  <a:pt x="8534694" y="6851943"/>
                </a:lnTo>
                <a:lnTo>
                  <a:pt x="8534694" y="6845634"/>
                </a:lnTo>
                <a:lnTo>
                  <a:pt x="8528351" y="6845634"/>
                </a:lnTo>
                <a:lnTo>
                  <a:pt x="8528351" y="6248578"/>
                </a:lnTo>
                <a:lnTo>
                  <a:pt x="8541037" y="6248578"/>
                </a:lnTo>
                <a:lnTo>
                  <a:pt x="8541037" y="6845634"/>
                </a:lnTo>
                <a:lnTo>
                  <a:pt x="9137902" y="6845634"/>
                </a:lnTo>
                <a:lnTo>
                  <a:pt x="9137902" y="6851943"/>
                </a:lnTo>
                <a:lnTo>
                  <a:pt x="9144245" y="6851943"/>
                </a:lnTo>
                <a:lnTo>
                  <a:pt x="9144245" y="6845634"/>
                </a:lnTo>
                <a:lnTo>
                  <a:pt x="9137902" y="6845634"/>
                </a:lnTo>
                <a:lnTo>
                  <a:pt x="9137902" y="6248578"/>
                </a:lnTo>
                <a:lnTo>
                  <a:pt x="9150588" y="6248578"/>
                </a:lnTo>
                <a:lnTo>
                  <a:pt x="9150588" y="6845634"/>
                </a:lnTo>
                <a:lnTo>
                  <a:pt x="9747453" y="6845634"/>
                </a:lnTo>
                <a:lnTo>
                  <a:pt x="9747453" y="6851943"/>
                </a:lnTo>
                <a:lnTo>
                  <a:pt x="9753797" y="6851943"/>
                </a:lnTo>
                <a:lnTo>
                  <a:pt x="9753797" y="6845634"/>
                </a:lnTo>
                <a:lnTo>
                  <a:pt x="9747453" y="6845634"/>
                </a:lnTo>
                <a:lnTo>
                  <a:pt x="9747453" y="6248578"/>
                </a:lnTo>
                <a:lnTo>
                  <a:pt x="9760140" y="6248578"/>
                </a:lnTo>
                <a:lnTo>
                  <a:pt x="9760140" y="6845634"/>
                </a:lnTo>
                <a:lnTo>
                  <a:pt x="10357005" y="6845634"/>
                </a:lnTo>
                <a:lnTo>
                  <a:pt x="10357005" y="6851943"/>
                </a:lnTo>
                <a:lnTo>
                  <a:pt x="10363348" y="6851943"/>
                </a:lnTo>
                <a:lnTo>
                  <a:pt x="10363348" y="6845634"/>
                </a:lnTo>
                <a:lnTo>
                  <a:pt x="10357005" y="6845634"/>
                </a:lnTo>
                <a:lnTo>
                  <a:pt x="10357005" y="6248578"/>
                </a:lnTo>
                <a:lnTo>
                  <a:pt x="10369691" y="6248578"/>
                </a:lnTo>
                <a:lnTo>
                  <a:pt x="10369691" y="6845634"/>
                </a:lnTo>
                <a:lnTo>
                  <a:pt x="10966556" y="6845634"/>
                </a:lnTo>
                <a:lnTo>
                  <a:pt x="10966556" y="6851943"/>
                </a:lnTo>
                <a:lnTo>
                  <a:pt x="10972899" y="6851943"/>
                </a:lnTo>
                <a:lnTo>
                  <a:pt x="10972899" y="6845634"/>
                </a:lnTo>
                <a:lnTo>
                  <a:pt x="10966556" y="6845634"/>
                </a:lnTo>
                <a:lnTo>
                  <a:pt x="10966556" y="6248578"/>
                </a:lnTo>
                <a:lnTo>
                  <a:pt x="10979242" y="6248578"/>
                </a:lnTo>
                <a:lnTo>
                  <a:pt x="10979242" y="6845634"/>
                </a:lnTo>
                <a:lnTo>
                  <a:pt x="11576107" y="6845634"/>
                </a:lnTo>
                <a:lnTo>
                  <a:pt x="11576107" y="6851943"/>
                </a:lnTo>
                <a:lnTo>
                  <a:pt x="11582450" y="6851943"/>
                </a:lnTo>
                <a:lnTo>
                  <a:pt x="11582450" y="6845634"/>
                </a:lnTo>
                <a:lnTo>
                  <a:pt x="11576107" y="6845634"/>
                </a:lnTo>
                <a:lnTo>
                  <a:pt x="11576107" y="6248578"/>
                </a:lnTo>
                <a:lnTo>
                  <a:pt x="11588794" y="6248578"/>
                </a:lnTo>
                <a:lnTo>
                  <a:pt x="11588794" y="6845634"/>
                </a:lnTo>
                <a:lnTo>
                  <a:pt x="12185659" y="6845634"/>
                </a:lnTo>
                <a:lnTo>
                  <a:pt x="12185659" y="6851943"/>
                </a:lnTo>
                <a:lnTo>
                  <a:pt x="12192002" y="6851943"/>
                </a:lnTo>
                <a:lnTo>
                  <a:pt x="12192002" y="6845634"/>
                </a:lnTo>
                <a:lnTo>
                  <a:pt x="12185659" y="6845634"/>
                </a:lnTo>
                <a:lnTo>
                  <a:pt x="12185659" y="6248578"/>
                </a:lnTo>
                <a:lnTo>
                  <a:pt x="12198345" y="6248578"/>
                </a:lnTo>
                <a:lnTo>
                  <a:pt x="12198345" y="6851875"/>
                </a:lnTo>
                <a:lnTo>
                  <a:pt x="12198345" y="6858184"/>
                </a:lnTo>
                <a:lnTo>
                  <a:pt x="12192002" y="6858184"/>
                </a:lnTo>
                <a:lnTo>
                  <a:pt x="11588793" y="6858184"/>
                </a:lnTo>
                <a:lnTo>
                  <a:pt x="11582450" y="6858184"/>
                </a:lnTo>
                <a:lnTo>
                  <a:pt x="10979242" y="6858184"/>
                </a:lnTo>
                <a:lnTo>
                  <a:pt x="10972899" y="6858184"/>
                </a:lnTo>
                <a:lnTo>
                  <a:pt x="10369691" y="6858184"/>
                </a:lnTo>
                <a:lnTo>
                  <a:pt x="10363347" y="6858184"/>
                </a:lnTo>
                <a:lnTo>
                  <a:pt x="9760139" y="6858184"/>
                </a:lnTo>
                <a:lnTo>
                  <a:pt x="9753796" y="6858184"/>
                </a:lnTo>
                <a:lnTo>
                  <a:pt x="9150588" y="6858184"/>
                </a:lnTo>
                <a:lnTo>
                  <a:pt x="9144245" y="6858184"/>
                </a:lnTo>
                <a:lnTo>
                  <a:pt x="8541036" y="6858184"/>
                </a:lnTo>
                <a:lnTo>
                  <a:pt x="8534693" y="6858184"/>
                </a:lnTo>
                <a:lnTo>
                  <a:pt x="7931485" y="6858184"/>
                </a:lnTo>
                <a:lnTo>
                  <a:pt x="7925142" y="6858184"/>
                </a:lnTo>
                <a:lnTo>
                  <a:pt x="7321934" y="6858184"/>
                </a:lnTo>
                <a:lnTo>
                  <a:pt x="7315590" y="6858184"/>
                </a:lnTo>
                <a:lnTo>
                  <a:pt x="6712382" y="6858184"/>
                </a:lnTo>
                <a:lnTo>
                  <a:pt x="6706039" y="6858184"/>
                </a:lnTo>
                <a:lnTo>
                  <a:pt x="6102831" y="6858184"/>
                </a:lnTo>
                <a:lnTo>
                  <a:pt x="6096487" y="6858184"/>
                </a:lnTo>
                <a:lnTo>
                  <a:pt x="5493279" y="6858184"/>
                </a:lnTo>
                <a:lnTo>
                  <a:pt x="5486936" y="6858184"/>
                </a:lnTo>
                <a:lnTo>
                  <a:pt x="4883728" y="6858184"/>
                </a:lnTo>
                <a:lnTo>
                  <a:pt x="4877385" y="6858184"/>
                </a:lnTo>
                <a:lnTo>
                  <a:pt x="4274176" y="6858184"/>
                </a:lnTo>
                <a:lnTo>
                  <a:pt x="4267833" y="6858184"/>
                </a:lnTo>
                <a:lnTo>
                  <a:pt x="3664625" y="6858184"/>
                </a:lnTo>
                <a:lnTo>
                  <a:pt x="3658282" y="6858184"/>
                </a:lnTo>
                <a:lnTo>
                  <a:pt x="3055074" y="6858184"/>
                </a:lnTo>
                <a:lnTo>
                  <a:pt x="3048730" y="6858184"/>
                </a:lnTo>
                <a:lnTo>
                  <a:pt x="2445522" y="6858184"/>
                </a:lnTo>
                <a:lnTo>
                  <a:pt x="2439179" y="6858184"/>
                </a:lnTo>
                <a:lnTo>
                  <a:pt x="2439179" y="6858184"/>
                </a:lnTo>
                <a:lnTo>
                  <a:pt x="1835971" y="6858184"/>
                </a:lnTo>
                <a:lnTo>
                  <a:pt x="1829628" y="6858184"/>
                </a:lnTo>
                <a:lnTo>
                  <a:pt x="1829628" y="6858184"/>
                </a:lnTo>
                <a:lnTo>
                  <a:pt x="1226419" y="6858184"/>
                </a:lnTo>
                <a:lnTo>
                  <a:pt x="1220076" y="6858184"/>
                </a:lnTo>
                <a:lnTo>
                  <a:pt x="1220076" y="6858184"/>
                </a:lnTo>
                <a:lnTo>
                  <a:pt x="616868" y="6858184"/>
                </a:lnTo>
                <a:lnTo>
                  <a:pt x="610525" y="6858184"/>
                </a:lnTo>
                <a:lnTo>
                  <a:pt x="973" y="6858184"/>
                </a:lnTo>
                <a:lnTo>
                  <a:pt x="973" y="6845634"/>
                </a:lnTo>
                <a:lnTo>
                  <a:pt x="604182" y="6845634"/>
                </a:lnTo>
                <a:lnTo>
                  <a:pt x="604182" y="6851943"/>
                </a:lnTo>
                <a:lnTo>
                  <a:pt x="610525" y="6851943"/>
                </a:lnTo>
                <a:lnTo>
                  <a:pt x="610525" y="6845634"/>
                </a:lnTo>
                <a:lnTo>
                  <a:pt x="604182" y="6845634"/>
                </a:lnTo>
                <a:lnTo>
                  <a:pt x="604182" y="6248578"/>
                </a:lnTo>
                <a:lnTo>
                  <a:pt x="616868" y="6248578"/>
                </a:lnTo>
                <a:lnTo>
                  <a:pt x="616868" y="6845634"/>
                </a:lnTo>
                <a:lnTo>
                  <a:pt x="1213733" y="6845634"/>
                </a:lnTo>
                <a:lnTo>
                  <a:pt x="1213733" y="6851943"/>
                </a:lnTo>
                <a:lnTo>
                  <a:pt x="1220076" y="6851943"/>
                </a:lnTo>
                <a:lnTo>
                  <a:pt x="1220076" y="6845634"/>
                </a:lnTo>
                <a:lnTo>
                  <a:pt x="1213733" y="6845634"/>
                </a:lnTo>
                <a:lnTo>
                  <a:pt x="1213733" y="6248578"/>
                </a:lnTo>
                <a:lnTo>
                  <a:pt x="1226419" y="6248578"/>
                </a:lnTo>
                <a:lnTo>
                  <a:pt x="1226419" y="6845634"/>
                </a:lnTo>
                <a:lnTo>
                  <a:pt x="1823284" y="6845634"/>
                </a:lnTo>
                <a:lnTo>
                  <a:pt x="1823284" y="6851943"/>
                </a:lnTo>
                <a:lnTo>
                  <a:pt x="1829627" y="6851943"/>
                </a:lnTo>
                <a:lnTo>
                  <a:pt x="1829627" y="6845634"/>
                </a:lnTo>
                <a:lnTo>
                  <a:pt x="1823284" y="6845634"/>
                </a:lnTo>
                <a:lnTo>
                  <a:pt x="1823284" y="6248578"/>
                </a:lnTo>
                <a:lnTo>
                  <a:pt x="1835971" y="6248578"/>
                </a:lnTo>
                <a:lnTo>
                  <a:pt x="1835971" y="6845634"/>
                </a:lnTo>
                <a:lnTo>
                  <a:pt x="2432836" y="6845634"/>
                </a:lnTo>
                <a:lnTo>
                  <a:pt x="2432836" y="6851943"/>
                </a:lnTo>
                <a:lnTo>
                  <a:pt x="2439179" y="6851943"/>
                </a:lnTo>
                <a:lnTo>
                  <a:pt x="2439179" y="6845634"/>
                </a:lnTo>
                <a:lnTo>
                  <a:pt x="2432836" y="6845634"/>
                </a:lnTo>
                <a:lnTo>
                  <a:pt x="2432836" y="6248578"/>
                </a:lnTo>
                <a:lnTo>
                  <a:pt x="2445522" y="6248578"/>
                </a:lnTo>
                <a:lnTo>
                  <a:pt x="2445522" y="6845634"/>
                </a:lnTo>
                <a:lnTo>
                  <a:pt x="3042387" y="6845634"/>
                </a:lnTo>
                <a:lnTo>
                  <a:pt x="3042387" y="6851943"/>
                </a:lnTo>
                <a:lnTo>
                  <a:pt x="3048730" y="6851943"/>
                </a:lnTo>
                <a:lnTo>
                  <a:pt x="3048730" y="6845634"/>
                </a:lnTo>
                <a:lnTo>
                  <a:pt x="3042387" y="6845634"/>
                </a:lnTo>
                <a:lnTo>
                  <a:pt x="3042387" y="6248578"/>
                </a:lnTo>
                <a:lnTo>
                  <a:pt x="3055073" y="6248578"/>
                </a:lnTo>
                <a:lnTo>
                  <a:pt x="3055073" y="6845634"/>
                </a:lnTo>
                <a:lnTo>
                  <a:pt x="3651938" y="6845634"/>
                </a:lnTo>
                <a:lnTo>
                  <a:pt x="3651938" y="6851943"/>
                </a:lnTo>
                <a:lnTo>
                  <a:pt x="3658281" y="6851943"/>
                </a:lnTo>
                <a:lnTo>
                  <a:pt x="3658281" y="6845634"/>
                </a:lnTo>
                <a:lnTo>
                  <a:pt x="3651938" y="6845634"/>
                </a:lnTo>
                <a:lnTo>
                  <a:pt x="3651938" y="6248578"/>
                </a:lnTo>
                <a:lnTo>
                  <a:pt x="3658281" y="6248578"/>
                </a:lnTo>
                <a:lnTo>
                  <a:pt x="3658281" y="6248578"/>
                </a:lnTo>
                <a:lnTo>
                  <a:pt x="3055073" y="6248578"/>
                </a:lnTo>
                <a:lnTo>
                  <a:pt x="3048730" y="6248578"/>
                </a:lnTo>
                <a:lnTo>
                  <a:pt x="3048730" y="6248578"/>
                </a:lnTo>
                <a:lnTo>
                  <a:pt x="2445522" y="6248578"/>
                </a:lnTo>
                <a:lnTo>
                  <a:pt x="2439179" y="6248578"/>
                </a:lnTo>
                <a:lnTo>
                  <a:pt x="1835970" y="6248578"/>
                </a:lnTo>
                <a:lnTo>
                  <a:pt x="1829627" y="6248578"/>
                </a:lnTo>
                <a:lnTo>
                  <a:pt x="1829627" y="6248578"/>
                </a:lnTo>
                <a:lnTo>
                  <a:pt x="1226419" y="6248578"/>
                </a:lnTo>
                <a:lnTo>
                  <a:pt x="1220076" y="6248578"/>
                </a:lnTo>
                <a:lnTo>
                  <a:pt x="1220076" y="6248578"/>
                </a:lnTo>
                <a:lnTo>
                  <a:pt x="616867" y="6248578"/>
                </a:lnTo>
                <a:lnTo>
                  <a:pt x="610524" y="6248578"/>
                </a:lnTo>
                <a:lnTo>
                  <a:pt x="610524" y="6248578"/>
                </a:lnTo>
                <a:lnTo>
                  <a:pt x="973" y="6248578"/>
                </a:lnTo>
                <a:lnTo>
                  <a:pt x="973" y="6236097"/>
                </a:lnTo>
                <a:lnTo>
                  <a:pt x="604181" y="6236097"/>
                </a:lnTo>
                <a:lnTo>
                  <a:pt x="604181" y="6242338"/>
                </a:lnTo>
                <a:lnTo>
                  <a:pt x="610524" y="6242338"/>
                </a:lnTo>
                <a:lnTo>
                  <a:pt x="610524" y="6236097"/>
                </a:lnTo>
                <a:lnTo>
                  <a:pt x="604181" y="6236097"/>
                </a:lnTo>
                <a:lnTo>
                  <a:pt x="604181" y="5643705"/>
                </a:lnTo>
                <a:lnTo>
                  <a:pt x="610524" y="5643705"/>
                </a:lnTo>
                <a:lnTo>
                  <a:pt x="610524" y="5638973"/>
                </a:lnTo>
                <a:lnTo>
                  <a:pt x="973" y="5638973"/>
                </a:lnTo>
                <a:lnTo>
                  <a:pt x="973" y="5626148"/>
                </a:lnTo>
                <a:lnTo>
                  <a:pt x="604181" y="5626148"/>
                </a:lnTo>
                <a:lnTo>
                  <a:pt x="604181" y="5632595"/>
                </a:lnTo>
                <a:lnTo>
                  <a:pt x="610524" y="5632595"/>
                </a:lnTo>
                <a:lnTo>
                  <a:pt x="610524" y="5629509"/>
                </a:lnTo>
                <a:lnTo>
                  <a:pt x="610524" y="5629509"/>
                </a:lnTo>
                <a:lnTo>
                  <a:pt x="610524" y="5626217"/>
                </a:lnTo>
                <a:lnTo>
                  <a:pt x="604181" y="5626217"/>
                </a:lnTo>
                <a:lnTo>
                  <a:pt x="604181" y="5029436"/>
                </a:lnTo>
                <a:lnTo>
                  <a:pt x="973" y="5029436"/>
                </a:lnTo>
                <a:lnTo>
                  <a:pt x="973" y="5016886"/>
                </a:lnTo>
                <a:lnTo>
                  <a:pt x="604181" y="5016886"/>
                </a:lnTo>
                <a:lnTo>
                  <a:pt x="604181" y="5016748"/>
                </a:lnTo>
                <a:lnTo>
                  <a:pt x="604181" y="5016748"/>
                </a:lnTo>
                <a:lnTo>
                  <a:pt x="604181" y="4419830"/>
                </a:lnTo>
                <a:lnTo>
                  <a:pt x="973" y="4419830"/>
                </a:lnTo>
                <a:lnTo>
                  <a:pt x="973" y="4407280"/>
                </a:lnTo>
                <a:lnTo>
                  <a:pt x="604181" y="4407280"/>
                </a:lnTo>
                <a:lnTo>
                  <a:pt x="604181" y="4413589"/>
                </a:lnTo>
                <a:lnTo>
                  <a:pt x="610524" y="4413589"/>
                </a:lnTo>
                <a:lnTo>
                  <a:pt x="610524" y="4407280"/>
                </a:lnTo>
                <a:lnTo>
                  <a:pt x="604181" y="4407280"/>
                </a:lnTo>
                <a:lnTo>
                  <a:pt x="604181" y="3810224"/>
                </a:lnTo>
                <a:lnTo>
                  <a:pt x="973" y="3810224"/>
                </a:lnTo>
                <a:lnTo>
                  <a:pt x="973" y="3797674"/>
                </a:lnTo>
                <a:lnTo>
                  <a:pt x="604181" y="3797674"/>
                </a:lnTo>
                <a:lnTo>
                  <a:pt x="604181" y="3803983"/>
                </a:lnTo>
                <a:lnTo>
                  <a:pt x="610524" y="3803983"/>
                </a:lnTo>
                <a:lnTo>
                  <a:pt x="610524" y="3797674"/>
                </a:lnTo>
                <a:lnTo>
                  <a:pt x="604181" y="3797674"/>
                </a:lnTo>
                <a:lnTo>
                  <a:pt x="604181" y="3200687"/>
                </a:lnTo>
                <a:lnTo>
                  <a:pt x="973" y="3200687"/>
                </a:lnTo>
                <a:lnTo>
                  <a:pt x="973" y="3187931"/>
                </a:lnTo>
                <a:lnTo>
                  <a:pt x="604181" y="3187931"/>
                </a:lnTo>
                <a:lnTo>
                  <a:pt x="604181" y="3194309"/>
                </a:lnTo>
                <a:lnTo>
                  <a:pt x="610524" y="3194309"/>
                </a:lnTo>
                <a:lnTo>
                  <a:pt x="610524" y="3187931"/>
                </a:lnTo>
                <a:lnTo>
                  <a:pt x="604181" y="3187931"/>
                </a:lnTo>
                <a:lnTo>
                  <a:pt x="604181" y="2591081"/>
                </a:lnTo>
                <a:lnTo>
                  <a:pt x="973" y="2591081"/>
                </a:lnTo>
                <a:lnTo>
                  <a:pt x="973" y="2578531"/>
                </a:lnTo>
                <a:lnTo>
                  <a:pt x="604181" y="2578531"/>
                </a:lnTo>
                <a:lnTo>
                  <a:pt x="604181" y="2581549"/>
                </a:lnTo>
                <a:lnTo>
                  <a:pt x="610524" y="2581549"/>
                </a:lnTo>
                <a:lnTo>
                  <a:pt x="610524" y="2578531"/>
                </a:lnTo>
                <a:lnTo>
                  <a:pt x="604181" y="2578531"/>
                </a:lnTo>
                <a:lnTo>
                  <a:pt x="604181" y="1981476"/>
                </a:lnTo>
                <a:lnTo>
                  <a:pt x="973" y="1981476"/>
                </a:lnTo>
                <a:lnTo>
                  <a:pt x="973" y="1968720"/>
                </a:lnTo>
                <a:lnTo>
                  <a:pt x="604181" y="1968720"/>
                </a:lnTo>
                <a:lnTo>
                  <a:pt x="604181" y="1975098"/>
                </a:lnTo>
                <a:lnTo>
                  <a:pt x="610524" y="1975098"/>
                </a:lnTo>
                <a:lnTo>
                  <a:pt x="610524" y="1968720"/>
                </a:lnTo>
                <a:lnTo>
                  <a:pt x="604181" y="1968720"/>
                </a:lnTo>
                <a:lnTo>
                  <a:pt x="604181" y="1371870"/>
                </a:lnTo>
                <a:lnTo>
                  <a:pt x="973" y="1371870"/>
                </a:lnTo>
                <a:lnTo>
                  <a:pt x="973" y="1356165"/>
                </a:lnTo>
                <a:lnTo>
                  <a:pt x="604181" y="1356165"/>
                </a:lnTo>
                <a:lnTo>
                  <a:pt x="604181" y="1362337"/>
                </a:lnTo>
                <a:lnTo>
                  <a:pt x="610524" y="1362337"/>
                </a:lnTo>
                <a:lnTo>
                  <a:pt x="610524" y="1356165"/>
                </a:lnTo>
                <a:lnTo>
                  <a:pt x="604181" y="1356165"/>
                </a:lnTo>
                <a:lnTo>
                  <a:pt x="604181" y="762264"/>
                </a:lnTo>
                <a:lnTo>
                  <a:pt x="973" y="762264"/>
                </a:lnTo>
                <a:lnTo>
                  <a:pt x="973" y="746560"/>
                </a:lnTo>
                <a:lnTo>
                  <a:pt x="604181" y="746560"/>
                </a:lnTo>
                <a:lnTo>
                  <a:pt x="604181" y="609880"/>
                </a:lnTo>
                <a:lnTo>
                  <a:pt x="604181" y="609880"/>
                </a:lnTo>
                <a:lnTo>
                  <a:pt x="604181" y="275"/>
                </a:lnTo>
                <a:lnTo>
                  <a:pt x="616868" y="275"/>
                </a:lnTo>
                <a:lnTo>
                  <a:pt x="616868" y="746560"/>
                </a:lnTo>
                <a:lnTo>
                  <a:pt x="1213733" y="746560"/>
                </a:lnTo>
                <a:lnTo>
                  <a:pt x="1213733" y="609880"/>
                </a:lnTo>
                <a:lnTo>
                  <a:pt x="1213733" y="609880"/>
                </a:lnTo>
                <a:lnTo>
                  <a:pt x="1213733" y="275"/>
                </a:lnTo>
                <a:lnTo>
                  <a:pt x="1226419" y="275"/>
                </a:lnTo>
                <a:lnTo>
                  <a:pt x="1226419" y="746560"/>
                </a:lnTo>
                <a:lnTo>
                  <a:pt x="1823284" y="746560"/>
                </a:lnTo>
                <a:lnTo>
                  <a:pt x="1823284" y="609880"/>
                </a:lnTo>
                <a:lnTo>
                  <a:pt x="1823284" y="609880"/>
                </a:lnTo>
                <a:lnTo>
                  <a:pt x="1823284" y="275"/>
                </a:lnTo>
                <a:lnTo>
                  <a:pt x="1835970" y="275"/>
                </a:lnTo>
                <a:lnTo>
                  <a:pt x="1835970" y="746560"/>
                </a:lnTo>
                <a:lnTo>
                  <a:pt x="2432835" y="746560"/>
                </a:lnTo>
                <a:lnTo>
                  <a:pt x="2432835" y="609880"/>
                </a:lnTo>
                <a:lnTo>
                  <a:pt x="2432835" y="609880"/>
                </a:lnTo>
                <a:lnTo>
                  <a:pt x="2432835" y="275"/>
                </a:lnTo>
                <a:lnTo>
                  <a:pt x="2445522" y="275"/>
                </a:lnTo>
                <a:lnTo>
                  <a:pt x="2445522" y="746560"/>
                </a:lnTo>
                <a:lnTo>
                  <a:pt x="3042387" y="746560"/>
                </a:lnTo>
                <a:lnTo>
                  <a:pt x="3042387" y="609881"/>
                </a:lnTo>
                <a:lnTo>
                  <a:pt x="3042387" y="609881"/>
                </a:lnTo>
                <a:lnTo>
                  <a:pt x="3042387" y="275"/>
                </a:lnTo>
                <a:lnTo>
                  <a:pt x="3055073" y="275"/>
                </a:lnTo>
                <a:lnTo>
                  <a:pt x="3055073" y="746560"/>
                </a:lnTo>
                <a:lnTo>
                  <a:pt x="3651938" y="746560"/>
                </a:lnTo>
                <a:lnTo>
                  <a:pt x="3651938" y="609881"/>
                </a:lnTo>
                <a:lnTo>
                  <a:pt x="3651938" y="609881"/>
                </a:lnTo>
                <a:lnTo>
                  <a:pt x="3651938" y="275"/>
                </a:lnTo>
                <a:lnTo>
                  <a:pt x="3664624" y="275"/>
                </a:lnTo>
                <a:lnTo>
                  <a:pt x="3664624" y="746560"/>
                </a:lnTo>
                <a:lnTo>
                  <a:pt x="4261489" y="746560"/>
                </a:lnTo>
                <a:lnTo>
                  <a:pt x="4261489" y="609881"/>
                </a:lnTo>
                <a:lnTo>
                  <a:pt x="4261489" y="609881"/>
                </a:lnTo>
                <a:lnTo>
                  <a:pt x="4261489" y="275"/>
                </a:lnTo>
                <a:lnTo>
                  <a:pt x="4274176" y="275"/>
                </a:lnTo>
                <a:lnTo>
                  <a:pt x="4274176" y="746560"/>
                </a:lnTo>
                <a:lnTo>
                  <a:pt x="4871041" y="746560"/>
                </a:lnTo>
                <a:lnTo>
                  <a:pt x="4871041" y="609881"/>
                </a:lnTo>
                <a:lnTo>
                  <a:pt x="4871041" y="275"/>
                </a:lnTo>
                <a:lnTo>
                  <a:pt x="4883727" y="275"/>
                </a:lnTo>
                <a:lnTo>
                  <a:pt x="4883727" y="746560"/>
                </a:lnTo>
                <a:lnTo>
                  <a:pt x="5480592" y="746560"/>
                </a:lnTo>
                <a:lnTo>
                  <a:pt x="5480592" y="609881"/>
                </a:lnTo>
                <a:lnTo>
                  <a:pt x="5480592" y="609881"/>
                </a:lnTo>
                <a:lnTo>
                  <a:pt x="5480592" y="275"/>
                </a:lnTo>
                <a:lnTo>
                  <a:pt x="5493278" y="275"/>
                </a:lnTo>
                <a:lnTo>
                  <a:pt x="5493278" y="746560"/>
                </a:lnTo>
                <a:lnTo>
                  <a:pt x="6090143" y="746560"/>
                </a:lnTo>
                <a:lnTo>
                  <a:pt x="6090143" y="609881"/>
                </a:lnTo>
                <a:lnTo>
                  <a:pt x="6090143" y="275"/>
                </a:lnTo>
                <a:lnTo>
                  <a:pt x="6102830" y="275"/>
                </a:lnTo>
                <a:lnTo>
                  <a:pt x="6102830" y="609881"/>
                </a:lnTo>
                <a:lnTo>
                  <a:pt x="6102830" y="746560"/>
                </a:lnTo>
                <a:lnTo>
                  <a:pt x="6699695" y="746560"/>
                </a:lnTo>
                <a:lnTo>
                  <a:pt x="6699695" y="609881"/>
                </a:lnTo>
                <a:lnTo>
                  <a:pt x="6699695" y="275"/>
                </a:lnTo>
                <a:lnTo>
                  <a:pt x="6712381" y="275"/>
                </a:lnTo>
                <a:lnTo>
                  <a:pt x="6712381" y="609881"/>
                </a:lnTo>
                <a:lnTo>
                  <a:pt x="6712381" y="746560"/>
                </a:lnTo>
                <a:lnTo>
                  <a:pt x="7309246" y="746560"/>
                </a:lnTo>
                <a:lnTo>
                  <a:pt x="7309246" y="609881"/>
                </a:lnTo>
                <a:lnTo>
                  <a:pt x="7309246" y="275"/>
                </a:lnTo>
                <a:lnTo>
                  <a:pt x="7321932" y="275"/>
                </a:lnTo>
                <a:lnTo>
                  <a:pt x="7321932" y="609881"/>
                </a:lnTo>
                <a:lnTo>
                  <a:pt x="7321932" y="746560"/>
                </a:lnTo>
                <a:lnTo>
                  <a:pt x="7918797" y="746560"/>
                </a:lnTo>
                <a:lnTo>
                  <a:pt x="7918797" y="609881"/>
                </a:lnTo>
                <a:lnTo>
                  <a:pt x="7918797" y="275"/>
                </a:lnTo>
                <a:lnTo>
                  <a:pt x="7931484" y="275"/>
                </a:lnTo>
                <a:lnTo>
                  <a:pt x="7931484" y="609881"/>
                </a:lnTo>
                <a:lnTo>
                  <a:pt x="7931484" y="746560"/>
                </a:lnTo>
                <a:lnTo>
                  <a:pt x="8528349" y="746560"/>
                </a:lnTo>
                <a:lnTo>
                  <a:pt x="8528349" y="609881"/>
                </a:lnTo>
                <a:lnTo>
                  <a:pt x="8528349" y="275"/>
                </a:lnTo>
                <a:lnTo>
                  <a:pt x="8541035" y="275"/>
                </a:lnTo>
                <a:lnTo>
                  <a:pt x="8541035" y="609881"/>
                </a:lnTo>
                <a:lnTo>
                  <a:pt x="8541035" y="746560"/>
                </a:lnTo>
                <a:lnTo>
                  <a:pt x="9137900" y="746560"/>
                </a:lnTo>
                <a:lnTo>
                  <a:pt x="9137900" y="609881"/>
                </a:lnTo>
                <a:lnTo>
                  <a:pt x="9137900" y="275"/>
                </a:lnTo>
                <a:lnTo>
                  <a:pt x="9150586" y="275"/>
                </a:lnTo>
                <a:lnTo>
                  <a:pt x="9150586" y="609881"/>
                </a:lnTo>
                <a:lnTo>
                  <a:pt x="9150586" y="746560"/>
                </a:lnTo>
                <a:lnTo>
                  <a:pt x="9747451" y="746560"/>
                </a:lnTo>
                <a:lnTo>
                  <a:pt x="9747451" y="609881"/>
                </a:lnTo>
                <a:lnTo>
                  <a:pt x="9747451" y="275"/>
                </a:lnTo>
                <a:lnTo>
                  <a:pt x="9760137" y="275"/>
                </a:lnTo>
                <a:lnTo>
                  <a:pt x="9760137" y="609881"/>
                </a:lnTo>
                <a:lnTo>
                  <a:pt x="9760137" y="746560"/>
                </a:lnTo>
                <a:lnTo>
                  <a:pt x="10357003" y="746560"/>
                </a:lnTo>
                <a:lnTo>
                  <a:pt x="10357003" y="609881"/>
                </a:lnTo>
                <a:lnTo>
                  <a:pt x="10357003" y="275"/>
                </a:lnTo>
                <a:lnTo>
                  <a:pt x="10369689" y="275"/>
                </a:lnTo>
                <a:lnTo>
                  <a:pt x="10369689" y="609881"/>
                </a:lnTo>
                <a:lnTo>
                  <a:pt x="10369689" y="746560"/>
                </a:lnTo>
                <a:lnTo>
                  <a:pt x="10966554" y="746560"/>
                </a:lnTo>
                <a:lnTo>
                  <a:pt x="10966554" y="609881"/>
                </a:lnTo>
                <a:lnTo>
                  <a:pt x="10966554" y="275"/>
                </a:lnTo>
                <a:lnTo>
                  <a:pt x="10979240" y="275"/>
                </a:lnTo>
                <a:lnTo>
                  <a:pt x="10979240" y="609881"/>
                </a:lnTo>
                <a:lnTo>
                  <a:pt x="10979240" y="746560"/>
                </a:lnTo>
                <a:lnTo>
                  <a:pt x="11576105" y="746560"/>
                </a:lnTo>
                <a:lnTo>
                  <a:pt x="11576105" y="609881"/>
                </a:lnTo>
                <a:lnTo>
                  <a:pt x="11576105" y="275"/>
                </a:lnTo>
                <a:lnTo>
                  <a:pt x="11588791" y="275"/>
                </a:lnTo>
                <a:lnTo>
                  <a:pt x="11588791" y="609881"/>
                </a:lnTo>
                <a:lnTo>
                  <a:pt x="11588791" y="746560"/>
                </a:lnTo>
                <a:lnTo>
                  <a:pt x="12185657" y="746560"/>
                </a:lnTo>
                <a:lnTo>
                  <a:pt x="12185657" y="609881"/>
                </a:lnTo>
                <a:lnTo>
                  <a:pt x="12185660" y="0"/>
                </a:lnTo>
              </a:path>
            </a:pathLst>
          </a:custGeom>
          <a:gradFill>
            <a:gsLst>
              <a:gs pos="0">
                <a:srgbClr val="000000">
                  <a:alpha val="50230"/>
                </a:srgbClr>
              </a:gs>
              <a:gs pos="55000">
                <a:srgbClr val="0D3B4F">
                  <a:alpha val="74860"/>
                </a:srgbClr>
              </a:gs>
              <a:gs pos="100000">
                <a:srgbClr val="000000">
                  <a:alpha val="100000"/>
                </a:srgbClr>
              </a:gs>
            </a:gsLst>
            <a:lin ang="189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077200" y="-1"/>
            <a:ext cx="4114800" cy="6857553"/>
          </a:xfrm>
          <a:prstGeom prst="rect">
            <a:avLst/>
          </a:prstGeom>
          <a:solidFill>
            <a:srgbClr val="0B3041">
              <a:alpha val="5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" y="0"/>
            <a:ext cx="8077200" cy="1384120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-1" y="447"/>
            <a:ext cx="8077201" cy="1384120"/>
          </a:xfrm>
          <a:prstGeom prst="rect">
            <a:avLst/>
          </a:prstGeom>
          <a:solidFill>
            <a:srgbClr val="0B3041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07996" y="6495651"/>
            <a:ext cx="621745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Study on Research Methodologies and Findings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505464" y="289560"/>
            <a:ext cx="7076205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Introduction &amp; Literature Review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0772135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05464" y="1586827"/>
            <a:ext cx="7201455" cy="1463040"/>
          </a:xfrm>
          <a:custGeom>
            <a:avLst/>
            <a:gdLst/>
            <a:ahLst/>
            <a:cxnLst/>
            <a:rect l="l" t="t" r="r" b="b"/>
            <a:pathLst>
              <a:path w="7201455" h="1463040">
                <a:moveTo>
                  <a:pt x="99020" y="1463040"/>
                </a:moveTo>
                <a:cubicBezTo>
                  <a:pt x="44289" y="1463040"/>
                  <a:pt x="0" y="1418695"/>
                  <a:pt x="0" y="1363992"/>
                </a:cubicBezTo>
                <a:lnTo>
                  <a:pt x="0" y="99048"/>
                </a:lnTo>
                <a:cubicBezTo>
                  <a:pt x="0" y="44345"/>
                  <a:pt x="44361" y="0"/>
                  <a:pt x="99020" y="0"/>
                </a:cubicBezTo>
                <a:lnTo>
                  <a:pt x="7102363" y="0"/>
                </a:lnTo>
                <a:cubicBezTo>
                  <a:pt x="7157094" y="0"/>
                  <a:pt x="7201383" y="44345"/>
                  <a:pt x="7201383" y="99048"/>
                </a:cubicBezTo>
                <a:lnTo>
                  <a:pt x="7201383" y="1363992"/>
                </a:lnTo>
                <a:cubicBezTo>
                  <a:pt x="7201383" y="1418695"/>
                  <a:pt x="7157022" y="1463040"/>
                  <a:pt x="7102363" y="1463040"/>
                </a:cubicBezTo>
                <a:lnTo>
                  <a:pt x="99020" y="1463040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05464" y="3208142"/>
            <a:ext cx="7201455" cy="1463040"/>
          </a:xfrm>
          <a:custGeom>
            <a:avLst/>
            <a:gdLst/>
            <a:ahLst/>
            <a:cxnLst/>
            <a:rect l="l" t="t" r="r" b="b"/>
            <a:pathLst>
              <a:path w="7201455" h="1463040">
                <a:moveTo>
                  <a:pt x="99020" y="1463040"/>
                </a:moveTo>
                <a:cubicBezTo>
                  <a:pt x="44289" y="1463040"/>
                  <a:pt x="0" y="1418695"/>
                  <a:pt x="0" y="1363992"/>
                </a:cubicBezTo>
                <a:lnTo>
                  <a:pt x="0" y="99048"/>
                </a:lnTo>
                <a:cubicBezTo>
                  <a:pt x="0" y="44345"/>
                  <a:pt x="44361" y="0"/>
                  <a:pt x="99020" y="0"/>
                </a:cubicBezTo>
                <a:lnTo>
                  <a:pt x="7102363" y="0"/>
                </a:lnTo>
                <a:cubicBezTo>
                  <a:pt x="7157094" y="0"/>
                  <a:pt x="7201383" y="44345"/>
                  <a:pt x="7201383" y="99048"/>
                </a:cubicBezTo>
                <a:lnTo>
                  <a:pt x="7201383" y="1363992"/>
                </a:lnTo>
                <a:cubicBezTo>
                  <a:pt x="7201383" y="1418695"/>
                  <a:pt x="7157022" y="1463040"/>
                  <a:pt x="7102363" y="1463040"/>
                </a:cubicBezTo>
                <a:lnTo>
                  <a:pt x="99020" y="1463040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505464" y="4835091"/>
            <a:ext cx="7201455" cy="1463040"/>
          </a:xfrm>
          <a:custGeom>
            <a:avLst/>
            <a:gdLst/>
            <a:ahLst/>
            <a:cxnLst/>
            <a:rect l="l" t="t" r="r" b="b"/>
            <a:pathLst>
              <a:path w="7201455" h="1463040">
                <a:moveTo>
                  <a:pt x="99020" y="1463040"/>
                </a:moveTo>
                <a:cubicBezTo>
                  <a:pt x="44289" y="1463040"/>
                  <a:pt x="0" y="1418695"/>
                  <a:pt x="0" y="1363992"/>
                </a:cubicBezTo>
                <a:lnTo>
                  <a:pt x="0" y="99048"/>
                </a:lnTo>
                <a:cubicBezTo>
                  <a:pt x="0" y="44345"/>
                  <a:pt x="44361" y="0"/>
                  <a:pt x="99020" y="0"/>
                </a:cubicBezTo>
                <a:lnTo>
                  <a:pt x="7102363" y="0"/>
                </a:lnTo>
                <a:cubicBezTo>
                  <a:pt x="7157094" y="0"/>
                  <a:pt x="7201383" y="44345"/>
                  <a:pt x="7201383" y="99048"/>
                </a:cubicBezTo>
                <a:lnTo>
                  <a:pt x="7201383" y="1363992"/>
                </a:lnTo>
                <a:cubicBezTo>
                  <a:pt x="7201383" y="1418695"/>
                  <a:pt x="7157022" y="1463040"/>
                  <a:pt x="7102363" y="1463040"/>
                </a:cubicBezTo>
                <a:lnTo>
                  <a:pt x="99020" y="1463040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1556721" y="5488106"/>
            <a:ext cx="586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Research contributions: what this study adds beyond prior literature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556721" y="5093709"/>
            <a:ext cx="587136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513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Research contributions: what this study adds beyond prior literature</a:t>
            </a:r>
            <a:endParaRPr lang="en-US" sz="1513" dirty="0"/>
          </a:p>
        </p:txBody>
      </p:sp>
      <p:sp>
        <p:nvSpPr>
          <p:cNvPr id="14" name="Text 12"/>
          <p:cNvSpPr/>
          <p:nvPr/>
        </p:nvSpPr>
        <p:spPr>
          <a:xfrm>
            <a:off x="1556721" y="3861157"/>
            <a:ext cx="586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Key prior work: consensus, gaps, and unresolved questions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556721" y="3466760"/>
            <a:ext cx="587136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513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Key prior work: consensus, gaps, and unresolved questions</a:t>
            </a:r>
            <a:endParaRPr lang="en-US" sz="1513" dirty="0"/>
          </a:p>
        </p:txBody>
      </p:sp>
      <p:sp>
        <p:nvSpPr>
          <p:cNvPr id="16" name="Text 14"/>
          <p:cNvSpPr/>
          <p:nvPr/>
        </p:nvSpPr>
        <p:spPr>
          <a:xfrm>
            <a:off x="1556721" y="2239842"/>
            <a:ext cx="586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Research problem statement and scope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556721" y="1845445"/>
            <a:ext cx="587136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513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Research problem statement and scope</a:t>
            </a:r>
            <a:endParaRPr lang="en-US" sz="1513" dirty="0"/>
          </a:p>
        </p:txBody>
      </p:sp>
      <p:sp>
        <p:nvSpPr>
          <p:cNvPr id="18" name="Text 16"/>
          <p:cNvSpPr/>
          <p:nvPr/>
        </p:nvSpPr>
        <p:spPr>
          <a:xfrm>
            <a:off x="842498" y="5106594"/>
            <a:ext cx="377190" cy="548640"/>
          </a:xfrm>
          <a:custGeom>
            <a:avLst/>
            <a:gdLst/>
            <a:ahLst/>
            <a:cxnLst/>
            <a:rect l="l" t="t" r="r" b="b"/>
            <a:pathLst>
              <a:path w="377190" h="548640">
                <a:moveTo>
                  <a:pt x="301322" y="266710"/>
                </a:moveTo>
                <a:cubicBezTo>
                  <a:pt x="316753" y="244639"/>
                  <a:pt x="325753" y="217739"/>
                  <a:pt x="325753" y="188595"/>
                </a:cubicBezTo>
                <a:cubicBezTo>
                  <a:pt x="325753" y="112833"/>
                  <a:pt x="264354" y="51435"/>
                  <a:pt x="188591" y="51435"/>
                </a:cubicBezTo>
                <a:cubicBezTo>
                  <a:pt x="112833" y="51435"/>
                  <a:pt x="51430" y="112833"/>
                  <a:pt x="51430" y="188595"/>
                </a:cubicBezTo>
                <a:cubicBezTo>
                  <a:pt x="51430" y="217739"/>
                  <a:pt x="60430" y="244639"/>
                  <a:pt x="75861" y="266710"/>
                </a:cubicBezTo>
                <a:cubicBezTo>
                  <a:pt x="79825" y="272389"/>
                  <a:pt x="84540" y="278819"/>
                  <a:pt x="89575" y="285677"/>
                </a:cubicBezTo>
                <a:lnTo>
                  <a:pt x="89575" y="285677"/>
                </a:lnTo>
                <a:cubicBezTo>
                  <a:pt x="103399" y="304643"/>
                  <a:pt x="119901" y="327363"/>
                  <a:pt x="132224" y="349758"/>
                </a:cubicBezTo>
                <a:cubicBezTo>
                  <a:pt x="143370" y="370118"/>
                  <a:pt x="149047" y="391334"/>
                  <a:pt x="151834" y="411370"/>
                </a:cubicBezTo>
                <a:lnTo>
                  <a:pt x="99650" y="411480"/>
                </a:lnTo>
                <a:cubicBezTo>
                  <a:pt x="97292" y="398620"/>
                  <a:pt x="93328" y="386083"/>
                  <a:pt x="87006" y="374513"/>
                </a:cubicBezTo>
                <a:cubicBezTo>
                  <a:pt x="76396" y="355222"/>
                  <a:pt x="63217" y="337117"/>
                  <a:pt x="50038" y="319007"/>
                </a:cubicBezTo>
                <a:lnTo>
                  <a:pt x="50038" y="319007"/>
                </a:lnTo>
                <a:lnTo>
                  <a:pt x="50038" y="319007"/>
                </a:lnTo>
                <a:cubicBezTo>
                  <a:pt x="44467" y="311397"/>
                  <a:pt x="38892" y="303793"/>
                  <a:pt x="33536" y="296074"/>
                </a:cubicBezTo>
                <a:cubicBezTo>
                  <a:pt x="12425" y="265641"/>
                  <a:pt x="-4" y="228563"/>
                  <a:pt x="-4" y="188595"/>
                </a:cubicBezTo>
                <a:cubicBezTo>
                  <a:pt x="-4" y="84441"/>
                  <a:pt x="84434" y="0"/>
                  <a:pt x="188591" y="0"/>
                </a:cubicBezTo>
                <a:cubicBezTo>
                  <a:pt x="292748" y="0"/>
                  <a:pt x="377186" y="84441"/>
                  <a:pt x="377186" y="188595"/>
                </a:cubicBezTo>
                <a:cubicBezTo>
                  <a:pt x="377186" y="228563"/>
                  <a:pt x="364758" y="265641"/>
                  <a:pt x="343541" y="296074"/>
                </a:cubicBezTo>
                <a:cubicBezTo>
                  <a:pt x="338185" y="303787"/>
                  <a:pt x="332610" y="311397"/>
                  <a:pt x="327039" y="319007"/>
                </a:cubicBezTo>
                <a:lnTo>
                  <a:pt x="327039" y="319007"/>
                </a:lnTo>
                <a:lnTo>
                  <a:pt x="327039" y="319007"/>
                </a:lnTo>
                <a:cubicBezTo>
                  <a:pt x="313860" y="337008"/>
                  <a:pt x="300677" y="355118"/>
                  <a:pt x="290070" y="374513"/>
                </a:cubicBezTo>
                <a:cubicBezTo>
                  <a:pt x="283749" y="386083"/>
                  <a:pt x="279784" y="398625"/>
                  <a:pt x="277427" y="411480"/>
                </a:cubicBezTo>
                <a:lnTo>
                  <a:pt x="225348" y="411480"/>
                </a:lnTo>
                <a:cubicBezTo>
                  <a:pt x="228136" y="391444"/>
                  <a:pt x="233813" y="370118"/>
                  <a:pt x="244959" y="349868"/>
                </a:cubicBezTo>
                <a:cubicBezTo>
                  <a:pt x="257281" y="327472"/>
                  <a:pt x="273783" y="304753"/>
                  <a:pt x="287607" y="285787"/>
                </a:cubicBezTo>
                <a:lnTo>
                  <a:pt x="287607" y="285787"/>
                </a:lnTo>
                <a:lnTo>
                  <a:pt x="287607" y="285787"/>
                </a:lnTo>
                <a:lnTo>
                  <a:pt x="287607" y="285787"/>
                </a:lnTo>
                <a:cubicBezTo>
                  <a:pt x="292643" y="278929"/>
                  <a:pt x="297252" y="272499"/>
                  <a:pt x="301216" y="266820"/>
                </a:cubicBezTo>
                <a:lnTo>
                  <a:pt x="301322" y="266710"/>
                </a:lnTo>
              </a:path>
              <a:path w="377190" h="548640">
                <a:moveTo>
                  <a:pt x="188595" y="137160"/>
                </a:moveTo>
                <a:cubicBezTo>
                  <a:pt x="160200" y="137160"/>
                  <a:pt x="137161" y="160197"/>
                  <a:pt x="137161" y="188595"/>
                </a:cubicBezTo>
                <a:cubicBezTo>
                  <a:pt x="137161" y="198026"/>
                  <a:pt x="129448" y="205740"/>
                  <a:pt x="120018" y="205740"/>
                </a:cubicBezTo>
                <a:cubicBezTo>
                  <a:pt x="110588" y="205740"/>
                  <a:pt x="102875" y="198026"/>
                  <a:pt x="102875" y="188595"/>
                </a:cubicBezTo>
                <a:cubicBezTo>
                  <a:pt x="102875" y="141231"/>
                  <a:pt x="141235" y="102870"/>
                  <a:pt x="188599" y="102870"/>
                </a:cubicBezTo>
                <a:cubicBezTo>
                  <a:pt x="198028" y="102870"/>
                  <a:pt x="205742" y="110584"/>
                  <a:pt x="205742" y="120015"/>
                </a:cubicBezTo>
                <a:cubicBezTo>
                  <a:pt x="205742" y="129446"/>
                  <a:pt x="198028" y="137160"/>
                  <a:pt x="188599" y="137160"/>
                </a:cubicBezTo>
                <a:lnTo>
                  <a:pt x="188595" y="137160"/>
                </a:lnTo>
              </a:path>
              <a:path w="377190" h="548640">
                <a:moveTo>
                  <a:pt x="188595" y="548640"/>
                </a:moveTo>
                <a:cubicBezTo>
                  <a:pt x="141231" y="548640"/>
                  <a:pt x="102871" y="510279"/>
                  <a:pt x="102871" y="462915"/>
                </a:cubicBezTo>
                <a:lnTo>
                  <a:pt x="102871" y="445770"/>
                </a:lnTo>
                <a:lnTo>
                  <a:pt x="274323" y="445770"/>
                </a:lnTo>
                <a:lnTo>
                  <a:pt x="274323" y="462915"/>
                </a:lnTo>
                <a:cubicBezTo>
                  <a:pt x="274323" y="510279"/>
                  <a:pt x="235963" y="548640"/>
                  <a:pt x="188599" y="548640"/>
                </a:cubicBezTo>
                <a:lnTo>
                  <a:pt x="188595" y="548640"/>
                </a:lnTo>
              </a:path>
            </a:pathLst>
          </a:custGeom>
          <a:solidFill>
            <a:srgbClr val="46B1E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854766" y="3479645"/>
            <a:ext cx="352653" cy="548640"/>
          </a:xfrm>
          <a:custGeom>
            <a:avLst/>
            <a:gdLst/>
            <a:ahLst/>
            <a:cxnLst/>
            <a:rect l="l" t="t" r="r" b="b"/>
            <a:pathLst>
              <a:path w="352653" h="548640">
                <a:moveTo>
                  <a:pt x="58794" y="156670"/>
                </a:moveTo>
                <a:cubicBezTo>
                  <a:pt x="58794" y="102530"/>
                  <a:pt x="102647" y="58677"/>
                  <a:pt x="156786" y="58677"/>
                </a:cubicBezTo>
                <a:lnTo>
                  <a:pt x="195984" y="58677"/>
                </a:lnTo>
                <a:cubicBezTo>
                  <a:pt x="250126" y="58677"/>
                  <a:pt x="293975" y="102530"/>
                  <a:pt x="293975" y="156670"/>
                </a:cubicBezTo>
                <a:lnTo>
                  <a:pt x="293975" y="162304"/>
                </a:lnTo>
                <a:cubicBezTo>
                  <a:pt x="293975" y="191827"/>
                  <a:pt x="279277" y="219385"/>
                  <a:pt x="254654" y="235679"/>
                </a:cubicBezTo>
                <a:lnTo>
                  <a:pt x="190592" y="278429"/>
                </a:lnTo>
                <a:cubicBezTo>
                  <a:pt x="163398" y="296556"/>
                  <a:pt x="146986" y="327181"/>
                  <a:pt x="146986" y="360007"/>
                </a:cubicBezTo>
                <a:lnTo>
                  <a:pt x="146986" y="362459"/>
                </a:lnTo>
                <a:cubicBezTo>
                  <a:pt x="146986" y="378748"/>
                  <a:pt x="160094" y="391855"/>
                  <a:pt x="176383" y="391855"/>
                </a:cubicBezTo>
                <a:cubicBezTo>
                  <a:pt x="192676" y="391855"/>
                  <a:pt x="205780" y="378748"/>
                  <a:pt x="205780" y="362459"/>
                </a:cubicBezTo>
                <a:lnTo>
                  <a:pt x="205780" y="360007"/>
                </a:lnTo>
                <a:cubicBezTo>
                  <a:pt x="205780" y="346900"/>
                  <a:pt x="212273" y="334648"/>
                  <a:pt x="223173" y="327423"/>
                </a:cubicBezTo>
                <a:lnTo>
                  <a:pt x="287236" y="284673"/>
                </a:lnTo>
                <a:cubicBezTo>
                  <a:pt x="328147" y="257356"/>
                  <a:pt x="352646" y="211545"/>
                  <a:pt x="352646" y="162425"/>
                </a:cubicBezTo>
                <a:lnTo>
                  <a:pt x="352646" y="156790"/>
                </a:lnTo>
                <a:cubicBezTo>
                  <a:pt x="352646" y="70188"/>
                  <a:pt x="282458" y="0"/>
                  <a:pt x="195857" y="0"/>
                </a:cubicBezTo>
                <a:lnTo>
                  <a:pt x="156659" y="0"/>
                </a:lnTo>
                <a:cubicBezTo>
                  <a:pt x="70182" y="-121"/>
                  <a:pt x="-7" y="70067"/>
                  <a:pt x="-7" y="156664"/>
                </a:cubicBezTo>
                <a:cubicBezTo>
                  <a:pt x="-7" y="172953"/>
                  <a:pt x="13101" y="186060"/>
                  <a:pt x="29390" y="186060"/>
                </a:cubicBezTo>
                <a:cubicBezTo>
                  <a:pt x="45683" y="186060"/>
                  <a:pt x="58787" y="172953"/>
                  <a:pt x="58787" y="156664"/>
                </a:cubicBezTo>
                <a:lnTo>
                  <a:pt x="58794" y="156670"/>
                </a:lnTo>
                <a:moveTo>
                  <a:pt x="176387" y="548640"/>
                </a:moveTo>
                <a:cubicBezTo>
                  <a:pt x="198036" y="548640"/>
                  <a:pt x="215584" y="531089"/>
                  <a:pt x="215584" y="509445"/>
                </a:cubicBezTo>
                <a:cubicBezTo>
                  <a:pt x="215584" y="487796"/>
                  <a:pt x="198036" y="470250"/>
                  <a:pt x="176387" y="470250"/>
                </a:cubicBezTo>
                <a:cubicBezTo>
                  <a:pt x="154737" y="470250"/>
                  <a:pt x="137189" y="487801"/>
                  <a:pt x="137189" y="509445"/>
                </a:cubicBezTo>
                <a:cubicBezTo>
                  <a:pt x="137189" y="531095"/>
                  <a:pt x="154737" y="548640"/>
                  <a:pt x="176387" y="548640"/>
                </a:cubicBezTo>
              </a:path>
            </a:pathLst>
          </a:custGeom>
          <a:solidFill>
            <a:srgbClr val="46B1E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756772" y="1845519"/>
            <a:ext cx="548640" cy="548493"/>
          </a:xfrm>
          <a:custGeom>
            <a:avLst/>
            <a:gdLst/>
            <a:ahLst/>
            <a:cxnLst/>
            <a:rect l="l" t="t" r="r" b="b"/>
            <a:pathLst>
              <a:path w="548640" h="548493">
                <a:moveTo>
                  <a:pt x="394297" y="222864"/>
                </a:moveTo>
                <a:cubicBezTo>
                  <a:pt x="394297" y="128183"/>
                  <a:pt x="317542" y="51432"/>
                  <a:pt x="222863" y="51432"/>
                </a:cubicBezTo>
                <a:cubicBezTo>
                  <a:pt x="128184" y="51432"/>
                  <a:pt x="51430" y="128183"/>
                  <a:pt x="51430" y="222864"/>
                </a:cubicBezTo>
                <a:cubicBezTo>
                  <a:pt x="51430" y="317544"/>
                  <a:pt x="128184" y="394295"/>
                  <a:pt x="222863" y="394295"/>
                </a:cubicBezTo>
                <a:cubicBezTo>
                  <a:pt x="317542" y="394295"/>
                  <a:pt x="394297" y="317544"/>
                  <a:pt x="394297" y="222864"/>
                </a:cubicBezTo>
                <a:lnTo>
                  <a:pt x="394297" y="222864"/>
                </a:lnTo>
                <a:moveTo>
                  <a:pt x="361186" y="397619"/>
                </a:moveTo>
                <a:cubicBezTo>
                  <a:pt x="323259" y="427726"/>
                  <a:pt x="275148" y="445727"/>
                  <a:pt x="222863" y="445727"/>
                </a:cubicBezTo>
                <a:cubicBezTo>
                  <a:pt x="99754" y="445727"/>
                  <a:pt x="0" y="345973"/>
                  <a:pt x="0" y="222864"/>
                </a:cubicBezTo>
                <a:cubicBezTo>
                  <a:pt x="0" y="99754"/>
                  <a:pt x="99754" y="0"/>
                  <a:pt x="222863" y="0"/>
                </a:cubicBezTo>
                <a:cubicBezTo>
                  <a:pt x="345972" y="0"/>
                  <a:pt x="445726" y="99754"/>
                  <a:pt x="445726" y="222864"/>
                </a:cubicBezTo>
                <a:cubicBezTo>
                  <a:pt x="445726" y="275151"/>
                  <a:pt x="427725" y="323260"/>
                  <a:pt x="397616" y="361188"/>
                </a:cubicBezTo>
                <a:lnTo>
                  <a:pt x="541085" y="504657"/>
                </a:lnTo>
                <a:cubicBezTo>
                  <a:pt x="551158" y="514727"/>
                  <a:pt x="551158" y="531018"/>
                  <a:pt x="541085" y="540978"/>
                </a:cubicBezTo>
                <a:cubicBezTo>
                  <a:pt x="531012" y="550944"/>
                  <a:pt x="514729" y="551049"/>
                  <a:pt x="504765" y="540978"/>
                </a:cubicBezTo>
                <a:lnTo>
                  <a:pt x="361186" y="397619"/>
                </a:lnTo>
              </a:path>
            </a:pathLst>
          </a:custGeom>
          <a:solidFill>
            <a:srgbClr val="46B1E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413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2"/>
            <a:ext cx="12198346" cy="6857978"/>
          </a:xfrm>
          <a:custGeom>
            <a:avLst/>
            <a:gdLst/>
            <a:ahLst/>
            <a:cxnLst/>
            <a:rect l="l" t="t" r="r" b="b"/>
            <a:pathLst>
              <a:path w="12198346" h="6857978">
                <a:moveTo>
                  <a:pt x="4260882" y="6850091"/>
                </a:moveTo>
                <a:lnTo>
                  <a:pt x="4260882" y="6851669"/>
                </a:lnTo>
                <a:lnTo>
                  <a:pt x="4267225" y="6851669"/>
                </a:lnTo>
                <a:lnTo>
                  <a:pt x="4267225" y="6850091"/>
                </a:lnTo>
                <a:lnTo>
                  <a:pt x="4260882" y="6850091"/>
                </a:lnTo>
                <a:moveTo>
                  <a:pt x="4267225" y="6248372"/>
                </a:moveTo>
                <a:lnTo>
                  <a:pt x="4267225" y="6248372"/>
                </a:lnTo>
                <a:lnTo>
                  <a:pt x="4273569" y="6248372"/>
                </a:lnTo>
                <a:lnTo>
                  <a:pt x="4273569" y="6845428"/>
                </a:lnTo>
                <a:lnTo>
                  <a:pt x="4870434" y="6845428"/>
                </a:lnTo>
                <a:lnTo>
                  <a:pt x="4870434" y="6851737"/>
                </a:lnTo>
                <a:lnTo>
                  <a:pt x="4876777" y="6851737"/>
                </a:lnTo>
                <a:lnTo>
                  <a:pt x="4876777" y="6845428"/>
                </a:lnTo>
                <a:lnTo>
                  <a:pt x="4870434" y="6845428"/>
                </a:lnTo>
                <a:lnTo>
                  <a:pt x="4870434" y="6248372"/>
                </a:lnTo>
                <a:lnTo>
                  <a:pt x="4883120" y="6248372"/>
                </a:lnTo>
                <a:lnTo>
                  <a:pt x="4883120" y="6845428"/>
                </a:lnTo>
                <a:lnTo>
                  <a:pt x="5479985" y="6845428"/>
                </a:lnTo>
                <a:lnTo>
                  <a:pt x="5479985" y="6851737"/>
                </a:lnTo>
                <a:lnTo>
                  <a:pt x="5486328" y="6851737"/>
                </a:lnTo>
                <a:lnTo>
                  <a:pt x="5486328" y="6845428"/>
                </a:lnTo>
                <a:lnTo>
                  <a:pt x="5479985" y="6845428"/>
                </a:lnTo>
                <a:lnTo>
                  <a:pt x="5479985" y="6248372"/>
                </a:lnTo>
                <a:lnTo>
                  <a:pt x="5492671" y="6248372"/>
                </a:lnTo>
                <a:lnTo>
                  <a:pt x="5492671" y="6845428"/>
                </a:lnTo>
                <a:lnTo>
                  <a:pt x="6089536" y="6845428"/>
                </a:lnTo>
                <a:lnTo>
                  <a:pt x="6089536" y="6851737"/>
                </a:lnTo>
                <a:lnTo>
                  <a:pt x="6095880" y="6851737"/>
                </a:lnTo>
                <a:lnTo>
                  <a:pt x="6095880" y="6850160"/>
                </a:lnTo>
                <a:lnTo>
                  <a:pt x="6095880" y="6845428"/>
                </a:lnTo>
                <a:lnTo>
                  <a:pt x="6089536" y="6845428"/>
                </a:lnTo>
                <a:lnTo>
                  <a:pt x="6089536" y="6248372"/>
                </a:lnTo>
                <a:lnTo>
                  <a:pt x="6095880" y="6248372"/>
                </a:lnTo>
                <a:lnTo>
                  <a:pt x="6095880" y="6248372"/>
                </a:lnTo>
                <a:lnTo>
                  <a:pt x="5492671" y="6248372"/>
                </a:lnTo>
                <a:lnTo>
                  <a:pt x="5486328" y="6248372"/>
                </a:lnTo>
                <a:lnTo>
                  <a:pt x="4883120" y="6248372"/>
                </a:lnTo>
                <a:lnTo>
                  <a:pt x="4876777" y="6248372"/>
                </a:lnTo>
                <a:lnTo>
                  <a:pt x="4273568" y="6248372"/>
                </a:lnTo>
                <a:lnTo>
                  <a:pt x="4267225" y="6248372"/>
                </a:lnTo>
                <a:moveTo>
                  <a:pt x="1212881" y="6240554"/>
                </a:moveTo>
                <a:lnTo>
                  <a:pt x="1212881" y="6242200"/>
                </a:lnTo>
                <a:lnTo>
                  <a:pt x="1219225" y="6242200"/>
                </a:lnTo>
                <a:lnTo>
                  <a:pt x="1219225" y="6240554"/>
                </a:lnTo>
                <a:lnTo>
                  <a:pt x="1212881" y="6240554"/>
                </a:lnTo>
                <a:moveTo>
                  <a:pt x="1219225" y="5638767"/>
                </a:moveTo>
                <a:lnTo>
                  <a:pt x="1219225" y="5643499"/>
                </a:lnTo>
                <a:lnTo>
                  <a:pt x="1225568" y="5643499"/>
                </a:lnTo>
                <a:lnTo>
                  <a:pt x="1225568" y="6235891"/>
                </a:lnTo>
                <a:lnTo>
                  <a:pt x="1822433" y="6235891"/>
                </a:lnTo>
                <a:lnTo>
                  <a:pt x="1822433" y="6242132"/>
                </a:lnTo>
                <a:lnTo>
                  <a:pt x="1828776" y="6242132"/>
                </a:lnTo>
                <a:lnTo>
                  <a:pt x="1828776" y="6235891"/>
                </a:lnTo>
                <a:lnTo>
                  <a:pt x="1822433" y="6235891"/>
                </a:lnTo>
                <a:lnTo>
                  <a:pt x="1822433" y="5643499"/>
                </a:lnTo>
                <a:lnTo>
                  <a:pt x="1835119" y="5643499"/>
                </a:lnTo>
                <a:lnTo>
                  <a:pt x="1835119" y="6235891"/>
                </a:lnTo>
                <a:lnTo>
                  <a:pt x="2431984" y="6235891"/>
                </a:lnTo>
                <a:lnTo>
                  <a:pt x="2431984" y="6242132"/>
                </a:lnTo>
                <a:lnTo>
                  <a:pt x="2438327" y="6242132"/>
                </a:lnTo>
                <a:lnTo>
                  <a:pt x="2438327" y="6235891"/>
                </a:lnTo>
                <a:lnTo>
                  <a:pt x="2431984" y="6235891"/>
                </a:lnTo>
                <a:lnTo>
                  <a:pt x="2431984" y="5643499"/>
                </a:lnTo>
                <a:lnTo>
                  <a:pt x="2444670" y="5643499"/>
                </a:lnTo>
                <a:lnTo>
                  <a:pt x="2444670" y="6235891"/>
                </a:lnTo>
                <a:lnTo>
                  <a:pt x="3041536" y="6235891"/>
                </a:lnTo>
                <a:lnTo>
                  <a:pt x="3041536" y="6242132"/>
                </a:lnTo>
                <a:lnTo>
                  <a:pt x="3047879" y="6242132"/>
                </a:lnTo>
                <a:lnTo>
                  <a:pt x="3047879" y="6235891"/>
                </a:lnTo>
                <a:lnTo>
                  <a:pt x="3041536" y="6235891"/>
                </a:lnTo>
                <a:lnTo>
                  <a:pt x="3041536" y="5643499"/>
                </a:lnTo>
                <a:lnTo>
                  <a:pt x="3054222" y="5643499"/>
                </a:lnTo>
                <a:lnTo>
                  <a:pt x="3054222" y="6235891"/>
                </a:lnTo>
                <a:lnTo>
                  <a:pt x="3651087" y="6235891"/>
                </a:lnTo>
                <a:lnTo>
                  <a:pt x="3651087" y="6242132"/>
                </a:lnTo>
                <a:lnTo>
                  <a:pt x="3657430" y="6242132"/>
                </a:lnTo>
                <a:lnTo>
                  <a:pt x="3657430" y="6238840"/>
                </a:lnTo>
                <a:lnTo>
                  <a:pt x="3657430" y="6238840"/>
                </a:lnTo>
                <a:lnTo>
                  <a:pt x="3657430" y="6235891"/>
                </a:lnTo>
                <a:lnTo>
                  <a:pt x="3651087" y="6235891"/>
                </a:lnTo>
                <a:lnTo>
                  <a:pt x="3651087" y="5643499"/>
                </a:lnTo>
                <a:lnTo>
                  <a:pt x="3663773" y="5643499"/>
                </a:lnTo>
                <a:lnTo>
                  <a:pt x="3663773" y="6235891"/>
                </a:lnTo>
                <a:lnTo>
                  <a:pt x="4260638" y="6235891"/>
                </a:lnTo>
                <a:lnTo>
                  <a:pt x="4260638" y="6238840"/>
                </a:lnTo>
                <a:lnTo>
                  <a:pt x="4266981" y="6238840"/>
                </a:lnTo>
                <a:lnTo>
                  <a:pt x="4266981" y="6242132"/>
                </a:lnTo>
                <a:lnTo>
                  <a:pt x="4266981" y="6242132"/>
                </a:lnTo>
                <a:lnTo>
                  <a:pt x="4266981" y="6235891"/>
                </a:lnTo>
                <a:lnTo>
                  <a:pt x="4260638" y="6235891"/>
                </a:lnTo>
                <a:lnTo>
                  <a:pt x="4260638" y="5643499"/>
                </a:lnTo>
                <a:lnTo>
                  <a:pt x="4273324" y="5643499"/>
                </a:lnTo>
                <a:lnTo>
                  <a:pt x="4273324" y="6235891"/>
                </a:lnTo>
                <a:lnTo>
                  <a:pt x="4870190" y="6235891"/>
                </a:lnTo>
                <a:lnTo>
                  <a:pt x="4870190" y="6242132"/>
                </a:lnTo>
                <a:lnTo>
                  <a:pt x="4876533" y="6242132"/>
                </a:lnTo>
                <a:lnTo>
                  <a:pt x="4876533" y="6235891"/>
                </a:lnTo>
                <a:lnTo>
                  <a:pt x="4870190" y="6235891"/>
                </a:lnTo>
                <a:lnTo>
                  <a:pt x="4870190" y="5643499"/>
                </a:lnTo>
                <a:lnTo>
                  <a:pt x="4882876" y="5643499"/>
                </a:lnTo>
                <a:lnTo>
                  <a:pt x="4882876" y="6235891"/>
                </a:lnTo>
                <a:lnTo>
                  <a:pt x="5479741" y="6235891"/>
                </a:lnTo>
                <a:lnTo>
                  <a:pt x="5479741" y="6242132"/>
                </a:lnTo>
                <a:lnTo>
                  <a:pt x="5486084" y="6242132"/>
                </a:lnTo>
                <a:lnTo>
                  <a:pt x="5486084" y="6235891"/>
                </a:lnTo>
                <a:lnTo>
                  <a:pt x="5479741" y="6235891"/>
                </a:lnTo>
                <a:lnTo>
                  <a:pt x="5479741" y="5643499"/>
                </a:lnTo>
                <a:lnTo>
                  <a:pt x="5492427" y="5643499"/>
                </a:lnTo>
                <a:lnTo>
                  <a:pt x="5492427" y="6235891"/>
                </a:lnTo>
                <a:lnTo>
                  <a:pt x="6089292" y="6235891"/>
                </a:lnTo>
                <a:lnTo>
                  <a:pt x="6089292" y="6242132"/>
                </a:lnTo>
                <a:lnTo>
                  <a:pt x="6095635" y="6242132"/>
                </a:lnTo>
                <a:lnTo>
                  <a:pt x="6095635" y="6238840"/>
                </a:lnTo>
                <a:lnTo>
                  <a:pt x="6095635" y="6235891"/>
                </a:lnTo>
                <a:lnTo>
                  <a:pt x="6089292" y="6235891"/>
                </a:lnTo>
                <a:lnTo>
                  <a:pt x="6089292" y="5643499"/>
                </a:lnTo>
                <a:lnTo>
                  <a:pt x="6101978" y="5643499"/>
                </a:lnTo>
                <a:lnTo>
                  <a:pt x="6101978" y="6235891"/>
                </a:lnTo>
                <a:lnTo>
                  <a:pt x="6698844" y="6235891"/>
                </a:lnTo>
                <a:lnTo>
                  <a:pt x="6698844" y="6238840"/>
                </a:lnTo>
                <a:lnTo>
                  <a:pt x="6705187" y="6238840"/>
                </a:lnTo>
                <a:lnTo>
                  <a:pt x="6705187" y="6235891"/>
                </a:lnTo>
                <a:lnTo>
                  <a:pt x="6698844" y="6235891"/>
                </a:lnTo>
                <a:lnTo>
                  <a:pt x="6698844" y="5643499"/>
                </a:lnTo>
                <a:lnTo>
                  <a:pt x="6711530" y="5643499"/>
                </a:lnTo>
                <a:lnTo>
                  <a:pt x="6711530" y="6235891"/>
                </a:lnTo>
                <a:lnTo>
                  <a:pt x="7308395" y="6235891"/>
                </a:lnTo>
                <a:lnTo>
                  <a:pt x="7308395" y="6242132"/>
                </a:lnTo>
                <a:lnTo>
                  <a:pt x="7314738" y="6242132"/>
                </a:lnTo>
                <a:lnTo>
                  <a:pt x="7314738" y="6235891"/>
                </a:lnTo>
                <a:lnTo>
                  <a:pt x="7308395" y="6235891"/>
                </a:lnTo>
                <a:lnTo>
                  <a:pt x="7308395" y="5643499"/>
                </a:lnTo>
                <a:lnTo>
                  <a:pt x="7321081" y="5643499"/>
                </a:lnTo>
                <a:lnTo>
                  <a:pt x="7321081" y="6235891"/>
                </a:lnTo>
                <a:lnTo>
                  <a:pt x="7917946" y="6235891"/>
                </a:lnTo>
                <a:lnTo>
                  <a:pt x="7917946" y="6242132"/>
                </a:lnTo>
                <a:lnTo>
                  <a:pt x="7924289" y="6242132"/>
                </a:lnTo>
                <a:lnTo>
                  <a:pt x="7924289" y="6235891"/>
                </a:lnTo>
                <a:lnTo>
                  <a:pt x="7917946" y="6235891"/>
                </a:lnTo>
                <a:lnTo>
                  <a:pt x="7917946" y="5643499"/>
                </a:lnTo>
                <a:lnTo>
                  <a:pt x="7930632" y="5643499"/>
                </a:lnTo>
                <a:lnTo>
                  <a:pt x="7930632" y="6235891"/>
                </a:lnTo>
                <a:lnTo>
                  <a:pt x="8527498" y="6235891"/>
                </a:lnTo>
                <a:lnTo>
                  <a:pt x="8527498" y="6242132"/>
                </a:lnTo>
                <a:lnTo>
                  <a:pt x="8533841" y="6242132"/>
                </a:lnTo>
                <a:lnTo>
                  <a:pt x="8533841" y="6235891"/>
                </a:lnTo>
                <a:lnTo>
                  <a:pt x="8527498" y="6235891"/>
                </a:lnTo>
                <a:lnTo>
                  <a:pt x="8527498" y="5643499"/>
                </a:lnTo>
                <a:lnTo>
                  <a:pt x="8540184" y="5643499"/>
                </a:lnTo>
                <a:lnTo>
                  <a:pt x="8540184" y="6235891"/>
                </a:lnTo>
                <a:lnTo>
                  <a:pt x="9137049" y="6235891"/>
                </a:lnTo>
                <a:lnTo>
                  <a:pt x="9137049" y="6242132"/>
                </a:lnTo>
                <a:lnTo>
                  <a:pt x="9143392" y="6242132"/>
                </a:lnTo>
                <a:lnTo>
                  <a:pt x="9143392" y="6235891"/>
                </a:lnTo>
                <a:lnTo>
                  <a:pt x="9137049" y="6235891"/>
                </a:lnTo>
                <a:lnTo>
                  <a:pt x="9137049" y="5643499"/>
                </a:lnTo>
                <a:lnTo>
                  <a:pt x="9149735" y="5643499"/>
                </a:lnTo>
                <a:lnTo>
                  <a:pt x="9149735" y="6235891"/>
                </a:lnTo>
                <a:lnTo>
                  <a:pt x="9746600" y="6235891"/>
                </a:lnTo>
                <a:lnTo>
                  <a:pt x="9746600" y="6242132"/>
                </a:lnTo>
                <a:lnTo>
                  <a:pt x="9752943" y="6242132"/>
                </a:lnTo>
                <a:lnTo>
                  <a:pt x="9752943" y="6235891"/>
                </a:lnTo>
                <a:lnTo>
                  <a:pt x="9746600" y="6235891"/>
                </a:lnTo>
                <a:lnTo>
                  <a:pt x="9746600" y="5643499"/>
                </a:lnTo>
                <a:lnTo>
                  <a:pt x="9759286" y="5643499"/>
                </a:lnTo>
                <a:lnTo>
                  <a:pt x="9759286" y="6235891"/>
                </a:lnTo>
                <a:lnTo>
                  <a:pt x="10356152" y="6235891"/>
                </a:lnTo>
                <a:lnTo>
                  <a:pt x="10356152" y="6242132"/>
                </a:lnTo>
                <a:lnTo>
                  <a:pt x="10362495" y="6242132"/>
                </a:lnTo>
                <a:lnTo>
                  <a:pt x="10362495" y="6240486"/>
                </a:lnTo>
                <a:lnTo>
                  <a:pt x="10362495" y="6235891"/>
                </a:lnTo>
                <a:lnTo>
                  <a:pt x="10356152" y="6235891"/>
                </a:lnTo>
                <a:lnTo>
                  <a:pt x="10356152" y="5643499"/>
                </a:lnTo>
                <a:lnTo>
                  <a:pt x="10362495" y="5643499"/>
                </a:lnTo>
                <a:lnTo>
                  <a:pt x="10362495" y="5638767"/>
                </a:lnTo>
                <a:lnTo>
                  <a:pt x="9759286" y="5638767"/>
                </a:lnTo>
                <a:lnTo>
                  <a:pt x="9752943" y="5638767"/>
                </a:lnTo>
                <a:lnTo>
                  <a:pt x="9149735" y="5638767"/>
                </a:lnTo>
                <a:lnTo>
                  <a:pt x="9143392" y="5638767"/>
                </a:lnTo>
                <a:lnTo>
                  <a:pt x="8540184" y="5638767"/>
                </a:lnTo>
                <a:lnTo>
                  <a:pt x="8533840" y="5638767"/>
                </a:lnTo>
                <a:lnTo>
                  <a:pt x="7930632" y="5638767"/>
                </a:lnTo>
                <a:lnTo>
                  <a:pt x="7924289" y="5638767"/>
                </a:lnTo>
                <a:lnTo>
                  <a:pt x="7321081" y="5638767"/>
                </a:lnTo>
                <a:lnTo>
                  <a:pt x="7314738" y="5638767"/>
                </a:lnTo>
                <a:lnTo>
                  <a:pt x="6711529" y="5638767"/>
                </a:lnTo>
                <a:lnTo>
                  <a:pt x="6705186" y="5638767"/>
                </a:lnTo>
                <a:lnTo>
                  <a:pt x="6101978" y="5638767"/>
                </a:lnTo>
                <a:lnTo>
                  <a:pt x="6095635" y="5638767"/>
                </a:lnTo>
                <a:lnTo>
                  <a:pt x="5492426" y="5638767"/>
                </a:lnTo>
                <a:lnTo>
                  <a:pt x="5486083" y="5638767"/>
                </a:lnTo>
                <a:lnTo>
                  <a:pt x="4882875" y="5638767"/>
                </a:lnTo>
                <a:lnTo>
                  <a:pt x="4876532" y="5638767"/>
                </a:lnTo>
                <a:lnTo>
                  <a:pt x="4273324" y="5638767"/>
                </a:lnTo>
                <a:lnTo>
                  <a:pt x="4266980" y="5638767"/>
                </a:lnTo>
                <a:lnTo>
                  <a:pt x="3663772" y="5638767"/>
                </a:lnTo>
                <a:lnTo>
                  <a:pt x="3657429" y="5638767"/>
                </a:lnTo>
                <a:lnTo>
                  <a:pt x="3054221" y="5638767"/>
                </a:lnTo>
                <a:lnTo>
                  <a:pt x="3047878" y="5638767"/>
                </a:lnTo>
                <a:lnTo>
                  <a:pt x="3047878" y="5638767"/>
                </a:lnTo>
                <a:lnTo>
                  <a:pt x="2444669" y="5638767"/>
                </a:lnTo>
                <a:lnTo>
                  <a:pt x="2438326" y="5638767"/>
                </a:lnTo>
                <a:lnTo>
                  <a:pt x="2438326" y="5638767"/>
                </a:lnTo>
                <a:lnTo>
                  <a:pt x="1835118" y="5638767"/>
                </a:lnTo>
                <a:lnTo>
                  <a:pt x="1828775" y="5638767"/>
                </a:lnTo>
                <a:lnTo>
                  <a:pt x="1828775" y="5638767"/>
                </a:lnTo>
                <a:lnTo>
                  <a:pt x="1225567" y="5638767"/>
                </a:lnTo>
                <a:lnTo>
                  <a:pt x="1219223" y="5638767"/>
                </a:lnTo>
                <a:lnTo>
                  <a:pt x="1219225" y="5638767"/>
                </a:lnTo>
                <a:moveTo>
                  <a:pt x="3651209" y="5630949"/>
                </a:moveTo>
                <a:lnTo>
                  <a:pt x="3651209" y="5632389"/>
                </a:lnTo>
                <a:lnTo>
                  <a:pt x="3657552" y="5632389"/>
                </a:lnTo>
                <a:lnTo>
                  <a:pt x="3657552" y="5630949"/>
                </a:lnTo>
                <a:lnTo>
                  <a:pt x="3651209" y="5630949"/>
                </a:lnTo>
                <a:moveTo>
                  <a:pt x="11588795" y="5029161"/>
                </a:moveTo>
                <a:lnTo>
                  <a:pt x="11588795" y="5625942"/>
                </a:lnTo>
                <a:lnTo>
                  <a:pt x="12185660" y="5625942"/>
                </a:lnTo>
                <a:lnTo>
                  <a:pt x="12185660" y="5632389"/>
                </a:lnTo>
                <a:lnTo>
                  <a:pt x="12192003" y="5632389"/>
                </a:lnTo>
                <a:lnTo>
                  <a:pt x="12192003" y="5625942"/>
                </a:lnTo>
                <a:lnTo>
                  <a:pt x="12185660" y="5625942"/>
                </a:lnTo>
                <a:lnTo>
                  <a:pt x="12185660" y="5029161"/>
                </a:lnTo>
                <a:lnTo>
                  <a:pt x="11588795" y="5029161"/>
                </a:lnTo>
                <a:moveTo>
                  <a:pt x="10979121" y="5029161"/>
                </a:moveTo>
                <a:lnTo>
                  <a:pt x="10979121" y="5625942"/>
                </a:lnTo>
                <a:lnTo>
                  <a:pt x="11575986" y="5625942"/>
                </a:lnTo>
                <a:lnTo>
                  <a:pt x="11575986" y="5632389"/>
                </a:lnTo>
                <a:lnTo>
                  <a:pt x="11582330" y="5632389"/>
                </a:lnTo>
                <a:lnTo>
                  <a:pt x="11582330" y="5625942"/>
                </a:lnTo>
                <a:lnTo>
                  <a:pt x="11575986" y="5625942"/>
                </a:lnTo>
                <a:lnTo>
                  <a:pt x="11575986" y="5029161"/>
                </a:lnTo>
                <a:lnTo>
                  <a:pt x="10979121" y="5029161"/>
                </a:lnTo>
                <a:moveTo>
                  <a:pt x="10369570" y="5029161"/>
                </a:moveTo>
                <a:lnTo>
                  <a:pt x="10369570" y="5625942"/>
                </a:lnTo>
                <a:lnTo>
                  <a:pt x="10966435" y="5625942"/>
                </a:lnTo>
                <a:lnTo>
                  <a:pt x="10966435" y="5629234"/>
                </a:lnTo>
                <a:lnTo>
                  <a:pt x="10972778" y="5629234"/>
                </a:lnTo>
                <a:lnTo>
                  <a:pt x="10972778" y="5625942"/>
                </a:lnTo>
                <a:lnTo>
                  <a:pt x="10966435" y="5625942"/>
                </a:lnTo>
                <a:lnTo>
                  <a:pt x="10966435" y="5029161"/>
                </a:lnTo>
                <a:lnTo>
                  <a:pt x="10369570" y="5029161"/>
                </a:lnTo>
                <a:moveTo>
                  <a:pt x="9759897" y="5029161"/>
                </a:moveTo>
                <a:lnTo>
                  <a:pt x="9759897" y="5625942"/>
                </a:lnTo>
                <a:lnTo>
                  <a:pt x="10356762" y="5625942"/>
                </a:lnTo>
                <a:lnTo>
                  <a:pt x="10356762" y="5632389"/>
                </a:lnTo>
                <a:lnTo>
                  <a:pt x="10363105" y="5632389"/>
                </a:lnTo>
                <a:lnTo>
                  <a:pt x="10363105" y="5629303"/>
                </a:lnTo>
                <a:lnTo>
                  <a:pt x="10363105" y="5626011"/>
                </a:lnTo>
                <a:lnTo>
                  <a:pt x="10356762" y="5626011"/>
                </a:lnTo>
                <a:lnTo>
                  <a:pt x="10356762" y="5029230"/>
                </a:lnTo>
                <a:lnTo>
                  <a:pt x="9759897" y="5029161"/>
                </a:lnTo>
                <a:moveTo>
                  <a:pt x="9150345" y="5029161"/>
                </a:moveTo>
                <a:lnTo>
                  <a:pt x="9150345" y="5625942"/>
                </a:lnTo>
                <a:lnTo>
                  <a:pt x="9747210" y="5625942"/>
                </a:lnTo>
                <a:lnTo>
                  <a:pt x="9747210" y="5632389"/>
                </a:lnTo>
                <a:lnTo>
                  <a:pt x="9753554" y="5632389"/>
                </a:lnTo>
                <a:lnTo>
                  <a:pt x="9753554" y="5625942"/>
                </a:lnTo>
                <a:lnTo>
                  <a:pt x="9747210" y="5625942"/>
                </a:lnTo>
                <a:lnTo>
                  <a:pt x="9747210" y="5029161"/>
                </a:lnTo>
                <a:lnTo>
                  <a:pt x="9150345" y="5029161"/>
                </a:lnTo>
                <a:moveTo>
                  <a:pt x="8540794" y="5029161"/>
                </a:moveTo>
                <a:lnTo>
                  <a:pt x="8540794" y="5625942"/>
                </a:lnTo>
                <a:lnTo>
                  <a:pt x="9137659" y="5625942"/>
                </a:lnTo>
                <a:lnTo>
                  <a:pt x="9137659" y="5632389"/>
                </a:lnTo>
                <a:lnTo>
                  <a:pt x="9144002" y="5632389"/>
                </a:lnTo>
                <a:lnTo>
                  <a:pt x="9144002" y="5625942"/>
                </a:lnTo>
                <a:lnTo>
                  <a:pt x="9137659" y="5625942"/>
                </a:lnTo>
                <a:lnTo>
                  <a:pt x="9137659" y="5029161"/>
                </a:lnTo>
                <a:lnTo>
                  <a:pt x="8540794" y="5029161"/>
                </a:lnTo>
                <a:moveTo>
                  <a:pt x="7931121" y="5029161"/>
                </a:moveTo>
                <a:lnTo>
                  <a:pt x="7931121" y="5625942"/>
                </a:lnTo>
                <a:lnTo>
                  <a:pt x="8527986" y="5625942"/>
                </a:lnTo>
                <a:lnTo>
                  <a:pt x="8527986" y="5632389"/>
                </a:lnTo>
                <a:lnTo>
                  <a:pt x="8534329" y="5632389"/>
                </a:lnTo>
                <a:lnTo>
                  <a:pt x="8534329" y="5625942"/>
                </a:lnTo>
                <a:lnTo>
                  <a:pt x="8527986" y="5625942"/>
                </a:lnTo>
                <a:lnTo>
                  <a:pt x="8527986" y="5029161"/>
                </a:lnTo>
                <a:lnTo>
                  <a:pt x="7931121" y="5029161"/>
                </a:lnTo>
                <a:moveTo>
                  <a:pt x="7321569" y="5029161"/>
                </a:moveTo>
                <a:lnTo>
                  <a:pt x="7321569" y="5625942"/>
                </a:lnTo>
                <a:lnTo>
                  <a:pt x="7918434" y="5625942"/>
                </a:lnTo>
                <a:lnTo>
                  <a:pt x="7918434" y="5632389"/>
                </a:lnTo>
                <a:lnTo>
                  <a:pt x="7924778" y="5632389"/>
                </a:lnTo>
                <a:lnTo>
                  <a:pt x="7924778" y="5625942"/>
                </a:lnTo>
                <a:lnTo>
                  <a:pt x="7918434" y="5625942"/>
                </a:lnTo>
                <a:lnTo>
                  <a:pt x="7918434" y="5029161"/>
                </a:lnTo>
                <a:lnTo>
                  <a:pt x="7321569" y="5029161"/>
                </a:lnTo>
                <a:moveTo>
                  <a:pt x="6102345" y="5029161"/>
                </a:moveTo>
                <a:lnTo>
                  <a:pt x="6102345" y="5625942"/>
                </a:lnTo>
                <a:lnTo>
                  <a:pt x="6699210" y="5625942"/>
                </a:lnTo>
                <a:lnTo>
                  <a:pt x="6699210" y="5632389"/>
                </a:lnTo>
                <a:lnTo>
                  <a:pt x="6705553" y="5632389"/>
                </a:lnTo>
                <a:lnTo>
                  <a:pt x="6705553" y="5630949"/>
                </a:lnTo>
                <a:lnTo>
                  <a:pt x="6705553" y="5625942"/>
                </a:lnTo>
                <a:lnTo>
                  <a:pt x="6699210" y="5625942"/>
                </a:lnTo>
                <a:lnTo>
                  <a:pt x="6699210" y="5029161"/>
                </a:lnTo>
                <a:lnTo>
                  <a:pt x="6102345" y="5029161"/>
                </a:lnTo>
                <a:moveTo>
                  <a:pt x="5492793" y="5029161"/>
                </a:moveTo>
                <a:lnTo>
                  <a:pt x="5492793" y="5625942"/>
                </a:lnTo>
                <a:lnTo>
                  <a:pt x="6089658" y="5625942"/>
                </a:lnTo>
                <a:lnTo>
                  <a:pt x="6089658" y="5632389"/>
                </a:lnTo>
                <a:lnTo>
                  <a:pt x="6096001" y="5632389"/>
                </a:lnTo>
                <a:lnTo>
                  <a:pt x="6096001" y="5625942"/>
                </a:lnTo>
                <a:lnTo>
                  <a:pt x="6089658" y="5625942"/>
                </a:lnTo>
                <a:lnTo>
                  <a:pt x="6089658" y="5029161"/>
                </a:lnTo>
                <a:lnTo>
                  <a:pt x="5492793" y="5029161"/>
                </a:lnTo>
                <a:moveTo>
                  <a:pt x="4883120" y="5029161"/>
                </a:moveTo>
                <a:lnTo>
                  <a:pt x="4883120" y="5625942"/>
                </a:lnTo>
                <a:lnTo>
                  <a:pt x="5479985" y="5625942"/>
                </a:lnTo>
                <a:lnTo>
                  <a:pt x="5479985" y="5632389"/>
                </a:lnTo>
                <a:lnTo>
                  <a:pt x="5486328" y="5632389"/>
                </a:lnTo>
                <a:lnTo>
                  <a:pt x="5486328" y="5625942"/>
                </a:lnTo>
                <a:lnTo>
                  <a:pt x="5479985" y="5625942"/>
                </a:lnTo>
                <a:lnTo>
                  <a:pt x="5479985" y="5029161"/>
                </a:lnTo>
                <a:lnTo>
                  <a:pt x="4883120" y="5029161"/>
                </a:lnTo>
                <a:moveTo>
                  <a:pt x="4273569" y="5029161"/>
                </a:moveTo>
                <a:lnTo>
                  <a:pt x="4273569" y="5625942"/>
                </a:lnTo>
                <a:lnTo>
                  <a:pt x="4870434" y="5625942"/>
                </a:lnTo>
                <a:lnTo>
                  <a:pt x="4870434" y="5632389"/>
                </a:lnTo>
                <a:lnTo>
                  <a:pt x="4876777" y="5632389"/>
                </a:lnTo>
                <a:lnTo>
                  <a:pt x="4876777" y="5625942"/>
                </a:lnTo>
                <a:lnTo>
                  <a:pt x="4870434" y="5625942"/>
                </a:lnTo>
                <a:lnTo>
                  <a:pt x="4870434" y="5029161"/>
                </a:lnTo>
                <a:lnTo>
                  <a:pt x="4273569" y="5029161"/>
                </a:lnTo>
                <a:moveTo>
                  <a:pt x="3663895" y="5029161"/>
                </a:moveTo>
                <a:lnTo>
                  <a:pt x="3663895" y="5625942"/>
                </a:lnTo>
                <a:lnTo>
                  <a:pt x="4260760" y="5625942"/>
                </a:lnTo>
                <a:lnTo>
                  <a:pt x="4260760" y="5632389"/>
                </a:lnTo>
                <a:lnTo>
                  <a:pt x="4267103" y="5632389"/>
                </a:lnTo>
                <a:lnTo>
                  <a:pt x="4267103" y="5625942"/>
                </a:lnTo>
                <a:lnTo>
                  <a:pt x="4260760" y="5625942"/>
                </a:lnTo>
                <a:lnTo>
                  <a:pt x="4260760" y="5029161"/>
                </a:lnTo>
                <a:lnTo>
                  <a:pt x="3663895" y="5029161"/>
                </a:lnTo>
                <a:moveTo>
                  <a:pt x="2444793" y="5029161"/>
                </a:moveTo>
                <a:lnTo>
                  <a:pt x="2444793" y="5625942"/>
                </a:lnTo>
                <a:lnTo>
                  <a:pt x="3041658" y="5625942"/>
                </a:lnTo>
                <a:lnTo>
                  <a:pt x="3041658" y="5632389"/>
                </a:lnTo>
                <a:lnTo>
                  <a:pt x="3048001" y="5632389"/>
                </a:lnTo>
                <a:lnTo>
                  <a:pt x="3048001" y="5625942"/>
                </a:lnTo>
                <a:lnTo>
                  <a:pt x="3041658" y="5625942"/>
                </a:lnTo>
                <a:lnTo>
                  <a:pt x="3041658" y="5029161"/>
                </a:lnTo>
                <a:lnTo>
                  <a:pt x="2444793" y="5029161"/>
                </a:lnTo>
                <a:moveTo>
                  <a:pt x="1835119" y="5029161"/>
                </a:moveTo>
                <a:lnTo>
                  <a:pt x="1835119" y="5625942"/>
                </a:lnTo>
                <a:lnTo>
                  <a:pt x="2431984" y="5625942"/>
                </a:lnTo>
                <a:lnTo>
                  <a:pt x="2431984" y="5632389"/>
                </a:lnTo>
                <a:lnTo>
                  <a:pt x="2438327" y="5632389"/>
                </a:lnTo>
                <a:lnTo>
                  <a:pt x="2438327" y="5625942"/>
                </a:lnTo>
                <a:lnTo>
                  <a:pt x="2431984" y="5625942"/>
                </a:lnTo>
                <a:lnTo>
                  <a:pt x="2431984" y="5029161"/>
                </a:lnTo>
                <a:lnTo>
                  <a:pt x="1835119" y="5029161"/>
                </a:lnTo>
                <a:moveTo>
                  <a:pt x="1225568" y="5029161"/>
                </a:moveTo>
                <a:lnTo>
                  <a:pt x="1225568" y="5625942"/>
                </a:lnTo>
                <a:lnTo>
                  <a:pt x="1822433" y="5625942"/>
                </a:lnTo>
                <a:lnTo>
                  <a:pt x="1822433" y="5632389"/>
                </a:lnTo>
                <a:lnTo>
                  <a:pt x="1828776" y="5632389"/>
                </a:lnTo>
                <a:lnTo>
                  <a:pt x="1828776" y="5625942"/>
                </a:lnTo>
                <a:lnTo>
                  <a:pt x="1822433" y="5625942"/>
                </a:lnTo>
                <a:lnTo>
                  <a:pt x="1822433" y="5029161"/>
                </a:lnTo>
                <a:lnTo>
                  <a:pt x="1225568" y="5029161"/>
                </a:lnTo>
                <a:moveTo>
                  <a:pt x="616017" y="5029161"/>
                </a:moveTo>
                <a:lnTo>
                  <a:pt x="616017" y="5625942"/>
                </a:lnTo>
                <a:lnTo>
                  <a:pt x="1212882" y="5625942"/>
                </a:lnTo>
                <a:lnTo>
                  <a:pt x="1212882" y="5629234"/>
                </a:lnTo>
                <a:lnTo>
                  <a:pt x="1219225" y="5629234"/>
                </a:lnTo>
                <a:lnTo>
                  <a:pt x="1219225" y="5632320"/>
                </a:lnTo>
                <a:lnTo>
                  <a:pt x="1219225" y="5632320"/>
                </a:lnTo>
                <a:lnTo>
                  <a:pt x="1219225" y="5625874"/>
                </a:lnTo>
                <a:lnTo>
                  <a:pt x="1212882" y="5625874"/>
                </a:lnTo>
                <a:lnTo>
                  <a:pt x="1212882" y="5029092"/>
                </a:lnTo>
                <a:lnTo>
                  <a:pt x="616017" y="5029092"/>
                </a:lnTo>
                <a:lnTo>
                  <a:pt x="616017" y="5029161"/>
                </a:lnTo>
                <a:moveTo>
                  <a:pt x="11588795" y="4419555"/>
                </a:moveTo>
                <a:lnTo>
                  <a:pt x="11588795" y="5016474"/>
                </a:lnTo>
                <a:lnTo>
                  <a:pt x="11588795" y="5016611"/>
                </a:lnTo>
                <a:lnTo>
                  <a:pt x="12185660" y="5016611"/>
                </a:lnTo>
                <a:lnTo>
                  <a:pt x="12185660" y="5016474"/>
                </a:lnTo>
                <a:lnTo>
                  <a:pt x="12185660" y="4419555"/>
                </a:lnTo>
                <a:lnTo>
                  <a:pt x="11588795" y="4419555"/>
                </a:lnTo>
                <a:moveTo>
                  <a:pt x="10979121" y="4419555"/>
                </a:moveTo>
                <a:lnTo>
                  <a:pt x="10979121" y="5016474"/>
                </a:lnTo>
                <a:lnTo>
                  <a:pt x="10979121" y="5016611"/>
                </a:lnTo>
                <a:lnTo>
                  <a:pt x="11575986" y="5016611"/>
                </a:lnTo>
                <a:lnTo>
                  <a:pt x="11575986" y="5016474"/>
                </a:lnTo>
                <a:lnTo>
                  <a:pt x="11575986" y="4419555"/>
                </a:lnTo>
                <a:lnTo>
                  <a:pt x="10979121" y="4419555"/>
                </a:lnTo>
                <a:moveTo>
                  <a:pt x="10369570" y="4419555"/>
                </a:moveTo>
                <a:lnTo>
                  <a:pt x="10369570" y="5016474"/>
                </a:lnTo>
                <a:lnTo>
                  <a:pt x="10369570" y="5016611"/>
                </a:lnTo>
                <a:lnTo>
                  <a:pt x="10966435" y="5016611"/>
                </a:lnTo>
                <a:lnTo>
                  <a:pt x="10966435" y="5016474"/>
                </a:lnTo>
                <a:lnTo>
                  <a:pt x="10966435" y="4419555"/>
                </a:lnTo>
                <a:lnTo>
                  <a:pt x="10369570" y="4419555"/>
                </a:lnTo>
                <a:moveTo>
                  <a:pt x="9759897" y="4419555"/>
                </a:moveTo>
                <a:lnTo>
                  <a:pt x="9759897" y="5016474"/>
                </a:lnTo>
                <a:lnTo>
                  <a:pt x="9759897" y="5016611"/>
                </a:lnTo>
                <a:lnTo>
                  <a:pt x="10356762" y="5016611"/>
                </a:lnTo>
                <a:lnTo>
                  <a:pt x="10356762" y="5016474"/>
                </a:lnTo>
                <a:lnTo>
                  <a:pt x="10356762" y="4419555"/>
                </a:lnTo>
                <a:lnTo>
                  <a:pt x="9759897" y="4419555"/>
                </a:lnTo>
                <a:moveTo>
                  <a:pt x="9150345" y="4419555"/>
                </a:moveTo>
                <a:lnTo>
                  <a:pt x="9150345" y="5016474"/>
                </a:lnTo>
                <a:lnTo>
                  <a:pt x="9150345" y="5016611"/>
                </a:lnTo>
                <a:lnTo>
                  <a:pt x="9747210" y="5016611"/>
                </a:lnTo>
                <a:lnTo>
                  <a:pt x="9747210" y="5016474"/>
                </a:lnTo>
                <a:lnTo>
                  <a:pt x="9747210" y="4419555"/>
                </a:lnTo>
                <a:lnTo>
                  <a:pt x="9150345" y="4419555"/>
                </a:lnTo>
                <a:moveTo>
                  <a:pt x="7931121" y="4419555"/>
                </a:moveTo>
                <a:lnTo>
                  <a:pt x="7931121" y="5016474"/>
                </a:lnTo>
                <a:lnTo>
                  <a:pt x="7931121" y="5016611"/>
                </a:lnTo>
                <a:lnTo>
                  <a:pt x="8527986" y="5016611"/>
                </a:lnTo>
                <a:lnTo>
                  <a:pt x="8527986" y="5016474"/>
                </a:lnTo>
                <a:lnTo>
                  <a:pt x="8527986" y="4419555"/>
                </a:lnTo>
                <a:lnTo>
                  <a:pt x="7931121" y="4419555"/>
                </a:lnTo>
                <a:moveTo>
                  <a:pt x="7321569" y="4419555"/>
                </a:moveTo>
                <a:lnTo>
                  <a:pt x="7321569" y="5016474"/>
                </a:lnTo>
                <a:lnTo>
                  <a:pt x="7321569" y="5016611"/>
                </a:lnTo>
                <a:lnTo>
                  <a:pt x="7918434" y="5016611"/>
                </a:lnTo>
                <a:lnTo>
                  <a:pt x="7918434" y="5016474"/>
                </a:lnTo>
                <a:lnTo>
                  <a:pt x="7918434" y="4419555"/>
                </a:lnTo>
                <a:lnTo>
                  <a:pt x="7321569" y="4419555"/>
                </a:lnTo>
                <a:moveTo>
                  <a:pt x="6711896" y="4419555"/>
                </a:moveTo>
                <a:lnTo>
                  <a:pt x="6711896" y="5016474"/>
                </a:lnTo>
                <a:lnTo>
                  <a:pt x="6711896" y="5016611"/>
                </a:lnTo>
                <a:lnTo>
                  <a:pt x="7308761" y="5016611"/>
                </a:lnTo>
                <a:lnTo>
                  <a:pt x="7308761" y="5016474"/>
                </a:lnTo>
                <a:lnTo>
                  <a:pt x="7308761" y="4419555"/>
                </a:lnTo>
                <a:lnTo>
                  <a:pt x="6711896" y="4419555"/>
                </a:lnTo>
                <a:moveTo>
                  <a:pt x="6102345" y="4419555"/>
                </a:moveTo>
                <a:lnTo>
                  <a:pt x="6102345" y="5016474"/>
                </a:lnTo>
                <a:lnTo>
                  <a:pt x="6102345" y="5016611"/>
                </a:lnTo>
                <a:lnTo>
                  <a:pt x="6699210" y="5016611"/>
                </a:lnTo>
                <a:lnTo>
                  <a:pt x="6699210" y="5016474"/>
                </a:lnTo>
                <a:lnTo>
                  <a:pt x="6699210" y="4419555"/>
                </a:lnTo>
                <a:lnTo>
                  <a:pt x="6102345" y="4419555"/>
                </a:lnTo>
                <a:moveTo>
                  <a:pt x="5492793" y="4419555"/>
                </a:moveTo>
                <a:lnTo>
                  <a:pt x="5492793" y="5016611"/>
                </a:lnTo>
                <a:lnTo>
                  <a:pt x="6089658" y="5016611"/>
                </a:lnTo>
                <a:lnTo>
                  <a:pt x="6089658" y="5016474"/>
                </a:lnTo>
                <a:lnTo>
                  <a:pt x="6089658" y="4419555"/>
                </a:lnTo>
                <a:lnTo>
                  <a:pt x="5492793" y="4419555"/>
                </a:lnTo>
                <a:moveTo>
                  <a:pt x="4273569" y="4419555"/>
                </a:moveTo>
                <a:lnTo>
                  <a:pt x="4273569" y="5016611"/>
                </a:lnTo>
                <a:lnTo>
                  <a:pt x="4870434" y="5016611"/>
                </a:lnTo>
                <a:lnTo>
                  <a:pt x="4870434" y="5016474"/>
                </a:lnTo>
                <a:lnTo>
                  <a:pt x="4870434" y="4419555"/>
                </a:lnTo>
                <a:lnTo>
                  <a:pt x="4273569" y="4419555"/>
                </a:lnTo>
                <a:moveTo>
                  <a:pt x="3664017" y="4419555"/>
                </a:moveTo>
                <a:lnTo>
                  <a:pt x="3664017" y="5016611"/>
                </a:lnTo>
                <a:lnTo>
                  <a:pt x="4260882" y="5016611"/>
                </a:lnTo>
                <a:lnTo>
                  <a:pt x="4260882" y="5016474"/>
                </a:lnTo>
                <a:lnTo>
                  <a:pt x="4260882" y="5016474"/>
                </a:lnTo>
                <a:lnTo>
                  <a:pt x="4260882" y="4419555"/>
                </a:lnTo>
                <a:lnTo>
                  <a:pt x="3664017" y="4419555"/>
                </a:lnTo>
                <a:moveTo>
                  <a:pt x="3054344" y="4419555"/>
                </a:moveTo>
                <a:lnTo>
                  <a:pt x="3054344" y="5016611"/>
                </a:lnTo>
                <a:lnTo>
                  <a:pt x="3651209" y="5016611"/>
                </a:lnTo>
                <a:lnTo>
                  <a:pt x="3651209" y="5016474"/>
                </a:lnTo>
                <a:lnTo>
                  <a:pt x="3651209" y="5016474"/>
                </a:lnTo>
                <a:lnTo>
                  <a:pt x="3651209" y="4419555"/>
                </a:lnTo>
                <a:lnTo>
                  <a:pt x="3054344" y="4419555"/>
                </a:lnTo>
                <a:moveTo>
                  <a:pt x="2444793" y="4419555"/>
                </a:moveTo>
                <a:lnTo>
                  <a:pt x="2444793" y="5016611"/>
                </a:lnTo>
                <a:lnTo>
                  <a:pt x="3041658" y="5016611"/>
                </a:lnTo>
                <a:lnTo>
                  <a:pt x="3041658" y="5016474"/>
                </a:lnTo>
                <a:lnTo>
                  <a:pt x="3041658" y="5016474"/>
                </a:lnTo>
                <a:lnTo>
                  <a:pt x="3041658" y="4419555"/>
                </a:lnTo>
                <a:lnTo>
                  <a:pt x="2444793" y="4419555"/>
                </a:lnTo>
                <a:moveTo>
                  <a:pt x="1835119" y="4419555"/>
                </a:moveTo>
                <a:lnTo>
                  <a:pt x="1835119" y="5016611"/>
                </a:lnTo>
                <a:lnTo>
                  <a:pt x="2431984" y="5016611"/>
                </a:lnTo>
                <a:lnTo>
                  <a:pt x="2431984" y="5016474"/>
                </a:lnTo>
                <a:lnTo>
                  <a:pt x="2431984" y="5016474"/>
                </a:lnTo>
                <a:lnTo>
                  <a:pt x="2431984" y="4419555"/>
                </a:lnTo>
                <a:lnTo>
                  <a:pt x="1835119" y="4419555"/>
                </a:lnTo>
                <a:moveTo>
                  <a:pt x="1225568" y="4419555"/>
                </a:moveTo>
                <a:lnTo>
                  <a:pt x="1225568" y="5016611"/>
                </a:lnTo>
                <a:lnTo>
                  <a:pt x="1822433" y="5016611"/>
                </a:lnTo>
                <a:lnTo>
                  <a:pt x="1822433" y="5016474"/>
                </a:lnTo>
                <a:lnTo>
                  <a:pt x="1822433" y="5016474"/>
                </a:lnTo>
                <a:lnTo>
                  <a:pt x="1822433" y="4419555"/>
                </a:lnTo>
                <a:lnTo>
                  <a:pt x="1225568" y="4419555"/>
                </a:lnTo>
                <a:moveTo>
                  <a:pt x="616017" y="4419555"/>
                </a:moveTo>
                <a:lnTo>
                  <a:pt x="616017" y="5016611"/>
                </a:lnTo>
                <a:lnTo>
                  <a:pt x="1212882" y="5016611"/>
                </a:lnTo>
                <a:lnTo>
                  <a:pt x="1212882" y="5016474"/>
                </a:lnTo>
                <a:lnTo>
                  <a:pt x="1212882" y="5016474"/>
                </a:lnTo>
                <a:lnTo>
                  <a:pt x="1212882" y="4419555"/>
                </a:lnTo>
                <a:lnTo>
                  <a:pt x="616017" y="4419555"/>
                </a:lnTo>
                <a:moveTo>
                  <a:pt x="2432106" y="4411737"/>
                </a:moveTo>
                <a:lnTo>
                  <a:pt x="2432106" y="4413315"/>
                </a:lnTo>
                <a:lnTo>
                  <a:pt x="2438449" y="4413315"/>
                </a:lnTo>
                <a:lnTo>
                  <a:pt x="2438449" y="4411737"/>
                </a:lnTo>
                <a:lnTo>
                  <a:pt x="2432106" y="4411737"/>
                </a:lnTo>
                <a:moveTo>
                  <a:pt x="11588795" y="3809950"/>
                </a:moveTo>
                <a:lnTo>
                  <a:pt x="11588795" y="4407005"/>
                </a:lnTo>
                <a:lnTo>
                  <a:pt x="12185660" y="4407005"/>
                </a:lnTo>
                <a:lnTo>
                  <a:pt x="12185660" y="4413315"/>
                </a:lnTo>
                <a:lnTo>
                  <a:pt x="12192003" y="4413315"/>
                </a:lnTo>
                <a:lnTo>
                  <a:pt x="12192003" y="4407005"/>
                </a:lnTo>
                <a:lnTo>
                  <a:pt x="12185660" y="4407005"/>
                </a:lnTo>
                <a:lnTo>
                  <a:pt x="12185660" y="3809950"/>
                </a:lnTo>
                <a:lnTo>
                  <a:pt x="11588795" y="3809950"/>
                </a:lnTo>
                <a:moveTo>
                  <a:pt x="10979121" y="3809950"/>
                </a:moveTo>
                <a:lnTo>
                  <a:pt x="10979121" y="4407005"/>
                </a:lnTo>
                <a:lnTo>
                  <a:pt x="11575986" y="4407005"/>
                </a:lnTo>
                <a:lnTo>
                  <a:pt x="11575986" y="4413315"/>
                </a:lnTo>
                <a:lnTo>
                  <a:pt x="11582330" y="4413315"/>
                </a:lnTo>
                <a:lnTo>
                  <a:pt x="11582330" y="4407005"/>
                </a:lnTo>
                <a:lnTo>
                  <a:pt x="11575986" y="4407005"/>
                </a:lnTo>
                <a:lnTo>
                  <a:pt x="11575986" y="3809950"/>
                </a:lnTo>
                <a:lnTo>
                  <a:pt x="10979121" y="3809950"/>
                </a:lnTo>
                <a:moveTo>
                  <a:pt x="10369570" y="3809950"/>
                </a:moveTo>
                <a:lnTo>
                  <a:pt x="10369570" y="4407005"/>
                </a:lnTo>
                <a:lnTo>
                  <a:pt x="10966435" y="4407005"/>
                </a:lnTo>
                <a:lnTo>
                  <a:pt x="10966435" y="4413315"/>
                </a:lnTo>
                <a:lnTo>
                  <a:pt x="10972778" y="4413315"/>
                </a:lnTo>
                <a:lnTo>
                  <a:pt x="10972778" y="4407005"/>
                </a:lnTo>
                <a:lnTo>
                  <a:pt x="10966435" y="4407005"/>
                </a:lnTo>
                <a:lnTo>
                  <a:pt x="10966435" y="3809950"/>
                </a:lnTo>
                <a:lnTo>
                  <a:pt x="10369570" y="3809950"/>
                </a:lnTo>
                <a:moveTo>
                  <a:pt x="9150345" y="3809950"/>
                </a:moveTo>
                <a:lnTo>
                  <a:pt x="9150345" y="4407005"/>
                </a:lnTo>
                <a:lnTo>
                  <a:pt x="9747210" y="4407005"/>
                </a:lnTo>
                <a:lnTo>
                  <a:pt x="9747210" y="4413315"/>
                </a:lnTo>
                <a:lnTo>
                  <a:pt x="9753554" y="4413315"/>
                </a:lnTo>
                <a:lnTo>
                  <a:pt x="9753554" y="4411737"/>
                </a:lnTo>
                <a:lnTo>
                  <a:pt x="9753554" y="4407005"/>
                </a:lnTo>
                <a:lnTo>
                  <a:pt x="9747210" y="4407005"/>
                </a:lnTo>
                <a:lnTo>
                  <a:pt x="9747210" y="3809950"/>
                </a:lnTo>
                <a:lnTo>
                  <a:pt x="9150345" y="3809950"/>
                </a:lnTo>
                <a:moveTo>
                  <a:pt x="8540794" y="3809950"/>
                </a:moveTo>
                <a:lnTo>
                  <a:pt x="8540794" y="4407005"/>
                </a:lnTo>
                <a:lnTo>
                  <a:pt x="9137659" y="4407005"/>
                </a:lnTo>
                <a:lnTo>
                  <a:pt x="9137659" y="4410023"/>
                </a:lnTo>
                <a:lnTo>
                  <a:pt x="9144002" y="4410023"/>
                </a:lnTo>
                <a:lnTo>
                  <a:pt x="9144002" y="4407005"/>
                </a:lnTo>
                <a:lnTo>
                  <a:pt x="9137659" y="4407005"/>
                </a:lnTo>
                <a:lnTo>
                  <a:pt x="9137659" y="3809950"/>
                </a:lnTo>
                <a:lnTo>
                  <a:pt x="8540794" y="3809950"/>
                </a:lnTo>
                <a:moveTo>
                  <a:pt x="7931121" y="3809950"/>
                </a:moveTo>
                <a:lnTo>
                  <a:pt x="7931121" y="4407005"/>
                </a:lnTo>
                <a:lnTo>
                  <a:pt x="8527986" y="4407005"/>
                </a:lnTo>
                <a:lnTo>
                  <a:pt x="8527986" y="4413315"/>
                </a:lnTo>
                <a:lnTo>
                  <a:pt x="8534329" y="4413315"/>
                </a:lnTo>
                <a:lnTo>
                  <a:pt x="8534329" y="4410091"/>
                </a:lnTo>
                <a:lnTo>
                  <a:pt x="8534329" y="4407074"/>
                </a:lnTo>
                <a:lnTo>
                  <a:pt x="8527986" y="4407074"/>
                </a:lnTo>
                <a:lnTo>
                  <a:pt x="8527986" y="3810018"/>
                </a:lnTo>
                <a:lnTo>
                  <a:pt x="7931121" y="3809950"/>
                </a:lnTo>
                <a:moveTo>
                  <a:pt x="7321569" y="3809950"/>
                </a:moveTo>
                <a:lnTo>
                  <a:pt x="7321569" y="4407005"/>
                </a:lnTo>
                <a:lnTo>
                  <a:pt x="7918434" y="4407005"/>
                </a:lnTo>
                <a:lnTo>
                  <a:pt x="7918434" y="4413315"/>
                </a:lnTo>
                <a:lnTo>
                  <a:pt x="7924778" y="4413315"/>
                </a:lnTo>
                <a:lnTo>
                  <a:pt x="7924778" y="4407005"/>
                </a:lnTo>
                <a:lnTo>
                  <a:pt x="7918434" y="4407005"/>
                </a:lnTo>
                <a:lnTo>
                  <a:pt x="7918434" y="3809950"/>
                </a:lnTo>
                <a:lnTo>
                  <a:pt x="7321569" y="3809950"/>
                </a:lnTo>
                <a:moveTo>
                  <a:pt x="6711896" y="3809950"/>
                </a:moveTo>
                <a:lnTo>
                  <a:pt x="6711896" y="4407005"/>
                </a:lnTo>
                <a:lnTo>
                  <a:pt x="7308761" y="4407005"/>
                </a:lnTo>
                <a:lnTo>
                  <a:pt x="7308761" y="4413315"/>
                </a:lnTo>
                <a:lnTo>
                  <a:pt x="7315104" y="4413315"/>
                </a:lnTo>
                <a:lnTo>
                  <a:pt x="7315104" y="4407005"/>
                </a:lnTo>
                <a:lnTo>
                  <a:pt x="7308761" y="4407005"/>
                </a:lnTo>
                <a:lnTo>
                  <a:pt x="7308761" y="3809950"/>
                </a:lnTo>
                <a:lnTo>
                  <a:pt x="6711896" y="3809950"/>
                </a:lnTo>
                <a:moveTo>
                  <a:pt x="6102345" y="3809950"/>
                </a:moveTo>
                <a:lnTo>
                  <a:pt x="6102345" y="4407005"/>
                </a:lnTo>
                <a:lnTo>
                  <a:pt x="6699210" y="4407005"/>
                </a:lnTo>
                <a:lnTo>
                  <a:pt x="6699210" y="4413315"/>
                </a:lnTo>
                <a:lnTo>
                  <a:pt x="6705553" y="4413315"/>
                </a:lnTo>
                <a:lnTo>
                  <a:pt x="6705553" y="4407005"/>
                </a:lnTo>
                <a:lnTo>
                  <a:pt x="6699210" y="4407005"/>
                </a:lnTo>
                <a:lnTo>
                  <a:pt x="6699210" y="3809950"/>
                </a:lnTo>
                <a:lnTo>
                  <a:pt x="6102345" y="3809950"/>
                </a:lnTo>
                <a:moveTo>
                  <a:pt x="5492793" y="3809950"/>
                </a:moveTo>
                <a:lnTo>
                  <a:pt x="5492793" y="4407005"/>
                </a:lnTo>
                <a:lnTo>
                  <a:pt x="6089658" y="4407005"/>
                </a:lnTo>
                <a:lnTo>
                  <a:pt x="6089658" y="4413315"/>
                </a:lnTo>
                <a:lnTo>
                  <a:pt x="6096001" y="4413315"/>
                </a:lnTo>
                <a:lnTo>
                  <a:pt x="6096001" y="4407005"/>
                </a:lnTo>
                <a:lnTo>
                  <a:pt x="6089658" y="4407005"/>
                </a:lnTo>
                <a:lnTo>
                  <a:pt x="6089658" y="3809950"/>
                </a:lnTo>
                <a:lnTo>
                  <a:pt x="5492793" y="3809950"/>
                </a:lnTo>
                <a:moveTo>
                  <a:pt x="4883120" y="3809950"/>
                </a:moveTo>
                <a:lnTo>
                  <a:pt x="4883120" y="4407005"/>
                </a:lnTo>
                <a:lnTo>
                  <a:pt x="5479985" y="4407005"/>
                </a:lnTo>
                <a:lnTo>
                  <a:pt x="5479985" y="4410023"/>
                </a:lnTo>
                <a:lnTo>
                  <a:pt x="5486328" y="4410023"/>
                </a:lnTo>
                <a:lnTo>
                  <a:pt x="5486328" y="4413246"/>
                </a:lnTo>
                <a:lnTo>
                  <a:pt x="5486328" y="4413246"/>
                </a:lnTo>
                <a:lnTo>
                  <a:pt x="5486328" y="4406937"/>
                </a:lnTo>
                <a:lnTo>
                  <a:pt x="5479985" y="4406937"/>
                </a:lnTo>
                <a:lnTo>
                  <a:pt x="5479985" y="3809881"/>
                </a:lnTo>
                <a:lnTo>
                  <a:pt x="4883120" y="3809950"/>
                </a:lnTo>
                <a:moveTo>
                  <a:pt x="4273569" y="3809950"/>
                </a:moveTo>
                <a:lnTo>
                  <a:pt x="4273569" y="4407005"/>
                </a:lnTo>
                <a:lnTo>
                  <a:pt x="4870434" y="4407005"/>
                </a:lnTo>
                <a:lnTo>
                  <a:pt x="4870434" y="4413315"/>
                </a:lnTo>
                <a:lnTo>
                  <a:pt x="4876777" y="4413315"/>
                </a:lnTo>
                <a:lnTo>
                  <a:pt x="4876777" y="4410091"/>
                </a:lnTo>
                <a:lnTo>
                  <a:pt x="4876777" y="4407074"/>
                </a:lnTo>
                <a:lnTo>
                  <a:pt x="4870434" y="4407074"/>
                </a:lnTo>
                <a:lnTo>
                  <a:pt x="4870434" y="3810018"/>
                </a:lnTo>
                <a:lnTo>
                  <a:pt x="4273569" y="3809950"/>
                </a:lnTo>
                <a:moveTo>
                  <a:pt x="3664017" y="3809950"/>
                </a:moveTo>
                <a:lnTo>
                  <a:pt x="3664017" y="4407005"/>
                </a:lnTo>
                <a:lnTo>
                  <a:pt x="4260882" y="4407005"/>
                </a:lnTo>
                <a:lnTo>
                  <a:pt x="4260882" y="4413315"/>
                </a:lnTo>
                <a:lnTo>
                  <a:pt x="4267225" y="4413315"/>
                </a:lnTo>
                <a:lnTo>
                  <a:pt x="4267225" y="4407005"/>
                </a:lnTo>
                <a:lnTo>
                  <a:pt x="4260882" y="4407005"/>
                </a:lnTo>
                <a:lnTo>
                  <a:pt x="4260882" y="3809950"/>
                </a:lnTo>
                <a:lnTo>
                  <a:pt x="3664017" y="3809950"/>
                </a:lnTo>
                <a:moveTo>
                  <a:pt x="3054344" y="3809950"/>
                </a:moveTo>
                <a:lnTo>
                  <a:pt x="3054344" y="4407005"/>
                </a:lnTo>
                <a:lnTo>
                  <a:pt x="3651209" y="4407005"/>
                </a:lnTo>
                <a:lnTo>
                  <a:pt x="3651209" y="4413315"/>
                </a:lnTo>
                <a:lnTo>
                  <a:pt x="3657552" y="4413315"/>
                </a:lnTo>
                <a:lnTo>
                  <a:pt x="3657552" y="4407005"/>
                </a:lnTo>
                <a:lnTo>
                  <a:pt x="3651209" y="4407005"/>
                </a:lnTo>
                <a:lnTo>
                  <a:pt x="3651209" y="3809950"/>
                </a:lnTo>
                <a:lnTo>
                  <a:pt x="3054344" y="3809950"/>
                </a:lnTo>
                <a:moveTo>
                  <a:pt x="2444793" y="3809950"/>
                </a:moveTo>
                <a:lnTo>
                  <a:pt x="2444793" y="4407005"/>
                </a:lnTo>
                <a:lnTo>
                  <a:pt x="3041658" y="4407005"/>
                </a:lnTo>
                <a:lnTo>
                  <a:pt x="3041658" y="4413315"/>
                </a:lnTo>
                <a:lnTo>
                  <a:pt x="3048001" y="4413315"/>
                </a:lnTo>
                <a:lnTo>
                  <a:pt x="3048001" y="4407005"/>
                </a:lnTo>
                <a:lnTo>
                  <a:pt x="3041658" y="4407005"/>
                </a:lnTo>
                <a:lnTo>
                  <a:pt x="3041658" y="3809950"/>
                </a:lnTo>
                <a:lnTo>
                  <a:pt x="2444793" y="3809950"/>
                </a:lnTo>
                <a:moveTo>
                  <a:pt x="1225568" y="3809950"/>
                </a:moveTo>
                <a:lnTo>
                  <a:pt x="1225568" y="4407005"/>
                </a:lnTo>
                <a:lnTo>
                  <a:pt x="1822433" y="4407005"/>
                </a:lnTo>
                <a:lnTo>
                  <a:pt x="1822433" y="4413315"/>
                </a:lnTo>
                <a:lnTo>
                  <a:pt x="1828776" y="4413315"/>
                </a:lnTo>
                <a:lnTo>
                  <a:pt x="1828776" y="4407005"/>
                </a:lnTo>
                <a:lnTo>
                  <a:pt x="1822433" y="4407005"/>
                </a:lnTo>
                <a:lnTo>
                  <a:pt x="1822433" y="3809950"/>
                </a:lnTo>
                <a:lnTo>
                  <a:pt x="1225568" y="3809950"/>
                </a:lnTo>
                <a:moveTo>
                  <a:pt x="616017" y="3809950"/>
                </a:moveTo>
                <a:lnTo>
                  <a:pt x="616017" y="4407005"/>
                </a:lnTo>
                <a:lnTo>
                  <a:pt x="1212882" y="4407005"/>
                </a:lnTo>
                <a:lnTo>
                  <a:pt x="1212882" y="4413315"/>
                </a:lnTo>
                <a:lnTo>
                  <a:pt x="1219225" y="4413315"/>
                </a:lnTo>
                <a:lnTo>
                  <a:pt x="1219225" y="4407005"/>
                </a:lnTo>
                <a:lnTo>
                  <a:pt x="1212882" y="4407005"/>
                </a:lnTo>
                <a:lnTo>
                  <a:pt x="1212882" y="3809950"/>
                </a:lnTo>
                <a:lnTo>
                  <a:pt x="616017" y="3809950"/>
                </a:lnTo>
                <a:moveTo>
                  <a:pt x="3651209" y="3802132"/>
                </a:moveTo>
                <a:lnTo>
                  <a:pt x="3651209" y="3803709"/>
                </a:lnTo>
                <a:lnTo>
                  <a:pt x="3657552" y="3803709"/>
                </a:lnTo>
                <a:lnTo>
                  <a:pt x="3657552" y="3802132"/>
                </a:lnTo>
                <a:lnTo>
                  <a:pt x="3651209" y="3802132"/>
                </a:lnTo>
                <a:moveTo>
                  <a:pt x="616017" y="3200413"/>
                </a:moveTo>
                <a:lnTo>
                  <a:pt x="616017" y="3797400"/>
                </a:lnTo>
                <a:lnTo>
                  <a:pt x="1212882" y="3797400"/>
                </a:lnTo>
                <a:lnTo>
                  <a:pt x="1212882" y="3803709"/>
                </a:lnTo>
                <a:lnTo>
                  <a:pt x="1219225" y="3803709"/>
                </a:lnTo>
                <a:lnTo>
                  <a:pt x="1219225" y="3797400"/>
                </a:lnTo>
                <a:lnTo>
                  <a:pt x="1212882" y="3797400"/>
                </a:lnTo>
                <a:lnTo>
                  <a:pt x="1212882" y="3200413"/>
                </a:lnTo>
                <a:lnTo>
                  <a:pt x="616017" y="3200413"/>
                </a:lnTo>
                <a:moveTo>
                  <a:pt x="9150345" y="3200413"/>
                </a:moveTo>
                <a:lnTo>
                  <a:pt x="9150345" y="3797400"/>
                </a:lnTo>
                <a:lnTo>
                  <a:pt x="9747210" y="3797400"/>
                </a:lnTo>
                <a:lnTo>
                  <a:pt x="9747210" y="3803709"/>
                </a:lnTo>
                <a:lnTo>
                  <a:pt x="9753554" y="3803709"/>
                </a:lnTo>
                <a:lnTo>
                  <a:pt x="9753554" y="3800486"/>
                </a:lnTo>
                <a:lnTo>
                  <a:pt x="9753554" y="3797468"/>
                </a:lnTo>
                <a:lnTo>
                  <a:pt x="9747210" y="3797468"/>
                </a:lnTo>
                <a:lnTo>
                  <a:pt x="9747210" y="3200481"/>
                </a:lnTo>
                <a:lnTo>
                  <a:pt x="9150345" y="3200413"/>
                </a:lnTo>
                <a:moveTo>
                  <a:pt x="8540794" y="3200413"/>
                </a:moveTo>
                <a:lnTo>
                  <a:pt x="8540794" y="3797400"/>
                </a:lnTo>
                <a:lnTo>
                  <a:pt x="9137659" y="3797400"/>
                </a:lnTo>
                <a:lnTo>
                  <a:pt x="9137659" y="3803709"/>
                </a:lnTo>
                <a:lnTo>
                  <a:pt x="9144002" y="3803709"/>
                </a:lnTo>
                <a:lnTo>
                  <a:pt x="9144002" y="3797400"/>
                </a:lnTo>
                <a:lnTo>
                  <a:pt x="9137659" y="3797400"/>
                </a:lnTo>
                <a:lnTo>
                  <a:pt x="9137659" y="3200413"/>
                </a:lnTo>
                <a:lnTo>
                  <a:pt x="8540794" y="3200413"/>
                </a:lnTo>
                <a:moveTo>
                  <a:pt x="7931121" y="3200413"/>
                </a:moveTo>
                <a:lnTo>
                  <a:pt x="7931121" y="3797400"/>
                </a:lnTo>
                <a:lnTo>
                  <a:pt x="8527986" y="3797400"/>
                </a:lnTo>
                <a:lnTo>
                  <a:pt x="8527986" y="3803709"/>
                </a:lnTo>
                <a:lnTo>
                  <a:pt x="8534329" y="3803709"/>
                </a:lnTo>
                <a:lnTo>
                  <a:pt x="8534329" y="3797400"/>
                </a:lnTo>
                <a:lnTo>
                  <a:pt x="8527986" y="3797400"/>
                </a:lnTo>
                <a:lnTo>
                  <a:pt x="8527986" y="3200413"/>
                </a:lnTo>
                <a:lnTo>
                  <a:pt x="7931121" y="3200413"/>
                </a:lnTo>
                <a:moveTo>
                  <a:pt x="7321569" y="3200413"/>
                </a:moveTo>
                <a:lnTo>
                  <a:pt x="7321569" y="3797400"/>
                </a:lnTo>
                <a:lnTo>
                  <a:pt x="7918434" y="3797400"/>
                </a:lnTo>
                <a:lnTo>
                  <a:pt x="7918434" y="3803709"/>
                </a:lnTo>
                <a:lnTo>
                  <a:pt x="7924778" y="3803709"/>
                </a:lnTo>
                <a:lnTo>
                  <a:pt x="7924778" y="3797400"/>
                </a:lnTo>
                <a:lnTo>
                  <a:pt x="7918434" y="3797400"/>
                </a:lnTo>
                <a:lnTo>
                  <a:pt x="7918434" y="3200413"/>
                </a:lnTo>
                <a:lnTo>
                  <a:pt x="7321569" y="3200413"/>
                </a:lnTo>
                <a:moveTo>
                  <a:pt x="6102345" y="3200413"/>
                </a:moveTo>
                <a:lnTo>
                  <a:pt x="6102345" y="3797400"/>
                </a:lnTo>
                <a:lnTo>
                  <a:pt x="6699210" y="3797400"/>
                </a:lnTo>
                <a:lnTo>
                  <a:pt x="6699210" y="3803709"/>
                </a:lnTo>
                <a:lnTo>
                  <a:pt x="6705553" y="3803709"/>
                </a:lnTo>
                <a:lnTo>
                  <a:pt x="6705553" y="3802132"/>
                </a:lnTo>
                <a:lnTo>
                  <a:pt x="6705553" y="3797400"/>
                </a:lnTo>
                <a:lnTo>
                  <a:pt x="6699210" y="3797400"/>
                </a:lnTo>
                <a:lnTo>
                  <a:pt x="6699210" y="3200413"/>
                </a:lnTo>
                <a:lnTo>
                  <a:pt x="6102345" y="3200413"/>
                </a:lnTo>
                <a:moveTo>
                  <a:pt x="5492793" y="3200413"/>
                </a:moveTo>
                <a:lnTo>
                  <a:pt x="5492793" y="3797400"/>
                </a:lnTo>
                <a:lnTo>
                  <a:pt x="6089658" y="3797400"/>
                </a:lnTo>
                <a:lnTo>
                  <a:pt x="6089658" y="3803709"/>
                </a:lnTo>
                <a:lnTo>
                  <a:pt x="6096001" y="3803709"/>
                </a:lnTo>
                <a:lnTo>
                  <a:pt x="6096001" y="3797400"/>
                </a:lnTo>
                <a:lnTo>
                  <a:pt x="6089658" y="3797400"/>
                </a:lnTo>
                <a:lnTo>
                  <a:pt x="6089658" y="3200413"/>
                </a:lnTo>
                <a:lnTo>
                  <a:pt x="5492793" y="3200413"/>
                </a:lnTo>
                <a:moveTo>
                  <a:pt x="4883120" y="3200413"/>
                </a:moveTo>
                <a:lnTo>
                  <a:pt x="4883120" y="3797400"/>
                </a:lnTo>
                <a:lnTo>
                  <a:pt x="5479985" y="3797400"/>
                </a:lnTo>
                <a:lnTo>
                  <a:pt x="5479985" y="3803709"/>
                </a:lnTo>
                <a:lnTo>
                  <a:pt x="5486328" y="3803709"/>
                </a:lnTo>
                <a:lnTo>
                  <a:pt x="5486328" y="3797400"/>
                </a:lnTo>
                <a:lnTo>
                  <a:pt x="5479985" y="3797400"/>
                </a:lnTo>
                <a:lnTo>
                  <a:pt x="5479985" y="3200413"/>
                </a:lnTo>
                <a:lnTo>
                  <a:pt x="4883120" y="3200413"/>
                </a:lnTo>
                <a:moveTo>
                  <a:pt x="4273569" y="3200413"/>
                </a:moveTo>
                <a:lnTo>
                  <a:pt x="4273569" y="3797400"/>
                </a:lnTo>
                <a:lnTo>
                  <a:pt x="4870434" y="3797400"/>
                </a:lnTo>
                <a:lnTo>
                  <a:pt x="4870434" y="3803709"/>
                </a:lnTo>
                <a:lnTo>
                  <a:pt x="4876777" y="3803709"/>
                </a:lnTo>
                <a:lnTo>
                  <a:pt x="4876777" y="3797400"/>
                </a:lnTo>
                <a:lnTo>
                  <a:pt x="4870434" y="3797400"/>
                </a:lnTo>
                <a:lnTo>
                  <a:pt x="4870434" y="3200413"/>
                </a:lnTo>
                <a:lnTo>
                  <a:pt x="4273569" y="3200413"/>
                </a:lnTo>
                <a:moveTo>
                  <a:pt x="3664017" y="3200413"/>
                </a:moveTo>
                <a:lnTo>
                  <a:pt x="3664017" y="3797400"/>
                </a:lnTo>
                <a:lnTo>
                  <a:pt x="4260882" y="3797400"/>
                </a:lnTo>
                <a:lnTo>
                  <a:pt x="4260882" y="3803709"/>
                </a:lnTo>
                <a:lnTo>
                  <a:pt x="4267225" y="3803709"/>
                </a:lnTo>
                <a:lnTo>
                  <a:pt x="4267225" y="3797400"/>
                </a:lnTo>
                <a:lnTo>
                  <a:pt x="4260882" y="3797400"/>
                </a:lnTo>
                <a:lnTo>
                  <a:pt x="4260882" y="3200413"/>
                </a:lnTo>
                <a:lnTo>
                  <a:pt x="3664017" y="3200413"/>
                </a:lnTo>
                <a:moveTo>
                  <a:pt x="2444793" y="3200413"/>
                </a:moveTo>
                <a:lnTo>
                  <a:pt x="2444793" y="3797400"/>
                </a:lnTo>
                <a:lnTo>
                  <a:pt x="3041658" y="3797400"/>
                </a:lnTo>
                <a:lnTo>
                  <a:pt x="3041658" y="3803709"/>
                </a:lnTo>
                <a:lnTo>
                  <a:pt x="3048001" y="3803709"/>
                </a:lnTo>
                <a:lnTo>
                  <a:pt x="3048001" y="3797400"/>
                </a:lnTo>
                <a:lnTo>
                  <a:pt x="3041658" y="3797400"/>
                </a:lnTo>
                <a:lnTo>
                  <a:pt x="3041658" y="3200413"/>
                </a:lnTo>
                <a:lnTo>
                  <a:pt x="2444793" y="3200413"/>
                </a:lnTo>
                <a:moveTo>
                  <a:pt x="1835119" y="3200413"/>
                </a:moveTo>
                <a:lnTo>
                  <a:pt x="1835119" y="3797400"/>
                </a:lnTo>
                <a:lnTo>
                  <a:pt x="2431984" y="3797400"/>
                </a:lnTo>
                <a:lnTo>
                  <a:pt x="2431984" y="3800417"/>
                </a:lnTo>
                <a:lnTo>
                  <a:pt x="2438327" y="3800417"/>
                </a:lnTo>
                <a:lnTo>
                  <a:pt x="2438327" y="3803640"/>
                </a:lnTo>
                <a:lnTo>
                  <a:pt x="2438327" y="3803640"/>
                </a:lnTo>
                <a:lnTo>
                  <a:pt x="2438327" y="3797331"/>
                </a:lnTo>
                <a:lnTo>
                  <a:pt x="2431984" y="3797331"/>
                </a:lnTo>
                <a:lnTo>
                  <a:pt x="2431984" y="3200344"/>
                </a:lnTo>
                <a:lnTo>
                  <a:pt x="1835119" y="3200344"/>
                </a:lnTo>
                <a:lnTo>
                  <a:pt x="1835119" y="3200413"/>
                </a:lnTo>
                <a:moveTo>
                  <a:pt x="1225568" y="3200413"/>
                </a:moveTo>
                <a:lnTo>
                  <a:pt x="1225568" y="3200413"/>
                </a:lnTo>
                <a:lnTo>
                  <a:pt x="1225568" y="3200413"/>
                </a:lnTo>
                <a:lnTo>
                  <a:pt x="1225568" y="3797400"/>
                </a:lnTo>
                <a:lnTo>
                  <a:pt x="1822433" y="3797400"/>
                </a:lnTo>
                <a:lnTo>
                  <a:pt x="1822433" y="3803709"/>
                </a:lnTo>
                <a:lnTo>
                  <a:pt x="1828776" y="3803709"/>
                </a:lnTo>
                <a:lnTo>
                  <a:pt x="1828776" y="3800486"/>
                </a:lnTo>
                <a:lnTo>
                  <a:pt x="1828776" y="3800486"/>
                </a:lnTo>
                <a:lnTo>
                  <a:pt x="1828776" y="3797468"/>
                </a:lnTo>
                <a:lnTo>
                  <a:pt x="1822433" y="3797468"/>
                </a:lnTo>
                <a:lnTo>
                  <a:pt x="1822433" y="3200481"/>
                </a:lnTo>
                <a:lnTo>
                  <a:pt x="1225568" y="3200413"/>
                </a:lnTo>
                <a:moveTo>
                  <a:pt x="11588795" y="3200413"/>
                </a:moveTo>
                <a:lnTo>
                  <a:pt x="11588795" y="3797400"/>
                </a:lnTo>
                <a:lnTo>
                  <a:pt x="12185660" y="3797400"/>
                </a:lnTo>
                <a:lnTo>
                  <a:pt x="12185660" y="3803709"/>
                </a:lnTo>
                <a:lnTo>
                  <a:pt x="12192003" y="3803709"/>
                </a:lnTo>
                <a:lnTo>
                  <a:pt x="12192003" y="3797400"/>
                </a:lnTo>
                <a:lnTo>
                  <a:pt x="12185660" y="3797400"/>
                </a:lnTo>
                <a:lnTo>
                  <a:pt x="12185660" y="3200413"/>
                </a:lnTo>
                <a:lnTo>
                  <a:pt x="11588795" y="3200413"/>
                </a:lnTo>
                <a:moveTo>
                  <a:pt x="10979121" y="3200413"/>
                </a:moveTo>
                <a:lnTo>
                  <a:pt x="10979121" y="3797400"/>
                </a:lnTo>
                <a:lnTo>
                  <a:pt x="11575986" y="3797400"/>
                </a:lnTo>
                <a:lnTo>
                  <a:pt x="11575986" y="3803709"/>
                </a:lnTo>
                <a:lnTo>
                  <a:pt x="11582330" y="3803709"/>
                </a:lnTo>
                <a:lnTo>
                  <a:pt x="11582330" y="3797400"/>
                </a:lnTo>
                <a:lnTo>
                  <a:pt x="11575986" y="3797400"/>
                </a:lnTo>
                <a:lnTo>
                  <a:pt x="11575986" y="3200413"/>
                </a:lnTo>
                <a:lnTo>
                  <a:pt x="10979121" y="3200413"/>
                </a:lnTo>
                <a:moveTo>
                  <a:pt x="10369570" y="3200413"/>
                </a:moveTo>
                <a:lnTo>
                  <a:pt x="10369570" y="3797400"/>
                </a:lnTo>
                <a:lnTo>
                  <a:pt x="10966435" y="3797400"/>
                </a:lnTo>
                <a:lnTo>
                  <a:pt x="10966435" y="3803709"/>
                </a:lnTo>
                <a:lnTo>
                  <a:pt x="10972778" y="3803709"/>
                </a:lnTo>
                <a:lnTo>
                  <a:pt x="10972778" y="3797400"/>
                </a:lnTo>
                <a:lnTo>
                  <a:pt x="10966435" y="3797400"/>
                </a:lnTo>
                <a:lnTo>
                  <a:pt x="10966435" y="3200413"/>
                </a:lnTo>
                <a:lnTo>
                  <a:pt x="10369570" y="3200413"/>
                </a:lnTo>
                <a:moveTo>
                  <a:pt x="9759897" y="3200413"/>
                </a:moveTo>
                <a:lnTo>
                  <a:pt x="9759897" y="3200413"/>
                </a:lnTo>
                <a:lnTo>
                  <a:pt x="9759897" y="3797400"/>
                </a:lnTo>
                <a:lnTo>
                  <a:pt x="10356762" y="3797400"/>
                </a:lnTo>
                <a:lnTo>
                  <a:pt x="10356762" y="3800417"/>
                </a:lnTo>
                <a:lnTo>
                  <a:pt x="10363105" y="3800417"/>
                </a:lnTo>
                <a:lnTo>
                  <a:pt x="10363105" y="3797400"/>
                </a:lnTo>
                <a:lnTo>
                  <a:pt x="10356762" y="3797400"/>
                </a:lnTo>
                <a:lnTo>
                  <a:pt x="10356762" y="3200413"/>
                </a:lnTo>
                <a:lnTo>
                  <a:pt x="9759897" y="3200413"/>
                </a:lnTo>
                <a:moveTo>
                  <a:pt x="11575986" y="3192526"/>
                </a:moveTo>
                <a:lnTo>
                  <a:pt x="11575986" y="3193966"/>
                </a:lnTo>
                <a:lnTo>
                  <a:pt x="11582330" y="3193966"/>
                </a:lnTo>
                <a:lnTo>
                  <a:pt x="11582330" y="3192526"/>
                </a:lnTo>
                <a:lnTo>
                  <a:pt x="11575986" y="3192526"/>
                </a:lnTo>
                <a:moveTo>
                  <a:pt x="4273569" y="2590807"/>
                </a:moveTo>
                <a:lnTo>
                  <a:pt x="4273569" y="3187657"/>
                </a:lnTo>
                <a:lnTo>
                  <a:pt x="4870434" y="3187657"/>
                </a:lnTo>
                <a:lnTo>
                  <a:pt x="4870434" y="3194035"/>
                </a:lnTo>
                <a:lnTo>
                  <a:pt x="4876777" y="3194035"/>
                </a:lnTo>
                <a:lnTo>
                  <a:pt x="4876777" y="3192595"/>
                </a:lnTo>
                <a:lnTo>
                  <a:pt x="4876777" y="3187657"/>
                </a:lnTo>
                <a:lnTo>
                  <a:pt x="4870434" y="3187657"/>
                </a:lnTo>
                <a:lnTo>
                  <a:pt x="4870434" y="2590807"/>
                </a:lnTo>
                <a:lnTo>
                  <a:pt x="4273569" y="2590807"/>
                </a:lnTo>
                <a:moveTo>
                  <a:pt x="3664017" y="2590807"/>
                </a:moveTo>
                <a:lnTo>
                  <a:pt x="3664017" y="3187657"/>
                </a:lnTo>
                <a:lnTo>
                  <a:pt x="4260882" y="3187657"/>
                </a:lnTo>
                <a:lnTo>
                  <a:pt x="4260882" y="3194035"/>
                </a:lnTo>
                <a:lnTo>
                  <a:pt x="4267225" y="3194035"/>
                </a:lnTo>
                <a:lnTo>
                  <a:pt x="4267225" y="3187657"/>
                </a:lnTo>
                <a:lnTo>
                  <a:pt x="4260882" y="3187657"/>
                </a:lnTo>
                <a:lnTo>
                  <a:pt x="4260882" y="2590807"/>
                </a:lnTo>
                <a:lnTo>
                  <a:pt x="3664017" y="2590807"/>
                </a:lnTo>
                <a:moveTo>
                  <a:pt x="3054344" y="2590807"/>
                </a:moveTo>
                <a:lnTo>
                  <a:pt x="3054344" y="3187657"/>
                </a:lnTo>
                <a:lnTo>
                  <a:pt x="3651209" y="3187657"/>
                </a:lnTo>
                <a:lnTo>
                  <a:pt x="3651209" y="3190880"/>
                </a:lnTo>
                <a:lnTo>
                  <a:pt x="3657552" y="3190880"/>
                </a:lnTo>
                <a:lnTo>
                  <a:pt x="3657552" y="3194035"/>
                </a:lnTo>
                <a:lnTo>
                  <a:pt x="3657552" y="3194035"/>
                </a:lnTo>
                <a:lnTo>
                  <a:pt x="3657552" y="3187657"/>
                </a:lnTo>
                <a:lnTo>
                  <a:pt x="3651209" y="3187657"/>
                </a:lnTo>
                <a:lnTo>
                  <a:pt x="3651209" y="2590807"/>
                </a:lnTo>
                <a:lnTo>
                  <a:pt x="3054344" y="2590807"/>
                </a:lnTo>
                <a:moveTo>
                  <a:pt x="2444793" y="2590807"/>
                </a:moveTo>
                <a:lnTo>
                  <a:pt x="2444793" y="3187657"/>
                </a:lnTo>
                <a:lnTo>
                  <a:pt x="3041658" y="3187657"/>
                </a:lnTo>
                <a:lnTo>
                  <a:pt x="3041658" y="3194035"/>
                </a:lnTo>
                <a:lnTo>
                  <a:pt x="3048001" y="3194035"/>
                </a:lnTo>
                <a:lnTo>
                  <a:pt x="3048001" y="3190880"/>
                </a:lnTo>
                <a:lnTo>
                  <a:pt x="3048001" y="3190880"/>
                </a:lnTo>
                <a:lnTo>
                  <a:pt x="3048001" y="3187657"/>
                </a:lnTo>
                <a:lnTo>
                  <a:pt x="3041658" y="3187657"/>
                </a:lnTo>
                <a:lnTo>
                  <a:pt x="3041658" y="2590807"/>
                </a:lnTo>
                <a:lnTo>
                  <a:pt x="2444793" y="2590807"/>
                </a:lnTo>
                <a:moveTo>
                  <a:pt x="1835119" y="2590807"/>
                </a:moveTo>
                <a:lnTo>
                  <a:pt x="1835119" y="3187657"/>
                </a:lnTo>
                <a:lnTo>
                  <a:pt x="2431984" y="3187657"/>
                </a:lnTo>
                <a:lnTo>
                  <a:pt x="2431984" y="3194035"/>
                </a:lnTo>
                <a:lnTo>
                  <a:pt x="2438327" y="3194035"/>
                </a:lnTo>
                <a:lnTo>
                  <a:pt x="2438327" y="3187657"/>
                </a:lnTo>
                <a:lnTo>
                  <a:pt x="2431984" y="3187657"/>
                </a:lnTo>
                <a:lnTo>
                  <a:pt x="2431984" y="2590807"/>
                </a:lnTo>
                <a:lnTo>
                  <a:pt x="1835119" y="2590807"/>
                </a:lnTo>
                <a:moveTo>
                  <a:pt x="1225568" y="2590807"/>
                </a:moveTo>
                <a:lnTo>
                  <a:pt x="1225568" y="3187657"/>
                </a:lnTo>
                <a:lnTo>
                  <a:pt x="1822433" y="3187657"/>
                </a:lnTo>
                <a:lnTo>
                  <a:pt x="1822433" y="3194035"/>
                </a:lnTo>
                <a:lnTo>
                  <a:pt x="1828776" y="3194035"/>
                </a:lnTo>
                <a:lnTo>
                  <a:pt x="1828776" y="3187657"/>
                </a:lnTo>
                <a:lnTo>
                  <a:pt x="1822433" y="3187657"/>
                </a:lnTo>
                <a:lnTo>
                  <a:pt x="1822433" y="2590807"/>
                </a:lnTo>
                <a:lnTo>
                  <a:pt x="1225568" y="2590807"/>
                </a:lnTo>
                <a:moveTo>
                  <a:pt x="616017" y="2590807"/>
                </a:moveTo>
                <a:lnTo>
                  <a:pt x="616017" y="2590807"/>
                </a:lnTo>
                <a:lnTo>
                  <a:pt x="616017" y="2590807"/>
                </a:lnTo>
                <a:lnTo>
                  <a:pt x="616017" y="3187657"/>
                </a:lnTo>
                <a:lnTo>
                  <a:pt x="1212882" y="3187657"/>
                </a:lnTo>
                <a:lnTo>
                  <a:pt x="1212882" y="3194035"/>
                </a:lnTo>
                <a:lnTo>
                  <a:pt x="1219225" y="3194035"/>
                </a:lnTo>
                <a:lnTo>
                  <a:pt x="1219225" y="3187657"/>
                </a:lnTo>
                <a:lnTo>
                  <a:pt x="1212882" y="3187657"/>
                </a:lnTo>
                <a:lnTo>
                  <a:pt x="1212882" y="2590807"/>
                </a:lnTo>
                <a:lnTo>
                  <a:pt x="616017" y="2590807"/>
                </a:lnTo>
                <a:moveTo>
                  <a:pt x="10369570" y="2590807"/>
                </a:moveTo>
                <a:lnTo>
                  <a:pt x="10369570" y="3187657"/>
                </a:lnTo>
                <a:lnTo>
                  <a:pt x="10966435" y="3187657"/>
                </a:lnTo>
                <a:lnTo>
                  <a:pt x="10966435" y="3194035"/>
                </a:lnTo>
                <a:lnTo>
                  <a:pt x="10972778" y="3194035"/>
                </a:lnTo>
                <a:lnTo>
                  <a:pt x="10972778" y="3192595"/>
                </a:lnTo>
                <a:lnTo>
                  <a:pt x="10972778" y="3187657"/>
                </a:lnTo>
                <a:lnTo>
                  <a:pt x="10966435" y="3187657"/>
                </a:lnTo>
                <a:lnTo>
                  <a:pt x="10966435" y="2590807"/>
                </a:lnTo>
                <a:lnTo>
                  <a:pt x="10369570" y="2590807"/>
                </a:lnTo>
                <a:moveTo>
                  <a:pt x="9759897" y="2590807"/>
                </a:moveTo>
                <a:lnTo>
                  <a:pt x="9759897" y="3187657"/>
                </a:lnTo>
                <a:lnTo>
                  <a:pt x="10356762" y="3187657"/>
                </a:lnTo>
                <a:lnTo>
                  <a:pt x="10356762" y="3194035"/>
                </a:lnTo>
                <a:lnTo>
                  <a:pt x="10363105" y="3194035"/>
                </a:lnTo>
                <a:lnTo>
                  <a:pt x="10363105" y="3187657"/>
                </a:lnTo>
                <a:lnTo>
                  <a:pt x="10356762" y="3187657"/>
                </a:lnTo>
                <a:lnTo>
                  <a:pt x="10356762" y="2590807"/>
                </a:lnTo>
                <a:lnTo>
                  <a:pt x="9759897" y="2590807"/>
                </a:lnTo>
                <a:moveTo>
                  <a:pt x="9150345" y="2590807"/>
                </a:moveTo>
                <a:lnTo>
                  <a:pt x="9150345" y="3187657"/>
                </a:lnTo>
                <a:lnTo>
                  <a:pt x="9747210" y="3187657"/>
                </a:lnTo>
                <a:lnTo>
                  <a:pt x="9747210" y="3194035"/>
                </a:lnTo>
                <a:lnTo>
                  <a:pt x="9753554" y="3194035"/>
                </a:lnTo>
                <a:lnTo>
                  <a:pt x="9753554" y="3187657"/>
                </a:lnTo>
                <a:lnTo>
                  <a:pt x="9747210" y="3187657"/>
                </a:lnTo>
                <a:lnTo>
                  <a:pt x="9747210" y="2590807"/>
                </a:lnTo>
                <a:lnTo>
                  <a:pt x="9150345" y="2590807"/>
                </a:lnTo>
                <a:moveTo>
                  <a:pt x="8540794" y="2590807"/>
                </a:moveTo>
                <a:lnTo>
                  <a:pt x="8540794" y="3187657"/>
                </a:lnTo>
                <a:lnTo>
                  <a:pt x="9137659" y="3187657"/>
                </a:lnTo>
                <a:lnTo>
                  <a:pt x="9137659" y="3194035"/>
                </a:lnTo>
                <a:lnTo>
                  <a:pt x="9144002" y="3194035"/>
                </a:lnTo>
                <a:lnTo>
                  <a:pt x="9144002" y="3187657"/>
                </a:lnTo>
                <a:lnTo>
                  <a:pt x="9137659" y="3187657"/>
                </a:lnTo>
                <a:lnTo>
                  <a:pt x="9137659" y="2590807"/>
                </a:lnTo>
                <a:lnTo>
                  <a:pt x="8540794" y="2590807"/>
                </a:lnTo>
                <a:moveTo>
                  <a:pt x="7931121" y="2590807"/>
                </a:moveTo>
                <a:lnTo>
                  <a:pt x="7931121" y="3187657"/>
                </a:lnTo>
                <a:lnTo>
                  <a:pt x="8527986" y="3187657"/>
                </a:lnTo>
                <a:lnTo>
                  <a:pt x="8527986" y="3194035"/>
                </a:lnTo>
                <a:lnTo>
                  <a:pt x="8534329" y="3194035"/>
                </a:lnTo>
                <a:lnTo>
                  <a:pt x="8534329" y="3187657"/>
                </a:lnTo>
                <a:lnTo>
                  <a:pt x="8527986" y="3187657"/>
                </a:lnTo>
                <a:lnTo>
                  <a:pt x="8527986" y="2590807"/>
                </a:lnTo>
                <a:lnTo>
                  <a:pt x="7931121" y="2590807"/>
                </a:lnTo>
                <a:moveTo>
                  <a:pt x="7321569" y="2590807"/>
                </a:moveTo>
                <a:lnTo>
                  <a:pt x="7321569" y="3187657"/>
                </a:lnTo>
                <a:lnTo>
                  <a:pt x="7918434" y="3187657"/>
                </a:lnTo>
                <a:lnTo>
                  <a:pt x="7918434" y="3194035"/>
                </a:lnTo>
                <a:lnTo>
                  <a:pt x="7924778" y="3194035"/>
                </a:lnTo>
                <a:lnTo>
                  <a:pt x="7924778" y="3187657"/>
                </a:lnTo>
                <a:lnTo>
                  <a:pt x="7918434" y="3187657"/>
                </a:lnTo>
                <a:lnTo>
                  <a:pt x="7918434" y="2590807"/>
                </a:lnTo>
                <a:lnTo>
                  <a:pt x="7321569" y="2590807"/>
                </a:lnTo>
                <a:moveTo>
                  <a:pt x="6711896" y="2590807"/>
                </a:moveTo>
                <a:lnTo>
                  <a:pt x="6711896" y="3187657"/>
                </a:lnTo>
                <a:lnTo>
                  <a:pt x="7308761" y="3187657"/>
                </a:lnTo>
                <a:lnTo>
                  <a:pt x="7308761" y="3190880"/>
                </a:lnTo>
                <a:lnTo>
                  <a:pt x="7315104" y="3190880"/>
                </a:lnTo>
                <a:lnTo>
                  <a:pt x="7315104" y="3187657"/>
                </a:lnTo>
                <a:lnTo>
                  <a:pt x="7308761" y="3187657"/>
                </a:lnTo>
                <a:lnTo>
                  <a:pt x="7308761" y="2590807"/>
                </a:lnTo>
                <a:lnTo>
                  <a:pt x="6711896" y="2590807"/>
                </a:lnTo>
                <a:moveTo>
                  <a:pt x="6102345" y="2590807"/>
                </a:moveTo>
                <a:lnTo>
                  <a:pt x="6102345" y="3187657"/>
                </a:lnTo>
                <a:lnTo>
                  <a:pt x="6699210" y="3187657"/>
                </a:lnTo>
                <a:lnTo>
                  <a:pt x="6699210" y="3194035"/>
                </a:lnTo>
                <a:lnTo>
                  <a:pt x="6705553" y="3194035"/>
                </a:lnTo>
                <a:lnTo>
                  <a:pt x="6705553" y="3190880"/>
                </a:lnTo>
                <a:lnTo>
                  <a:pt x="6705553" y="3187657"/>
                </a:lnTo>
                <a:lnTo>
                  <a:pt x="6699210" y="3187657"/>
                </a:lnTo>
                <a:lnTo>
                  <a:pt x="6699210" y="2590807"/>
                </a:lnTo>
                <a:lnTo>
                  <a:pt x="6102345" y="2590807"/>
                </a:lnTo>
                <a:moveTo>
                  <a:pt x="5492793" y="2590807"/>
                </a:moveTo>
                <a:lnTo>
                  <a:pt x="5492793" y="3187657"/>
                </a:lnTo>
                <a:lnTo>
                  <a:pt x="6089658" y="3187657"/>
                </a:lnTo>
                <a:lnTo>
                  <a:pt x="6089658" y="3194035"/>
                </a:lnTo>
                <a:lnTo>
                  <a:pt x="6096001" y="3194035"/>
                </a:lnTo>
                <a:lnTo>
                  <a:pt x="6096001" y="3187657"/>
                </a:lnTo>
                <a:lnTo>
                  <a:pt x="6089658" y="3187657"/>
                </a:lnTo>
                <a:lnTo>
                  <a:pt x="6089658" y="2590807"/>
                </a:lnTo>
                <a:lnTo>
                  <a:pt x="5492793" y="2590807"/>
                </a:lnTo>
                <a:moveTo>
                  <a:pt x="11588795" y="2590807"/>
                </a:moveTo>
                <a:lnTo>
                  <a:pt x="11588795" y="3187657"/>
                </a:lnTo>
                <a:lnTo>
                  <a:pt x="12185660" y="3187657"/>
                </a:lnTo>
                <a:lnTo>
                  <a:pt x="12185660" y="3194035"/>
                </a:lnTo>
                <a:lnTo>
                  <a:pt x="12192003" y="3194035"/>
                </a:lnTo>
                <a:lnTo>
                  <a:pt x="12192003" y="3187657"/>
                </a:lnTo>
                <a:lnTo>
                  <a:pt x="12185660" y="3187657"/>
                </a:lnTo>
                <a:lnTo>
                  <a:pt x="12185660" y="2590807"/>
                </a:lnTo>
                <a:lnTo>
                  <a:pt x="11588795" y="2590807"/>
                </a:lnTo>
                <a:moveTo>
                  <a:pt x="616017" y="1981201"/>
                </a:moveTo>
                <a:lnTo>
                  <a:pt x="616017" y="2578257"/>
                </a:lnTo>
                <a:lnTo>
                  <a:pt x="1212882" y="2578257"/>
                </a:lnTo>
                <a:lnTo>
                  <a:pt x="1212882" y="2581274"/>
                </a:lnTo>
                <a:lnTo>
                  <a:pt x="1219225" y="2581274"/>
                </a:lnTo>
                <a:lnTo>
                  <a:pt x="1219225" y="2578257"/>
                </a:lnTo>
                <a:lnTo>
                  <a:pt x="1212882" y="2578257"/>
                </a:lnTo>
                <a:lnTo>
                  <a:pt x="1212882" y="1981201"/>
                </a:lnTo>
                <a:lnTo>
                  <a:pt x="616017" y="1981201"/>
                </a:lnTo>
                <a:moveTo>
                  <a:pt x="1835119" y="1981201"/>
                </a:moveTo>
                <a:lnTo>
                  <a:pt x="1835119" y="2578257"/>
                </a:lnTo>
                <a:lnTo>
                  <a:pt x="2431984" y="2578257"/>
                </a:lnTo>
                <a:lnTo>
                  <a:pt x="2431984" y="2581274"/>
                </a:lnTo>
                <a:lnTo>
                  <a:pt x="2438327" y="2581274"/>
                </a:lnTo>
                <a:lnTo>
                  <a:pt x="2438327" y="2578257"/>
                </a:lnTo>
                <a:lnTo>
                  <a:pt x="2431984" y="2578257"/>
                </a:lnTo>
                <a:lnTo>
                  <a:pt x="2431984" y="1981201"/>
                </a:lnTo>
                <a:lnTo>
                  <a:pt x="1835119" y="1981201"/>
                </a:lnTo>
                <a:moveTo>
                  <a:pt x="3664017" y="1981201"/>
                </a:moveTo>
                <a:lnTo>
                  <a:pt x="3664017" y="2575102"/>
                </a:lnTo>
                <a:lnTo>
                  <a:pt x="4260882" y="2575102"/>
                </a:lnTo>
                <a:lnTo>
                  <a:pt x="4260882" y="2581274"/>
                </a:lnTo>
                <a:lnTo>
                  <a:pt x="4267225" y="2581274"/>
                </a:lnTo>
                <a:lnTo>
                  <a:pt x="4267225" y="2575102"/>
                </a:lnTo>
                <a:lnTo>
                  <a:pt x="4260882" y="2575102"/>
                </a:lnTo>
                <a:lnTo>
                  <a:pt x="4260882" y="1981201"/>
                </a:lnTo>
                <a:lnTo>
                  <a:pt x="3664017" y="1981201"/>
                </a:lnTo>
                <a:moveTo>
                  <a:pt x="3054344" y="1981201"/>
                </a:moveTo>
                <a:lnTo>
                  <a:pt x="3054344" y="2578257"/>
                </a:lnTo>
                <a:lnTo>
                  <a:pt x="3651209" y="2578257"/>
                </a:lnTo>
                <a:lnTo>
                  <a:pt x="3651209" y="2581274"/>
                </a:lnTo>
                <a:lnTo>
                  <a:pt x="3657552" y="2581274"/>
                </a:lnTo>
                <a:lnTo>
                  <a:pt x="3657552" y="2578257"/>
                </a:lnTo>
                <a:lnTo>
                  <a:pt x="3651209" y="2578257"/>
                </a:lnTo>
                <a:lnTo>
                  <a:pt x="3651209" y="1981201"/>
                </a:lnTo>
                <a:lnTo>
                  <a:pt x="3054344" y="1981201"/>
                </a:lnTo>
                <a:moveTo>
                  <a:pt x="2444793" y="1981201"/>
                </a:moveTo>
                <a:lnTo>
                  <a:pt x="2444793" y="1981201"/>
                </a:lnTo>
                <a:lnTo>
                  <a:pt x="2444793" y="1981201"/>
                </a:lnTo>
                <a:lnTo>
                  <a:pt x="2444793" y="2578257"/>
                </a:lnTo>
                <a:lnTo>
                  <a:pt x="3041658" y="2578257"/>
                </a:lnTo>
                <a:lnTo>
                  <a:pt x="3041658" y="2581274"/>
                </a:lnTo>
                <a:lnTo>
                  <a:pt x="3048001" y="2581274"/>
                </a:lnTo>
                <a:lnTo>
                  <a:pt x="3048001" y="2578257"/>
                </a:lnTo>
                <a:lnTo>
                  <a:pt x="3041658" y="2578257"/>
                </a:lnTo>
                <a:lnTo>
                  <a:pt x="3041658" y="1981201"/>
                </a:lnTo>
                <a:lnTo>
                  <a:pt x="2444793" y="1981201"/>
                </a:lnTo>
                <a:moveTo>
                  <a:pt x="4273569" y="1981201"/>
                </a:moveTo>
                <a:lnTo>
                  <a:pt x="4273569" y="1981201"/>
                </a:lnTo>
                <a:lnTo>
                  <a:pt x="4273569" y="1981201"/>
                </a:lnTo>
                <a:lnTo>
                  <a:pt x="4273569" y="2575102"/>
                </a:lnTo>
                <a:lnTo>
                  <a:pt x="4870434" y="2575102"/>
                </a:lnTo>
                <a:lnTo>
                  <a:pt x="4870434" y="2581274"/>
                </a:lnTo>
                <a:lnTo>
                  <a:pt x="4876777" y="2581274"/>
                </a:lnTo>
                <a:lnTo>
                  <a:pt x="4876777" y="2575102"/>
                </a:lnTo>
                <a:lnTo>
                  <a:pt x="4870434" y="2575102"/>
                </a:lnTo>
                <a:lnTo>
                  <a:pt x="4870434" y="1981201"/>
                </a:lnTo>
                <a:lnTo>
                  <a:pt x="4273569" y="1981201"/>
                </a:lnTo>
                <a:moveTo>
                  <a:pt x="5492793" y="1981201"/>
                </a:moveTo>
                <a:lnTo>
                  <a:pt x="5492793" y="2575102"/>
                </a:lnTo>
                <a:lnTo>
                  <a:pt x="6089658" y="2575102"/>
                </a:lnTo>
                <a:lnTo>
                  <a:pt x="6089658" y="2581274"/>
                </a:lnTo>
                <a:lnTo>
                  <a:pt x="6096001" y="2581274"/>
                </a:lnTo>
                <a:lnTo>
                  <a:pt x="6096001" y="2575102"/>
                </a:lnTo>
                <a:lnTo>
                  <a:pt x="6089658" y="2575102"/>
                </a:lnTo>
                <a:lnTo>
                  <a:pt x="6089658" y="1981201"/>
                </a:lnTo>
                <a:lnTo>
                  <a:pt x="5492793" y="1981201"/>
                </a:lnTo>
                <a:moveTo>
                  <a:pt x="4883120" y="1981201"/>
                </a:moveTo>
                <a:lnTo>
                  <a:pt x="4883120" y="1981201"/>
                </a:lnTo>
                <a:lnTo>
                  <a:pt x="4883120" y="2575102"/>
                </a:lnTo>
                <a:lnTo>
                  <a:pt x="5479985" y="2575102"/>
                </a:lnTo>
                <a:lnTo>
                  <a:pt x="5479985" y="2581274"/>
                </a:lnTo>
                <a:lnTo>
                  <a:pt x="5486328" y="2581274"/>
                </a:lnTo>
                <a:lnTo>
                  <a:pt x="5486328" y="2581274"/>
                </a:lnTo>
                <a:lnTo>
                  <a:pt x="5486328" y="2575102"/>
                </a:lnTo>
                <a:lnTo>
                  <a:pt x="5479985" y="2575102"/>
                </a:lnTo>
                <a:lnTo>
                  <a:pt x="5479985" y="1981201"/>
                </a:lnTo>
                <a:lnTo>
                  <a:pt x="4883120" y="1981201"/>
                </a:lnTo>
                <a:moveTo>
                  <a:pt x="6711896" y="1981201"/>
                </a:moveTo>
                <a:lnTo>
                  <a:pt x="6711896" y="2575102"/>
                </a:lnTo>
                <a:lnTo>
                  <a:pt x="7308761" y="2575102"/>
                </a:lnTo>
                <a:lnTo>
                  <a:pt x="7308761" y="2581274"/>
                </a:lnTo>
                <a:lnTo>
                  <a:pt x="7315104" y="2581274"/>
                </a:lnTo>
                <a:lnTo>
                  <a:pt x="7315104" y="2575102"/>
                </a:lnTo>
                <a:lnTo>
                  <a:pt x="7308761" y="2575102"/>
                </a:lnTo>
                <a:lnTo>
                  <a:pt x="7308761" y="1981201"/>
                </a:lnTo>
                <a:lnTo>
                  <a:pt x="6711896" y="1981201"/>
                </a:lnTo>
                <a:moveTo>
                  <a:pt x="6102345" y="1981201"/>
                </a:moveTo>
                <a:lnTo>
                  <a:pt x="6102345" y="1981201"/>
                </a:lnTo>
                <a:lnTo>
                  <a:pt x="6102345" y="2575102"/>
                </a:lnTo>
                <a:lnTo>
                  <a:pt x="6699210" y="2575102"/>
                </a:lnTo>
                <a:lnTo>
                  <a:pt x="6699210" y="2581274"/>
                </a:lnTo>
                <a:lnTo>
                  <a:pt x="6705553" y="2581274"/>
                </a:lnTo>
                <a:lnTo>
                  <a:pt x="6705553" y="2575102"/>
                </a:lnTo>
                <a:lnTo>
                  <a:pt x="6699210" y="2575102"/>
                </a:lnTo>
                <a:lnTo>
                  <a:pt x="6699210" y="1981201"/>
                </a:lnTo>
                <a:lnTo>
                  <a:pt x="6102345" y="1981201"/>
                </a:lnTo>
                <a:moveTo>
                  <a:pt x="7931121" y="1981201"/>
                </a:moveTo>
                <a:lnTo>
                  <a:pt x="7931121" y="2575102"/>
                </a:lnTo>
                <a:lnTo>
                  <a:pt x="8527986" y="2575102"/>
                </a:lnTo>
                <a:lnTo>
                  <a:pt x="8527986" y="2581274"/>
                </a:lnTo>
                <a:lnTo>
                  <a:pt x="8534329" y="2581274"/>
                </a:lnTo>
                <a:lnTo>
                  <a:pt x="8534329" y="2575102"/>
                </a:lnTo>
                <a:lnTo>
                  <a:pt x="8527986" y="2575102"/>
                </a:lnTo>
                <a:lnTo>
                  <a:pt x="8527986" y="1981201"/>
                </a:lnTo>
                <a:lnTo>
                  <a:pt x="7931121" y="1981201"/>
                </a:lnTo>
                <a:moveTo>
                  <a:pt x="7321569" y="1981201"/>
                </a:moveTo>
                <a:lnTo>
                  <a:pt x="7321569" y="1981201"/>
                </a:lnTo>
                <a:lnTo>
                  <a:pt x="7321569" y="2575102"/>
                </a:lnTo>
                <a:lnTo>
                  <a:pt x="7918434" y="2575102"/>
                </a:lnTo>
                <a:lnTo>
                  <a:pt x="7918434" y="2581274"/>
                </a:lnTo>
                <a:lnTo>
                  <a:pt x="7924778" y="2581274"/>
                </a:lnTo>
                <a:lnTo>
                  <a:pt x="7924778" y="2575102"/>
                </a:lnTo>
                <a:lnTo>
                  <a:pt x="7918434" y="2575102"/>
                </a:lnTo>
                <a:lnTo>
                  <a:pt x="7918434" y="1981201"/>
                </a:lnTo>
                <a:lnTo>
                  <a:pt x="7321569" y="1981201"/>
                </a:lnTo>
                <a:moveTo>
                  <a:pt x="9759897" y="1981201"/>
                </a:moveTo>
                <a:lnTo>
                  <a:pt x="9759897" y="2575102"/>
                </a:lnTo>
                <a:lnTo>
                  <a:pt x="10356762" y="2575102"/>
                </a:lnTo>
                <a:lnTo>
                  <a:pt x="10356762" y="2581274"/>
                </a:lnTo>
                <a:lnTo>
                  <a:pt x="10363105" y="2581274"/>
                </a:lnTo>
                <a:lnTo>
                  <a:pt x="10363105" y="2575102"/>
                </a:lnTo>
                <a:lnTo>
                  <a:pt x="10356762" y="2575102"/>
                </a:lnTo>
                <a:lnTo>
                  <a:pt x="10356762" y="1981201"/>
                </a:lnTo>
                <a:lnTo>
                  <a:pt x="9759897" y="1981201"/>
                </a:lnTo>
                <a:moveTo>
                  <a:pt x="9150345" y="1981201"/>
                </a:moveTo>
                <a:lnTo>
                  <a:pt x="9150345" y="2575102"/>
                </a:lnTo>
                <a:lnTo>
                  <a:pt x="9747210" y="2575102"/>
                </a:lnTo>
                <a:lnTo>
                  <a:pt x="9747210" y="2581274"/>
                </a:lnTo>
                <a:lnTo>
                  <a:pt x="9753554" y="2581274"/>
                </a:lnTo>
                <a:lnTo>
                  <a:pt x="9753554" y="2575102"/>
                </a:lnTo>
                <a:lnTo>
                  <a:pt x="9747210" y="2575102"/>
                </a:lnTo>
                <a:lnTo>
                  <a:pt x="9747210" y="1981201"/>
                </a:lnTo>
                <a:lnTo>
                  <a:pt x="9150345" y="1981201"/>
                </a:lnTo>
                <a:moveTo>
                  <a:pt x="10979121" y="1981201"/>
                </a:moveTo>
                <a:lnTo>
                  <a:pt x="10979121" y="2575102"/>
                </a:lnTo>
                <a:lnTo>
                  <a:pt x="11575986" y="2575102"/>
                </a:lnTo>
                <a:lnTo>
                  <a:pt x="11575986" y="2581274"/>
                </a:lnTo>
                <a:lnTo>
                  <a:pt x="11582330" y="2581274"/>
                </a:lnTo>
                <a:lnTo>
                  <a:pt x="11582330" y="2575102"/>
                </a:lnTo>
                <a:lnTo>
                  <a:pt x="11575986" y="2575102"/>
                </a:lnTo>
                <a:lnTo>
                  <a:pt x="11575986" y="1981201"/>
                </a:lnTo>
                <a:lnTo>
                  <a:pt x="10979121" y="1981201"/>
                </a:lnTo>
                <a:moveTo>
                  <a:pt x="10369570" y="1981201"/>
                </a:moveTo>
                <a:lnTo>
                  <a:pt x="10369570" y="1981201"/>
                </a:lnTo>
                <a:lnTo>
                  <a:pt x="10369570" y="2575102"/>
                </a:lnTo>
                <a:lnTo>
                  <a:pt x="10966435" y="2575102"/>
                </a:lnTo>
                <a:lnTo>
                  <a:pt x="10966435" y="2581274"/>
                </a:lnTo>
                <a:lnTo>
                  <a:pt x="10972778" y="2581274"/>
                </a:lnTo>
                <a:lnTo>
                  <a:pt x="10972778" y="2575102"/>
                </a:lnTo>
                <a:lnTo>
                  <a:pt x="10966435" y="2575102"/>
                </a:lnTo>
                <a:lnTo>
                  <a:pt x="10966435" y="1981201"/>
                </a:lnTo>
                <a:lnTo>
                  <a:pt x="10369570" y="1981201"/>
                </a:lnTo>
                <a:moveTo>
                  <a:pt x="11588795" y="1981201"/>
                </a:moveTo>
                <a:lnTo>
                  <a:pt x="11588795" y="1981201"/>
                </a:lnTo>
                <a:lnTo>
                  <a:pt x="11588795" y="2575102"/>
                </a:lnTo>
                <a:lnTo>
                  <a:pt x="12185660" y="2575102"/>
                </a:lnTo>
                <a:lnTo>
                  <a:pt x="12185660" y="2581274"/>
                </a:lnTo>
                <a:lnTo>
                  <a:pt x="12192003" y="2581274"/>
                </a:lnTo>
                <a:lnTo>
                  <a:pt x="12192003" y="2575102"/>
                </a:lnTo>
                <a:lnTo>
                  <a:pt x="12185660" y="2575102"/>
                </a:lnTo>
                <a:lnTo>
                  <a:pt x="12185660" y="1981201"/>
                </a:lnTo>
                <a:lnTo>
                  <a:pt x="11588795" y="1981201"/>
                </a:lnTo>
                <a:moveTo>
                  <a:pt x="616017" y="1371596"/>
                </a:moveTo>
                <a:lnTo>
                  <a:pt x="616017" y="1968445"/>
                </a:lnTo>
                <a:lnTo>
                  <a:pt x="1212882" y="1968445"/>
                </a:lnTo>
                <a:lnTo>
                  <a:pt x="1212882" y="1974823"/>
                </a:lnTo>
                <a:lnTo>
                  <a:pt x="1219225" y="1974823"/>
                </a:lnTo>
                <a:lnTo>
                  <a:pt x="1219225" y="1971669"/>
                </a:lnTo>
                <a:lnTo>
                  <a:pt x="1219225" y="1971669"/>
                </a:lnTo>
                <a:lnTo>
                  <a:pt x="1219225" y="1968445"/>
                </a:lnTo>
                <a:lnTo>
                  <a:pt x="1212882" y="1968445"/>
                </a:lnTo>
                <a:lnTo>
                  <a:pt x="1212882" y="1371596"/>
                </a:lnTo>
                <a:lnTo>
                  <a:pt x="616017" y="1371596"/>
                </a:lnTo>
                <a:moveTo>
                  <a:pt x="3054344" y="1371596"/>
                </a:moveTo>
                <a:lnTo>
                  <a:pt x="3054344" y="1968445"/>
                </a:lnTo>
                <a:lnTo>
                  <a:pt x="3651209" y="1968445"/>
                </a:lnTo>
                <a:lnTo>
                  <a:pt x="3651209" y="1974823"/>
                </a:lnTo>
                <a:lnTo>
                  <a:pt x="3657552" y="1974823"/>
                </a:lnTo>
                <a:lnTo>
                  <a:pt x="3657552" y="1968445"/>
                </a:lnTo>
                <a:lnTo>
                  <a:pt x="3651209" y="1968445"/>
                </a:lnTo>
                <a:lnTo>
                  <a:pt x="3651209" y="1371596"/>
                </a:lnTo>
                <a:lnTo>
                  <a:pt x="3054344" y="1371596"/>
                </a:lnTo>
                <a:moveTo>
                  <a:pt x="2444793" y="1371596"/>
                </a:moveTo>
                <a:lnTo>
                  <a:pt x="2444793" y="1968445"/>
                </a:lnTo>
                <a:lnTo>
                  <a:pt x="3041658" y="1968445"/>
                </a:lnTo>
                <a:lnTo>
                  <a:pt x="3041658" y="1974823"/>
                </a:lnTo>
                <a:lnTo>
                  <a:pt x="3048001" y="1974823"/>
                </a:lnTo>
                <a:lnTo>
                  <a:pt x="3048001" y="1968445"/>
                </a:lnTo>
                <a:lnTo>
                  <a:pt x="3041658" y="1968445"/>
                </a:lnTo>
                <a:lnTo>
                  <a:pt x="3041658" y="1371596"/>
                </a:lnTo>
                <a:lnTo>
                  <a:pt x="2444793" y="1371596"/>
                </a:lnTo>
                <a:moveTo>
                  <a:pt x="1835119" y="1371596"/>
                </a:moveTo>
                <a:lnTo>
                  <a:pt x="1835119" y="1968445"/>
                </a:lnTo>
                <a:lnTo>
                  <a:pt x="2431984" y="1968445"/>
                </a:lnTo>
                <a:lnTo>
                  <a:pt x="2431984" y="1974823"/>
                </a:lnTo>
                <a:lnTo>
                  <a:pt x="2438327" y="1974823"/>
                </a:lnTo>
                <a:lnTo>
                  <a:pt x="2438327" y="1968445"/>
                </a:lnTo>
                <a:lnTo>
                  <a:pt x="2431984" y="1968445"/>
                </a:lnTo>
                <a:lnTo>
                  <a:pt x="2431984" y="1371596"/>
                </a:lnTo>
                <a:lnTo>
                  <a:pt x="1835119" y="1371596"/>
                </a:lnTo>
                <a:moveTo>
                  <a:pt x="1225568" y="1371596"/>
                </a:moveTo>
                <a:lnTo>
                  <a:pt x="1225568" y="1371596"/>
                </a:lnTo>
                <a:lnTo>
                  <a:pt x="1225568" y="1371596"/>
                </a:lnTo>
                <a:lnTo>
                  <a:pt x="1225568" y="1968445"/>
                </a:lnTo>
                <a:lnTo>
                  <a:pt x="1822433" y="1968445"/>
                </a:lnTo>
                <a:lnTo>
                  <a:pt x="1822433" y="1828817"/>
                </a:lnTo>
                <a:lnTo>
                  <a:pt x="1822433" y="1828817"/>
                </a:lnTo>
                <a:lnTo>
                  <a:pt x="1822433" y="1371596"/>
                </a:lnTo>
                <a:lnTo>
                  <a:pt x="1225568" y="1371596"/>
                </a:lnTo>
                <a:moveTo>
                  <a:pt x="6102345" y="1371596"/>
                </a:moveTo>
                <a:lnTo>
                  <a:pt x="6102345" y="1828817"/>
                </a:lnTo>
                <a:lnTo>
                  <a:pt x="6102345" y="1968445"/>
                </a:lnTo>
                <a:lnTo>
                  <a:pt x="6699210" y="1968445"/>
                </a:lnTo>
                <a:lnTo>
                  <a:pt x="6699210" y="1828817"/>
                </a:lnTo>
                <a:lnTo>
                  <a:pt x="6699210" y="1371596"/>
                </a:lnTo>
                <a:lnTo>
                  <a:pt x="6102345" y="1371596"/>
                </a:lnTo>
                <a:moveTo>
                  <a:pt x="5492793" y="1371596"/>
                </a:moveTo>
                <a:lnTo>
                  <a:pt x="5492793" y="1968445"/>
                </a:lnTo>
                <a:lnTo>
                  <a:pt x="6089658" y="1968445"/>
                </a:lnTo>
                <a:lnTo>
                  <a:pt x="6089658" y="1828817"/>
                </a:lnTo>
                <a:lnTo>
                  <a:pt x="6089658" y="1371596"/>
                </a:lnTo>
                <a:lnTo>
                  <a:pt x="5492793" y="1371596"/>
                </a:lnTo>
                <a:moveTo>
                  <a:pt x="4883120" y="1371596"/>
                </a:moveTo>
                <a:lnTo>
                  <a:pt x="4883120" y="1968445"/>
                </a:lnTo>
                <a:lnTo>
                  <a:pt x="5479985" y="1968445"/>
                </a:lnTo>
                <a:lnTo>
                  <a:pt x="5479985" y="1828817"/>
                </a:lnTo>
                <a:lnTo>
                  <a:pt x="5479985" y="1828817"/>
                </a:lnTo>
                <a:lnTo>
                  <a:pt x="5479985" y="1371596"/>
                </a:lnTo>
                <a:lnTo>
                  <a:pt x="4883120" y="1371596"/>
                </a:lnTo>
                <a:moveTo>
                  <a:pt x="3664017" y="1371596"/>
                </a:moveTo>
                <a:lnTo>
                  <a:pt x="3664017" y="1371596"/>
                </a:lnTo>
                <a:lnTo>
                  <a:pt x="3664017" y="1371596"/>
                </a:lnTo>
                <a:lnTo>
                  <a:pt x="3664017" y="1968445"/>
                </a:lnTo>
                <a:lnTo>
                  <a:pt x="4260882" y="1968445"/>
                </a:lnTo>
                <a:lnTo>
                  <a:pt x="4260882" y="1828817"/>
                </a:lnTo>
                <a:lnTo>
                  <a:pt x="4260882" y="1828817"/>
                </a:lnTo>
                <a:lnTo>
                  <a:pt x="4260882" y="1371596"/>
                </a:lnTo>
                <a:lnTo>
                  <a:pt x="3664017" y="1371596"/>
                </a:lnTo>
                <a:moveTo>
                  <a:pt x="8540794" y="1371596"/>
                </a:moveTo>
                <a:lnTo>
                  <a:pt x="8540794" y="1828817"/>
                </a:lnTo>
                <a:lnTo>
                  <a:pt x="8540794" y="1968445"/>
                </a:lnTo>
                <a:lnTo>
                  <a:pt x="9137659" y="1968445"/>
                </a:lnTo>
                <a:lnTo>
                  <a:pt x="9137659" y="1828817"/>
                </a:lnTo>
                <a:lnTo>
                  <a:pt x="9137659" y="1371596"/>
                </a:lnTo>
                <a:lnTo>
                  <a:pt x="8540794" y="1371596"/>
                </a:lnTo>
                <a:moveTo>
                  <a:pt x="7931121" y="1371596"/>
                </a:moveTo>
                <a:lnTo>
                  <a:pt x="7931121" y="1828817"/>
                </a:lnTo>
                <a:lnTo>
                  <a:pt x="7931121" y="1968445"/>
                </a:lnTo>
                <a:lnTo>
                  <a:pt x="8527986" y="1968445"/>
                </a:lnTo>
                <a:lnTo>
                  <a:pt x="8527986" y="1828817"/>
                </a:lnTo>
                <a:lnTo>
                  <a:pt x="8527986" y="1371596"/>
                </a:lnTo>
                <a:lnTo>
                  <a:pt x="7931121" y="1371596"/>
                </a:lnTo>
                <a:moveTo>
                  <a:pt x="7321569" y="1371596"/>
                </a:moveTo>
                <a:lnTo>
                  <a:pt x="7321569" y="1828817"/>
                </a:lnTo>
                <a:lnTo>
                  <a:pt x="7321569" y="1968445"/>
                </a:lnTo>
                <a:lnTo>
                  <a:pt x="7918434" y="1968445"/>
                </a:lnTo>
                <a:lnTo>
                  <a:pt x="7918434" y="1828817"/>
                </a:lnTo>
                <a:lnTo>
                  <a:pt x="7918434" y="1371596"/>
                </a:lnTo>
                <a:lnTo>
                  <a:pt x="7321569" y="1371596"/>
                </a:lnTo>
                <a:moveTo>
                  <a:pt x="11588795" y="1371596"/>
                </a:moveTo>
                <a:lnTo>
                  <a:pt x="11588795" y="1828817"/>
                </a:lnTo>
                <a:lnTo>
                  <a:pt x="11588795" y="1968445"/>
                </a:lnTo>
                <a:lnTo>
                  <a:pt x="12185660" y="1968445"/>
                </a:lnTo>
                <a:lnTo>
                  <a:pt x="12185660" y="1828817"/>
                </a:lnTo>
                <a:lnTo>
                  <a:pt x="12185660" y="1371596"/>
                </a:lnTo>
                <a:lnTo>
                  <a:pt x="11588795" y="1371596"/>
                </a:lnTo>
                <a:moveTo>
                  <a:pt x="10979121" y="1371596"/>
                </a:moveTo>
                <a:lnTo>
                  <a:pt x="10979121" y="1828817"/>
                </a:lnTo>
                <a:lnTo>
                  <a:pt x="10979121" y="1968445"/>
                </a:lnTo>
                <a:lnTo>
                  <a:pt x="11575986" y="1968445"/>
                </a:lnTo>
                <a:lnTo>
                  <a:pt x="11575986" y="1828817"/>
                </a:lnTo>
                <a:lnTo>
                  <a:pt x="11575986" y="1371596"/>
                </a:lnTo>
                <a:lnTo>
                  <a:pt x="10979121" y="1371596"/>
                </a:lnTo>
                <a:moveTo>
                  <a:pt x="10369570" y="1371596"/>
                </a:moveTo>
                <a:lnTo>
                  <a:pt x="10369570" y="1828817"/>
                </a:lnTo>
                <a:lnTo>
                  <a:pt x="10369570" y="1968445"/>
                </a:lnTo>
                <a:lnTo>
                  <a:pt x="10966435" y="1968445"/>
                </a:lnTo>
                <a:lnTo>
                  <a:pt x="10966435" y="1828817"/>
                </a:lnTo>
                <a:lnTo>
                  <a:pt x="10966435" y="1371596"/>
                </a:lnTo>
                <a:lnTo>
                  <a:pt x="10369570" y="1371596"/>
                </a:lnTo>
                <a:moveTo>
                  <a:pt x="9759897" y="1371596"/>
                </a:moveTo>
                <a:lnTo>
                  <a:pt x="9759897" y="1828817"/>
                </a:lnTo>
                <a:lnTo>
                  <a:pt x="9759897" y="1968445"/>
                </a:lnTo>
                <a:lnTo>
                  <a:pt x="10356762" y="1968445"/>
                </a:lnTo>
                <a:lnTo>
                  <a:pt x="10356762" y="1828817"/>
                </a:lnTo>
                <a:lnTo>
                  <a:pt x="10356762" y="1371596"/>
                </a:lnTo>
                <a:lnTo>
                  <a:pt x="9759897" y="1371596"/>
                </a:lnTo>
                <a:moveTo>
                  <a:pt x="9150345" y="1371596"/>
                </a:moveTo>
                <a:lnTo>
                  <a:pt x="9150345" y="1371596"/>
                </a:lnTo>
                <a:lnTo>
                  <a:pt x="9150345" y="1828817"/>
                </a:lnTo>
                <a:lnTo>
                  <a:pt x="9150345" y="1968445"/>
                </a:lnTo>
                <a:lnTo>
                  <a:pt x="9747210" y="1968445"/>
                </a:lnTo>
                <a:lnTo>
                  <a:pt x="9747210" y="1828817"/>
                </a:lnTo>
                <a:lnTo>
                  <a:pt x="9747210" y="1371596"/>
                </a:lnTo>
                <a:lnTo>
                  <a:pt x="9150345" y="1371596"/>
                </a:lnTo>
                <a:moveTo>
                  <a:pt x="616017" y="761990"/>
                </a:moveTo>
                <a:lnTo>
                  <a:pt x="616017" y="761990"/>
                </a:lnTo>
                <a:lnTo>
                  <a:pt x="616017" y="761990"/>
                </a:lnTo>
                <a:lnTo>
                  <a:pt x="616017" y="1355891"/>
                </a:lnTo>
                <a:lnTo>
                  <a:pt x="1212882" y="1355891"/>
                </a:lnTo>
                <a:lnTo>
                  <a:pt x="1212882" y="1362063"/>
                </a:lnTo>
                <a:lnTo>
                  <a:pt x="1219225" y="1362063"/>
                </a:lnTo>
                <a:lnTo>
                  <a:pt x="1219225" y="1355891"/>
                </a:lnTo>
                <a:lnTo>
                  <a:pt x="1212882" y="1355891"/>
                </a:lnTo>
                <a:lnTo>
                  <a:pt x="1212882" y="761990"/>
                </a:lnTo>
                <a:lnTo>
                  <a:pt x="616017" y="761990"/>
                </a:lnTo>
                <a:moveTo>
                  <a:pt x="1225568" y="761990"/>
                </a:moveTo>
                <a:lnTo>
                  <a:pt x="1225568" y="761990"/>
                </a:lnTo>
                <a:lnTo>
                  <a:pt x="1225568" y="761990"/>
                </a:lnTo>
                <a:lnTo>
                  <a:pt x="1225568" y="1355891"/>
                </a:lnTo>
                <a:lnTo>
                  <a:pt x="1822433" y="1355891"/>
                </a:lnTo>
                <a:lnTo>
                  <a:pt x="1822433" y="1362063"/>
                </a:lnTo>
                <a:lnTo>
                  <a:pt x="1828776" y="1362063"/>
                </a:lnTo>
                <a:lnTo>
                  <a:pt x="1828776" y="1355891"/>
                </a:lnTo>
                <a:lnTo>
                  <a:pt x="1822433" y="1355891"/>
                </a:lnTo>
                <a:lnTo>
                  <a:pt x="1822433" y="761990"/>
                </a:lnTo>
                <a:lnTo>
                  <a:pt x="1225568" y="761990"/>
                </a:lnTo>
                <a:moveTo>
                  <a:pt x="1835241" y="761990"/>
                </a:moveTo>
                <a:lnTo>
                  <a:pt x="1835241" y="761990"/>
                </a:lnTo>
                <a:lnTo>
                  <a:pt x="1835241" y="761990"/>
                </a:lnTo>
                <a:lnTo>
                  <a:pt x="1835241" y="1355891"/>
                </a:lnTo>
                <a:lnTo>
                  <a:pt x="2432106" y="1355891"/>
                </a:lnTo>
                <a:lnTo>
                  <a:pt x="2432106" y="1362063"/>
                </a:lnTo>
                <a:lnTo>
                  <a:pt x="2438449" y="1362063"/>
                </a:lnTo>
                <a:lnTo>
                  <a:pt x="2438449" y="1355891"/>
                </a:lnTo>
                <a:lnTo>
                  <a:pt x="2432106" y="1355891"/>
                </a:lnTo>
                <a:lnTo>
                  <a:pt x="2432106" y="761990"/>
                </a:lnTo>
                <a:lnTo>
                  <a:pt x="1835241" y="761990"/>
                </a:lnTo>
                <a:moveTo>
                  <a:pt x="2444793" y="761990"/>
                </a:moveTo>
                <a:lnTo>
                  <a:pt x="2444793" y="761990"/>
                </a:lnTo>
                <a:lnTo>
                  <a:pt x="2444793" y="761990"/>
                </a:lnTo>
                <a:lnTo>
                  <a:pt x="2444793" y="1355891"/>
                </a:lnTo>
                <a:lnTo>
                  <a:pt x="3041658" y="1355891"/>
                </a:lnTo>
                <a:lnTo>
                  <a:pt x="3041658" y="1362063"/>
                </a:lnTo>
                <a:lnTo>
                  <a:pt x="3048001" y="1362063"/>
                </a:lnTo>
                <a:lnTo>
                  <a:pt x="3048001" y="1355891"/>
                </a:lnTo>
                <a:lnTo>
                  <a:pt x="3041658" y="1355891"/>
                </a:lnTo>
                <a:lnTo>
                  <a:pt x="3041658" y="761990"/>
                </a:lnTo>
                <a:lnTo>
                  <a:pt x="2444793" y="761990"/>
                </a:lnTo>
                <a:moveTo>
                  <a:pt x="3664017" y="761990"/>
                </a:moveTo>
                <a:lnTo>
                  <a:pt x="3664017" y="761990"/>
                </a:lnTo>
                <a:lnTo>
                  <a:pt x="3664017" y="761990"/>
                </a:lnTo>
                <a:lnTo>
                  <a:pt x="3664017" y="1355891"/>
                </a:lnTo>
                <a:lnTo>
                  <a:pt x="4260882" y="1355891"/>
                </a:lnTo>
                <a:lnTo>
                  <a:pt x="4260882" y="1362063"/>
                </a:lnTo>
                <a:lnTo>
                  <a:pt x="4267225" y="1362063"/>
                </a:lnTo>
                <a:lnTo>
                  <a:pt x="4267225" y="1362063"/>
                </a:lnTo>
                <a:lnTo>
                  <a:pt x="4267225" y="1355891"/>
                </a:lnTo>
                <a:lnTo>
                  <a:pt x="4260882" y="1355891"/>
                </a:lnTo>
                <a:lnTo>
                  <a:pt x="4260882" y="761990"/>
                </a:lnTo>
                <a:lnTo>
                  <a:pt x="3664017" y="761990"/>
                </a:lnTo>
                <a:moveTo>
                  <a:pt x="4273569" y="761990"/>
                </a:moveTo>
                <a:lnTo>
                  <a:pt x="4273569" y="761990"/>
                </a:lnTo>
                <a:lnTo>
                  <a:pt x="4273569" y="761990"/>
                </a:lnTo>
                <a:lnTo>
                  <a:pt x="4273569" y="1355891"/>
                </a:lnTo>
                <a:lnTo>
                  <a:pt x="4870434" y="1355891"/>
                </a:lnTo>
                <a:lnTo>
                  <a:pt x="4870434" y="1362063"/>
                </a:lnTo>
                <a:lnTo>
                  <a:pt x="4876777" y="1362063"/>
                </a:lnTo>
                <a:lnTo>
                  <a:pt x="4876777" y="1355891"/>
                </a:lnTo>
                <a:lnTo>
                  <a:pt x="4870434" y="1355891"/>
                </a:lnTo>
                <a:lnTo>
                  <a:pt x="4870434" y="761990"/>
                </a:lnTo>
                <a:lnTo>
                  <a:pt x="4273569" y="761990"/>
                </a:lnTo>
                <a:moveTo>
                  <a:pt x="4883120" y="761990"/>
                </a:moveTo>
                <a:lnTo>
                  <a:pt x="4883120" y="761990"/>
                </a:lnTo>
                <a:lnTo>
                  <a:pt x="4883120" y="1355891"/>
                </a:lnTo>
                <a:lnTo>
                  <a:pt x="5479985" y="1355891"/>
                </a:lnTo>
                <a:lnTo>
                  <a:pt x="5479985" y="1362063"/>
                </a:lnTo>
                <a:lnTo>
                  <a:pt x="5486328" y="1362063"/>
                </a:lnTo>
                <a:lnTo>
                  <a:pt x="5486328" y="1355891"/>
                </a:lnTo>
                <a:lnTo>
                  <a:pt x="5479985" y="1355891"/>
                </a:lnTo>
                <a:lnTo>
                  <a:pt x="5479985" y="761990"/>
                </a:lnTo>
                <a:lnTo>
                  <a:pt x="4883120" y="761990"/>
                </a:lnTo>
                <a:moveTo>
                  <a:pt x="5492793" y="761990"/>
                </a:moveTo>
                <a:lnTo>
                  <a:pt x="5492793" y="761990"/>
                </a:lnTo>
                <a:lnTo>
                  <a:pt x="5492793" y="761990"/>
                </a:lnTo>
                <a:lnTo>
                  <a:pt x="5492793" y="1355891"/>
                </a:lnTo>
                <a:lnTo>
                  <a:pt x="6089658" y="1355891"/>
                </a:lnTo>
                <a:lnTo>
                  <a:pt x="6089658" y="1362063"/>
                </a:lnTo>
                <a:lnTo>
                  <a:pt x="6096001" y="1362063"/>
                </a:lnTo>
                <a:lnTo>
                  <a:pt x="6096001" y="1355891"/>
                </a:lnTo>
                <a:lnTo>
                  <a:pt x="6089658" y="1355891"/>
                </a:lnTo>
                <a:lnTo>
                  <a:pt x="6089658" y="761990"/>
                </a:lnTo>
                <a:lnTo>
                  <a:pt x="5492793" y="761990"/>
                </a:lnTo>
                <a:moveTo>
                  <a:pt x="6102345" y="761990"/>
                </a:moveTo>
                <a:lnTo>
                  <a:pt x="6102345" y="761990"/>
                </a:lnTo>
                <a:lnTo>
                  <a:pt x="6102345" y="1355891"/>
                </a:lnTo>
                <a:lnTo>
                  <a:pt x="6699210" y="1355891"/>
                </a:lnTo>
                <a:lnTo>
                  <a:pt x="6699210" y="1362063"/>
                </a:lnTo>
                <a:lnTo>
                  <a:pt x="6705553" y="1362063"/>
                </a:lnTo>
                <a:lnTo>
                  <a:pt x="6705553" y="1355891"/>
                </a:lnTo>
                <a:lnTo>
                  <a:pt x="6699210" y="1355891"/>
                </a:lnTo>
                <a:lnTo>
                  <a:pt x="6699210" y="761990"/>
                </a:lnTo>
                <a:lnTo>
                  <a:pt x="6102345" y="761990"/>
                </a:lnTo>
                <a:moveTo>
                  <a:pt x="6711896" y="761990"/>
                </a:moveTo>
                <a:lnTo>
                  <a:pt x="6711896" y="761990"/>
                </a:lnTo>
                <a:lnTo>
                  <a:pt x="6711896" y="1355891"/>
                </a:lnTo>
                <a:lnTo>
                  <a:pt x="7308761" y="1355891"/>
                </a:lnTo>
                <a:lnTo>
                  <a:pt x="7308761" y="1362063"/>
                </a:lnTo>
                <a:lnTo>
                  <a:pt x="7315104" y="1362063"/>
                </a:lnTo>
                <a:lnTo>
                  <a:pt x="7315104" y="1355891"/>
                </a:lnTo>
                <a:lnTo>
                  <a:pt x="7308761" y="1355891"/>
                </a:lnTo>
                <a:lnTo>
                  <a:pt x="7308761" y="761990"/>
                </a:lnTo>
                <a:lnTo>
                  <a:pt x="6711896" y="761990"/>
                </a:lnTo>
                <a:moveTo>
                  <a:pt x="7321569" y="761990"/>
                </a:moveTo>
                <a:lnTo>
                  <a:pt x="7321569" y="761990"/>
                </a:lnTo>
                <a:lnTo>
                  <a:pt x="7321569" y="1355891"/>
                </a:lnTo>
                <a:lnTo>
                  <a:pt x="7918434" y="1355891"/>
                </a:lnTo>
                <a:lnTo>
                  <a:pt x="7918434" y="1362063"/>
                </a:lnTo>
                <a:lnTo>
                  <a:pt x="7924778" y="1362063"/>
                </a:lnTo>
                <a:lnTo>
                  <a:pt x="7924778" y="1355891"/>
                </a:lnTo>
                <a:lnTo>
                  <a:pt x="7918434" y="1355891"/>
                </a:lnTo>
                <a:lnTo>
                  <a:pt x="7918434" y="761990"/>
                </a:lnTo>
                <a:lnTo>
                  <a:pt x="7321569" y="761990"/>
                </a:lnTo>
                <a:moveTo>
                  <a:pt x="7931121" y="761990"/>
                </a:moveTo>
                <a:lnTo>
                  <a:pt x="7931121" y="761990"/>
                </a:lnTo>
                <a:lnTo>
                  <a:pt x="7931121" y="1355891"/>
                </a:lnTo>
                <a:lnTo>
                  <a:pt x="8527986" y="1355891"/>
                </a:lnTo>
                <a:lnTo>
                  <a:pt x="8527986" y="1362063"/>
                </a:lnTo>
                <a:lnTo>
                  <a:pt x="8534329" y="1362063"/>
                </a:lnTo>
                <a:lnTo>
                  <a:pt x="8534329" y="1355891"/>
                </a:lnTo>
                <a:lnTo>
                  <a:pt x="8527986" y="1355891"/>
                </a:lnTo>
                <a:lnTo>
                  <a:pt x="8527986" y="761990"/>
                </a:lnTo>
                <a:lnTo>
                  <a:pt x="7931121" y="761990"/>
                </a:lnTo>
                <a:moveTo>
                  <a:pt x="9150345" y="761990"/>
                </a:moveTo>
                <a:lnTo>
                  <a:pt x="9150345" y="761990"/>
                </a:lnTo>
                <a:lnTo>
                  <a:pt x="9150345" y="1355891"/>
                </a:lnTo>
                <a:lnTo>
                  <a:pt x="9747210" y="1355891"/>
                </a:lnTo>
                <a:lnTo>
                  <a:pt x="9747210" y="1362063"/>
                </a:lnTo>
                <a:lnTo>
                  <a:pt x="9753554" y="1362063"/>
                </a:lnTo>
                <a:lnTo>
                  <a:pt x="9753554" y="1355891"/>
                </a:lnTo>
                <a:lnTo>
                  <a:pt x="9747210" y="1355891"/>
                </a:lnTo>
                <a:lnTo>
                  <a:pt x="9747210" y="761990"/>
                </a:lnTo>
                <a:lnTo>
                  <a:pt x="9150345" y="761990"/>
                </a:lnTo>
                <a:moveTo>
                  <a:pt x="9759897" y="761990"/>
                </a:moveTo>
                <a:lnTo>
                  <a:pt x="9759897" y="761990"/>
                </a:lnTo>
                <a:lnTo>
                  <a:pt x="9759897" y="1355891"/>
                </a:lnTo>
                <a:lnTo>
                  <a:pt x="10356762" y="1355891"/>
                </a:lnTo>
                <a:lnTo>
                  <a:pt x="10356762" y="1362063"/>
                </a:lnTo>
                <a:lnTo>
                  <a:pt x="10363105" y="1362063"/>
                </a:lnTo>
                <a:lnTo>
                  <a:pt x="10363105" y="1355891"/>
                </a:lnTo>
                <a:lnTo>
                  <a:pt x="10356762" y="1355891"/>
                </a:lnTo>
                <a:lnTo>
                  <a:pt x="10356762" y="761990"/>
                </a:lnTo>
                <a:lnTo>
                  <a:pt x="9759897" y="761990"/>
                </a:lnTo>
                <a:moveTo>
                  <a:pt x="10369570" y="761990"/>
                </a:moveTo>
                <a:lnTo>
                  <a:pt x="10369570" y="761990"/>
                </a:lnTo>
                <a:lnTo>
                  <a:pt x="10369570" y="1355891"/>
                </a:lnTo>
                <a:lnTo>
                  <a:pt x="10966435" y="1355891"/>
                </a:lnTo>
                <a:lnTo>
                  <a:pt x="10966435" y="1362063"/>
                </a:lnTo>
                <a:lnTo>
                  <a:pt x="10972778" y="1362063"/>
                </a:lnTo>
                <a:lnTo>
                  <a:pt x="10972778" y="1355891"/>
                </a:lnTo>
                <a:lnTo>
                  <a:pt x="10966435" y="1355891"/>
                </a:lnTo>
                <a:lnTo>
                  <a:pt x="10966435" y="761990"/>
                </a:lnTo>
                <a:lnTo>
                  <a:pt x="10369570" y="761990"/>
                </a:lnTo>
                <a:moveTo>
                  <a:pt x="10979121" y="761990"/>
                </a:moveTo>
                <a:lnTo>
                  <a:pt x="10979121" y="761990"/>
                </a:lnTo>
                <a:lnTo>
                  <a:pt x="10979121" y="1355891"/>
                </a:lnTo>
                <a:lnTo>
                  <a:pt x="11575986" y="1355891"/>
                </a:lnTo>
                <a:lnTo>
                  <a:pt x="11575986" y="1362063"/>
                </a:lnTo>
                <a:lnTo>
                  <a:pt x="11582330" y="1362063"/>
                </a:lnTo>
                <a:lnTo>
                  <a:pt x="11582330" y="1355891"/>
                </a:lnTo>
                <a:lnTo>
                  <a:pt x="11575986" y="1355891"/>
                </a:lnTo>
                <a:lnTo>
                  <a:pt x="11575986" y="761990"/>
                </a:lnTo>
                <a:lnTo>
                  <a:pt x="10979121" y="761990"/>
                </a:lnTo>
                <a:moveTo>
                  <a:pt x="11588795" y="761990"/>
                </a:moveTo>
                <a:lnTo>
                  <a:pt x="11588795" y="761990"/>
                </a:lnTo>
                <a:lnTo>
                  <a:pt x="11588795" y="1355891"/>
                </a:lnTo>
                <a:lnTo>
                  <a:pt x="12185660" y="1355891"/>
                </a:lnTo>
                <a:lnTo>
                  <a:pt x="12185660" y="1362063"/>
                </a:lnTo>
                <a:lnTo>
                  <a:pt x="12192003" y="1362063"/>
                </a:lnTo>
                <a:lnTo>
                  <a:pt x="12192003" y="1355891"/>
                </a:lnTo>
                <a:lnTo>
                  <a:pt x="12185660" y="1355891"/>
                </a:lnTo>
                <a:lnTo>
                  <a:pt x="12185660" y="761990"/>
                </a:lnTo>
                <a:lnTo>
                  <a:pt x="11588795" y="761990"/>
                </a:lnTo>
                <a:moveTo>
                  <a:pt x="12185660" y="0"/>
                </a:moveTo>
                <a:lnTo>
                  <a:pt x="12198346" y="0"/>
                </a:lnTo>
                <a:lnTo>
                  <a:pt x="12198346" y="609606"/>
                </a:lnTo>
                <a:lnTo>
                  <a:pt x="12198346" y="754172"/>
                </a:lnTo>
                <a:lnTo>
                  <a:pt x="12198346" y="762058"/>
                </a:lnTo>
                <a:lnTo>
                  <a:pt x="12198346" y="1362132"/>
                </a:lnTo>
                <a:lnTo>
                  <a:pt x="12198346" y="1363777"/>
                </a:lnTo>
                <a:lnTo>
                  <a:pt x="12198346" y="1371664"/>
                </a:lnTo>
                <a:lnTo>
                  <a:pt x="12198346" y="1828886"/>
                </a:lnTo>
                <a:lnTo>
                  <a:pt x="12198346" y="1974892"/>
                </a:lnTo>
                <a:lnTo>
                  <a:pt x="12198346" y="1981270"/>
                </a:lnTo>
                <a:lnTo>
                  <a:pt x="12198346" y="2581343"/>
                </a:lnTo>
                <a:lnTo>
                  <a:pt x="12198346" y="2582989"/>
                </a:lnTo>
                <a:lnTo>
                  <a:pt x="12198346" y="2590876"/>
                </a:lnTo>
                <a:lnTo>
                  <a:pt x="12198346" y="3194103"/>
                </a:lnTo>
                <a:lnTo>
                  <a:pt x="12198346" y="3200481"/>
                </a:lnTo>
                <a:lnTo>
                  <a:pt x="12198346" y="3200481"/>
                </a:lnTo>
                <a:lnTo>
                  <a:pt x="12198346" y="3803778"/>
                </a:lnTo>
                <a:lnTo>
                  <a:pt x="12198346" y="3810087"/>
                </a:lnTo>
                <a:lnTo>
                  <a:pt x="12198346" y="4413383"/>
                </a:lnTo>
                <a:lnTo>
                  <a:pt x="12198346" y="4419693"/>
                </a:lnTo>
                <a:lnTo>
                  <a:pt x="12198346" y="5016611"/>
                </a:lnTo>
                <a:lnTo>
                  <a:pt x="12198346" y="5023058"/>
                </a:lnTo>
                <a:lnTo>
                  <a:pt x="12198346" y="5029367"/>
                </a:lnTo>
                <a:lnTo>
                  <a:pt x="12198346" y="5632526"/>
                </a:lnTo>
                <a:lnTo>
                  <a:pt x="12198346" y="5638973"/>
                </a:lnTo>
                <a:lnTo>
                  <a:pt x="12192003" y="5638973"/>
                </a:lnTo>
                <a:lnTo>
                  <a:pt x="11588795" y="5638973"/>
                </a:lnTo>
                <a:lnTo>
                  <a:pt x="11582451" y="5638973"/>
                </a:lnTo>
                <a:lnTo>
                  <a:pt x="10979243" y="5638973"/>
                </a:lnTo>
                <a:lnTo>
                  <a:pt x="10972900" y="5638973"/>
                </a:lnTo>
                <a:lnTo>
                  <a:pt x="10972900" y="5643705"/>
                </a:lnTo>
                <a:lnTo>
                  <a:pt x="10979243" y="5643705"/>
                </a:lnTo>
                <a:lnTo>
                  <a:pt x="10979243" y="6236097"/>
                </a:lnTo>
                <a:lnTo>
                  <a:pt x="11576108" y="6236097"/>
                </a:lnTo>
                <a:lnTo>
                  <a:pt x="11576108" y="6242338"/>
                </a:lnTo>
                <a:lnTo>
                  <a:pt x="11582451" y="6242338"/>
                </a:lnTo>
                <a:lnTo>
                  <a:pt x="11582451" y="6236097"/>
                </a:lnTo>
                <a:lnTo>
                  <a:pt x="11576108" y="6236097"/>
                </a:lnTo>
                <a:lnTo>
                  <a:pt x="11576108" y="5643705"/>
                </a:lnTo>
                <a:lnTo>
                  <a:pt x="11588794" y="5643705"/>
                </a:lnTo>
                <a:lnTo>
                  <a:pt x="11588794" y="6236097"/>
                </a:lnTo>
                <a:lnTo>
                  <a:pt x="12185659" y="6236097"/>
                </a:lnTo>
                <a:lnTo>
                  <a:pt x="12185659" y="6242338"/>
                </a:lnTo>
                <a:lnTo>
                  <a:pt x="12192003" y="6242338"/>
                </a:lnTo>
                <a:lnTo>
                  <a:pt x="12192003" y="6236097"/>
                </a:lnTo>
                <a:lnTo>
                  <a:pt x="12185659" y="6236097"/>
                </a:lnTo>
                <a:lnTo>
                  <a:pt x="12185659" y="5643705"/>
                </a:lnTo>
                <a:lnTo>
                  <a:pt x="12198346" y="5643705"/>
                </a:lnTo>
                <a:lnTo>
                  <a:pt x="12198346" y="6242338"/>
                </a:lnTo>
                <a:lnTo>
                  <a:pt x="12198346" y="6248578"/>
                </a:lnTo>
                <a:lnTo>
                  <a:pt x="12192003" y="6248578"/>
                </a:lnTo>
                <a:lnTo>
                  <a:pt x="11588794" y="6248578"/>
                </a:lnTo>
                <a:lnTo>
                  <a:pt x="11582451" y="6248578"/>
                </a:lnTo>
                <a:lnTo>
                  <a:pt x="10979243" y="6248578"/>
                </a:lnTo>
                <a:lnTo>
                  <a:pt x="10972900" y="6248578"/>
                </a:lnTo>
                <a:lnTo>
                  <a:pt x="10369691" y="6248578"/>
                </a:lnTo>
                <a:lnTo>
                  <a:pt x="10363348" y="6248578"/>
                </a:lnTo>
                <a:lnTo>
                  <a:pt x="9760140" y="6248578"/>
                </a:lnTo>
                <a:lnTo>
                  <a:pt x="9753797" y="6248578"/>
                </a:lnTo>
                <a:lnTo>
                  <a:pt x="9150589" y="6248578"/>
                </a:lnTo>
                <a:lnTo>
                  <a:pt x="9144245" y="6248578"/>
                </a:lnTo>
                <a:lnTo>
                  <a:pt x="8541037" y="6248578"/>
                </a:lnTo>
                <a:lnTo>
                  <a:pt x="8534694" y="6248578"/>
                </a:lnTo>
                <a:lnTo>
                  <a:pt x="7931486" y="6248578"/>
                </a:lnTo>
                <a:lnTo>
                  <a:pt x="7925143" y="6248578"/>
                </a:lnTo>
                <a:lnTo>
                  <a:pt x="7321934" y="6248578"/>
                </a:lnTo>
                <a:lnTo>
                  <a:pt x="7315591" y="6248578"/>
                </a:lnTo>
                <a:lnTo>
                  <a:pt x="6712383" y="6248578"/>
                </a:lnTo>
                <a:lnTo>
                  <a:pt x="6706040" y="6248578"/>
                </a:lnTo>
                <a:lnTo>
                  <a:pt x="6706040" y="6248578"/>
                </a:lnTo>
                <a:lnTo>
                  <a:pt x="6712383" y="6248578"/>
                </a:lnTo>
                <a:lnTo>
                  <a:pt x="6712383" y="6845634"/>
                </a:lnTo>
                <a:lnTo>
                  <a:pt x="7309248" y="6845634"/>
                </a:lnTo>
                <a:lnTo>
                  <a:pt x="7309248" y="6851943"/>
                </a:lnTo>
                <a:lnTo>
                  <a:pt x="7315591" y="6851943"/>
                </a:lnTo>
                <a:lnTo>
                  <a:pt x="7315591" y="6845634"/>
                </a:lnTo>
                <a:lnTo>
                  <a:pt x="7309248" y="6845634"/>
                </a:lnTo>
                <a:lnTo>
                  <a:pt x="7309248" y="6248578"/>
                </a:lnTo>
                <a:lnTo>
                  <a:pt x="7321934" y="6248578"/>
                </a:lnTo>
                <a:lnTo>
                  <a:pt x="7321934" y="6845634"/>
                </a:lnTo>
                <a:lnTo>
                  <a:pt x="7918799" y="6845634"/>
                </a:lnTo>
                <a:lnTo>
                  <a:pt x="7918799" y="6851943"/>
                </a:lnTo>
                <a:lnTo>
                  <a:pt x="7925143" y="6851943"/>
                </a:lnTo>
                <a:lnTo>
                  <a:pt x="7925143" y="6845634"/>
                </a:lnTo>
                <a:lnTo>
                  <a:pt x="7918799" y="6845634"/>
                </a:lnTo>
                <a:lnTo>
                  <a:pt x="7918799" y="6248578"/>
                </a:lnTo>
                <a:lnTo>
                  <a:pt x="7931486" y="6248578"/>
                </a:lnTo>
                <a:lnTo>
                  <a:pt x="7931486" y="6845634"/>
                </a:lnTo>
                <a:lnTo>
                  <a:pt x="8528351" y="6845634"/>
                </a:lnTo>
                <a:lnTo>
                  <a:pt x="8528351" y="6851943"/>
                </a:lnTo>
                <a:lnTo>
                  <a:pt x="8534694" y="6851943"/>
                </a:lnTo>
                <a:lnTo>
                  <a:pt x="8534694" y="6845634"/>
                </a:lnTo>
                <a:lnTo>
                  <a:pt x="8528351" y="6845634"/>
                </a:lnTo>
                <a:lnTo>
                  <a:pt x="8528351" y="6248578"/>
                </a:lnTo>
                <a:lnTo>
                  <a:pt x="8541037" y="6248578"/>
                </a:lnTo>
                <a:lnTo>
                  <a:pt x="8541037" y="6845634"/>
                </a:lnTo>
                <a:lnTo>
                  <a:pt x="9137902" y="6845634"/>
                </a:lnTo>
                <a:lnTo>
                  <a:pt x="9137902" y="6851943"/>
                </a:lnTo>
                <a:lnTo>
                  <a:pt x="9144245" y="6851943"/>
                </a:lnTo>
                <a:lnTo>
                  <a:pt x="9144245" y="6845634"/>
                </a:lnTo>
                <a:lnTo>
                  <a:pt x="9137902" y="6845634"/>
                </a:lnTo>
                <a:lnTo>
                  <a:pt x="9137902" y="6248578"/>
                </a:lnTo>
                <a:lnTo>
                  <a:pt x="9150588" y="6248578"/>
                </a:lnTo>
                <a:lnTo>
                  <a:pt x="9150588" y="6845634"/>
                </a:lnTo>
                <a:lnTo>
                  <a:pt x="9747453" y="6845634"/>
                </a:lnTo>
                <a:lnTo>
                  <a:pt x="9747453" y="6851943"/>
                </a:lnTo>
                <a:lnTo>
                  <a:pt x="9753797" y="6851943"/>
                </a:lnTo>
                <a:lnTo>
                  <a:pt x="9753797" y="6845634"/>
                </a:lnTo>
                <a:lnTo>
                  <a:pt x="9747453" y="6845634"/>
                </a:lnTo>
                <a:lnTo>
                  <a:pt x="9747453" y="6248578"/>
                </a:lnTo>
                <a:lnTo>
                  <a:pt x="9760140" y="6248578"/>
                </a:lnTo>
                <a:lnTo>
                  <a:pt x="9760140" y="6845634"/>
                </a:lnTo>
                <a:lnTo>
                  <a:pt x="10357005" y="6845634"/>
                </a:lnTo>
                <a:lnTo>
                  <a:pt x="10357005" y="6851943"/>
                </a:lnTo>
                <a:lnTo>
                  <a:pt x="10363348" y="6851943"/>
                </a:lnTo>
                <a:lnTo>
                  <a:pt x="10363348" y="6845634"/>
                </a:lnTo>
                <a:lnTo>
                  <a:pt x="10357005" y="6845634"/>
                </a:lnTo>
                <a:lnTo>
                  <a:pt x="10357005" y="6248578"/>
                </a:lnTo>
                <a:lnTo>
                  <a:pt x="10369691" y="6248578"/>
                </a:lnTo>
                <a:lnTo>
                  <a:pt x="10369691" y="6845634"/>
                </a:lnTo>
                <a:lnTo>
                  <a:pt x="10966556" y="6845634"/>
                </a:lnTo>
                <a:lnTo>
                  <a:pt x="10966556" y="6851943"/>
                </a:lnTo>
                <a:lnTo>
                  <a:pt x="10972899" y="6851943"/>
                </a:lnTo>
                <a:lnTo>
                  <a:pt x="10972899" y="6845634"/>
                </a:lnTo>
                <a:lnTo>
                  <a:pt x="10966556" y="6845634"/>
                </a:lnTo>
                <a:lnTo>
                  <a:pt x="10966556" y="6248578"/>
                </a:lnTo>
                <a:lnTo>
                  <a:pt x="10979242" y="6248578"/>
                </a:lnTo>
                <a:lnTo>
                  <a:pt x="10979242" y="6845634"/>
                </a:lnTo>
                <a:lnTo>
                  <a:pt x="11576107" y="6845634"/>
                </a:lnTo>
                <a:lnTo>
                  <a:pt x="11576107" y="6851943"/>
                </a:lnTo>
                <a:lnTo>
                  <a:pt x="11582450" y="6851943"/>
                </a:lnTo>
                <a:lnTo>
                  <a:pt x="11582450" y="6845634"/>
                </a:lnTo>
                <a:lnTo>
                  <a:pt x="11576107" y="6845634"/>
                </a:lnTo>
                <a:lnTo>
                  <a:pt x="11576107" y="6248578"/>
                </a:lnTo>
                <a:lnTo>
                  <a:pt x="11588794" y="6248578"/>
                </a:lnTo>
                <a:lnTo>
                  <a:pt x="11588794" y="6845634"/>
                </a:lnTo>
                <a:lnTo>
                  <a:pt x="12185659" y="6845634"/>
                </a:lnTo>
                <a:lnTo>
                  <a:pt x="12185659" y="6851943"/>
                </a:lnTo>
                <a:lnTo>
                  <a:pt x="12192002" y="6851943"/>
                </a:lnTo>
                <a:lnTo>
                  <a:pt x="12192002" y="6845634"/>
                </a:lnTo>
                <a:lnTo>
                  <a:pt x="12185659" y="6845634"/>
                </a:lnTo>
                <a:lnTo>
                  <a:pt x="12185659" y="6248578"/>
                </a:lnTo>
                <a:lnTo>
                  <a:pt x="12198345" y="6248578"/>
                </a:lnTo>
                <a:lnTo>
                  <a:pt x="12198345" y="6851875"/>
                </a:lnTo>
                <a:lnTo>
                  <a:pt x="12198345" y="6858184"/>
                </a:lnTo>
                <a:lnTo>
                  <a:pt x="12192002" y="6858184"/>
                </a:lnTo>
                <a:lnTo>
                  <a:pt x="11588793" y="6858184"/>
                </a:lnTo>
                <a:lnTo>
                  <a:pt x="11582450" y="6858184"/>
                </a:lnTo>
                <a:lnTo>
                  <a:pt x="10979242" y="6858184"/>
                </a:lnTo>
                <a:lnTo>
                  <a:pt x="10972899" y="6858184"/>
                </a:lnTo>
                <a:lnTo>
                  <a:pt x="10369691" y="6858184"/>
                </a:lnTo>
                <a:lnTo>
                  <a:pt x="10363347" y="6858184"/>
                </a:lnTo>
                <a:lnTo>
                  <a:pt x="9760139" y="6858184"/>
                </a:lnTo>
                <a:lnTo>
                  <a:pt x="9753796" y="6858184"/>
                </a:lnTo>
                <a:lnTo>
                  <a:pt x="9150588" y="6858184"/>
                </a:lnTo>
                <a:lnTo>
                  <a:pt x="9144245" y="6858184"/>
                </a:lnTo>
                <a:lnTo>
                  <a:pt x="8541036" y="6858184"/>
                </a:lnTo>
                <a:lnTo>
                  <a:pt x="8534693" y="6858184"/>
                </a:lnTo>
                <a:lnTo>
                  <a:pt x="7931485" y="6858184"/>
                </a:lnTo>
                <a:lnTo>
                  <a:pt x="7925142" y="6858184"/>
                </a:lnTo>
                <a:lnTo>
                  <a:pt x="7321934" y="6858184"/>
                </a:lnTo>
                <a:lnTo>
                  <a:pt x="7315590" y="6858184"/>
                </a:lnTo>
                <a:lnTo>
                  <a:pt x="6712382" y="6858184"/>
                </a:lnTo>
                <a:lnTo>
                  <a:pt x="6706039" y="6858184"/>
                </a:lnTo>
                <a:lnTo>
                  <a:pt x="6102831" y="6858184"/>
                </a:lnTo>
                <a:lnTo>
                  <a:pt x="6096487" y="6858184"/>
                </a:lnTo>
                <a:lnTo>
                  <a:pt x="5493279" y="6858184"/>
                </a:lnTo>
                <a:lnTo>
                  <a:pt x="5486936" y="6858184"/>
                </a:lnTo>
                <a:lnTo>
                  <a:pt x="4883728" y="6858184"/>
                </a:lnTo>
                <a:lnTo>
                  <a:pt x="4877385" y="6858184"/>
                </a:lnTo>
                <a:lnTo>
                  <a:pt x="4274176" y="6858184"/>
                </a:lnTo>
                <a:lnTo>
                  <a:pt x="4267833" y="6858184"/>
                </a:lnTo>
                <a:lnTo>
                  <a:pt x="3664625" y="6858184"/>
                </a:lnTo>
                <a:lnTo>
                  <a:pt x="3658282" y="6858184"/>
                </a:lnTo>
                <a:lnTo>
                  <a:pt x="3055074" y="6858184"/>
                </a:lnTo>
                <a:lnTo>
                  <a:pt x="3048730" y="6858184"/>
                </a:lnTo>
                <a:lnTo>
                  <a:pt x="2445522" y="6858184"/>
                </a:lnTo>
                <a:lnTo>
                  <a:pt x="2439179" y="6858184"/>
                </a:lnTo>
                <a:lnTo>
                  <a:pt x="2439179" y="6858184"/>
                </a:lnTo>
                <a:lnTo>
                  <a:pt x="1835971" y="6858184"/>
                </a:lnTo>
                <a:lnTo>
                  <a:pt x="1829628" y="6858184"/>
                </a:lnTo>
                <a:lnTo>
                  <a:pt x="1829628" y="6858184"/>
                </a:lnTo>
                <a:lnTo>
                  <a:pt x="1226419" y="6858184"/>
                </a:lnTo>
                <a:lnTo>
                  <a:pt x="1220076" y="6858184"/>
                </a:lnTo>
                <a:lnTo>
                  <a:pt x="1220076" y="6858184"/>
                </a:lnTo>
                <a:lnTo>
                  <a:pt x="616868" y="6858184"/>
                </a:lnTo>
                <a:lnTo>
                  <a:pt x="610525" y="6858184"/>
                </a:lnTo>
                <a:lnTo>
                  <a:pt x="973" y="6858184"/>
                </a:lnTo>
                <a:lnTo>
                  <a:pt x="973" y="6845634"/>
                </a:lnTo>
                <a:lnTo>
                  <a:pt x="604182" y="6845634"/>
                </a:lnTo>
                <a:lnTo>
                  <a:pt x="604182" y="6851943"/>
                </a:lnTo>
                <a:lnTo>
                  <a:pt x="610525" y="6851943"/>
                </a:lnTo>
                <a:lnTo>
                  <a:pt x="610525" y="6845634"/>
                </a:lnTo>
                <a:lnTo>
                  <a:pt x="604182" y="6845634"/>
                </a:lnTo>
                <a:lnTo>
                  <a:pt x="604182" y="6248578"/>
                </a:lnTo>
                <a:lnTo>
                  <a:pt x="616868" y="6248578"/>
                </a:lnTo>
                <a:lnTo>
                  <a:pt x="616868" y="6845634"/>
                </a:lnTo>
                <a:lnTo>
                  <a:pt x="1213733" y="6845634"/>
                </a:lnTo>
                <a:lnTo>
                  <a:pt x="1213733" y="6851943"/>
                </a:lnTo>
                <a:lnTo>
                  <a:pt x="1220076" y="6851943"/>
                </a:lnTo>
                <a:lnTo>
                  <a:pt x="1220076" y="6845634"/>
                </a:lnTo>
                <a:lnTo>
                  <a:pt x="1213733" y="6845634"/>
                </a:lnTo>
                <a:lnTo>
                  <a:pt x="1213733" y="6248578"/>
                </a:lnTo>
                <a:lnTo>
                  <a:pt x="1226419" y="6248578"/>
                </a:lnTo>
                <a:lnTo>
                  <a:pt x="1226419" y="6845634"/>
                </a:lnTo>
                <a:lnTo>
                  <a:pt x="1823284" y="6845634"/>
                </a:lnTo>
                <a:lnTo>
                  <a:pt x="1823284" y="6851943"/>
                </a:lnTo>
                <a:lnTo>
                  <a:pt x="1829627" y="6851943"/>
                </a:lnTo>
                <a:lnTo>
                  <a:pt x="1829627" y="6845634"/>
                </a:lnTo>
                <a:lnTo>
                  <a:pt x="1823284" y="6845634"/>
                </a:lnTo>
                <a:lnTo>
                  <a:pt x="1823284" y="6248578"/>
                </a:lnTo>
                <a:lnTo>
                  <a:pt x="1835971" y="6248578"/>
                </a:lnTo>
                <a:lnTo>
                  <a:pt x="1835971" y="6845634"/>
                </a:lnTo>
                <a:lnTo>
                  <a:pt x="2432836" y="6845634"/>
                </a:lnTo>
                <a:lnTo>
                  <a:pt x="2432836" y="6851943"/>
                </a:lnTo>
                <a:lnTo>
                  <a:pt x="2439179" y="6851943"/>
                </a:lnTo>
                <a:lnTo>
                  <a:pt x="2439179" y="6845634"/>
                </a:lnTo>
                <a:lnTo>
                  <a:pt x="2432836" y="6845634"/>
                </a:lnTo>
                <a:lnTo>
                  <a:pt x="2432836" y="6248578"/>
                </a:lnTo>
                <a:lnTo>
                  <a:pt x="2445522" y="6248578"/>
                </a:lnTo>
                <a:lnTo>
                  <a:pt x="2445522" y="6845634"/>
                </a:lnTo>
                <a:lnTo>
                  <a:pt x="3042387" y="6845634"/>
                </a:lnTo>
                <a:lnTo>
                  <a:pt x="3042387" y="6851943"/>
                </a:lnTo>
                <a:lnTo>
                  <a:pt x="3048730" y="6851943"/>
                </a:lnTo>
                <a:lnTo>
                  <a:pt x="3048730" y="6845634"/>
                </a:lnTo>
                <a:lnTo>
                  <a:pt x="3042387" y="6845634"/>
                </a:lnTo>
                <a:lnTo>
                  <a:pt x="3042387" y="6248578"/>
                </a:lnTo>
                <a:lnTo>
                  <a:pt x="3055073" y="6248578"/>
                </a:lnTo>
                <a:lnTo>
                  <a:pt x="3055073" y="6845634"/>
                </a:lnTo>
                <a:lnTo>
                  <a:pt x="3651938" y="6845634"/>
                </a:lnTo>
                <a:lnTo>
                  <a:pt x="3651938" y="6851943"/>
                </a:lnTo>
                <a:lnTo>
                  <a:pt x="3658281" y="6851943"/>
                </a:lnTo>
                <a:lnTo>
                  <a:pt x="3658281" y="6845634"/>
                </a:lnTo>
                <a:lnTo>
                  <a:pt x="3651938" y="6845634"/>
                </a:lnTo>
                <a:lnTo>
                  <a:pt x="3651938" y="6248578"/>
                </a:lnTo>
                <a:lnTo>
                  <a:pt x="3658281" y="6248578"/>
                </a:lnTo>
                <a:lnTo>
                  <a:pt x="3658281" y="6248578"/>
                </a:lnTo>
                <a:lnTo>
                  <a:pt x="3055073" y="6248578"/>
                </a:lnTo>
                <a:lnTo>
                  <a:pt x="3048730" y="6248578"/>
                </a:lnTo>
                <a:lnTo>
                  <a:pt x="3048730" y="6248578"/>
                </a:lnTo>
                <a:lnTo>
                  <a:pt x="2445522" y="6248578"/>
                </a:lnTo>
                <a:lnTo>
                  <a:pt x="2439179" y="6248578"/>
                </a:lnTo>
                <a:lnTo>
                  <a:pt x="1835970" y="6248578"/>
                </a:lnTo>
                <a:lnTo>
                  <a:pt x="1829627" y="6248578"/>
                </a:lnTo>
                <a:lnTo>
                  <a:pt x="1829627" y="6248578"/>
                </a:lnTo>
                <a:lnTo>
                  <a:pt x="1226419" y="6248578"/>
                </a:lnTo>
                <a:lnTo>
                  <a:pt x="1220076" y="6248578"/>
                </a:lnTo>
                <a:lnTo>
                  <a:pt x="1220076" y="6248578"/>
                </a:lnTo>
                <a:lnTo>
                  <a:pt x="616867" y="6248578"/>
                </a:lnTo>
                <a:lnTo>
                  <a:pt x="610524" y="6248578"/>
                </a:lnTo>
                <a:lnTo>
                  <a:pt x="610524" y="6248578"/>
                </a:lnTo>
                <a:lnTo>
                  <a:pt x="973" y="6248578"/>
                </a:lnTo>
                <a:lnTo>
                  <a:pt x="973" y="6236097"/>
                </a:lnTo>
                <a:lnTo>
                  <a:pt x="604181" y="6236097"/>
                </a:lnTo>
                <a:lnTo>
                  <a:pt x="604181" y="6242338"/>
                </a:lnTo>
                <a:lnTo>
                  <a:pt x="610524" y="6242338"/>
                </a:lnTo>
                <a:lnTo>
                  <a:pt x="610524" y="6236097"/>
                </a:lnTo>
                <a:lnTo>
                  <a:pt x="604181" y="6236097"/>
                </a:lnTo>
                <a:lnTo>
                  <a:pt x="604181" y="5643705"/>
                </a:lnTo>
                <a:lnTo>
                  <a:pt x="610524" y="5643705"/>
                </a:lnTo>
                <a:lnTo>
                  <a:pt x="610524" y="5638973"/>
                </a:lnTo>
                <a:lnTo>
                  <a:pt x="973" y="5638973"/>
                </a:lnTo>
                <a:lnTo>
                  <a:pt x="973" y="5626148"/>
                </a:lnTo>
                <a:lnTo>
                  <a:pt x="604181" y="5626148"/>
                </a:lnTo>
                <a:lnTo>
                  <a:pt x="604181" y="5632595"/>
                </a:lnTo>
                <a:lnTo>
                  <a:pt x="610524" y="5632595"/>
                </a:lnTo>
                <a:lnTo>
                  <a:pt x="610524" y="5629509"/>
                </a:lnTo>
                <a:lnTo>
                  <a:pt x="610524" y="5629509"/>
                </a:lnTo>
                <a:lnTo>
                  <a:pt x="610524" y="5626217"/>
                </a:lnTo>
                <a:lnTo>
                  <a:pt x="604181" y="5626217"/>
                </a:lnTo>
                <a:lnTo>
                  <a:pt x="604181" y="5029436"/>
                </a:lnTo>
                <a:lnTo>
                  <a:pt x="973" y="5029436"/>
                </a:lnTo>
                <a:lnTo>
                  <a:pt x="973" y="5016886"/>
                </a:lnTo>
                <a:lnTo>
                  <a:pt x="604181" y="5016886"/>
                </a:lnTo>
                <a:lnTo>
                  <a:pt x="604181" y="5016748"/>
                </a:lnTo>
                <a:lnTo>
                  <a:pt x="604181" y="5016748"/>
                </a:lnTo>
                <a:lnTo>
                  <a:pt x="604181" y="4419830"/>
                </a:lnTo>
                <a:lnTo>
                  <a:pt x="973" y="4419830"/>
                </a:lnTo>
                <a:lnTo>
                  <a:pt x="973" y="4407280"/>
                </a:lnTo>
                <a:lnTo>
                  <a:pt x="604181" y="4407280"/>
                </a:lnTo>
                <a:lnTo>
                  <a:pt x="604181" y="4413589"/>
                </a:lnTo>
                <a:lnTo>
                  <a:pt x="610524" y="4413589"/>
                </a:lnTo>
                <a:lnTo>
                  <a:pt x="610524" y="4407280"/>
                </a:lnTo>
                <a:lnTo>
                  <a:pt x="604181" y="4407280"/>
                </a:lnTo>
                <a:lnTo>
                  <a:pt x="604181" y="3810224"/>
                </a:lnTo>
                <a:lnTo>
                  <a:pt x="973" y="3810224"/>
                </a:lnTo>
                <a:lnTo>
                  <a:pt x="973" y="3797674"/>
                </a:lnTo>
                <a:lnTo>
                  <a:pt x="604181" y="3797674"/>
                </a:lnTo>
                <a:lnTo>
                  <a:pt x="604181" y="3803983"/>
                </a:lnTo>
                <a:lnTo>
                  <a:pt x="610524" y="3803983"/>
                </a:lnTo>
                <a:lnTo>
                  <a:pt x="610524" y="3797674"/>
                </a:lnTo>
                <a:lnTo>
                  <a:pt x="604181" y="3797674"/>
                </a:lnTo>
                <a:lnTo>
                  <a:pt x="604181" y="3200687"/>
                </a:lnTo>
                <a:lnTo>
                  <a:pt x="973" y="3200687"/>
                </a:lnTo>
                <a:lnTo>
                  <a:pt x="973" y="3187931"/>
                </a:lnTo>
                <a:lnTo>
                  <a:pt x="604181" y="3187931"/>
                </a:lnTo>
                <a:lnTo>
                  <a:pt x="604181" y="3194309"/>
                </a:lnTo>
                <a:lnTo>
                  <a:pt x="610524" y="3194309"/>
                </a:lnTo>
                <a:lnTo>
                  <a:pt x="610524" y="3187931"/>
                </a:lnTo>
                <a:lnTo>
                  <a:pt x="604181" y="3187931"/>
                </a:lnTo>
                <a:lnTo>
                  <a:pt x="604181" y="2591081"/>
                </a:lnTo>
                <a:lnTo>
                  <a:pt x="973" y="2591081"/>
                </a:lnTo>
                <a:lnTo>
                  <a:pt x="973" y="2578531"/>
                </a:lnTo>
                <a:lnTo>
                  <a:pt x="604181" y="2578531"/>
                </a:lnTo>
                <a:lnTo>
                  <a:pt x="604181" y="2581549"/>
                </a:lnTo>
                <a:lnTo>
                  <a:pt x="610524" y="2581549"/>
                </a:lnTo>
                <a:lnTo>
                  <a:pt x="610524" y="2578531"/>
                </a:lnTo>
                <a:lnTo>
                  <a:pt x="604181" y="2578531"/>
                </a:lnTo>
                <a:lnTo>
                  <a:pt x="604181" y="1981476"/>
                </a:lnTo>
                <a:lnTo>
                  <a:pt x="973" y="1981476"/>
                </a:lnTo>
                <a:lnTo>
                  <a:pt x="973" y="1968720"/>
                </a:lnTo>
                <a:lnTo>
                  <a:pt x="604181" y="1968720"/>
                </a:lnTo>
                <a:lnTo>
                  <a:pt x="604181" y="1975098"/>
                </a:lnTo>
                <a:lnTo>
                  <a:pt x="610524" y="1975098"/>
                </a:lnTo>
                <a:lnTo>
                  <a:pt x="610524" y="1968720"/>
                </a:lnTo>
                <a:lnTo>
                  <a:pt x="604181" y="1968720"/>
                </a:lnTo>
                <a:lnTo>
                  <a:pt x="604181" y="1371870"/>
                </a:lnTo>
                <a:lnTo>
                  <a:pt x="973" y="1371870"/>
                </a:lnTo>
                <a:lnTo>
                  <a:pt x="973" y="1356165"/>
                </a:lnTo>
                <a:lnTo>
                  <a:pt x="604181" y="1356165"/>
                </a:lnTo>
                <a:lnTo>
                  <a:pt x="604181" y="1362337"/>
                </a:lnTo>
                <a:lnTo>
                  <a:pt x="610524" y="1362337"/>
                </a:lnTo>
                <a:lnTo>
                  <a:pt x="610524" y="1356165"/>
                </a:lnTo>
                <a:lnTo>
                  <a:pt x="604181" y="1356165"/>
                </a:lnTo>
                <a:lnTo>
                  <a:pt x="604181" y="762264"/>
                </a:lnTo>
                <a:lnTo>
                  <a:pt x="973" y="762264"/>
                </a:lnTo>
                <a:lnTo>
                  <a:pt x="973" y="746560"/>
                </a:lnTo>
                <a:lnTo>
                  <a:pt x="604181" y="746560"/>
                </a:lnTo>
                <a:lnTo>
                  <a:pt x="604181" y="609880"/>
                </a:lnTo>
                <a:lnTo>
                  <a:pt x="604181" y="609880"/>
                </a:lnTo>
                <a:lnTo>
                  <a:pt x="604181" y="275"/>
                </a:lnTo>
                <a:lnTo>
                  <a:pt x="616868" y="275"/>
                </a:lnTo>
                <a:lnTo>
                  <a:pt x="616868" y="746560"/>
                </a:lnTo>
                <a:lnTo>
                  <a:pt x="1213733" y="746560"/>
                </a:lnTo>
                <a:lnTo>
                  <a:pt x="1213733" y="609880"/>
                </a:lnTo>
                <a:lnTo>
                  <a:pt x="1213733" y="609880"/>
                </a:lnTo>
                <a:lnTo>
                  <a:pt x="1213733" y="275"/>
                </a:lnTo>
                <a:lnTo>
                  <a:pt x="1226419" y="275"/>
                </a:lnTo>
                <a:lnTo>
                  <a:pt x="1226419" y="746560"/>
                </a:lnTo>
                <a:lnTo>
                  <a:pt x="1823284" y="746560"/>
                </a:lnTo>
                <a:lnTo>
                  <a:pt x="1823284" y="609880"/>
                </a:lnTo>
                <a:lnTo>
                  <a:pt x="1823284" y="609880"/>
                </a:lnTo>
                <a:lnTo>
                  <a:pt x="1823284" y="275"/>
                </a:lnTo>
                <a:lnTo>
                  <a:pt x="1835970" y="275"/>
                </a:lnTo>
                <a:lnTo>
                  <a:pt x="1835970" y="746560"/>
                </a:lnTo>
                <a:lnTo>
                  <a:pt x="2432835" y="746560"/>
                </a:lnTo>
                <a:lnTo>
                  <a:pt x="2432835" y="609880"/>
                </a:lnTo>
                <a:lnTo>
                  <a:pt x="2432835" y="609880"/>
                </a:lnTo>
                <a:lnTo>
                  <a:pt x="2432835" y="275"/>
                </a:lnTo>
                <a:lnTo>
                  <a:pt x="2445522" y="275"/>
                </a:lnTo>
                <a:lnTo>
                  <a:pt x="2445522" y="746560"/>
                </a:lnTo>
                <a:lnTo>
                  <a:pt x="3042387" y="746560"/>
                </a:lnTo>
                <a:lnTo>
                  <a:pt x="3042387" y="609881"/>
                </a:lnTo>
                <a:lnTo>
                  <a:pt x="3042387" y="609881"/>
                </a:lnTo>
                <a:lnTo>
                  <a:pt x="3042387" y="275"/>
                </a:lnTo>
                <a:lnTo>
                  <a:pt x="3055073" y="275"/>
                </a:lnTo>
                <a:lnTo>
                  <a:pt x="3055073" y="746560"/>
                </a:lnTo>
                <a:lnTo>
                  <a:pt x="3651938" y="746560"/>
                </a:lnTo>
                <a:lnTo>
                  <a:pt x="3651938" y="609881"/>
                </a:lnTo>
                <a:lnTo>
                  <a:pt x="3651938" y="609881"/>
                </a:lnTo>
                <a:lnTo>
                  <a:pt x="3651938" y="275"/>
                </a:lnTo>
                <a:lnTo>
                  <a:pt x="3664624" y="275"/>
                </a:lnTo>
                <a:lnTo>
                  <a:pt x="3664624" y="746560"/>
                </a:lnTo>
                <a:lnTo>
                  <a:pt x="4261489" y="746560"/>
                </a:lnTo>
                <a:lnTo>
                  <a:pt x="4261489" y="609881"/>
                </a:lnTo>
                <a:lnTo>
                  <a:pt x="4261489" y="609881"/>
                </a:lnTo>
                <a:lnTo>
                  <a:pt x="4261489" y="275"/>
                </a:lnTo>
                <a:lnTo>
                  <a:pt x="4274176" y="275"/>
                </a:lnTo>
                <a:lnTo>
                  <a:pt x="4274176" y="746560"/>
                </a:lnTo>
                <a:lnTo>
                  <a:pt x="4871041" y="746560"/>
                </a:lnTo>
                <a:lnTo>
                  <a:pt x="4871041" y="609881"/>
                </a:lnTo>
                <a:lnTo>
                  <a:pt x="4871041" y="275"/>
                </a:lnTo>
                <a:lnTo>
                  <a:pt x="4883727" y="275"/>
                </a:lnTo>
                <a:lnTo>
                  <a:pt x="4883727" y="746560"/>
                </a:lnTo>
                <a:lnTo>
                  <a:pt x="5480592" y="746560"/>
                </a:lnTo>
                <a:lnTo>
                  <a:pt x="5480592" y="609881"/>
                </a:lnTo>
                <a:lnTo>
                  <a:pt x="5480592" y="609881"/>
                </a:lnTo>
                <a:lnTo>
                  <a:pt x="5480592" y="275"/>
                </a:lnTo>
                <a:lnTo>
                  <a:pt x="5493278" y="275"/>
                </a:lnTo>
                <a:lnTo>
                  <a:pt x="5493278" y="746560"/>
                </a:lnTo>
                <a:lnTo>
                  <a:pt x="6090143" y="746560"/>
                </a:lnTo>
                <a:lnTo>
                  <a:pt x="6090143" y="609881"/>
                </a:lnTo>
                <a:lnTo>
                  <a:pt x="6090143" y="275"/>
                </a:lnTo>
                <a:lnTo>
                  <a:pt x="6102830" y="275"/>
                </a:lnTo>
                <a:lnTo>
                  <a:pt x="6102830" y="609881"/>
                </a:lnTo>
                <a:lnTo>
                  <a:pt x="6102830" y="746560"/>
                </a:lnTo>
                <a:lnTo>
                  <a:pt x="6699695" y="746560"/>
                </a:lnTo>
                <a:lnTo>
                  <a:pt x="6699695" y="609881"/>
                </a:lnTo>
                <a:lnTo>
                  <a:pt x="6699695" y="275"/>
                </a:lnTo>
                <a:lnTo>
                  <a:pt x="6712381" y="275"/>
                </a:lnTo>
                <a:lnTo>
                  <a:pt x="6712381" y="609881"/>
                </a:lnTo>
                <a:lnTo>
                  <a:pt x="6712381" y="746560"/>
                </a:lnTo>
                <a:lnTo>
                  <a:pt x="7309246" y="746560"/>
                </a:lnTo>
                <a:lnTo>
                  <a:pt x="7309246" y="609881"/>
                </a:lnTo>
                <a:lnTo>
                  <a:pt x="7309246" y="275"/>
                </a:lnTo>
                <a:lnTo>
                  <a:pt x="7321932" y="275"/>
                </a:lnTo>
                <a:lnTo>
                  <a:pt x="7321932" y="609881"/>
                </a:lnTo>
                <a:lnTo>
                  <a:pt x="7321932" y="746560"/>
                </a:lnTo>
                <a:lnTo>
                  <a:pt x="7918797" y="746560"/>
                </a:lnTo>
                <a:lnTo>
                  <a:pt x="7918797" y="609881"/>
                </a:lnTo>
                <a:lnTo>
                  <a:pt x="7918797" y="275"/>
                </a:lnTo>
                <a:lnTo>
                  <a:pt x="7931484" y="275"/>
                </a:lnTo>
                <a:lnTo>
                  <a:pt x="7931484" y="609881"/>
                </a:lnTo>
                <a:lnTo>
                  <a:pt x="7931484" y="746560"/>
                </a:lnTo>
                <a:lnTo>
                  <a:pt x="8528349" y="746560"/>
                </a:lnTo>
                <a:lnTo>
                  <a:pt x="8528349" y="609881"/>
                </a:lnTo>
                <a:lnTo>
                  <a:pt x="8528349" y="275"/>
                </a:lnTo>
                <a:lnTo>
                  <a:pt x="8541035" y="275"/>
                </a:lnTo>
                <a:lnTo>
                  <a:pt x="8541035" y="609881"/>
                </a:lnTo>
                <a:lnTo>
                  <a:pt x="8541035" y="746560"/>
                </a:lnTo>
                <a:lnTo>
                  <a:pt x="9137900" y="746560"/>
                </a:lnTo>
                <a:lnTo>
                  <a:pt x="9137900" y="609881"/>
                </a:lnTo>
                <a:lnTo>
                  <a:pt x="9137900" y="275"/>
                </a:lnTo>
                <a:lnTo>
                  <a:pt x="9150586" y="275"/>
                </a:lnTo>
                <a:lnTo>
                  <a:pt x="9150586" y="609881"/>
                </a:lnTo>
                <a:lnTo>
                  <a:pt x="9150586" y="746560"/>
                </a:lnTo>
                <a:lnTo>
                  <a:pt x="9747451" y="746560"/>
                </a:lnTo>
                <a:lnTo>
                  <a:pt x="9747451" y="609881"/>
                </a:lnTo>
                <a:lnTo>
                  <a:pt x="9747451" y="275"/>
                </a:lnTo>
                <a:lnTo>
                  <a:pt x="9760137" y="275"/>
                </a:lnTo>
                <a:lnTo>
                  <a:pt x="9760137" y="609881"/>
                </a:lnTo>
                <a:lnTo>
                  <a:pt x="9760137" y="746560"/>
                </a:lnTo>
                <a:lnTo>
                  <a:pt x="10357003" y="746560"/>
                </a:lnTo>
                <a:lnTo>
                  <a:pt x="10357003" y="609881"/>
                </a:lnTo>
                <a:lnTo>
                  <a:pt x="10357003" y="275"/>
                </a:lnTo>
                <a:lnTo>
                  <a:pt x="10369689" y="275"/>
                </a:lnTo>
                <a:lnTo>
                  <a:pt x="10369689" y="609881"/>
                </a:lnTo>
                <a:lnTo>
                  <a:pt x="10369689" y="746560"/>
                </a:lnTo>
                <a:lnTo>
                  <a:pt x="10966554" y="746560"/>
                </a:lnTo>
                <a:lnTo>
                  <a:pt x="10966554" y="609881"/>
                </a:lnTo>
                <a:lnTo>
                  <a:pt x="10966554" y="275"/>
                </a:lnTo>
                <a:lnTo>
                  <a:pt x="10979240" y="275"/>
                </a:lnTo>
                <a:lnTo>
                  <a:pt x="10979240" y="609881"/>
                </a:lnTo>
                <a:lnTo>
                  <a:pt x="10979240" y="746560"/>
                </a:lnTo>
                <a:lnTo>
                  <a:pt x="11576105" y="746560"/>
                </a:lnTo>
                <a:lnTo>
                  <a:pt x="11576105" y="609881"/>
                </a:lnTo>
                <a:lnTo>
                  <a:pt x="11576105" y="275"/>
                </a:lnTo>
                <a:lnTo>
                  <a:pt x="11588791" y="275"/>
                </a:lnTo>
                <a:lnTo>
                  <a:pt x="11588791" y="609881"/>
                </a:lnTo>
                <a:lnTo>
                  <a:pt x="11588791" y="746560"/>
                </a:lnTo>
                <a:lnTo>
                  <a:pt x="12185657" y="746560"/>
                </a:lnTo>
                <a:lnTo>
                  <a:pt x="12185657" y="609881"/>
                </a:lnTo>
                <a:lnTo>
                  <a:pt x="12185660" y="0"/>
                </a:lnTo>
              </a:path>
            </a:pathLst>
          </a:custGeom>
          <a:gradFill>
            <a:gsLst>
              <a:gs pos="0">
                <a:srgbClr val="000000">
                  <a:alpha val="50230"/>
                </a:srgbClr>
              </a:gs>
              <a:gs pos="55000">
                <a:srgbClr val="0D3B4F">
                  <a:alpha val="74860"/>
                </a:srgbClr>
              </a:gs>
              <a:gs pos="100000">
                <a:srgbClr val="000000">
                  <a:alpha val="100000"/>
                </a:srgbClr>
              </a:gs>
            </a:gsLst>
            <a:lin ang="189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07996" y="6495651"/>
            <a:ext cx="621745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Study on Research Methodologies and Findings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6998216" y="5673317"/>
            <a:ext cx="408307" cy="381158"/>
          </a:xfrm>
          <a:custGeom>
            <a:avLst/>
            <a:gdLst/>
            <a:ahLst/>
            <a:cxnLst/>
            <a:rect l="l" t="t" r="r" b="b"/>
            <a:pathLst>
              <a:path w="408307" h="381158">
                <a:moveTo>
                  <a:pt x="408307" y="0"/>
                </a:moveTo>
                <a:lnTo>
                  <a:pt x="346432" y="192679"/>
                </a:lnTo>
                <a:lnTo>
                  <a:pt x="254232" y="381158"/>
                </a:lnTo>
                <a:lnTo>
                  <a:pt x="0" y="232689"/>
                </a:lnTo>
                <a:lnTo>
                  <a:pt x="408307" y="0"/>
                </a:lnTo>
              </a:path>
            </a:pathLst>
          </a:custGeom>
          <a:solidFill>
            <a:srgbClr val="C1E5F5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708222" y="4286940"/>
            <a:ext cx="408307" cy="381158"/>
          </a:xfrm>
          <a:custGeom>
            <a:avLst/>
            <a:gdLst/>
            <a:ahLst/>
            <a:cxnLst/>
            <a:rect l="l" t="t" r="r" b="b"/>
            <a:pathLst>
              <a:path w="408307" h="381158">
                <a:moveTo>
                  <a:pt x="408307" y="0"/>
                </a:moveTo>
                <a:lnTo>
                  <a:pt x="346432" y="192679"/>
                </a:lnTo>
                <a:lnTo>
                  <a:pt x="254232" y="381158"/>
                </a:lnTo>
                <a:lnTo>
                  <a:pt x="0" y="232689"/>
                </a:lnTo>
                <a:lnTo>
                  <a:pt x="408307" y="0"/>
                </a:lnTo>
              </a:path>
            </a:pathLst>
          </a:custGeom>
          <a:solidFill>
            <a:srgbClr val="C1E5F5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456286" y="2903553"/>
            <a:ext cx="408307" cy="348677"/>
          </a:xfrm>
          <a:custGeom>
            <a:avLst/>
            <a:gdLst/>
            <a:ahLst/>
            <a:cxnLst/>
            <a:rect l="l" t="t" r="r" b="b"/>
            <a:pathLst>
              <a:path w="408307" h="348677">
                <a:moveTo>
                  <a:pt x="408307" y="0"/>
                </a:moveTo>
                <a:lnTo>
                  <a:pt x="379542" y="89603"/>
                </a:lnTo>
                <a:lnTo>
                  <a:pt x="324286" y="91702"/>
                </a:lnTo>
                <a:lnTo>
                  <a:pt x="198588" y="348677"/>
                </a:lnTo>
                <a:lnTo>
                  <a:pt x="-4" y="232690"/>
                </a:lnTo>
                <a:lnTo>
                  <a:pt x="408307" y="0"/>
                </a:lnTo>
              </a:path>
            </a:pathLst>
          </a:custGeom>
          <a:solidFill>
            <a:srgbClr val="C1E5F5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998216" y="4750170"/>
            <a:ext cx="4209063" cy="1152799"/>
          </a:xfrm>
          <a:custGeom>
            <a:avLst/>
            <a:gdLst/>
            <a:ahLst/>
            <a:cxnLst/>
            <a:rect l="l" t="t" r="r" b="b"/>
            <a:pathLst>
              <a:path w="4209063" h="1152799">
                <a:moveTo>
                  <a:pt x="4209063" y="1152799"/>
                </a:moveTo>
                <a:lnTo>
                  <a:pt x="0" y="1152799"/>
                </a:lnTo>
                <a:lnTo>
                  <a:pt x="626561" y="0"/>
                </a:lnTo>
                <a:lnTo>
                  <a:pt x="3584228" y="0"/>
                </a:lnTo>
                <a:lnTo>
                  <a:pt x="4209063" y="1152799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113661" y="5318112"/>
            <a:ext cx="1043192" cy="16917"/>
          </a:xfrm>
          <a:custGeom>
            <a:avLst/>
            <a:gdLst/>
            <a:ahLst/>
            <a:cxnLst/>
            <a:rect l="l" t="t" r="r" b="b"/>
            <a:pathLst>
              <a:path w="1043192" h="16917">
                <a:moveTo>
                  <a:pt x="1034002" y="16917"/>
                </a:moveTo>
                <a:lnTo>
                  <a:pt x="972432" y="16917"/>
                </a:lnTo>
                <a:cubicBezTo>
                  <a:pt x="967362" y="16917"/>
                  <a:pt x="963242" y="13128"/>
                  <a:pt x="963242" y="8458"/>
                </a:cubicBezTo>
                <a:cubicBezTo>
                  <a:pt x="963242" y="3789"/>
                  <a:pt x="967362" y="0"/>
                  <a:pt x="972432" y="0"/>
                </a:cubicBezTo>
                <a:lnTo>
                  <a:pt x="1034002" y="0"/>
                </a:lnTo>
                <a:cubicBezTo>
                  <a:pt x="1039071" y="0"/>
                  <a:pt x="1043192" y="3789"/>
                  <a:pt x="1043192" y="8458"/>
                </a:cubicBezTo>
                <a:cubicBezTo>
                  <a:pt x="1043192" y="13128"/>
                  <a:pt x="1039071" y="16917"/>
                  <a:pt x="1034002" y="16917"/>
                </a:cubicBezTo>
              </a:path>
              <a:path w="1043192" h="16917">
                <a:moveTo>
                  <a:pt x="910863" y="16917"/>
                </a:moveTo>
                <a:lnTo>
                  <a:pt x="849294" y="16917"/>
                </a:lnTo>
                <a:cubicBezTo>
                  <a:pt x="844224" y="16917"/>
                  <a:pt x="840103" y="13128"/>
                  <a:pt x="840103" y="8458"/>
                </a:cubicBezTo>
                <a:cubicBezTo>
                  <a:pt x="840103" y="3789"/>
                  <a:pt x="844214" y="0"/>
                  <a:pt x="849294" y="0"/>
                </a:cubicBezTo>
                <a:lnTo>
                  <a:pt x="910863" y="0"/>
                </a:lnTo>
                <a:cubicBezTo>
                  <a:pt x="915933" y="0"/>
                  <a:pt x="920054" y="3789"/>
                  <a:pt x="920054" y="8458"/>
                </a:cubicBezTo>
                <a:cubicBezTo>
                  <a:pt x="920054" y="13128"/>
                  <a:pt x="915943" y="16917"/>
                  <a:pt x="910863" y="16917"/>
                </a:cubicBezTo>
              </a:path>
              <a:path w="1043192" h="16917">
                <a:moveTo>
                  <a:pt x="787725" y="16917"/>
                </a:moveTo>
                <a:lnTo>
                  <a:pt x="726156" y="16917"/>
                </a:lnTo>
                <a:cubicBezTo>
                  <a:pt x="721086" y="16917"/>
                  <a:pt x="716965" y="13128"/>
                  <a:pt x="716965" y="8458"/>
                </a:cubicBezTo>
                <a:cubicBezTo>
                  <a:pt x="716965" y="3789"/>
                  <a:pt x="721075" y="0"/>
                  <a:pt x="726156" y="0"/>
                </a:cubicBezTo>
                <a:lnTo>
                  <a:pt x="787725" y="0"/>
                </a:lnTo>
                <a:cubicBezTo>
                  <a:pt x="792795" y="0"/>
                  <a:pt x="796915" y="3789"/>
                  <a:pt x="796915" y="8458"/>
                </a:cubicBezTo>
                <a:cubicBezTo>
                  <a:pt x="796915" y="13128"/>
                  <a:pt x="792805" y="16917"/>
                  <a:pt x="787725" y="16917"/>
                </a:cubicBezTo>
              </a:path>
              <a:path w="1043192" h="16917">
                <a:moveTo>
                  <a:pt x="664586" y="16917"/>
                </a:moveTo>
                <a:lnTo>
                  <a:pt x="603017" y="16917"/>
                </a:lnTo>
                <a:cubicBezTo>
                  <a:pt x="597947" y="16917"/>
                  <a:pt x="593827" y="13128"/>
                  <a:pt x="593827" y="8458"/>
                </a:cubicBezTo>
                <a:cubicBezTo>
                  <a:pt x="593827" y="3789"/>
                  <a:pt x="597937" y="0"/>
                  <a:pt x="603017" y="0"/>
                </a:cubicBezTo>
                <a:lnTo>
                  <a:pt x="664586" y="0"/>
                </a:lnTo>
                <a:cubicBezTo>
                  <a:pt x="669656" y="0"/>
                  <a:pt x="673777" y="3789"/>
                  <a:pt x="673777" y="8458"/>
                </a:cubicBezTo>
                <a:cubicBezTo>
                  <a:pt x="673777" y="13128"/>
                  <a:pt x="669667" y="16917"/>
                  <a:pt x="664586" y="16917"/>
                </a:cubicBezTo>
              </a:path>
              <a:path w="1043192" h="16917">
                <a:moveTo>
                  <a:pt x="541437" y="16917"/>
                </a:moveTo>
                <a:lnTo>
                  <a:pt x="479868" y="16917"/>
                </a:lnTo>
                <a:cubicBezTo>
                  <a:pt x="474798" y="16917"/>
                  <a:pt x="470678" y="13128"/>
                  <a:pt x="470678" y="8458"/>
                </a:cubicBezTo>
                <a:cubicBezTo>
                  <a:pt x="470678" y="3789"/>
                  <a:pt x="474788" y="0"/>
                  <a:pt x="479868" y="0"/>
                </a:cubicBezTo>
                <a:lnTo>
                  <a:pt x="541437" y="0"/>
                </a:lnTo>
                <a:cubicBezTo>
                  <a:pt x="546507" y="0"/>
                  <a:pt x="550628" y="3789"/>
                  <a:pt x="550628" y="8458"/>
                </a:cubicBezTo>
                <a:cubicBezTo>
                  <a:pt x="550628" y="13128"/>
                  <a:pt x="546518" y="16917"/>
                  <a:pt x="541437" y="16917"/>
                </a:cubicBezTo>
              </a:path>
              <a:path w="1043192" h="16917">
                <a:moveTo>
                  <a:pt x="418299" y="16917"/>
                </a:moveTo>
                <a:lnTo>
                  <a:pt x="356730" y="16917"/>
                </a:lnTo>
                <a:cubicBezTo>
                  <a:pt x="351650" y="16917"/>
                  <a:pt x="347539" y="13128"/>
                  <a:pt x="347539" y="8458"/>
                </a:cubicBezTo>
                <a:cubicBezTo>
                  <a:pt x="347539" y="3789"/>
                  <a:pt x="351650" y="0"/>
                  <a:pt x="356730" y="0"/>
                </a:cubicBezTo>
                <a:lnTo>
                  <a:pt x="418299" y="0"/>
                </a:lnTo>
                <a:cubicBezTo>
                  <a:pt x="423369" y="0"/>
                  <a:pt x="427490" y="3789"/>
                  <a:pt x="427490" y="8458"/>
                </a:cubicBezTo>
                <a:cubicBezTo>
                  <a:pt x="427490" y="13128"/>
                  <a:pt x="423379" y="16917"/>
                  <a:pt x="418299" y="16917"/>
                </a:cubicBezTo>
              </a:path>
              <a:path w="1043192" h="16917">
                <a:moveTo>
                  <a:pt x="295161" y="16917"/>
                </a:moveTo>
                <a:lnTo>
                  <a:pt x="233591" y="16917"/>
                </a:lnTo>
                <a:cubicBezTo>
                  <a:pt x="228522" y="16917"/>
                  <a:pt x="224401" y="13128"/>
                  <a:pt x="224401" y="8458"/>
                </a:cubicBezTo>
                <a:cubicBezTo>
                  <a:pt x="224401" y="3789"/>
                  <a:pt x="228511" y="0"/>
                  <a:pt x="233591" y="0"/>
                </a:cubicBezTo>
                <a:lnTo>
                  <a:pt x="295161" y="0"/>
                </a:lnTo>
                <a:cubicBezTo>
                  <a:pt x="300231" y="0"/>
                  <a:pt x="304351" y="3789"/>
                  <a:pt x="304351" y="8458"/>
                </a:cubicBezTo>
                <a:cubicBezTo>
                  <a:pt x="304351" y="13128"/>
                  <a:pt x="300241" y="16917"/>
                  <a:pt x="295161" y="16917"/>
                </a:cubicBezTo>
              </a:path>
              <a:path w="1043192" h="16917">
                <a:moveTo>
                  <a:pt x="172022" y="16917"/>
                </a:moveTo>
                <a:lnTo>
                  <a:pt x="110453" y="16917"/>
                </a:lnTo>
                <a:cubicBezTo>
                  <a:pt x="105383" y="16917"/>
                  <a:pt x="101263" y="13128"/>
                  <a:pt x="101263" y="8458"/>
                </a:cubicBezTo>
                <a:cubicBezTo>
                  <a:pt x="101263" y="3789"/>
                  <a:pt x="105373" y="0"/>
                  <a:pt x="110453" y="0"/>
                </a:cubicBezTo>
                <a:lnTo>
                  <a:pt x="172022" y="0"/>
                </a:lnTo>
                <a:cubicBezTo>
                  <a:pt x="177103" y="0"/>
                  <a:pt x="181213" y="3789"/>
                  <a:pt x="181213" y="8458"/>
                </a:cubicBezTo>
                <a:cubicBezTo>
                  <a:pt x="181213" y="13128"/>
                  <a:pt x="177103" y="16917"/>
                  <a:pt x="172022" y="16917"/>
                </a:cubicBezTo>
              </a:path>
              <a:path w="1043192" h="16917">
                <a:moveTo>
                  <a:pt x="48884" y="16917"/>
                </a:moveTo>
                <a:lnTo>
                  <a:pt x="9191" y="16917"/>
                </a:lnTo>
                <a:cubicBezTo>
                  <a:pt x="4121" y="16917"/>
                  <a:pt x="0" y="13128"/>
                  <a:pt x="0" y="8458"/>
                </a:cubicBezTo>
                <a:cubicBezTo>
                  <a:pt x="0" y="3789"/>
                  <a:pt x="4110" y="0"/>
                  <a:pt x="9191" y="0"/>
                </a:cubicBezTo>
                <a:lnTo>
                  <a:pt x="48884" y="0"/>
                </a:lnTo>
                <a:cubicBezTo>
                  <a:pt x="53954" y="0"/>
                  <a:pt x="58074" y="3789"/>
                  <a:pt x="58074" y="8458"/>
                </a:cubicBezTo>
                <a:cubicBezTo>
                  <a:pt x="58074" y="13128"/>
                  <a:pt x="53964" y="16917"/>
                  <a:pt x="48884" y="16917"/>
                </a:cubicBez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916856" y="5251663"/>
            <a:ext cx="146574" cy="149801"/>
          </a:xfrm>
          <a:custGeom>
            <a:avLst/>
            <a:gdLst/>
            <a:ahLst/>
            <a:cxnLst/>
            <a:rect l="l" t="t" r="r" b="b"/>
            <a:pathLst>
              <a:path w="146574" h="149801">
                <a:moveTo>
                  <a:pt x="125179" y="149801"/>
                </a:moveTo>
                <a:cubicBezTo>
                  <a:pt x="121504" y="149801"/>
                  <a:pt x="117829" y="148914"/>
                  <a:pt x="114474" y="147130"/>
                </a:cubicBezTo>
                <a:lnTo>
                  <a:pt x="10700" y="91966"/>
                </a:lnTo>
                <a:cubicBezTo>
                  <a:pt x="3997" y="88405"/>
                  <a:pt x="0" y="82027"/>
                  <a:pt x="0" y="74901"/>
                </a:cubicBezTo>
                <a:cubicBezTo>
                  <a:pt x="0" y="67779"/>
                  <a:pt x="3998" y="61402"/>
                  <a:pt x="10700" y="57840"/>
                </a:cubicBezTo>
                <a:lnTo>
                  <a:pt x="114474" y="2677"/>
                </a:lnTo>
                <a:cubicBezTo>
                  <a:pt x="121174" y="-890"/>
                  <a:pt x="129171" y="-890"/>
                  <a:pt x="135873" y="2677"/>
                </a:cubicBezTo>
                <a:cubicBezTo>
                  <a:pt x="142572" y="6239"/>
                  <a:pt x="146574" y="12616"/>
                  <a:pt x="146574" y="19744"/>
                </a:cubicBezTo>
                <a:lnTo>
                  <a:pt x="146574" y="130068"/>
                </a:lnTo>
                <a:cubicBezTo>
                  <a:pt x="146574" y="137189"/>
                  <a:pt x="142575" y="143572"/>
                  <a:pt x="135877" y="147129"/>
                </a:cubicBezTo>
                <a:cubicBezTo>
                  <a:pt x="132531" y="148919"/>
                  <a:pt x="128856" y="149803"/>
                  <a:pt x="125179" y="149803"/>
                </a:cubicBezTo>
                <a:lnTo>
                  <a:pt x="125179" y="149801"/>
                </a:lnTo>
                <a:moveTo>
                  <a:pt x="125167" y="16942"/>
                </a:moveTo>
                <a:cubicBezTo>
                  <a:pt x="124711" y="16942"/>
                  <a:pt x="124201" y="17043"/>
                  <a:pt x="123662" y="17327"/>
                </a:cubicBezTo>
                <a:lnTo>
                  <a:pt x="19887" y="72490"/>
                </a:lnTo>
                <a:cubicBezTo>
                  <a:pt x="18571" y="73188"/>
                  <a:pt x="18374" y="74301"/>
                  <a:pt x="18374" y="74902"/>
                </a:cubicBezTo>
                <a:cubicBezTo>
                  <a:pt x="18374" y="75509"/>
                  <a:pt x="18571" y="76622"/>
                  <a:pt x="19887" y="77320"/>
                </a:cubicBezTo>
                <a:lnTo>
                  <a:pt x="123662" y="132483"/>
                </a:lnTo>
                <a:cubicBezTo>
                  <a:pt x="124981" y="133182"/>
                  <a:pt x="126123" y="132787"/>
                  <a:pt x="126693" y="132483"/>
                </a:cubicBezTo>
                <a:cubicBezTo>
                  <a:pt x="127254" y="132180"/>
                  <a:pt x="128204" y="131470"/>
                  <a:pt x="128204" y="130071"/>
                </a:cubicBezTo>
                <a:lnTo>
                  <a:pt x="128204" y="19747"/>
                </a:lnTo>
                <a:cubicBezTo>
                  <a:pt x="128204" y="18348"/>
                  <a:pt x="127257" y="17633"/>
                  <a:pt x="126687" y="17329"/>
                </a:cubicBezTo>
                <a:cubicBezTo>
                  <a:pt x="126356" y="17151"/>
                  <a:pt x="125819" y="16942"/>
                  <a:pt x="125167" y="16942"/>
                </a:cubicBezTo>
                <a:lnTo>
                  <a:pt x="125167" y="16942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7708222" y="3366782"/>
            <a:ext cx="2749267" cy="1152847"/>
          </a:xfrm>
          <a:custGeom>
            <a:avLst/>
            <a:gdLst/>
            <a:ahLst/>
            <a:cxnLst/>
            <a:rect l="l" t="t" r="r" b="b"/>
            <a:pathLst>
              <a:path w="2749267" h="1152847">
                <a:moveTo>
                  <a:pt x="2749267" y="1152847"/>
                </a:moveTo>
                <a:lnTo>
                  <a:pt x="0" y="1152847"/>
                </a:lnTo>
                <a:lnTo>
                  <a:pt x="626585" y="0"/>
                </a:lnTo>
                <a:lnTo>
                  <a:pt x="2124386" y="0"/>
                </a:lnTo>
                <a:lnTo>
                  <a:pt x="2749267" y="1152847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865261" y="3934749"/>
            <a:ext cx="1043195" cy="16917"/>
          </a:xfrm>
          <a:custGeom>
            <a:avLst/>
            <a:gdLst/>
            <a:ahLst/>
            <a:cxnLst/>
            <a:rect l="l" t="t" r="r" b="b"/>
            <a:pathLst>
              <a:path w="1043195" h="16917">
                <a:moveTo>
                  <a:pt x="1034004" y="16917"/>
                </a:moveTo>
                <a:lnTo>
                  <a:pt x="972435" y="16917"/>
                </a:lnTo>
                <a:cubicBezTo>
                  <a:pt x="967365" y="16917"/>
                  <a:pt x="963244" y="13128"/>
                  <a:pt x="963244" y="8458"/>
                </a:cubicBezTo>
                <a:cubicBezTo>
                  <a:pt x="963244" y="3789"/>
                  <a:pt x="967365" y="0"/>
                  <a:pt x="972435" y="0"/>
                </a:cubicBezTo>
                <a:lnTo>
                  <a:pt x="1034004" y="0"/>
                </a:lnTo>
                <a:cubicBezTo>
                  <a:pt x="1039074" y="0"/>
                  <a:pt x="1043195" y="3789"/>
                  <a:pt x="1043195" y="8458"/>
                </a:cubicBezTo>
                <a:cubicBezTo>
                  <a:pt x="1043195" y="13128"/>
                  <a:pt x="1039074" y="16917"/>
                  <a:pt x="1034004" y="16917"/>
                </a:cubicBezTo>
              </a:path>
              <a:path w="1043195" h="16917">
                <a:moveTo>
                  <a:pt x="910866" y="16917"/>
                </a:moveTo>
                <a:lnTo>
                  <a:pt x="849296" y="16917"/>
                </a:lnTo>
                <a:cubicBezTo>
                  <a:pt x="844226" y="16917"/>
                  <a:pt x="840106" y="13128"/>
                  <a:pt x="840106" y="8458"/>
                </a:cubicBezTo>
                <a:cubicBezTo>
                  <a:pt x="840106" y="3789"/>
                  <a:pt x="844226" y="0"/>
                  <a:pt x="849296" y="0"/>
                </a:cubicBezTo>
                <a:lnTo>
                  <a:pt x="910866" y="0"/>
                </a:lnTo>
                <a:cubicBezTo>
                  <a:pt x="915936" y="0"/>
                  <a:pt x="920056" y="3789"/>
                  <a:pt x="920056" y="8458"/>
                </a:cubicBezTo>
                <a:cubicBezTo>
                  <a:pt x="920056" y="13128"/>
                  <a:pt x="915946" y="16917"/>
                  <a:pt x="910866" y="16917"/>
                </a:cubicBezTo>
              </a:path>
              <a:path w="1043195" h="16917">
                <a:moveTo>
                  <a:pt x="787727" y="16917"/>
                </a:moveTo>
                <a:lnTo>
                  <a:pt x="726158" y="16917"/>
                </a:lnTo>
                <a:cubicBezTo>
                  <a:pt x="721088" y="16917"/>
                  <a:pt x="716967" y="13128"/>
                  <a:pt x="716967" y="8458"/>
                </a:cubicBezTo>
                <a:cubicBezTo>
                  <a:pt x="716967" y="3789"/>
                  <a:pt x="721088" y="0"/>
                  <a:pt x="726158" y="0"/>
                </a:cubicBezTo>
                <a:lnTo>
                  <a:pt x="787727" y="0"/>
                </a:lnTo>
                <a:cubicBezTo>
                  <a:pt x="792797" y="0"/>
                  <a:pt x="796918" y="3789"/>
                  <a:pt x="796918" y="8458"/>
                </a:cubicBezTo>
                <a:cubicBezTo>
                  <a:pt x="796918" y="13128"/>
                  <a:pt x="792797" y="16917"/>
                  <a:pt x="787727" y="16917"/>
                </a:cubicBezTo>
              </a:path>
              <a:path w="1043195" h="16917">
                <a:moveTo>
                  <a:pt x="664588" y="16917"/>
                </a:moveTo>
                <a:lnTo>
                  <a:pt x="603019" y="16917"/>
                </a:lnTo>
                <a:cubicBezTo>
                  <a:pt x="597949" y="16917"/>
                  <a:pt x="593828" y="13128"/>
                  <a:pt x="593828" y="8458"/>
                </a:cubicBezTo>
                <a:cubicBezTo>
                  <a:pt x="593828" y="3789"/>
                  <a:pt x="597949" y="0"/>
                  <a:pt x="603019" y="0"/>
                </a:cubicBezTo>
                <a:lnTo>
                  <a:pt x="664588" y="0"/>
                </a:lnTo>
                <a:cubicBezTo>
                  <a:pt x="669658" y="0"/>
                  <a:pt x="673779" y="3789"/>
                  <a:pt x="673779" y="8458"/>
                </a:cubicBezTo>
                <a:cubicBezTo>
                  <a:pt x="673779" y="13128"/>
                  <a:pt x="669658" y="16917"/>
                  <a:pt x="664588" y="16917"/>
                </a:cubicBezTo>
              </a:path>
              <a:path w="1043195" h="16917">
                <a:moveTo>
                  <a:pt x="541439" y="16917"/>
                </a:moveTo>
                <a:lnTo>
                  <a:pt x="479870" y="16917"/>
                </a:lnTo>
                <a:cubicBezTo>
                  <a:pt x="474800" y="16917"/>
                  <a:pt x="470679" y="13128"/>
                  <a:pt x="470679" y="8458"/>
                </a:cubicBezTo>
                <a:cubicBezTo>
                  <a:pt x="470679" y="3789"/>
                  <a:pt x="474800" y="0"/>
                  <a:pt x="479870" y="0"/>
                </a:cubicBezTo>
                <a:lnTo>
                  <a:pt x="541439" y="0"/>
                </a:lnTo>
                <a:cubicBezTo>
                  <a:pt x="546509" y="0"/>
                  <a:pt x="550630" y="3789"/>
                  <a:pt x="550630" y="8458"/>
                </a:cubicBezTo>
                <a:cubicBezTo>
                  <a:pt x="550630" y="13128"/>
                  <a:pt x="546509" y="16917"/>
                  <a:pt x="541439" y="16917"/>
                </a:cubicBezTo>
              </a:path>
              <a:path w="1043195" h="16917">
                <a:moveTo>
                  <a:pt x="418300" y="16917"/>
                </a:moveTo>
                <a:lnTo>
                  <a:pt x="356731" y="16917"/>
                </a:lnTo>
                <a:cubicBezTo>
                  <a:pt x="351661" y="16917"/>
                  <a:pt x="347540" y="13128"/>
                  <a:pt x="347540" y="8458"/>
                </a:cubicBezTo>
                <a:cubicBezTo>
                  <a:pt x="347540" y="3789"/>
                  <a:pt x="351661" y="0"/>
                  <a:pt x="356731" y="0"/>
                </a:cubicBezTo>
                <a:lnTo>
                  <a:pt x="418300" y="0"/>
                </a:lnTo>
                <a:cubicBezTo>
                  <a:pt x="423370" y="0"/>
                  <a:pt x="427491" y="3789"/>
                  <a:pt x="427491" y="8458"/>
                </a:cubicBezTo>
                <a:cubicBezTo>
                  <a:pt x="427491" y="13128"/>
                  <a:pt x="423370" y="16917"/>
                  <a:pt x="418300" y="16917"/>
                </a:cubicBezTo>
              </a:path>
              <a:path w="1043195" h="16917">
                <a:moveTo>
                  <a:pt x="295162" y="16917"/>
                </a:moveTo>
                <a:lnTo>
                  <a:pt x="233592" y="16917"/>
                </a:lnTo>
                <a:cubicBezTo>
                  <a:pt x="228522" y="16917"/>
                  <a:pt x="224402" y="13128"/>
                  <a:pt x="224402" y="8458"/>
                </a:cubicBezTo>
                <a:cubicBezTo>
                  <a:pt x="224402" y="3789"/>
                  <a:pt x="228522" y="0"/>
                  <a:pt x="233592" y="0"/>
                </a:cubicBezTo>
                <a:lnTo>
                  <a:pt x="295162" y="0"/>
                </a:lnTo>
                <a:cubicBezTo>
                  <a:pt x="300232" y="0"/>
                  <a:pt x="304352" y="3789"/>
                  <a:pt x="304352" y="8458"/>
                </a:cubicBezTo>
                <a:cubicBezTo>
                  <a:pt x="304352" y="13128"/>
                  <a:pt x="300242" y="16917"/>
                  <a:pt x="295162" y="16917"/>
                </a:cubicBezTo>
              </a:path>
              <a:path w="1043195" h="16917">
                <a:moveTo>
                  <a:pt x="172023" y="16917"/>
                </a:moveTo>
                <a:lnTo>
                  <a:pt x="110453" y="16917"/>
                </a:lnTo>
                <a:cubicBezTo>
                  <a:pt x="105383" y="16917"/>
                  <a:pt x="101263" y="13128"/>
                  <a:pt x="101263" y="8458"/>
                </a:cubicBezTo>
                <a:cubicBezTo>
                  <a:pt x="101263" y="3789"/>
                  <a:pt x="105373" y="0"/>
                  <a:pt x="110453" y="0"/>
                </a:cubicBezTo>
                <a:lnTo>
                  <a:pt x="172023" y="0"/>
                </a:lnTo>
                <a:cubicBezTo>
                  <a:pt x="177093" y="0"/>
                  <a:pt x="181213" y="3789"/>
                  <a:pt x="181213" y="8458"/>
                </a:cubicBezTo>
                <a:cubicBezTo>
                  <a:pt x="181213" y="13128"/>
                  <a:pt x="177093" y="16917"/>
                  <a:pt x="172023" y="16917"/>
                </a:cubicBezTo>
              </a:path>
              <a:path w="1043195" h="16917">
                <a:moveTo>
                  <a:pt x="48884" y="16917"/>
                </a:moveTo>
                <a:lnTo>
                  <a:pt x="9191" y="16917"/>
                </a:lnTo>
                <a:cubicBezTo>
                  <a:pt x="4121" y="16917"/>
                  <a:pt x="0" y="13128"/>
                  <a:pt x="0" y="8458"/>
                </a:cubicBezTo>
                <a:cubicBezTo>
                  <a:pt x="0" y="3789"/>
                  <a:pt x="4110" y="0"/>
                  <a:pt x="9191" y="0"/>
                </a:cubicBezTo>
                <a:lnTo>
                  <a:pt x="48884" y="0"/>
                </a:lnTo>
                <a:cubicBezTo>
                  <a:pt x="53954" y="0"/>
                  <a:pt x="58075" y="3789"/>
                  <a:pt x="58075" y="8458"/>
                </a:cubicBezTo>
                <a:cubicBezTo>
                  <a:pt x="58075" y="13128"/>
                  <a:pt x="53964" y="16917"/>
                  <a:pt x="48884" y="16917"/>
                </a:cubicBez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677921" y="3868300"/>
            <a:ext cx="146575" cy="149800"/>
          </a:xfrm>
          <a:custGeom>
            <a:avLst/>
            <a:gdLst/>
            <a:ahLst/>
            <a:cxnLst/>
            <a:rect l="l" t="t" r="r" b="b"/>
            <a:pathLst>
              <a:path w="146575" h="149800">
                <a:moveTo>
                  <a:pt x="125179" y="149801"/>
                </a:moveTo>
                <a:cubicBezTo>
                  <a:pt x="121505" y="149801"/>
                  <a:pt x="117830" y="148913"/>
                  <a:pt x="114475" y="147131"/>
                </a:cubicBezTo>
                <a:lnTo>
                  <a:pt x="10701" y="91967"/>
                </a:lnTo>
                <a:cubicBezTo>
                  <a:pt x="3999" y="88404"/>
                  <a:pt x="0" y="82027"/>
                  <a:pt x="0" y="74902"/>
                </a:cubicBezTo>
                <a:cubicBezTo>
                  <a:pt x="0" y="67780"/>
                  <a:pt x="3999" y="61403"/>
                  <a:pt x="10701" y="57841"/>
                </a:cubicBezTo>
                <a:lnTo>
                  <a:pt x="114475" y="2677"/>
                </a:lnTo>
                <a:cubicBezTo>
                  <a:pt x="121175" y="-890"/>
                  <a:pt x="129174" y="-890"/>
                  <a:pt x="135878" y="2677"/>
                </a:cubicBezTo>
                <a:cubicBezTo>
                  <a:pt x="142578" y="6233"/>
                  <a:pt x="146575" y="12616"/>
                  <a:pt x="146575" y="19738"/>
                </a:cubicBezTo>
                <a:lnTo>
                  <a:pt x="146575" y="130068"/>
                </a:lnTo>
                <a:cubicBezTo>
                  <a:pt x="146575" y="137190"/>
                  <a:pt x="142576" y="143571"/>
                  <a:pt x="135878" y="147129"/>
                </a:cubicBezTo>
                <a:cubicBezTo>
                  <a:pt x="132529" y="148919"/>
                  <a:pt x="128854" y="149803"/>
                  <a:pt x="125179" y="149803"/>
                </a:cubicBezTo>
                <a:lnTo>
                  <a:pt x="125179" y="149801"/>
                </a:lnTo>
                <a:moveTo>
                  <a:pt x="125171" y="16938"/>
                </a:moveTo>
                <a:cubicBezTo>
                  <a:pt x="124715" y="16938"/>
                  <a:pt x="124203" y="17044"/>
                  <a:pt x="123662" y="17330"/>
                </a:cubicBezTo>
                <a:lnTo>
                  <a:pt x="19889" y="72494"/>
                </a:lnTo>
                <a:cubicBezTo>
                  <a:pt x="18571" y="73192"/>
                  <a:pt x="18375" y="74305"/>
                  <a:pt x="18375" y="74906"/>
                </a:cubicBezTo>
                <a:cubicBezTo>
                  <a:pt x="18375" y="75513"/>
                  <a:pt x="18571" y="76626"/>
                  <a:pt x="19889" y="77324"/>
                </a:cubicBezTo>
                <a:lnTo>
                  <a:pt x="123662" y="132488"/>
                </a:lnTo>
                <a:cubicBezTo>
                  <a:pt x="124989" y="133187"/>
                  <a:pt x="126126" y="132786"/>
                  <a:pt x="126691" y="132488"/>
                </a:cubicBezTo>
                <a:cubicBezTo>
                  <a:pt x="127252" y="132185"/>
                  <a:pt x="128200" y="131475"/>
                  <a:pt x="128200" y="130076"/>
                </a:cubicBezTo>
                <a:lnTo>
                  <a:pt x="128200" y="19747"/>
                </a:lnTo>
                <a:cubicBezTo>
                  <a:pt x="128200" y="18347"/>
                  <a:pt x="127254" y="17637"/>
                  <a:pt x="126691" y="17335"/>
                </a:cubicBezTo>
                <a:cubicBezTo>
                  <a:pt x="126358" y="17153"/>
                  <a:pt x="125823" y="16939"/>
                  <a:pt x="125171" y="16939"/>
                </a:cubicBezTo>
                <a:lnTo>
                  <a:pt x="125171" y="16938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456174" y="1983340"/>
            <a:ext cx="1251469" cy="1152903"/>
          </a:xfrm>
          <a:custGeom>
            <a:avLst/>
            <a:gdLst/>
            <a:ahLst/>
            <a:cxnLst/>
            <a:rect l="l" t="t" r="r" b="b"/>
            <a:pathLst>
              <a:path w="1251469" h="1152903">
                <a:moveTo>
                  <a:pt x="1251469" y="1152903"/>
                </a:moveTo>
                <a:lnTo>
                  <a:pt x="0" y="1152903"/>
                </a:lnTo>
                <a:lnTo>
                  <a:pt x="453995" y="317533"/>
                </a:lnTo>
                <a:lnTo>
                  <a:pt x="626598" y="0"/>
                </a:lnTo>
                <a:lnTo>
                  <a:pt x="1251469" y="1152903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7626433" y="2636370"/>
            <a:ext cx="1043196" cy="16917"/>
          </a:xfrm>
          <a:custGeom>
            <a:avLst/>
            <a:gdLst/>
            <a:ahLst/>
            <a:cxnLst/>
            <a:rect l="l" t="t" r="r" b="b"/>
            <a:pathLst>
              <a:path w="1043196" h="16917">
                <a:moveTo>
                  <a:pt x="1034005" y="16917"/>
                </a:moveTo>
                <a:lnTo>
                  <a:pt x="972436" y="16917"/>
                </a:lnTo>
                <a:cubicBezTo>
                  <a:pt x="967366" y="16917"/>
                  <a:pt x="963245" y="13130"/>
                  <a:pt x="963245" y="8458"/>
                </a:cubicBezTo>
                <a:cubicBezTo>
                  <a:pt x="963245" y="3786"/>
                  <a:pt x="967366" y="0"/>
                  <a:pt x="972436" y="0"/>
                </a:cubicBezTo>
                <a:lnTo>
                  <a:pt x="1034005" y="0"/>
                </a:lnTo>
                <a:cubicBezTo>
                  <a:pt x="1039075" y="0"/>
                  <a:pt x="1043196" y="3787"/>
                  <a:pt x="1043196" y="8458"/>
                </a:cubicBezTo>
                <a:cubicBezTo>
                  <a:pt x="1043196" y="13130"/>
                  <a:pt x="1039075" y="16917"/>
                  <a:pt x="1034005" y="16917"/>
                </a:cubicBezTo>
              </a:path>
              <a:path w="1043196" h="16917">
                <a:moveTo>
                  <a:pt x="910867" y="16917"/>
                </a:moveTo>
                <a:lnTo>
                  <a:pt x="849297" y="16917"/>
                </a:lnTo>
                <a:cubicBezTo>
                  <a:pt x="844227" y="16917"/>
                  <a:pt x="840107" y="13130"/>
                  <a:pt x="840107" y="8458"/>
                </a:cubicBezTo>
                <a:cubicBezTo>
                  <a:pt x="840107" y="3786"/>
                  <a:pt x="844227" y="0"/>
                  <a:pt x="849297" y="0"/>
                </a:cubicBezTo>
                <a:lnTo>
                  <a:pt x="910867" y="0"/>
                </a:lnTo>
                <a:cubicBezTo>
                  <a:pt x="915937" y="0"/>
                  <a:pt x="920057" y="3787"/>
                  <a:pt x="920057" y="8458"/>
                </a:cubicBezTo>
                <a:cubicBezTo>
                  <a:pt x="920057" y="13130"/>
                  <a:pt x="915937" y="16917"/>
                  <a:pt x="910867" y="16917"/>
                </a:cubicBezTo>
              </a:path>
              <a:path w="1043196" h="16917">
                <a:moveTo>
                  <a:pt x="787728" y="16917"/>
                </a:moveTo>
                <a:lnTo>
                  <a:pt x="726158" y="16917"/>
                </a:lnTo>
                <a:cubicBezTo>
                  <a:pt x="721088" y="16917"/>
                  <a:pt x="716968" y="13130"/>
                  <a:pt x="716968" y="8458"/>
                </a:cubicBezTo>
                <a:cubicBezTo>
                  <a:pt x="716968" y="3786"/>
                  <a:pt x="721088" y="0"/>
                  <a:pt x="726158" y="0"/>
                </a:cubicBezTo>
                <a:lnTo>
                  <a:pt x="787728" y="0"/>
                </a:lnTo>
                <a:cubicBezTo>
                  <a:pt x="792798" y="0"/>
                  <a:pt x="796918" y="3787"/>
                  <a:pt x="796918" y="8458"/>
                </a:cubicBezTo>
                <a:cubicBezTo>
                  <a:pt x="796918" y="13130"/>
                  <a:pt x="792798" y="16917"/>
                  <a:pt x="787728" y="16917"/>
                </a:cubicBezTo>
              </a:path>
              <a:path w="1043196" h="16917">
                <a:moveTo>
                  <a:pt x="664589" y="16917"/>
                </a:moveTo>
                <a:lnTo>
                  <a:pt x="603019" y="16917"/>
                </a:lnTo>
                <a:cubicBezTo>
                  <a:pt x="597949" y="16917"/>
                  <a:pt x="593829" y="13130"/>
                  <a:pt x="593829" y="8458"/>
                </a:cubicBezTo>
                <a:cubicBezTo>
                  <a:pt x="593829" y="3786"/>
                  <a:pt x="597949" y="0"/>
                  <a:pt x="603019" y="0"/>
                </a:cubicBezTo>
                <a:lnTo>
                  <a:pt x="664589" y="0"/>
                </a:lnTo>
                <a:cubicBezTo>
                  <a:pt x="669659" y="0"/>
                  <a:pt x="673779" y="3787"/>
                  <a:pt x="673779" y="8458"/>
                </a:cubicBezTo>
                <a:cubicBezTo>
                  <a:pt x="673779" y="13130"/>
                  <a:pt x="669659" y="16917"/>
                  <a:pt x="664589" y="16917"/>
                </a:cubicBezTo>
              </a:path>
              <a:path w="1043196" h="16917">
                <a:moveTo>
                  <a:pt x="541440" y="16917"/>
                </a:moveTo>
                <a:lnTo>
                  <a:pt x="479870" y="16917"/>
                </a:lnTo>
                <a:cubicBezTo>
                  <a:pt x="474800" y="16917"/>
                  <a:pt x="470680" y="13130"/>
                  <a:pt x="470680" y="8458"/>
                </a:cubicBezTo>
                <a:cubicBezTo>
                  <a:pt x="470680" y="3786"/>
                  <a:pt x="474800" y="0"/>
                  <a:pt x="479870" y="0"/>
                </a:cubicBezTo>
                <a:lnTo>
                  <a:pt x="541440" y="0"/>
                </a:lnTo>
                <a:cubicBezTo>
                  <a:pt x="546510" y="0"/>
                  <a:pt x="550630" y="3787"/>
                  <a:pt x="550630" y="8458"/>
                </a:cubicBezTo>
                <a:cubicBezTo>
                  <a:pt x="550630" y="13130"/>
                  <a:pt x="546520" y="16917"/>
                  <a:pt x="541440" y="16917"/>
                </a:cubicBezTo>
              </a:path>
              <a:path w="1043196" h="16917">
                <a:moveTo>
                  <a:pt x="418301" y="16917"/>
                </a:moveTo>
                <a:lnTo>
                  <a:pt x="356731" y="16917"/>
                </a:lnTo>
                <a:cubicBezTo>
                  <a:pt x="351661" y="16917"/>
                  <a:pt x="347541" y="13130"/>
                  <a:pt x="347541" y="8458"/>
                </a:cubicBezTo>
                <a:cubicBezTo>
                  <a:pt x="347541" y="3786"/>
                  <a:pt x="351661" y="0"/>
                  <a:pt x="356731" y="0"/>
                </a:cubicBezTo>
                <a:lnTo>
                  <a:pt x="418301" y="0"/>
                </a:lnTo>
                <a:cubicBezTo>
                  <a:pt x="423371" y="0"/>
                  <a:pt x="427491" y="3787"/>
                  <a:pt x="427491" y="8458"/>
                </a:cubicBezTo>
                <a:cubicBezTo>
                  <a:pt x="427491" y="13130"/>
                  <a:pt x="423371" y="16917"/>
                  <a:pt x="418301" y="16917"/>
                </a:cubicBezTo>
              </a:path>
              <a:path w="1043196" h="16917">
                <a:moveTo>
                  <a:pt x="295162" y="16917"/>
                </a:moveTo>
                <a:lnTo>
                  <a:pt x="233592" y="16917"/>
                </a:lnTo>
                <a:cubicBezTo>
                  <a:pt x="228522" y="16917"/>
                  <a:pt x="224402" y="13130"/>
                  <a:pt x="224402" y="8458"/>
                </a:cubicBezTo>
                <a:cubicBezTo>
                  <a:pt x="224402" y="3786"/>
                  <a:pt x="228522" y="0"/>
                  <a:pt x="233592" y="0"/>
                </a:cubicBezTo>
                <a:lnTo>
                  <a:pt x="295162" y="0"/>
                </a:lnTo>
                <a:cubicBezTo>
                  <a:pt x="300232" y="0"/>
                  <a:pt x="304352" y="3787"/>
                  <a:pt x="304352" y="8458"/>
                </a:cubicBezTo>
                <a:cubicBezTo>
                  <a:pt x="304352" y="13130"/>
                  <a:pt x="300232" y="16917"/>
                  <a:pt x="295162" y="16917"/>
                </a:cubicBezTo>
              </a:path>
              <a:path w="1043196" h="16917">
                <a:moveTo>
                  <a:pt x="172023" y="16917"/>
                </a:moveTo>
                <a:lnTo>
                  <a:pt x="110454" y="16917"/>
                </a:lnTo>
                <a:cubicBezTo>
                  <a:pt x="105384" y="16917"/>
                  <a:pt x="101263" y="13130"/>
                  <a:pt x="101263" y="8458"/>
                </a:cubicBezTo>
                <a:cubicBezTo>
                  <a:pt x="101263" y="3786"/>
                  <a:pt x="105384" y="0"/>
                  <a:pt x="110454" y="0"/>
                </a:cubicBezTo>
                <a:lnTo>
                  <a:pt x="172023" y="0"/>
                </a:lnTo>
                <a:cubicBezTo>
                  <a:pt x="177093" y="0"/>
                  <a:pt x="181214" y="3787"/>
                  <a:pt x="181214" y="8458"/>
                </a:cubicBezTo>
                <a:cubicBezTo>
                  <a:pt x="181214" y="13130"/>
                  <a:pt x="177093" y="16917"/>
                  <a:pt x="172023" y="16917"/>
                </a:cubicBezTo>
              </a:path>
              <a:path w="1043196" h="16917">
                <a:moveTo>
                  <a:pt x="48884" y="16917"/>
                </a:moveTo>
                <a:lnTo>
                  <a:pt x="9191" y="16917"/>
                </a:lnTo>
                <a:cubicBezTo>
                  <a:pt x="4121" y="16917"/>
                  <a:pt x="0" y="13130"/>
                  <a:pt x="0" y="8458"/>
                </a:cubicBezTo>
                <a:cubicBezTo>
                  <a:pt x="0" y="3786"/>
                  <a:pt x="4121" y="0"/>
                  <a:pt x="9191" y="0"/>
                </a:cubicBezTo>
                <a:lnTo>
                  <a:pt x="48884" y="0"/>
                </a:lnTo>
                <a:cubicBezTo>
                  <a:pt x="53954" y="0"/>
                  <a:pt x="58075" y="3787"/>
                  <a:pt x="58075" y="8458"/>
                </a:cubicBezTo>
                <a:cubicBezTo>
                  <a:pt x="58075" y="13130"/>
                  <a:pt x="53954" y="16917"/>
                  <a:pt x="48884" y="16917"/>
                </a:cubicBezTo>
                <a:lnTo>
                  <a:pt x="48884" y="16917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7439105" y="2569927"/>
            <a:ext cx="146584" cy="149802"/>
          </a:xfrm>
          <a:custGeom>
            <a:avLst/>
            <a:gdLst/>
            <a:ahLst/>
            <a:cxnLst/>
            <a:rect l="l" t="t" r="r" b="b"/>
            <a:pathLst>
              <a:path w="146584" h="149802">
                <a:moveTo>
                  <a:pt x="125183" y="149802"/>
                </a:moveTo>
                <a:cubicBezTo>
                  <a:pt x="121505" y="149802"/>
                  <a:pt x="117833" y="148909"/>
                  <a:pt x="114482" y="147128"/>
                </a:cubicBezTo>
                <a:lnTo>
                  <a:pt x="10702" y="91962"/>
                </a:lnTo>
                <a:cubicBezTo>
                  <a:pt x="4003" y="88403"/>
                  <a:pt x="1" y="82023"/>
                  <a:pt x="1" y="74900"/>
                </a:cubicBezTo>
                <a:cubicBezTo>
                  <a:pt x="1" y="67775"/>
                  <a:pt x="4003" y="61395"/>
                  <a:pt x="10702" y="57836"/>
                </a:cubicBezTo>
                <a:lnTo>
                  <a:pt x="114482" y="2673"/>
                </a:lnTo>
                <a:cubicBezTo>
                  <a:pt x="121171" y="-890"/>
                  <a:pt x="129171" y="-893"/>
                  <a:pt x="135883" y="2670"/>
                </a:cubicBezTo>
                <a:cubicBezTo>
                  <a:pt x="142582" y="6232"/>
                  <a:pt x="146584" y="12610"/>
                  <a:pt x="146584" y="19735"/>
                </a:cubicBezTo>
                <a:lnTo>
                  <a:pt x="146584" y="130061"/>
                </a:lnTo>
                <a:cubicBezTo>
                  <a:pt x="146584" y="137184"/>
                  <a:pt x="142582" y="143566"/>
                  <a:pt x="135883" y="147127"/>
                </a:cubicBezTo>
                <a:cubicBezTo>
                  <a:pt x="132534" y="148909"/>
                  <a:pt x="128855" y="149801"/>
                  <a:pt x="125183" y="149801"/>
                </a:cubicBezTo>
                <a:lnTo>
                  <a:pt x="125183" y="149802"/>
                </a:lnTo>
                <a:moveTo>
                  <a:pt x="19891" y="72488"/>
                </a:moveTo>
                <a:cubicBezTo>
                  <a:pt x="18575" y="73189"/>
                  <a:pt x="18377" y="74302"/>
                  <a:pt x="18377" y="74903"/>
                </a:cubicBezTo>
                <a:cubicBezTo>
                  <a:pt x="18377" y="75503"/>
                  <a:pt x="18575" y="76618"/>
                  <a:pt x="19891" y="77317"/>
                </a:cubicBezTo>
                <a:lnTo>
                  <a:pt x="123671" y="132483"/>
                </a:lnTo>
                <a:cubicBezTo>
                  <a:pt x="125005" y="133189"/>
                  <a:pt x="126136" y="132781"/>
                  <a:pt x="126698" y="132483"/>
                </a:cubicBezTo>
                <a:cubicBezTo>
                  <a:pt x="127260" y="132181"/>
                  <a:pt x="128213" y="131468"/>
                  <a:pt x="128213" y="130069"/>
                </a:cubicBezTo>
                <a:lnTo>
                  <a:pt x="128213" y="19742"/>
                </a:lnTo>
                <a:cubicBezTo>
                  <a:pt x="128213" y="18343"/>
                  <a:pt x="127263" y="17630"/>
                  <a:pt x="126698" y="17328"/>
                </a:cubicBezTo>
                <a:cubicBezTo>
                  <a:pt x="126137" y="17029"/>
                  <a:pt x="125005" y="16624"/>
                  <a:pt x="123671" y="17328"/>
                </a:cubicBezTo>
                <a:lnTo>
                  <a:pt x="19891" y="72488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0" y="0"/>
            <a:ext cx="12191937" cy="1384120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-1" y="447"/>
            <a:ext cx="12191937" cy="1384120"/>
          </a:xfrm>
          <a:prstGeom prst="rect">
            <a:avLst/>
          </a:prstGeom>
          <a:solidFill>
            <a:srgbClr val="0B3041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8874147" y="5097969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9035" y="343435"/>
                </a:moveTo>
                <a:cubicBezTo>
                  <a:pt x="43260" y="337660"/>
                  <a:pt x="43260" y="328160"/>
                  <a:pt x="49035" y="322385"/>
                </a:cubicBezTo>
                <a:lnTo>
                  <a:pt x="85730" y="285691"/>
                </a:lnTo>
                <a:lnTo>
                  <a:pt x="113765" y="313726"/>
                </a:lnTo>
                <a:cubicBezTo>
                  <a:pt x="119540" y="319501"/>
                  <a:pt x="129040" y="319501"/>
                  <a:pt x="134815" y="313726"/>
                </a:cubicBezTo>
                <a:cubicBezTo>
                  <a:pt x="140589" y="307952"/>
                  <a:pt x="140589" y="298451"/>
                  <a:pt x="134815" y="292677"/>
                </a:cubicBezTo>
                <a:lnTo>
                  <a:pt x="106779" y="264641"/>
                </a:lnTo>
                <a:lnTo>
                  <a:pt x="145335" y="226085"/>
                </a:lnTo>
                <a:lnTo>
                  <a:pt x="173370" y="254121"/>
                </a:lnTo>
                <a:cubicBezTo>
                  <a:pt x="179145" y="259895"/>
                  <a:pt x="188645" y="259895"/>
                  <a:pt x="194420" y="254121"/>
                </a:cubicBezTo>
                <a:cubicBezTo>
                  <a:pt x="200194" y="248346"/>
                  <a:pt x="200194" y="238846"/>
                  <a:pt x="194420" y="233071"/>
                </a:cubicBezTo>
                <a:lnTo>
                  <a:pt x="166384" y="205036"/>
                </a:lnTo>
                <a:lnTo>
                  <a:pt x="204940" y="166480"/>
                </a:lnTo>
                <a:lnTo>
                  <a:pt x="232975" y="194516"/>
                </a:lnTo>
                <a:cubicBezTo>
                  <a:pt x="238750" y="200290"/>
                  <a:pt x="248250" y="200290"/>
                  <a:pt x="254025" y="194516"/>
                </a:cubicBezTo>
                <a:cubicBezTo>
                  <a:pt x="259799" y="188741"/>
                  <a:pt x="259799" y="179241"/>
                  <a:pt x="254025" y="173466"/>
                </a:cubicBezTo>
                <a:lnTo>
                  <a:pt x="225989" y="145431"/>
                </a:lnTo>
                <a:lnTo>
                  <a:pt x="264545" y="106875"/>
                </a:lnTo>
                <a:lnTo>
                  <a:pt x="292581" y="134911"/>
                </a:lnTo>
                <a:cubicBezTo>
                  <a:pt x="298355" y="140685"/>
                  <a:pt x="307856" y="140685"/>
                  <a:pt x="313630" y="134911"/>
                </a:cubicBezTo>
                <a:cubicBezTo>
                  <a:pt x="319404" y="129136"/>
                  <a:pt x="319404" y="119636"/>
                  <a:pt x="313630" y="113861"/>
                </a:cubicBezTo>
                <a:lnTo>
                  <a:pt x="285595" y="85826"/>
                </a:lnTo>
                <a:lnTo>
                  <a:pt x="322289" y="49131"/>
                </a:lnTo>
                <a:cubicBezTo>
                  <a:pt x="328064" y="43356"/>
                  <a:pt x="337564" y="43356"/>
                  <a:pt x="343339" y="49131"/>
                </a:cubicBezTo>
                <a:lnTo>
                  <a:pt x="408069" y="113861"/>
                </a:lnTo>
                <a:cubicBezTo>
                  <a:pt x="413844" y="119636"/>
                  <a:pt x="413844" y="129136"/>
                  <a:pt x="408069" y="134911"/>
                </a:cubicBezTo>
                <a:lnTo>
                  <a:pt x="134810" y="408170"/>
                </a:lnTo>
                <a:cubicBezTo>
                  <a:pt x="129036" y="413944"/>
                  <a:pt x="119535" y="413944"/>
                  <a:pt x="113761" y="408170"/>
                </a:cubicBezTo>
                <a:lnTo>
                  <a:pt x="49035" y="343435"/>
                </a:lnTo>
                <a:moveTo>
                  <a:pt x="82099" y="439735"/>
                </a:moveTo>
                <a:cubicBezTo>
                  <a:pt x="105385" y="463020"/>
                  <a:pt x="143104" y="463020"/>
                  <a:pt x="166389" y="439735"/>
                </a:cubicBezTo>
                <a:lnTo>
                  <a:pt x="439740" y="166476"/>
                </a:lnTo>
                <a:cubicBezTo>
                  <a:pt x="463025" y="143190"/>
                  <a:pt x="463025" y="105471"/>
                  <a:pt x="439740" y="82186"/>
                </a:cubicBezTo>
                <a:lnTo>
                  <a:pt x="375105" y="17456"/>
                </a:lnTo>
                <a:cubicBezTo>
                  <a:pt x="351820" y="-5829"/>
                  <a:pt x="314101" y="-5829"/>
                  <a:pt x="290816" y="17456"/>
                </a:cubicBezTo>
                <a:lnTo>
                  <a:pt x="17465" y="290715"/>
                </a:lnTo>
                <a:cubicBezTo>
                  <a:pt x="-5820" y="314000"/>
                  <a:pt x="-5820" y="351719"/>
                  <a:pt x="17465" y="375005"/>
                </a:cubicBezTo>
                <a:lnTo>
                  <a:pt x="82195" y="439735"/>
                </a:lnTo>
                <a:lnTo>
                  <a:pt x="82099" y="439735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8868543" y="3714605"/>
            <a:ext cx="428625" cy="457200"/>
          </a:xfrm>
          <a:custGeom>
            <a:avLst/>
            <a:gdLst/>
            <a:ahLst/>
            <a:cxnLst/>
            <a:rect l="l" t="t" r="r" b="b"/>
            <a:pathLst>
              <a:path w="428625" h="457200">
                <a:moveTo>
                  <a:pt x="214313" y="42863"/>
                </a:moveTo>
                <a:lnTo>
                  <a:pt x="371476" y="42863"/>
                </a:lnTo>
                <a:cubicBezTo>
                  <a:pt x="379333" y="42863"/>
                  <a:pt x="385763" y="49291"/>
                  <a:pt x="385763" y="57150"/>
                </a:cubicBezTo>
                <a:lnTo>
                  <a:pt x="385763" y="400050"/>
                </a:lnTo>
                <a:cubicBezTo>
                  <a:pt x="385763" y="407909"/>
                  <a:pt x="379333" y="414338"/>
                  <a:pt x="371476" y="414338"/>
                </a:cubicBezTo>
                <a:lnTo>
                  <a:pt x="214313" y="414338"/>
                </a:lnTo>
                <a:lnTo>
                  <a:pt x="214313" y="42863"/>
                </a:lnTo>
                <a:moveTo>
                  <a:pt x="171450" y="42863"/>
                </a:moveTo>
                <a:lnTo>
                  <a:pt x="171450" y="414338"/>
                </a:lnTo>
                <a:lnTo>
                  <a:pt x="114301" y="414338"/>
                </a:lnTo>
                <a:cubicBezTo>
                  <a:pt x="106445" y="414338"/>
                  <a:pt x="100015" y="407909"/>
                  <a:pt x="100015" y="400050"/>
                </a:cubicBezTo>
                <a:lnTo>
                  <a:pt x="100015" y="371475"/>
                </a:lnTo>
                <a:lnTo>
                  <a:pt x="121447" y="371475"/>
                </a:lnTo>
                <a:cubicBezTo>
                  <a:pt x="133324" y="371475"/>
                  <a:pt x="142878" y="361920"/>
                  <a:pt x="142878" y="350046"/>
                </a:cubicBezTo>
                <a:cubicBezTo>
                  <a:pt x="142878" y="338168"/>
                  <a:pt x="133324" y="328617"/>
                  <a:pt x="121447" y="328617"/>
                </a:cubicBezTo>
                <a:lnTo>
                  <a:pt x="100015" y="328617"/>
                </a:lnTo>
                <a:lnTo>
                  <a:pt x="100015" y="250038"/>
                </a:lnTo>
                <a:lnTo>
                  <a:pt x="121447" y="250038"/>
                </a:lnTo>
                <a:cubicBezTo>
                  <a:pt x="133324" y="250038"/>
                  <a:pt x="142878" y="240483"/>
                  <a:pt x="142878" y="228609"/>
                </a:cubicBezTo>
                <a:cubicBezTo>
                  <a:pt x="142878" y="216731"/>
                  <a:pt x="133324" y="207180"/>
                  <a:pt x="121447" y="207180"/>
                </a:cubicBezTo>
                <a:lnTo>
                  <a:pt x="100015" y="207180"/>
                </a:lnTo>
                <a:lnTo>
                  <a:pt x="100015" y="128601"/>
                </a:lnTo>
                <a:lnTo>
                  <a:pt x="121447" y="128601"/>
                </a:lnTo>
                <a:cubicBezTo>
                  <a:pt x="133324" y="128601"/>
                  <a:pt x="142878" y="119046"/>
                  <a:pt x="142878" y="107172"/>
                </a:cubicBezTo>
                <a:cubicBezTo>
                  <a:pt x="142878" y="95294"/>
                  <a:pt x="133324" y="85743"/>
                  <a:pt x="121447" y="85743"/>
                </a:cubicBezTo>
                <a:lnTo>
                  <a:pt x="100015" y="85743"/>
                </a:lnTo>
                <a:lnTo>
                  <a:pt x="100015" y="57168"/>
                </a:lnTo>
                <a:cubicBezTo>
                  <a:pt x="100015" y="49309"/>
                  <a:pt x="106445" y="42881"/>
                  <a:pt x="114301" y="42881"/>
                </a:cubicBezTo>
                <a:lnTo>
                  <a:pt x="171450" y="42863"/>
                </a:lnTo>
                <a:moveTo>
                  <a:pt x="57149" y="371475"/>
                </a:moveTo>
                <a:lnTo>
                  <a:pt x="57149" y="400050"/>
                </a:lnTo>
                <a:cubicBezTo>
                  <a:pt x="57149" y="431574"/>
                  <a:pt x="82776" y="457200"/>
                  <a:pt x="114297" y="457200"/>
                </a:cubicBezTo>
                <a:lnTo>
                  <a:pt x="371472" y="457200"/>
                </a:lnTo>
                <a:cubicBezTo>
                  <a:pt x="402993" y="457200"/>
                  <a:pt x="428621" y="431574"/>
                  <a:pt x="428621" y="400050"/>
                </a:cubicBezTo>
                <a:lnTo>
                  <a:pt x="428621" y="57150"/>
                </a:lnTo>
                <a:cubicBezTo>
                  <a:pt x="428621" y="25626"/>
                  <a:pt x="402993" y="0"/>
                  <a:pt x="371472" y="0"/>
                </a:cubicBezTo>
                <a:lnTo>
                  <a:pt x="114297" y="0"/>
                </a:lnTo>
                <a:cubicBezTo>
                  <a:pt x="82776" y="0"/>
                  <a:pt x="57149" y="25626"/>
                  <a:pt x="57149" y="57150"/>
                </a:cubicBezTo>
                <a:lnTo>
                  <a:pt x="57149" y="85725"/>
                </a:lnTo>
                <a:lnTo>
                  <a:pt x="21431" y="85725"/>
                </a:lnTo>
                <a:cubicBezTo>
                  <a:pt x="9554" y="85725"/>
                  <a:pt x="0" y="95280"/>
                  <a:pt x="0" y="107159"/>
                </a:cubicBezTo>
                <a:cubicBezTo>
                  <a:pt x="0" y="119037"/>
                  <a:pt x="9554" y="128592"/>
                  <a:pt x="21431" y="128592"/>
                </a:cubicBezTo>
                <a:lnTo>
                  <a:pt x="57149" y="128592"/>
                </a:lnTo>
                <a:lnTo>
                  <a:pt x="57149" y="207176"/>
                </a:lnTo>
                <a:lnTo>
                  <a:pt x="21431" y="207176"/>
                </a:lnTo>
                <a:cubicBezTo>
                  <a:pt x="9554" y="207176"/>
                  <a:pt x="0" y="216731"/>
                  <a:pt x="0" y="228609"/>
                </a:cubicBezTo>
                <a:cubicBezTo>
                  <a:pt x="0" y="240487"/>
                  <a:pt x="9554" y="250043"/>
                  <a:pt x="21431" y="250043"/>
                </a:cubicBezTo>
                <a:lnTo>
                  <a:pt x="57149" y="250043"/>
                </a:lnTo>
                <a:lnTo>
                  <a:pt x="57149" y="328626"/>
                </a:lnTo>
                <a:lnTo>
                  <a:pt x="21431" y="328626"/>
                </a:lnTo>
                <a:cubicBezTo>
                  <a:pt x="9554" y="328626"/>
                  <a:pt x="0" y="338182"/>
                  <a:pt x="0" y="350060"/>
                </a:cubicBezTo>
                <a:cubicBezTo>
                  <a:pt x="0" y="361938"/>
                  <a:pt x="9554" y="371493"/>
                  <a:pt x="21431" y="371493"/>
                </a:cubicBezTo>
                <a:lnTo>
                  <a:pt x="57149" y="371475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8924542" y="2523447"/>
            <a:ext cx="293878" cy="457200"/>
          </a:xfrm>
          <a:custGeom>
            <a:avLst/>
            <a:gdLst/>
            <a:ahLst/>
            <a:cxnLst/>
            <a:rect l="l" t="t" r="r" b="b"/>
            <a:pathLst>
              <a:path w="293878" h="457200">
                <a:moveTo>
                  <a:pt x="48995" y="130558"/>
                </a:moveTo>
                <a:cubicBezTo>
                  <a:pt x="48995" y="85442"/>
                  <a:pt x="85539" y="48898"/>
                  <a:pt x="130655" y="48898"/>
                </a:cubicBezTo>
                <a:lnTo>
                  <a:pt x="163320" y="48898"/>
                </a:lnTo>
                <a:cubicBezTo>
                  <a:pt x="208439" y="48898"/>
                  <a:pt x="244979" y="85442"/>
                  <a:pt x="244979" y="130558"/>
                </a:cubicBezTo>
                <a:lnTo>
                  <a:pt x="244979" y="135253"/>
                </a:lnTo>
                <a:cubicBezTo>
                  <a:pt x="244979" y="159855"/>
                  <a:pt x="232731" y="182821"/>
                  <a:pt x="212212" y="196399"/>
                </a:cubicBezTo>
                <a:lnTo>
                  <a:pt x="158826" y="232024"/>
                </a:lnTo>
                <a:cubicBezTo>
                  <a:pt x="136165" y="247130"/>
                  <a:pt x="122488" y="272651"/>
                  <a:pt x="122488" y="300005"/>
                </a:cubicBezTo>
                <a:lnTo>
                  <a:pt x="122488" y="302049"/>
                </a:lnTo>
                <a:cubicBezTo>
                  <a:pt x="122488" y="315623"/>
                  <a:pt x="133412" y="326546"/>
                  <a:pt x="146986" y="326546"/>
                </a:cubicBezTo>
                <a:cubicBezTo>
                  <a:pt x="160563" y="326546"/>
                  <a:pt x="171484" y="315623"/>
                  <a:pt x="171484" y="302049"/>
                </a:cubicBezTo>
                <a:lnTo>
                  <a:pt x="171484" y="300005"/>
                </a:lnTo>
                <a:cubicBezTo>
                  <a:pt x="171484" y="289083"/>
                  <a:pt x="176894" y="278874"/>
                  <a:pt x="185978" y="272852"/>
                </a:cubicBezTo>
                <a:lnTo>
                  <a:pt x="239364" y="237227"/>
                </a:lnTo>
                <a:cubicBezTo>
                  <a:pt x="273456" y="214463"/>
                  <a:pt x="293872" y="176287"/>
                  <a:pt x="293872" y="135354"/>
                </a:cubicBezTo>
                <a:lnTo>
                  <a:pt x="293872" y="130659"/>
                </a:lnTo>
                <a:cubicBezTo>
                  <a:pt x="293872" y="58490"/>
                  <a:pt x="235382" y="0"/>
                  <a:pt x="163214" y="0"/>
                </a:cubicBezTo>
                <a:lnTo>
                  <a:pt x="130549" y="0"/>
                </a:lnTo>
                <a:cubicBezTo>
                  <a:pt x="58485" y="-101"/>
                  <a:pt x="-6" y="58389"/>
                  <a:pt x="-6" y="130553"/>
                </a:cubicBezTo>
                <a:cubicBezTo>
                  <a:pt x="-6" y="144128"/>
                  <a:pt x="10918" y="155050"/>
                  <a:pt x="24492" y="155050"/>
                </a:cubicBezTo>
                <a:cubicBezTo>
                  <a:pt x="38069" y="155050"/>
                  <a:pt x="48989" y="144128"/>
                  <a:pt x="48989" y="130553"/>
                </a:cubicBezTo>
                <a:lnTo>
                  <a:pt x="48995" y="130558"/>
                </a:lnTo>
                <a:moveTo>
                  <a:pt x="146989" y="457200"/>
                </a:moveTo>
                <a:cubicBezTo>
                  <a:pt x="165030" y="457200"/>
                  <a:pt x="179653" y="442574"/>
                  <a:pt x="179653" y="424538"/>
                </a:cubicBezTo>
                <a:cubicBezTo>
                  <a:pt x="179653" y="406497"/>
                  <a:pt x="165030" y="391875"/>
                  <a:pt x="146989" y="391875"/>
                </a:cubicBezTo>
                <a:cubicBezTo>
                  <a:pt x="128948" y="391875"/>
                  <a:pt x="114324" y="406501"/>
                  <a:pt x="114324" y="424538"/>
                </a:cubicBezTo>
                <a:cubicBezTo>
                  <a:pt x="114324" y="442579"/>
                  <a:pt x="128948" y="457200"/>
                  <a:pt x="146989" y="457200"/>
                </a:cubicBezTo>
                <a:lnTo>
                  <a:pt x="146989" y="45720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10772135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505464" y="289560"/>
            <a:ext cx="11214099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Research Questions &amp; Hypotheses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507996" y="4760235"/>
            <a:ext cx="4771390" cy="1178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Base Level: Measurable Variables and Expected Directionality</a:t>
            </a:r>
            <a:endParaRPr lang="en-US" sz="1300" dirty="0"/>
          </a:p>
          <a:p>
            <a:pPr algn="r" marL="142875" indent="0">
              <a:lnSpc>
                <a:spcPct val="90000"/>
              </a:lnSpc>
              <a:buNone/>
            </a:pPr>
            <a:r>
              <a:rPr lang="en-US" sz="1105" b="1" dirty="0">
                <a:solidFill>
                  <a:srgbClr val="FFFFFF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Measurable variables and expected directionality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284102" y="3398511"/>
            <a:ext cx="4771390" cy="1178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Middle Level: Secondary Questions and Hypotheses</a:t>
            </a:r>
            <a:endParaRPr lang="en-US" sz="1300" dirty="0"/>
          </a:p>
          <a:p>
            <a:pPr algn="r" marL="142875" indent="0">
              <a:lnSpc>
                <a:spcPct val="90000"/>
              </a:lnSpc>
              <a:buNone/>
            </a:pPr>
            <a:r>
              <a:rPr lang="en-US" sz="1105" b="1" dirty="0">
                <a:solidFill>
                  <a:srgbClr val="FFFFFF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Secondary questions and hypotheses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938373" y="2015147"/>
            <a:ext cx="4771390" cy="1178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marL="0" indent="0">
              <a:lnSpc>
                <a:spcPct val="9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Top Level: Primary Research Question</a:t>
            </a:r>
            <a:endParaRPr lang="en-US" sz="1300" dirty="0"/>
          </a:p>
          <a:p>
            <a:pPr algn="r" marL="142875" indent="0">
              <a:lnSpc>
                <a:spcPct val="90000"/>
              </a:lnSpc>
              <a:buNone/>
            </a:pPr>
            <a:r>
              <a:rPr lang="en-US" sz="1105" b="1" dirty="0">
                <a:solidFill>
                  <a:srgbClr val="FFFFFF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Primary research question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413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2"/>
            <a:ext cx="12198346" cy="6857978"/>
          </a:xfrm>
          <a:custGeom>
            <a:avLst/>
            <a:gdLst/>
            <a:ahLst/>
            <a:cxnLst/>
            <a:rect l="l" t="t" r="r" b="b"/>
            <a:pathLst>
              <a:path w="12198346" h="6857978">
                <a:moveTo>
                  <a:pt x="4260882" y="6850091"/>
                </a:moveTo>
                <a:lnTo>
                  <a:pt x="4260882" y="6851669"/>
                </a:lnTo>
                <a:lnTo>
                  <a:pt x="4267225" y="6851669"/>
                </a:lnTo>
                <a:lnTo>
                  <a:pt x="4267225" y="6850091"/>
                </a:lnTo>
                <a:lnTo>
                  <a:pt x="4260882" y="6850091"/>
                </a:lnTo>
                <a:moveTo>
                  <a:pt x="4267225" y="6248372"/>
                </a:moveTo>
                <a:lnTo>
                  <a:pt x="4267225" y="6248372"/>
                </a:lnTo>
                <a:lnTo>
                  <a:pt x="4273569" y="6248372"/>
                </a:lnTo>
                <a:lnTo>
                  <a:pt x="4273569" y="6845428"/>
                </a:lnTo>
                <a:lnTo>
                  <a:pt x="4870434" y="6845428"/>
                </a:lnTo>
                <a:lnTo>
                  <a:pt x="4870434" y="6851737"/>
                </a:lnTo>
                <a:lnTo>
                  <a:pt x="4876777" y="6851737"/>
                </a:lnTo>
                <a:lnTo>
                  <a:pt x="4876777" y="6845428"/>
                </a:lnTo>
                <a:lnTo>
                  <a:pt x="4870434" y="6845428"/>
                </a:lnTo>
                <a:lnTo>
                  <a:pt x="4870434" y="6248372"/>
                </a:lnTo>
                <a:lnTo>
                  <a:pt x="4883120" y="6248372"/>
                </a:lnTo>
                <a:lnTo>
                  <a:pt x="4883120" y="6845428"/>
                </a:lnTo>
                <a:lnTo>
                  <a:pt x="5479985" y="6845428"/>
                </a:lnTo>
                <a:lnTo>
                  <a:pt x="5479985" y="6851737"/>
                </a:lnTo>
                <a:lnTo>
                  <a:pt x="5486328" y="6851737"/>
                </a:lnTo>
                <a:lnTo>
                  <a:pt x="5486328" y="6845428"/>
                </a:lnTo>
                <a:lnTo>
                  <a:pt x="5479985" y="6845428"/>
                </a:lnTo>
                <a:lnTo>
                  <a:pt x="5479985" y="6248372"/>
                </a:lnTo>
                <a:lnTo>
                  <a:pt x="5492671" y="6248372"/>
                </a:lnTo>
                <a:lnTo>
                  <a:pt x="5492671" y="6845428"/>
                </a:lnTo>
                <a:lnTo>
                  <a:pt x="6089536" y="6845428"/>
                </a:lnTo>
                <a:lnTo>
                  <a:pt x="6089536" y="6851737"/>
                </a:lnTo>
                <a:lnTo>
                  <a:pt x="6095880" y="6851737"/>
                </a:lnTo>
                <a:lnTo>
                  <a:pt x="6095880" y="6850160"/>
                </a:lnTo>
                <a:lnTo>
                  <a:pt x="6095880" y="6845428"/>
                </a:lnTo>
                <a:lnTo>
                  <a:pt x="6089536" y="6845428"/>
                </a:lnTo>
                <a:lnTo>
                  <a:pt x="6089536" y="6248372"/>
                </a:lnTo>
                <a:lnTo>
                  <a:pt x="6095880" y="6248372"/>
                </a:lnTo>
                <a:lnTo>
                  <a:pt x="6095880" y="6248372"/>
                </a:lnTo>
                <a:lnTo>
                  <a:pt x="5492671" y="6248372"/>
                </a:lnTo>
                <a:lnTo>
                  <a:pt x="5486328" y="6248372"/>
                </a:lnTo>
                <a:lnTo>
                  <a:pt x="4883120" y="6248372"/>
                </a:lnTo>
                <a:lnTo>
                  <a:pt x="4876777" y="6248372"/>
                </a:lnTo>
                <a:lnTo>
                  <a:pt x="4273568" y="6248372"/>
                </a:lnTo>
                <a:lnTo>
                  <a:pt x="4267225" y="6248372"/>
                </a:lnTo>
                <a:moveTo>
                  <a:pt x="1212881" y="6240554"/>
                </a:moveTo>
                <a:lnTo>
                  <a:pt x="1212881" y="6242200"/>
                </a:lnTo>
                <a:lnTo>
                  <a:pt x="1219225" y="6242200"/>
                </a:lnTo>
                <a:lnTo>
                  <a:pt x="1219225" y="6240554"/>
                </a:lnTo>
                <a:lnTo>
                  <a:pt x="1212881" y="6240554"/>
                </a:lnTo>
                <a:moveTo>
                  <a:pt x="1219225" y="5638767"/>
                </a:moveTo>
                <a:lnTo>
                  <a:pt x="1219225" y="5643499"/>
                </a:lnTo>
                <a:lnTo>
                  <a:pt x="1225568" y="5643499"/>
                </a:lnTo>
                <a:lnTo>
                  <a:pt x="1225568" y="6235891"/>
                </a:lnTo>
                <a:lnTo>
                  <a:pt x="1822433" y="6235891"/>
                </a:lnTo>
                <a:lnTo>
                  <a:pt x="1822433" y="6242132"/>
                </a:lnTo>
                <a:lnTo>
                  <a:pt x="1828776" y="6242132"/>
                </a:lnTo>
                <a:lnTo>
                  <a:pt x="1828776" y="6235891"/>
                </a:lnTo>
                <a:lnTo>
                  <a:pt x="1822433" y="6235891"/>
                </a:lnTo>
                <a:lnTo>
                  <a:pt x="1822433" y="5643499"/>
                </a:lnTo>
                <a:lnTo>
                  <a:pt x="1835119" y="5643499"/>
                </a:lnTo>
                <a:lnTo>
                  <a:pt x="1835119" y="6235891"/>
                </a:lnTo>
                <a:lnTo>
                  <a:pt x="2431984" y="6235891"/>
                </a:lnTo>
                <a:lnTo>
                  <a:pt x="2431984" y="6242132"/>
                </a:lnTo>
                <a:lnTo>
                  <a:pt x="2438327" y="6242132"/>
                </a:lnTo>
                <a:lnTo>
                  <a:pt x="2438327" y="6235891"/>
                </a:lnTo>
                <a:lnTo>
                  <a:pt x="2431984" y="6235891"/>
                </a:lnTo>
                <a:lnTo>
                  <a:pt x="2431984" y="5643499"/>
                </a:lnTo>
                <a:lnTo>
                  <a:pt x="2444670" y="5643499"/>
                </a:lnTo>
                <a:lnTo>
                  <a:pt x="2444670" y="6235891"/>
                </a:lnTo>
                <a:lnTo>
                  <a:pt x="3041536" y="6235891"/>
                </a:lnTo>
                <a:lnTo>
                  <a:pt x="3041536" y="6242132"/>
                </a:lnTo>
                <a:lnTo>
                  <a:pt x="3047879" y="6242132"/>
                </a:lnTo>
                <a:lnTo>
                  <a:pt x="3047879" y="6235891"/>
                </a:lnTo>
                <a:lnTo>
                  <a:pt x="3041536" y="6235891"/>
                </a:lnTo>
                <a:lnTo>
                  <a:pt x="3041536" y="5643499"/>
                </a:lnTo>
                <a:lnTo>
                  <a:pt x="3054222" y="5643499"/>
                </a:lnTo>
                <a:lnTo>
                  <a:pt x="3054222" y="6235891"/>
                </a:lnTo>
                <a:lnTo>
                  <a:pt x="3651087" y="6235891"/>
                </a:lnTo>
                <a:lnTo>
                  <a:pt x="3651087" y="6242132"/>
                </a:lnTo>
                <a:lnTo>
                  <a:pt x="3657430" y="6242132"/>
                </a:lnTo>
                <a:lnTo>
                  <a:pt x="3657430" y="6238840"/>
                </a:lnTo>
                <a:lnTo>
                  <a:pt x="3657430" y="6238840"/>
                </a:lnTo>
                <a:lnTo>
                  <a:pt x="3657430" y="6235891"/>
                </a:lnTo>
                <a:lnTo>
                  <a:pt x="3651087" y="6235891"/>
                </a:lnTo>
                <a:lnTo>
                  <a:pt x="3651087" y="5643499"/>
                </a:lnTo>
                <a:lnTo>
                  <a:pt x="3663773" y="5643499"/>
                </a:lnTo>
                <a:lnTo>
                  <a:pt x="3663773" y="6235891"/>
                </a:lnTo>
                <a:lnTo>
                  <a:pt x="4260638" y="6235891"/>
                </a:lnTo>
                <a:lnTo>
                  <a:pt x="4260638" y="6238840"/>
                </a:lnTo>
                <a:lnTo>
                  <a:pt x="4266981" y="6238840"/>
                </a:lnTo>
                <a:lnTo>
                  <a:pt x="4266981" y="6242132"/>
                </a:lnTo>
                <a:lnTo>
                  <a:pt x="4266981" y="6242132"/>
                </a:lnTo>
                <a:lnTo>
                  <a:pt x="4266981" y="6235891"/>
                </a:lnTo>
                <a:lnTo>
                  <a:pt x="4260638" y="6235891"/>
                </a:lnTo>
                <a:lnTo>
                  <a:pt x="4260638" y="5643499"/>
                </a:lnTo>
                <a:lnTo>
                  <a:pt x="4273324" y="5643499"/>
                </a:lnTo>
                <a:lnTo>
                  <a:pt x="4273324" y="6235891"/>
                </a:lnTo>
                <a:lnTo>
                  <a:pt x="4870190" y="6235891"/>
                </a:lnTo>
                <a:lnTo>
                  <a:pt x="4870190" y="6242132"/>
                </a:lnTo>
                <a:lnTo>
                  <a:pt x="4876533" y="6242132"/>
                </a:lnTo>
                <a:lnTo>
                  <a:pt x="4876533" y="6235891"/>
                </a:lnTo>
                <a:lnTo>
                  <a:pt x="4870190" y="6235891"/>
                </a:lnTo>
                <a:lnTo>
                  <a:pt x="4870190" y="5643499"/>
                </a:lnTo>
                <a:lnTo>
                  <a:pt x="4882876" y="5643499"/>
                </a:lnTo>
                <a:lnTo>
                  <a:pt x="4882876" y="6235891"/>
                </a:lnTo>
                <a:lnTo>
                  <a:pt x="5479741" y="6235891"/>
                </a:lnTo>
                <a:lnTo>
                  <a:pt x="5479741" y="6242132"/>
                </a:lnTo>
                <a:lnTo>
                  <a:pt x="5486084" y="6242132"/>
                </a:lnTo>
                <a:lnTo>
                  <a:pt x="5486084" y="6235891"/>
                </a:lnTo>
                <a:lnTo>
                  <a:pt x="5479741" y="6235891"/>
                </a:lnTo>
                <a:lnTo>
                  <a:pt x="5479741" y="5643499"/>
                </a:lnTo>
                <a:lnTo>
                  <a:pt x="5492427" y="5643499"/>
                </a:lnTo>
                <a:lnTo>
                  <a:pt x="5492427" y="6235891"/>
                </a:lnTo>
                <a:lnTo>
                  <a:pt x="6089292" y="6235891"/>
                </a:lnTo>
                <a:lnTo>
                  <a:pt x="6089292" y="6242132"/>
                </a:lnTo>
                <a:lnTo>
                  <a:pt x="6095635" y="6242132"/>
                </a:lnTo>
                <a:lnTo>
                  <a:pt x="6095635" y="6238840"/>
                </a:lnTo>
                <a:lnTo>
                  <a:pt x="6095635" y="6235891"/>
                </a:lnTo>
                <a:lnTo>
                  <a:pt x="6089292" y="6235891"/>
                </a:lnTo>
                <a:lnTo>
                  <a:pt x="6089292" y="5643499"/>
                </a:lnTo>
                <a:lnTo>
                  <a:pt x="6101978" y="5643499"/>
                </a:lnTo>
                <a:lnTo>
                  <a:pt x="6101978" y="6235891"/>
                </a:lnTo>
                <a:lnTo>
                  <a:pt x="6698844" y="6235891"/>
                </a:lnTo>
                <a:lnTo>
                  <a:pt x="6698844" y="6238840"/>
                </a:lnTo>
                <a:lnTo>
                  <a:pt x="6705187" y="6238840"/>
                </a:lnTo>
                <a:lnTo>
                  <a:pt x="6705187" y="6235891"/>
                </a:lnTo>
                <a:lnTo>
                  <a:pt x="6698844" y="6235891"/>
                </a:lnTo>
                <a:lnTo>
                  <a:pt x="6698844" y="5643499"/>
                </a:lnTo>
                <a:lnTo>
                  <a:pt x="6711530" y="5643499"/>
                </a:lnTo>
                <a:lnTo>
                  <a:pt x="6711530" y="6235891"/>
                </a:lnTo>
                <a:lnTo>
                  <a:pt x="7308395" y="6235891"/>
                </a:lnTo>
                <a:lnTo>
                  <a:pt x="7308395" y="6242132"/>
                </a:lnTo>
                <a:lnTo>
                  <a:pt x="7314738" y="6242132"/>
                </a:lnTo>
                <a:lnTo>
                  <a:pt x="7314738" y="6235891"/>
                </a:lnTo>
                <a:lnTo>
                  <a:pt x="7308395" y="6235891"/>
                </a:lnTo>
                <a:lnTo>
                  <a:pt x="7308395" y="5643499"/>
                </a:lnTo>
                <a:lnTo>
                  <a:pt x="7321081" y="5643499"/>
                </a:lnTo>
                <a:lnTo>
                  <a:pt x="7321081" y="6235891"/>
                </a:lnTo>
                <a:lnTo>
                  <a:pt x="7917946" y="6235891"/>
                </a:lnTo>
                <a:lnTo>
                  <a:pt x="7917946" y="6242132"/>
                </a:lnTo>
                <a:lnTo>
                  <a:pt x="7924289" y="6242132"/>
                </a:lnTo>
                <a:lnTo>
                  <a:pt x="7924289" y="6235891"/>
                </a:lnTo>
                <a:lnTo>
                  <a:pt x="7917946" y="6235891"/>
                </a:lnTo>
                <a:lnTo>
                  <a:pt x="7917946" y="5643499"/>
                </a:lnTo>
                <a:lnTo>
                  <a:pt x="7930632" y="5643499"/>
                </a:lnTo>
                <a:lnTo>
                  <a:pt x="7930632" y="6235891"/>
                </a:lnTo>
                <a:lnTo>
                  <a:pt x="8527498" y="6235891"/>
                </a:lnTo>
                <a:lnTo>
                  <a:pt x="8527498" y="6242132"/>
                </a:lnTo>
                <a:lnTo>
                  <a:pt x="8533841" y="6242132"/>
                </a:lnTo>
                <a:lnTo>
                  <a:pt x="8533841" y="6235891"/>
                </a:lnTo>
                <a:lnTo>
                  <a:pt x="8527498" y="6235891"/>
                </a:lnTo>
                <a:lnTo>
                  <a:pt x="8527498" y="5643499"/>
                </a:lnTo>
                <a:lnTo>
                  <a:pt x="8540184" y="5643499"/>
                </a:lnTo>
                <a:lnTo>
                  <a:pt x="8540184" y="6235891"/>
                </a:lnTo>
                <a:lnTo>
                  <a:pt x="9137049" y="6235891"/>
                </a:lnTo>
                <a:lnTo>
                  <a:pt x="9137049" y="6242132"/>
                </a:lnTo>
                <a:lnTo>
                  <a:pt x="9143392" y="6242132"/>
                </a:lnTo>
                <a:lnTo>
                  <a:pt x="9143392" y="6235891"/>
                </a:lnTo>
                <a:lnTo>
                  <a:pt x="9137049" y="6235891"/>
                </a:lnTo>
                <a:lnTo>
                  <a:pt x="9137049" y="5643499"/>
                </a:lnTo>
                <a:lnTo>
                  <a:pt x="9149735" y="5643499"/>
                </a:lnTo>
                <a:lnTo>
                  <a:pt x="9149735" y="6235891"/>
                </a:lnTo>
                <a:lnTo>
                  <a:pt x="9746600" y="6235891"/>
                </a:lnTo>
                <a:lnTo>
                  <a:pt x="9746600" y="6242132"/>
                </a:lnTo>
                <a:lnTo>
                  <a:pt x="9752943" y="6242132"/>
                </a:lnTo>
                <a:lnTo>
                  <a:pt x="9752943" y="6235891"/>
                </a:lnTo>
                <a:lnTo>
                  <a:pt x="9746600" y="6235891"/>
                </a:lnTo>
                <a:lnTo>
                  <a:pt x="9746600" y="5643499"/>
                </a:lnTo>
                <a:lnTo>
                  <a:pt x="9759286" y="5643499"/>
                </a:lnTo>
                <a:lnTo>
                  <a:pt x="9759286" y="6235891"/>
                </a:lnTo>
                <a:lnTo>
                  <a:pt x="10356152" y="6235891"/>
                </a:lnTo>
                <a:lnTo>
                  <a:pt x="10356152" y="6242132"/>
                </a:lnTo>
                <a:lnTo>
                  <a:pt x="10362495" y="6242132"/>
                </a:lnTo>
                <a:lnTo>
                  <a:pt x="10362495" y="6240486"/>
                </a:lnTo>
                <a:lnTo>
                  <a:pt x="10362495" y="6235891"/>
                </a:lnTo>
                <a:lnTo>
                  <a:pt x="10356152" y="6235891"/>
                </a:lnTo>
                <a:lnTo>
                  <a:pt x="10356152" y="5643499"/>
                </a:lnTo>
                <a:lnTo>
                  <a:pt x="10362495" y="5643499"/>
                </a:lnTo>
                <a:lnTo>
                  <a:pt x="10362495" y="5638767"/>
                </a:lnTo>
                <a:lnTo>
                  <a:pt x="9759286" y="5638767"/>
                </a:lnTo>
                <a:lnTo>
                  <a:pt x="9752943" y="5638767"/>
                </a:lnTo>
                <a:lnTo>
                  <a:pt x="9149735" y="5638767"/>
                </a:lnTo>
                <a:lnTo>
                  <a:pt x="9143392" y="5638767"/>
                </a:lnTo>
                <a:lnTo>
                  <a:pt x="8540184" y="5638767"/>
                </a:lnTo>
                <a:lnTo>
                  <a:pt x="8533840" y="5638767"/>
                </a:lnTo>
                <a:lnTo>
                  <a:pt x="7930632" y="5638767"/>
                </a:lnTo>
                <a:lnTo>
                  <a:pt x="7924289" y="5638767"/>
                </a:lnTo>
                <a:lnTo>
                  <a:pt x="7321081" y="5638767"/>
                </a:lnTo>
                <a:lnTo>
                  <a:pt x="7314738" y="5638767"/>
                </a:lnTo>
                <a:lnTo>
                  <a:pt x="6711529" y="5638767"/>
                </a:lnTo>
                <a:lnTo>
                  <a:pt x="6705186" y="5638767"/>
                </a:lnTo>
                <a:lnTo>
                  <a:pt x="6101978" y="5638767"/>
                </a:lnTo>
                <a:lnTo>
                  <a:pt x="6095635" y="5638767"/>
                </a:lnTo>
                <a:lnTo>
                  <a:pt x="5492426" y="5638767"/>
                </a:lnTo>
                <a:lnTo>
                  <a:pt x="5486083" y="5638767"/>
                </a:lnTo>
                <a:lnTo>
                  <a:pt x="4882875" y="5638767"/>
                </a:lnTo>
                <a:lnTo>
                  <a:pt x="4876532" y="5638767"/>
                </a:lnTo>
                <a:lnTo>
                  <a:pt x="4273324" y="5638767"/>
                </a:lnTo>
                <a:lnTo>
                  <a:pt x="4266980" y="5638767"/>
                </a:lnTo>
                <a:lnTo>
                  <a:pt x="3663772" y="5638767"/>
                </a:lnTo>
                <a:lnTo>
                  <a:pt x="3657429" y="5638767"/>
                </a:lnTo>
                <a:lnTo>
                  <a:pt x="3054221" y="5638767"/>
                </a:lnTo>
                <a:lnTo>
                  <a:pt x="3047878" y="5638767"/>
                </a:lnTo>
                <a:lnTo>
                  <a:pt x="3047878" y="5638767"/>
                </a:lnTo>
                <a:lnTo>
                  <a:pt x="2444669" y="5638767"/>
                </a:lnTo>
                <a:lnTo>
                  <a:pt x="2438326" y="5638767"/>
                </a:lnTo>
                <a:lnTo>
                  <a:pt x="2438326" y="5638767"/>
                </a:lnTo>
                <a:lnTo>
                  <a:pt x="1835118" y="5638767"/>
                </a:lnTo>
                <a:lnTo>
                  <a:pt x="1828775" y="5638767"/>
                </a:lnTo>
                <a:lnTo>
                  <a:pt x="1828775" y="5638767"/>
                </a:lnTo>
                <a:lnTo>
                  <a:pt x="1225567" y="5638767"/>
                </a:lnTo>
                <a:lnTo>
                  <a:pt x="1219223" y="5638767"/>
                </a:lnTo>
                <a:lnTo>
                  <a:pt x="1219225" y="5638767"/>
                </a:lnTo>
                <a:moveTo>
                  <a:pt x="3651209" y="5630949"/>
                </a:moveTo>
                <a:lnTo>
                  <a:pt x="3651209" y="5632389"/>
                </a:lnTo>
                <a:lnTo>
                  <a:pt x="3657552" y="5632389"/>
                </a:lnTo>
                <a:lnTo>
                  <a:pt x="3657552" y="5630949"/>
                </a:lnTo>
                <a:lnTo>
                  <a:pt x="3651209" y="5630949"/>
                </a:lnTo>
                <a:moveTo>
                  <a:pt x="11588795" y="5029161"/>
                </a:moveTo>
                <a:lnTo>
                  <a:pt x="11588795" y="5625942"/>
                </a:lnTo>
                <a:lnTo>
                  <a:pt x="12185660" y="5625942"/>
                </a:lnTo>
                <a:lnTo>
                  <a:pt x="12185660" y="5632389"/>
                </a:lnTo>
                <a:lnTo>
                  <a:pt x="12192003" y="5632389"/>
                </a:lnTo>
                <a:lnTo>
                  <a:pt x="12192003" y="5625942"/>
                </a:lnTo>
                <a:lnTo>
                  <a:pt x="12185660" y="5625942"/>
                </a:lnTo>
                <a:lnTo>
                  <a:pt x="12185660" y="5029161"/>
                </a:lnTo>
                <a:lnTo>
                  <a:pt x="11588795" y="5029161"/>
                </a:lnTo>
                <a:moveTo>
                  <a:pt x="10979121" y="5029161"/>
                </a:moveTo>
                <a:lnTo>
                  <a:pt x="10979121" y="5625942"/>
                </a:lnTo>
                <a:lnTo>
                  <a:pt x="11575986" y="5625942"/>
                </a:lnTo>
                <a:lnTo>
                  <a:pt x="11575986" y="5632389"/>
                </a:lnTo>
                <a:lnTo>
                  <a:pt x="11582330" y="5632389"/>
                </a:lnTo>
                <a:lnTo>
                  <a:pt x="11582330" y="5625942"/>
                </a:lnTo>
                <a:lnTo>
                  <a:pt x="11575986" y="5625942"/>
                </a:lnTo>
                <a:lnTo>
                  <a:pt x="11575986" y="5029161"/>
                </a:lnTo>
                <a:lnTo>
                  <a:pt x="10979121" y="5029161"/>
                </a:lnTo>
                <a:moveTo>
                  <a:pt x="10369570" y="5029161"/>
                </a:moveTo>
                <a:lnTo>
                  <a:pt x="10369570" y="5625942"/>
                </a:lnTo>
                <a:lnTo>
                  <a:pt x="10966435" y="5625942"/>
                </a:lnTo>
                <a:lnTo>
                  <a:pt x="10966435" y="5629234"/>
                </a:lnTo>
                <a:lnTo>
                  <a:pt x="10972778" y="5629234"/>
                </a:lnTo>
                <a:lnTo>
                  <a:pt x="10972778" y="5625942"/>
                </a:lnTo>
                <a:lnTo>
                  <a:pt x="10966435" y="5625942"/>
                </a:lnTo>
                <a:lnTo>
                  <a:pt x="10966435" y="5029161"/>
                </a:lnTo>
                <a:lnTo>
                  <a:pt x="10369570" y="5029161"/>
                </a:lnTo>
                <a:moveTo>
                  <a:pt x="9759897" y="5029161"/>
                </a:moveTo>
                <a:lnTo>
                  <a:pt x="9759897" y="5625942"/>
                </a:lnTo>
                <a:lnTo>
                  <a:pt x="10356762" y="5625942"/>
                </a:lnTo>
                <a:lnTo>
                  <a:pt x="10356762" y="5632389"/>
                </a:lnTo>
                <a:lnTo>
                  <a:pt x="10363105" y="5632389"/>
                </a:lnTo>
                <a:lnTo>
                  <a:pt x="10363105" y="5629303"/>
                </a:lnTo>
                <a:lnTo>
                  <a:pt x="10363105" y="5626011"/>
                </a:lnTo>
                <a:lnTo>
                  <a:pt x="10356762" y="5626011"/>
                </a:lnTo>
                <a:lnTo>
                  <a:pt x="10356762" y="5029230"/>
                </a:lnTo>
                <a:lnTo>
                  <a:pt x="9759897" y="5029161"/>
                </a:lnTo>
                <a:moveTo>
                  <a:pt x="9150345" y="5029161"/>
                </a:moveTo>
                <a:lnTo>
                  <a:pt x="9150345" y="5625942"/>
                </a:lnTo>
                <a:lnTo>
                  <a:pt x="9747210" y="5625942"/>
                </a:lnTo>
                <a:lnTo>
                  <a:pt x="9747210" y="5632389"/>
                </a:lnTo>
                <a:lnTo>
                  <a:pt x="9753554" y="5632389"/>
                </a:lnTo>
                <a:lnTo>
                  <a:pt x="9753554" y="5625942"/>
                </a:lnTo>
                <a:lnTo>
                  <a:pt x="9747210" y="5625942"/>
                </a:lnTo>
                <a:lnTo>
                  <a:pt x="9747210" y="5029161"/>
                </a:lnTo>
                <a:lnTo>
                  <a:pt x="9150345" y="5029161"/>
                </a:lnTo>
                <a:moveTo>
                  <a:pt x="8540794" y="5029161"/>
                </a:moveTo>
                <a:lnTo>
                  <a:pt x="8540794" y="5625942"/>
                </a:lnTo>
                <a:lnTo>
                  <a:pt x="9137659" y="5625942"/>
                </a:lnTo>
                <a:lnTo>
                  <a:pt x="9137659" y="5632389"/>
                </a:lnTo>
                <a:lnTo>
                  <a:pt x="9144002" y="5632389"/>
                </a:lnTo>
                <a:lnTo>
                  <a:pt x="9144002" y="5625942"/>
                </a:lnTo>
                <a:lnTo>
                  <a:pt x="9137659" y="5625942"/>
                </a:lnTo>
                <a:lnTo>
                  <a:pt x="9137659" y="5029161"/>
                </a:lnTo>
                <a:lnTo>
                  <a:pt x="8540794" y="5029161"/>
                </a:lnTo>
                <a:moveTo>
                  <a:pt x="7931121" y="5029161"/>
                </a:moveTo>
                <a:lnTo>
                  <a:pt x="7931121" y="5625942"/>
                </a:lnTo>
                <a:lnTo>
                  <a:pt x="8527986" y="5625942"/>
                </a:lnTo>
                <a:lnTo>
                  <a:pt x="8527986" y="5632389"/>
                </a:lnTo>
                <a:lnTo>
                  <a:pt x="8534329" y="5632389"/>
                </a:lnTo>
                <a:lnTo>
                  <a:pt x="8534329" y="5625942"/>
                </a:lnTo>
                <a:lnTo>
                  <a:pt x="8527986" y="5625942"/>
                </a:lnTo>
                <a:lnTo>
                  <a:pt x="8527986" y="5029161"/>
                </a:lnTo>
                <a:lnTo>
                  <a:pt x="7931121" y="5029161"/>
                </a:lnTo>
                <a:moveTo>
                  <a:pt x="7321569" y="5029161"/>
                </a:moveTo>
                <a:lnTo>
                  <a:pt x="7321569" y="5625942"/>
                </a:lnTo>
                <a:lnTo>
                  <a:pt x="7918434" y="5625942"/>
                </a:lnTo>
                <a:lnTo>
                  <a:pt x="7918434" y="5632389"/>
                </a:lnTo>
                <a:lnTo>
                  <a:pt x="7924778" y="5632389"/>
                </a:lnTo>
                <a:lnTo>
                  <a:pt x="7924778" y="5625942"/>
                </a:lnTo>
                <a:lnTo>
                  <a:pt x="7918434" y="5625942"/>
                </a:lnTo>
                <a:lnTo>
                  <a:pt x="7918434" y="5029161"/>
                </a:lnTo>
                <a:lnTo>
                  <a:pt x="7321569" y="5029161"/>
                </a:lnTo>
                <a:moveTo>
                  <a:pt x="6102345" y="5029161"/>
                </a:moveTo>
                <a:lnTo>
                  <a:pt x="6102345" y="5625942"/>
                </a:lnTo>
                <a:lnTo>
                  <a:pt x="6699210" y="5625942"/>
                </a:lnTo>
                <a:lnTo>
                  <a:pt x="6699210" y="5632389"/>
                </a:lnTo>
                <a:lnTo>
                  <a:pt x="6705553" y="5632389"/>
                </a:lnTo>
                <a:lnTo>
                  <a:pt x="6705553" y="5630949"/>
                </a:lnTo>
                <a:lnTo>
                  <a:pt x="6705553" y="5625942"/>
                </a:lnTo>
                <a:lnTo>
                  <a:pt x="6699210" y="5625942"/>
                </a:lnTo>
                <a:lnTo>
                  <a:pt x="6699210" y="5029161"/>
                </a:lnTo>
                <a:lnTo>
                  <a:pt x="6102345" y="5029161"/>
                </a:lnTo>
                <a:moveTo>
                  <a:pt x="5492793" y="5029161"/>
                </a:moveTo>
                <a:lnTo>
                  <a:pt x="5492793" y="5625942"/>
                </a:lnTo>
                <a:lnTo>
                  <a:pt x="6089658" y="5625942"/>
                </a:lnTo>
                <a:lnTo>
                  <a:pt x="6089658" y="5632389"/>
                </a:lnTo>
                <a:lnTo>
                  <a:pt x="6096001" y="5632389"/>
                </a:lnTo>
                <a:lnTo>
                  <a:pt x="6096001" y="5625942"/>
                </a:lnTo>
                <a:lnTo>
                  <a:pt x="6089658" y="5625942"/>
                </a:lnTo>
                <a:lnTo>
                  <a:pt x="6089658" y="5029161"/>
                </a:lnTo>
                <a:lnTo>
                  <a:pt x="5492793" y="5029161"/>
                </a:lnTo>
                <a:moveTo>
                  <a:pt x="4883120" y="5029161"/>
                </a:moveTo>
                <a:lnTo>
                  <a:pt x="4883120" y="5625942"/>
                </a:lnTo>
                <a:lnTo>
                  <a:pt x="5479985" y="5625942"/>
                </a:lnTo>
                <a:lnTo>
                  <a:pt x="5479985" y="5632389"/>
                </a:lnTo>
                <a:lnTo>
                  <a:pt x="5486328" y="5632389"/>
                </a:lnTo>
                <a:lnTo>
                  <a:pt x="5486328" y="5625942"/>
                </a:lnTo>
                <a:lnTo>
                  <a:pt x="5479985" y="5625942"/>
                </a:lnTo>
                <a:lnTo>
                  <a:pt x="5479985" y="5029161"/>
                </a:lnTo>
                <a:lnTo>
                  <a:pt x="4883120" y="5029161"/>
                </a:lnTo>
                <a:moveTo>
                  <a:pt x="4273569" y="5029161"/>
                </a:moveTo>
                <a:lnTo>
                  <a:pt x="4273569" y="5625942"/>
                </a:lnTo>
                <a:lnTo>
                  <a:pt x="4870434" y="5625942"/>
                </a:lnTo>
                <a:lnTo>
                  <a:pt x="4870434" y="5632389"/>
                </a:lnTo>
                <a:lnTo>
                  <a:pt x="4876777" y="5632389"/>
                </a:lnTo>
                <a:lnTo>
                  <a:pt x="4876777" y="5625942"/>
                </a:lnTo>
                <a:lnTo>
                  <a:pt x="4870434" y="5625942"/>
                </a:lnTo>
                <a:lnTo>
                  <a:pt x="4870434" y="5029161"/>
                </a:lnTo>
                <a:lnTo>
                  <a:pt x="4273569" y="5029161"/>
                </a:lnTo>
                <a:moveTo>
                  <a:pt x="3663895" y="5029161"/>
                </a:moveTo>
                <a:lnTo>
                  <a:pt x="3663895" y="5625942"/>
                </a:lnTo>
                <a:lnTo>
                  <a:pt x="4260760" y="5625942"/>
                </a:lnTo>
                <a:lnTo>
                  <a:pt x="4260760" y="5632389"/>
                </a:lnTo>
                <a:lnTo>
                  <a:pt x="4267103" y="5632389"/>
                </a:lnTo>
                <a:lnTo>
                  <a:pt x="4267103" y="5625942"/>
                </a:lnTo>
                <a:lnTo>
                  <a:pt x="4260760" y="5625942"/>
                </a:lnTo>
                <a:lnTo>
                  <a:pt x="4260760" y="5029161"/>
                </a:lnTo>
                <a:lnTo>
                  <a:pt x="3663895" y="5029161"/>
                </a:lnTo>
                <a:moveTo>
                  <a:pt x="2444793" y="5029161"/>
                </a:moveTo>
                <a:lnTo>
                  <a:pt x="2444793" y="5625942"/>
                </a:lnTo>
                <a:lnTo>
                  <a:pt x="3041658" y="5625942"/>
                </a:lnTo>
                <a:lnTo>
                  <a:pt x="3041658" y="5632389"/>
                </a:lnTo>
                <a:lnTo>
                  <a:pt x="3048001" y="5632389"/>
                </a:lnTo>
                <a:lnTo>
                  <a:pt x="3048001" y="5625942"/>
                </a:lnTo>
                <a:lnTo>
                  <a:pt x="3041658" y="5625942"/>
                </a:lnTo>
                <a:lnTo>
                  <a:pt x="3041658" y="5029161"/>
                </a:lnTo>
                <a:lnTo>
                  <a:pt x="2444793" y="5029161"/>
                </a:lnTo>
                <a:moveTo>
                  <a:pt x="1835119" y="5029161"/>
                </a:moveTo>
                <a:lnTo>
                  <a:pt x="1835119" y="5625942"/>
                </a:lnTo>
                <a:lnTo>
                  <a:pt x="2431984" y="5625942"/>
                </a:lnTo>
                <a:lnTo>
                  <a:pt x="2431984" y="5632389"/>
                </a:lnTo>
                <a:lnTo>
                  <a:pt x="2438327" y="5632389"/>
                </a:lnTo>
                <a:lnTo>
                  <a:pt x="2438327" y="5625942"/>
                </a:lnTo>
                <a:lnTo>
                  <a:pt x="2431984" y="5625942"/>
                </a:lnTo>
                <a:lnTo>
                  <a:pt x="2431984" y="5029161"/>
                </a:lnTo>
                <a:lnTo>
                  <a:pt x="1835119" y="5029161"/>
                </a:lnTo>
                <a:moveTo>
                  <a:pt x="1225568" y="5029161"/>
                </a:moveTo>
                <a:lnTo>
                  <a:pt x="1225568" y="5625942"/>
                </a:lnTo>
                <a:lnTo>
                  <a:pt x="1822433" y="5625942"/>
                </a:lnTo>
                <a:lnTo>
                  <a:pt x="1822433" y="5632389"/>
                </a:lnTo>
                <a:lnTo>
                  <a:pt x="1828776" y="5632389"/>
                </a:lnTo>
                <a:lnTo>
                  <a:pt x="1828776" y="5625942"/>
                </a:lnTo>
                <a:lnTo>
                  <a:pt x="1822433" y="5625942"/>
                </a:lnTo>
                <a:lnTo>
                  <a:pt x="1822433" y="5029161"/>
                </a:lnTo>
                <a:lnTo>
                  <a:pt x="1225568" y="5029161"/>
                </a:lnTo>
                <a:moveTo>
                  <a:pt x="616017" y="5029161"/>
                </a:moveTo>
                <a:lnTo>
                  <a:pt x="616017" y="5625942"/>
                </a:lnTo>
                <a:lnTo>
                  <a:pt x="1212882" y="5625942"/>
                </a:lnTo>
                <a:lnTo>
                  <a:pt x="1212882" y="5629234"/>
                </a:lnTo>
                <a:lnTo>
                  <a:pt x="1219225" y="5629234"/>
                </a:lnTo>
                <a:lnTo>
                  <a:pt x="1219225" y="5632320"/>
                </a:lnTo>
                <a:lnTo>
                  <a:pt x="1219225" y="5632320"/>
                </a:lnTo>
                <a:lnTo>
                  <a:pt x="1219225" y="5625874"/>
                </a:lnTo>
                <a:lnTo>
                  <a:pt x="1212882" y="5625874"/>
                </a:lnTo>
                <a:lnTo>
                  <a:pt x="1212882" y="5029092"/>
                </a:lnTo>
                <a:lnTo>
                  <a:pt x="616017" y="5029092"/>
                </a:lnTo>
                <a:lnTo>
                  <a:pt x="616017" y="5029161"/>
                </a:lnTo>
                <a:moveTo>
                  <a:pt x="11588795" y="4419555"/>
                </a:moveTo>
                <a:lnTo>
                  <a:pt x="11588795" y="5016474"/>
                </a:lnTo>
                <a:lnTo>
                  <a:pt x="11588795" y="5016611"/>
                </a:lnTo>
                <a:lnTo>
                  <a:pt x="12185660" y="5016611"/>
                </a:lnTo>
                <a:lnTo>
                  <a:pt x="12185660" y="5016474"/>
                </a:lnTo>
                <a:lnTo>
                  <a:pt x="12185660" y="4419555"/>
                </a:lnTo>
                <a:lnTo>
                  <a:pt x="11588795" y="4419555"/>
                </a:lnTo>
                <a:moveTo>
                  <a:pt x="10979121" y="4419555"/>
                </a:moveTo>
                <a:lnTo>
                  <a:pt x="10979121" y="5016474"/>
                </a:lnTo>
                <a:lnTo>
                  <a:pt x="10979121" y="5016611"/>
                </a:lnTo>
                <a:lnTo>
                  <a:pt x="11575986" y="5016611"/>
                </a:lnTo>
                <a:lnTo>
                  <a:pt x="11575986" y="5016474"/>
                </a:lnTo>
                <a:lnTo>
                  <a:pt x="11575986" y="4419555"/>
                </a:lnTo>
                <a:lnTo>
                  <a:pt x="10979121" y="4419555"/>
                </a:lnTo>
                <a:moveTo>
                  <a:pt x="10369570" y="4419555"/>
                </a:moveTo>
                <a:lnTo>
                  <a:pt x="10369570" y="5016474"/>
                </a:lnTo>
                <a:lnTo>
                  <a:pt x="10369570" y="5016611"/>
                </a:lnTo>
                <a:lnTo>
                  <a:pt x="10966435" y="5016611"/>
                </a:lnTo>
                <a:lnTo>
                  <a:pt x="10966435" y="5016474"/>
                </a:lnTo>
                <a:lnTo>
                  <a:pt x="10966435" y="4419555"/>
                </a:lnTo>
                <a:lnTo>
                  <a:pt x="10369570" y="4419555"/>
                </a:lnTo>
                <a:moveTo>
                  <a:pt x="9759897" y="4419555"/>
                </a:moveTo>
                <a:lnTo>
                  <a:pt x="9759897" y="5016474"/>
                </a:lnTo>
                <a:lnTo>
                  <a:pt x="9759897" y="5016611"/>
                </a:lnTo>
                <a:lnTo>
                  <a:pt x="10356762" y="5016611"/>
                </a:lnTo>
                <a:lnTo>
                  <a:pt x="10356762" y="5016474"/>
                </a:lnTo>
                <a:lnTo>
                  <a:pt x="10356762" y="4419555"/>
                </a:lnTo>
                <a:lnTo>
                  <a:pt x="9759897" y="4419555"/>
                </a:lnTo>
                <a:moveTo>
                  <a:pt x="9150345" y="4419555"/>
                </a:moveTo>
                <a:lnTo>
                  <a:pt x="9150345" y="5016474"/>
                </a:lnTo>
                <a:lnTo>
                  <a:pt x="9150345" y="5016611"/>
                </a:lnTo>
                <a:lnTo>
                  <a:pt x="9747210" y="5016611"/>
                </a:lnTo>
                <a:lnTo>
                  <a:pt x="9747210" y="5016474"/>
                </a:lnTo>
                <a:lnTo>
                  <a:pt x="9747210" y="4419555"/>
                </a:lnTo>
                <a:lnTo>
                  <a:pt x="9150345" y="4419555"/>
                </a:lnTo>
                <a:moveTo>
                  <a:pt x="7931121" y="4419555"/>
                </a:moveTo>
                <a:lnTo>
                  <a:pt x="7931121" y="5016474"/>
                </a:lnTo>
                <a:lnTo>
                  <a:pt x="7931121" y="5016611"/>
                </a:lnTo>
                <a:lnTo>
                  <a:pt x="8527986" y="5016611"/>
                </a:lnTo>
                <a:lnTo>
                  <a:pt x="8527986" y="5016474"/>
                </a:lnTo>
                <a:lnTo>
                  <a:pt x="8527986" y="4419555"/>
                </a:lnTo>
                <a:lnTo>
                  <a:pt x="7931121" y="4419555"/>
                </a:lnTo>
                <a:moveTo>
                  <a:pt x="7321569" y="4419555"/>
                </a:moveTo>
                <a:lnTo>
                  <a:pt x="7321569" y="5016474"/>
                </a:lnTo>
                <a:lnTo>
                  <a:pt x="7321569" y="5016611"/>
                </a:lnTo>
                <a:lnTo>
                  <a:pt x="7918434" y="5016611"/>
                </a:lnTo>
                <a:lnTo>
                  <a:pt x="7918434" y="5016474"/>
                </a:lnTo>
                <a:lnTo>
                  <a:pt x="7918434" y="4419555"/>
                </a:lnTo>
                <a:lnTo>
                  <a:pt x="7321569" y="4419555"/>
                </a:lnTo>
                <a:moveTo>
                  <a:pt x="6711896" y="4419555"/>
                </a:moveTo>
                <a:lnTo>
                  <a:pt x="6711896" y="5016474"/>
                </a:lnTo>
                <a:lnTo>
                  <a:pt x="6711896" y="5016611"/>
                </a:lnTo>
                <a:lnTo>
                  <a:pt x="7308761" y="5016611"/>
                </a:lnTo>
                <a:lnTo>
                  <a:pt x="7308761" y="5016474"/>
                </a:lnTo>
                <a:lnTo>
                  <a:pt x="7308761" y="4419555"/>
                </a:lnTo>
                <a:lnTo>
                  <a:pt x="6711896" y="4419555"/>
                </a:lnTo>
                <a:moveTo>
                  <a:pt x="6102345" y="4419555"/>
                </a:moveTo>
                <a:lnTo>
                  <a:pt x="6102345" y="5016474"/>
                </a:lnTo>
                <a:lnTo>
                  <a:pt x="6102345" y="5016611"/>
                </a:lnTo>
                <a:lnTo>
                  <a:pt x="6699210" y="5016611"/>
                </a:lnTo>
                <a:lnTo>
                  <a:pt x="6699210" y="5016474"/>
                </a:lnTo>
                <a:lnTo>
                  <a:pt x="6699210" y="4419555"/>
                </a:lnTo>
                <a:lnTo>
                  <a:pt x="6102345" y="4419555"/>
                </a:lnTo>
                <a:moveTo>
                  <a:pt x="5492793" y="4419555"/>
                </a:moveTo>
                <a:lnTo>
                  <a:pt x="5492793" y="5016611"/>
                </a:lnTo>
                <a:lnTo>
                  <a:pt x="6089658" y="5016611"/>
                </a:lnTo>
                <a:lnTo>
                  <a:pt x="6089658" y="5016474"/>
                </a:lnTo>
                <a:lnTo>
                  <a:pt x="6089658" y="4419555"/>
                </a:lnTo>
                <a:lnTo>
                  <a:pt x="5492793" y="4419555"/>
                </a:lnTo>
                <a:moveTo>
                  <a:pt x="4273569" y="4419555"/>
                </a:moveTo>
                <a:lnTo>
                  <a:pt x="4273569" y="5016611"/>
                </a:lnTo>
                <a:lnTo>
                  <a:pt x="4870434" y="5016611"/>
                </a:lnTo>
                <a:lnTo>
                  <a:pt x="4870434" y="5016474"/>
                </a:lnTo>
                <a:lnTo>
                  <a:pt x="4870434" y="4419555"/>
                </a:lnTo>
                <a:lnTo>
                  <a:pt x="4273569" y="4419555"/>
                </a:lnTo>
                <a:moveTo>
                  <a:pt x="3664017" y="4419555"/>
                </a:moveTo>
                <a:lnTo>
                  <a:pt x="3664017" y="5016611"/>
                </a:lnTo>
                <a:lnTo>
                  <a:pt x="4260882" y="5016611"/>
                </a:lnTo>
                <a:lnTo>
                  <a:pt x="4260882" y="5016474"/>
                </a:lnTo>
                <a:lnTo>
                  <a:pt x="4260882" y="5016474"/>
                </a:lnTo>
                <a:lnTo>
                  <a:pt x="4260882" y="4419555"/>
                </a:lnTo>
                <a:lnTo>
                  <a:pt x="3664017" y="4419555"/>
                </a:lnTo>
                <a:moveTo>
                  <a:pt x="3054344" y="4419555"/>
                </a:moveTo>
                <a:lnTo>
                  <a:pt x="3054344" y="5016611"/>
                </a:lnTo>
                <a:lnTo>
                  <a:pt x="3651209" y="5016611"/>
                </a:lnTo>
                <a:lnTo>
                  <a:pt x="3651209" y="5016474"/>
                </a:lnTo>
                <a:lnTo>
                  <a:pt x="3651209" y="5016474"/>
                </a:lnTo>
                <a:lnTo>
                  <a:pt x="3651209" y="4419555"/>
                </a:lnTo>
                <a:lnTo>
                  <a:pt x="3054344" y="4419555"/>
                </a:lnTo>
                <a:moveTo>
                  <a:pt x="2444793" y="4419555"/>
                </a:moveTo>
                <a:lnTo>
                  <a:pt x="2444793" y="5016611"/>
                </a:lnTo>
                <a:lnTo>
                  <a:pt x="3041658" y="5016611"/>
                </a:lnTo>
                <a:lnTo>
                  <a:pt x="3041658" y="5016474"/>
                </a:lnTo>
                <a:lnTo>
                  <a:pt x="3041658" y="5016474"/>
                </a:lnTo>
                <a:lnTo>
                  <a:pt x="3041658" y="4419555"/>
                </a:lnTo>
                <a:lnTo>
                  <a:pt x="2444793" y="4419555"/>
                </a:lnTo>
                <a:moveTo>
                  <a:pt x="1835119" y="4419555"/>
                </a:moveTo>
                <a:lnTo>
                  <a:pt x="1835119" y="5016611"/>
                </a:lnTo>
                <a:lnTo>
                  <a:pt x="2431984" y="5016611"/>
                </a:lnTo>
                <a:lnTo>
                  <a:pt x="2431984" y="5016474"/>
                </a:lnTo>
                <a:lnTo>
                  <a:pt x="2431984" y="5016474"/>
                </a:lnTo>
                <a:lnTo>
                  <a:pt x="2431984" y="4419555"/>
                </a:lnTo>
                <a:lnTo>
                  <a:pt x="1835119" y="4419555"/>
                </a:lnTo>
                <a:moveTo>
                  <a:pt x="1225568" y="4419555"/>
                </a:moveTo>
                <a:lnTo>
                  <a:pt x="1225568" y="5016611"/>
                </a:lnTo>
                <a:lnTo>
                  <a:pt x="1822433" y="5016611"/>
                </a:lnTo>
                <a:lnTo>
                  <a:pt x="1822433" y="5016474"/>
                </a:lnTo>
                <a:lnTo>
                  <a:pt x="1822433" y="5016474"/>
                </a:lnTo>
                <a:lnTo>
                  <a:pt x="1822433" y="4419555"/>
                </a:lnTo>
                <a:lnTo>
                  <a:pt x="1225568" y="4419555"/>
                </a:lnTo>
                <a:moveTo>
                  <a:pt x="616017" y="4419555"/>
                </a:moveTo>
                <a:lnTo>
                  <a:pt x="616017" y="5016611"/>
                </a:lnTo>
                <a:lnTo>
                  <a:pt x="1212882" y="5016611"/>
                </a:lnTo>
                <a:lnTo>
                  <a:pt x="1212882" y="5016474"/>
                </a:lnTo>
                <a:lnTo>
                  <a:pt x="1212882" y="5016474"/>
                </a:lnTo>
                <a:lnTo>
                  <a:pt x="1212882" y="4419555"/>
                </a:lnTo>
                <a:lnTo>
                  <a:pt x="616017" y="4419555"/>
                </a:lnTo>
                <a:moveTo>
                  <a:pt x="2432106" y="4411737"/>
                </a:moveTo>
                <a:lnTo>
                  <a:pt x="2432106" y="4413315"/>
                </a:lnTo>
                <a:lnTo>
                  <a:pt x="2438449" y="4413315"/>
                </a:lnTo>
                <a:lnTo>
                  <a:pt x="2438449" y="4411737"/>
                </a:lnTo>
                <a:lnTo>
                  <a:pt x="2432106" y="4411737"/>
                </a:lnTo>
                <a:moveTo>
                  <a:pt x="11588795" y="3809950"/>
                </a:moveTo>
                <a:lnTo>
                  <a:pt x="11588795" y="4407005"/>
                </a:lnTo>
                <a:lnTo>
                  <a:pt x="12185660" y="4407005"/>
                </a:lnTo>
                <a:lnTo>
                  <a:pt x="12185660" y="4413315"/>
                </a:lnTo>
                <a:lnTo>
                  <a:pt x="12192003" y="4413315"/>
                </a:lnTo>
                <a:lnTo>
                  <a:pt x="12192003" y="4407005"/>
                </a:lnTo>
                <a:lnTo>
                  <a:pt x="12185660" y="4407005"/>
                </a:lnTo>
                <a:lnTo>
                  <a:pt x="12185660" y="3809950"/>
                </a:lnTo>
                <a:lnTo>
                  <a:pt x="11588795" y="3809950"/>
                </a:lnTo>
                <a:moveTo>
                  <a:pt x="10979121" y="3809950"/>
                </a:moveTo>
                <a:lnTo>
                  <a:pt x="10979121" y="4407005"/>
                </a:lnTo>
                <a:lnTo>
                  <a:pt x="11575986" y="4407005"/>
                </a:lnTo>
                <a:lnTo>
                  <a:pt x="11575986" y="4413315"/>
                </a:lnTo>
                <a:lnTo>
                  <a:pt x="11582330" y="4413315"/>
                </a:lnTo>
                <a:lnTo>
                  <a:pt x="11582330" y="4407005"/>
                </a:lnTo>
                <a:lnTo>
                  <a:pt x="11575986" y="4407005"/>
                </a:lnTo>
                <a:lnTo>
                  <a:pt x="11575986" y="3809950"/>
                </a:lnTo>
                <a:lnTo>
                  <a:pt x="10979121" y="3809950"/>
                </a:lnTo>
                <a:moveTo>
                  <a:pt x="10369570" y="3809950"/>
                </a:moveTo>
                <a:lnTo>
                  <a:pt x="10369570" y="4407005"/>
                </a:lnTo>
                <a:lnTo>
                  <a:pt x="10966435" y="4407005"/>
                </a:lnTo>
                <a:lnTo>
                  <a:pt x="10966435" y="4413315"/>
                </a:lnTo>
                <a:lnTo>
                  <a:pt x="10972778" y="4413315"/>
                </a:lnTo>
                <a:lnTo>
                  <a:pt x="10972778" y="4407005"/>
                </a:lnTo>
                <a:lnTo>
                  <a:pt x="10966435" y="4407005"/>
                </a:lnTo>
                <a:lnTo>
                  <a:pt x="10966435" y="3809950"/>
                </a:lnTo>
                <a:lnTo>
                  <a:pt x="10369570" y="3809950"/>
                </a:lnTo>
                <a:moveTo>
                  <a:pt x="9150345" y="3809950"/>
                </a:moveTo>
                <a:lnTo>
                  <a:pt x="9150345" y="4407005"/>
                </a:lnTo>
                <a:lnTo>
                  <a:pt x="9747210" y="4407005"/>
                </a:lnTo>
                <a:lnTo>
                  <a:pt x="9747210" y="4413315"/>
                </a:lnTo>
                <a:lnTo>
                  <a:pt x="9753554" y="4413315"/>
                </a:lnTo>
                <a:lnTo>
                  <a:pt x="9753554" y="4411737"/>
                </a:lnTo>
                <a:lnTo>
                  <a:pt x="9753554" y="4407005"/>
                </a:lnTo>
                <a:lnTo>
                  <a:pt x="9747210" y="4407005"/>
                </a:lnTo>
                <a:lnTo>
                  <a:pt x="9747210" y="3809950"/>
                </a:lnTo>
                <a:lnTo>
                  <a:pt x="9150345" y="3809950"/>
                </a:lnTo>
                <a:moveTo>
                  <a:pt x="8540794" y="3809950"/>
                </a:moveTo>
                <a:lnTo>
                  <a:pt x="8540794" y="4407005"/>
                </a:lnTo>
                <a:lnTo>
                  <a:pt x="9137659" y="4407005"/>
                </a:lnTo>
                <a:lnTo>
                  <a:pt x="9137659" y="4410023"/>
                </a:lnTo>
                <a:lnTo>
                  <a:pt x="9144002" y="4410023"/>
                </a:lnTo>
                <a:lnTo>
                  <a:pt x="9144002" y="4407005"/>
                </a:lnTo>
                <a:lnTo>
                  <a:pt x="9137659" y="4407005"/>
                </a:lnTo>
                <a:lnTo>
                  <a:pt x="9137659" y="3809950"/>
                </a:lnTo>
                <a:lnTo>
                  <a:pt x="8540794" y="3809950"/>
                </a:lnTo>
                <a:moveTo>
                  <a:pt x="7931121" y="3809950"/>
                </a:moveTo>
                <a:lnTo>
                  <a:pt x="7931121" y="4407005"/>
                </a:lnTo>
                <a:lnTo>
                  <a:pt x="8527986" y="4407005"/>
                </a:lnTo>
                <a:lnTo>
                  <a:pt x="8527986" y="4413315"/>
                </a:lnTo>
                <a:lnTo>
                  <a:pt x="8534329" y="4413315"/>
                </a:lnTo>
                <a:lnTo>
                  <a:pt x="8534329" y="4410091"/>
                </a:lnTo>
                <a:lnTo>
                  <a:pt x="8534329" y="4407074"/>
                </a:lnTo>
                <a:lnTo>
                  <a:pt x="8527986" y="4407074"/>
                </a:lnTo>
                <a:lnTo>
                  <a:pt x="8527986" y="3810018"/>
                </a:lnTo>
                <a:lnTo>
                  <a:pt x="7931121" y="3809950"/>
                </a:lnTo>
                <a:moveTo>
                  <a:pt x="7321569" y="3809950"/>
                </a:moveTo>
                <a:lnTo>
                  <a:pt x="7321569" y="4407005"/>
                </a:lnTo>
                <a:lnTo>
                  <a:pt x="7918434" y="4407005"/>
                </a:lnTo>
                <a:lnTo>
                  <a:pt x="7918434" y="4413315"/>
                </a:lnTo>
                <a:lnTo>
                  <a:pt x="7924778" y="4413315"/>
                </a:lnTo>
                <a:lnTo>
                  <a:pt x="7924778" y="4407005"/>
                </a:lnTo>
                <a:lnTo>
                  <a:pt x="7918434" y="4407005"/>
                </a:lnTo>
                <a:lnTo>
                  <a:pt x="7918434" y="3809950"/>
                </a:lnTo>
                <a:lnTo>
                  <a:pt x="7321569" y="3809950"/>
                </a:lnTo>
                <a:moveTo>
                  <a:pt x="6711896" y="3809950"/>
                </a:moveTo>
                <a:lnTo>
                  <a:pt x="6711896" y="4407005"/>
                </a:lnTo>
                <a:lnTo>
                  <a:pt x="7308761" y="4407005"/>
                </a:lnTo>
                <a:lnTo>
                  <a:pt x="7308761" y="4413315"/>
                </a:lnTo>
                <a:lnTo>
                  <a:pt x="7315104" y="4413315"/>
                </a:lnTo>
                <a:lnTo>
                  <a:pt x="7315104" y="4407005"/>
                </a:lnTo>
                <a:lnTo>
                  <a:pt x="7308761" y="4407005"/>
                </a:lnTo>
                <a:lnTo>
                  <a:pt x="7308761" y="3809950"/>
                </a:lnTo>
                <a:lnTo>
                  <a:pt x="6711896" y="3809950"/>
                </a:lnTo>
                <a:moveTo>
                  <a:pt x="6102345" y="3809950"/>
                </a:moveTo>
                <a:lnTo>
                  <a:pt x="6102345" y="4407005"/>
                </a:lnTo>
                <a:lnTo>
                  <a:pt x="6699210" y="4407005"/>
                </a:lnTo>
                <a:lnTo>
                  <a:pt x="6699210" y="4413315"/>
                </a:lnTo>
                <a:lnTo>
                  <a:pt x="6705553" y="4413315"/>
                </a:lnTo>
                <a:lnTo>
                  <a:pt x="6705553" y="4407005"/>
                </a:lnTo>
                <a:lnTo>
                  <a:pt x="6699210" y="4407005"/>
                </a:lnTo>
                <a:lnTo>
                  <a:pt x="6699210" y="3809950"/>
                </a:lnTo>
                <a:lnTo>
                  <a:pt x="6102345" y="3809950"/>
                </a:lnTo>
                <a:moveTo>
                  <a:pt x="5492793" y="3809950"/>
                </a:moveTo>
                <a:lnTo>
                  <a:pt x="5492793" y="4407005"/>
                </a:lnTo>
                <a:lnTo>
                  <a:pt x="6089658" y="4407005"/>
                </a:lnTo>
                <a:lnTo>
                  <a:pt x="6089658" y="4413315"/>
                </a:lnTo>
                <a:lnTo>
                  <a:pt x="6096001" y="4413315"/>
                </a:lnTo>
                <a:lnTo>
                  <a:pt x="6096001" y="4407005"/>
                </a:lnTo>
                <a:lnTo>
                  <a:pt x="6089658" y="4407005"/>
                </a:lnTo>
                <a:lnTo>
                  <a:pt x="6089658" y="3809950"/>
                </a:lnTo>
                <a:lnTo>
                  <a:pt x="5492793" y="3809950"/>
                </a:lnTo>
                <a:moveTo>
                  <a:pt x="4883120" y="3809950"/>
                </a:moveTo>
                <a:lnTo>
                  <a:pt x="4883120" y="4407005"/>
                </a:lnTo>
                <a:lnTo>
                  <a:pt x="5479985" y="4407005"/>
                </a:lnTo>
                <a:lnTo>
                  <a:pt x="5479985" y="4410023"/>
                </a:lnTo>
                <a:lnTo>
                  <a:pt x="5486328" y="4410023"/>
                </a:lnTo>
                <a:lnTo>
                  <a:pt x="5486328" y="4413246"/>
                </a:lnTo>
                <a:lnTo>
                  <a:pt x="5486328" y="4413246"/>
                </a:lnTo>
                <a:lnTo>
                  <a:pt x="5486328" y="4406937"/>
                </a:lnTo>
                <a:lnTo>
                  <a:pt x="5479985" y="4406937"/>
                </a:lnTo>
                <a:lnTo>
                  <a:pt x="5479985" y="3809881"/>
                </a:lnTo>
                <a:lnTo>
                  <a:pt x="4883120" y="3809950"/>
                </a:lnTo>
                <a:moveTo>
                  <a:pt x="4273569" y="3809950"/>
                </a:moveTo>
                <a:lnTo>
                  <a:pt x="4273569" y="4407005"/>
                </a:lnTo>
                <a:lnTo>
                  <a:pt x="4870434" y="4407005"/>
                </a:lnTo>
                <a:lnTo>
                  <a:pt x="4870434" y="4413315"/>
                </a:lnTo>
                <a:lnTo>
                  <a:pt x="4876777" y="4413315"/>
                </a:lnTo>
                <a:lnTo>
                  <a:pt x="4876777" y="4410091"/>
                </a:lnTo>
                <a:lnTo>
                  <a:pt x="4876777" y="4407074"/>
                </a:lnTo>
                <a:lnTo>
                  <a:pt x="4870434" y="4407074"/>
                </a:lnTo>
                <a:lnTo>
                  <a:pt x="4870434" y="3810018"/>
                </a:lnTo>
                <a:lnTo>
                  <a:pt x="4273569" y="3809950"/>
                </a:lnTo>
                <a:moveTo>
                  <a:pt x="3664017" y="3809950"/>
                </a:moveTo>
                <a:lnTo>
                  <a:pt x="3664017" y="4407005"/>
                </a:lnTo>
                <a:lnTo>
                  <a:pt x="4260882" y="4407005"/>
                </a:lnTo>
                <a:lnTo>
                  <a:pt x="4260882" y="4413315"/>
                </a:lnTo>
                <a:lnTo>
                  <a:pt x="4267225" y="4413315"/>
                </a:lnTo>
                <a:lnTo>
                  <a:pt x="4267225" y="4407005"/>
                </a:lnTo>
                <a:lnTo>
                  <a:pt x="4260882" y="4407005"/>
                </a:lnTo>
                <a:lnTo>
                  <a:pt x="4260882" y="3809950"/>
                </a:lnTo>
                <a:lnTo>
                  <a:pt x="3664017" y="3809950"/>
                </a:lnTo>
                <a:moveTo>
                  <a:pt x="3054344" y="3809950"/>
                </a:moveTo>
                <a:lnTo>
                  <a:pt x="3054344" y="4407005"/>
                </a:lnTo>
                <a:lnTo>
                  <a:pt x="3651209" y="4407005"/>
                </a:lnTo>
                <a:lnTo>
                  <a:pt x="3651209" y="4413315"/>
                </a:lnTo>
                <a:lnTo>
                  <a:pt x="3657552" y="4413315"/>
                </a:lnTo>
                <a:lnTo>
                  <a:pt x="3657552" y="4407005"/>
                </a:lnTo>
                <a:lnTo>
                  <a:pt x="3651209" y="4407005"/>
                </a:lnTo>
                <a:lnTo>
                  <a:pt x="3651209" y="3809950"/>
                </a:lnTo>
                <a:lnTo>
                  <a:pt x="3054344" y="3809950"/>
                </a:lnTo>
                <a:moveTo>
                  <a:pt x="2444793" y="3809950"/>
                </a:moveTo>
                <a:lnTo>
                  <a:pt x="2444793" y="4407005"/>
                </a:lnTo>
                <a:lnTo>
                  <a:pt x="3041658" y="4407005"/>
                </a:lnTo>
                <a:lnTo>
                  <a:pt x="3041658" y="4413315"/>
                </a:lnTo>
                <a:lnTo>
                  <a:pt x="3048001" y="4413315"/>
                </a:lnTo>
                <a:lnTo>
                  <a:pt x="3048001" y="4407005"/>
                </a:lnTo>
                <a:lnTo>
                  <a:pt x="3041658" y="4407005"/>
                </a:lnTo>
                <a:lnTo>
                  <a:pt x="3041658" y="3809950"/>
                </a:lnTo>
                <a:lnTo>
                  <a:pt x="2444793" y="3809950"/>
                </a:lnTo>
                <a:moveTo>
                  <a:pt x="1225568" y="3809950"/>
                </a:moveTo>
                <a:lnTo>
                  <a:pt x="1225568" y="4407005"/>
                </a:lnTo>
                <a:lnTo>
                  <a:pt x="1822433" y="4407005"/>
                </a:lnTo>
                <a:lnTo>
                  <a:pt x="1822433" y="4413315"/>
                </a:lnTo>
                <a:lnTo>
                  <a:pt x="1828776" y="4413315"/>
                </a:lnTo>
                <a:lnTo>
                  <a:pt x="1828776" y="4407005"/>
                </a:lnTo>
                <a:lnTo>
                  <a:pt x="1822433" y="4407005"/>
                </a:lnTo>
                <a:lnTo>
                  <a:pt x="1822433" y="3809950"/>
                </a:lnTo>
                <a:lnTo>
                  <a:pt x="1225568" y="3809950"/>
                </a:lnTo>
                <a:moveTo>
                  <a:pt x="616017" y="3809950"/>
                </a:moveTo>
                <a:lnTo>
                  <a:pt x="616017" y="4407005"/>
                </a:lnTo>
                <a:lnTo>
                  <a:pt x="1212882" y="4407005"/>
                </a:lnTo>
                <a:lnTo>
                  <a:pt x="1212882" y="4413315"/>
                </a:lnTo>
                <a:lnTo>
                  <a:pt x="1219225" y="4413315"/>
                </a:lnTo>
                <a:lnTo>
                  <a:pt x="1219225" y="4407005"/>
                </a:lnTo>
                <a:lnTo>
                  <a:pt x="1212882" y="4407005"/>
                </a:lnTo>
                <a:lnTo>
                  <a:pt x="1212882" y="3809950"/>
                </a:lnTo>
                <a:lnTo>
                  <a:pt x="616017" y="3809950"/>
                </a:lnTo>
                <a:moveTo>
                  <a:pt x="3651209" y="3802132"/>
                </a:moveTo>
                <a:lnTo>
                  <a:pt x="3651209" y="3803709"/>
                </a:lnTo>
                <a:lnTo>
                  <a:pt x="3657552" y="3803709"/>
                </a:lnTo>
                <a:lnTo>
                  <a:pt x="3657552" y="3802132"/>
                </a:lnTo>
                <a:lnTo>
                  <a:pt x="3651209" y="3802132"/>
                </a:lnTo>
                <a:moveTo>
                  <a:pt x="616017" y="3200413"/>
                </a:moveTo>
                <a:lnTo>
                  <a:pt x="616017" y="3797400"/>
                </a:lnTo>
                <a:lnTo>
                  <a:pt x="1212882" y="3797400"/>
                </a:lnTo>
                <a:lnTo>
                  <a:pt x="1212882" y="3803709"/>
                </a:lnTo>
                <a:lnTo>
                  <a:pt x="1219225" y="3803709"/>
                </a:lnTo>
                <a:lnTo>
                  <a:pt x="1219225" y="3797400"/>
                </a:lnTo>
                <a:lnTo>
                  <a:pt x="1212882" y="3797400"/>
                </a:lnTo>
                <a:lnTo>
                  <a:pt x="1212882" y="3200413"/>
                </a:lnTo>
                <a:lnTo>
                  <a:pt x="616017" y="3200413"/>
                </a:lnTo>
                <a:moveTo>
                  <a:pt x="9150345" y="3200413"/>
                </a:moveTo>
                <a:lnTo>
                  <a:pt x="9150345" y="3797400"/>
                </a:lnTo>
                <a:lnTo>
                  <a:pt x="9747210" y="3797400"/>
                </a:lnTo>
                <a:lnTo>
                  <a:pt x="9747210" y="3803709"/>
                </a:lnTo>
                <a:lnTo>
                  <a:pt x="9753554" y="3803709"/>
                </a:lnTo>
                <a:lnTo>
                  <a:pt x="9753554" y="3800486"/>
                </a:lnTo>
                <a:lnTo>
                  <a:pt x="9753554" y="3797468"/>
                </a:lnTo>
                <a:lnTo>
                  <a:pt x="9747210" y="3797468"/>
                </a:lnTo>
                <a:lnTo>
                  <a:pt x="9747210" y="3200481"/>
                </a:lnTo>
                <a:lnTo>
                  <a:pt x="9150345" y="3200413"/>
                </a:lnTo>
                <a:moveTo>
                  <a:pt x="8540794" y="3200413"/>
                </a:moveTo>
                <a:lnTo>
                  <a:pt x="8540794" y="3797400"/>
                </a:lnTo>
                <a:lnTo>
                  <a:pt x="9137659" y="3797400"/>
                </a:lnTo>
                <a:lnTo>
                  <a:pt x="9137659" y="3803709"/>
                </a:lnTo>
                <a:lnTo>
                  <a:pt x="9144002" y="3803709"/>
                </a:lnTo>
                <a:lnTo>
                  <a:pt x="9144002" y="3797400"/>
                </a:lnTo>
                <a:lnTo>
                  <a:pt x="9137659" y="3797400"/>
                </a:lnTo>
                <a:lnTo>
                  <a:pt x="9137659" y="3200413"/>
                </a:lnTo>
                <a:lnTo>
                  <a:pt x="8540794" y="3200413"/>
                </a:lnTo>
                <a:moveTo>
                  <a:pt x="7931121" y="3200413"/>
                </a:moveTo>
                <a:lnTo>
                  <a:pt x="7931121" y="3797400"/>
                </a:lnTo>
                <a:lnTo>
                  <a:pt x="8527986" y="3797400"/>
                </a:lnTo>
                <a:lnTo>
                  <a:pt x="8527986" y="3803709"/>
                </a:lnTo>
                <a:lnTo>
                  <a:pt x="8534329" y="3803709"/>
                </a:lnTo>
                <a:lnTo>
                  <a:pt x="8534329" y="3797400"/>
                </a:lnTo>
                <a:lnTo>
                  <a:pt x="8527986" y="3797400"/>
                </a:lnTo>
                <a:lnTo>
                  <a:pt x="8527986" y="3200413"/>
                </a:lnTo>
                <a:lnTo>
                  <a:pt x="7931121" y="3200413"/>
                </a:lnTo>
                <a:moveTo>
                  <a:pt x="7321569" y="3200413"/>
                </a:moveTo>
                <a:lnTo>
                  <a:pt x="7321569" y="3797400"/>
                </a:lnTo>
                <a:lnTo>
                  <a:pt x="7918434" y="3797400"/>
                </a:lnTo>
                <a:lnTo>
                  <a:pt x="7918434" y="3803709"/>
                </a:lnTo>
                <a:lnTo>
                  <a:pt x="7924778" y="3803709"/>
                </a:lnTo>
                <a:lnTo>
                  <a:pt x="7924778" y="3797400"/>
                </a:lnTo>
                <a:lnTo>
                  <a:pt x="7918434" y="3797400"/>
                </a:lnTo>
                <a:lnTo>
                  <a:pt x="7918434" y="3200413"/>
                </a:lnTo>
                <a:lnTo>
                  <a:pt x="7321569" y="3200413"/>
                </a:lnTo>
                <a:moveTo>
                  <a:pt x="6102345" y="3200413"/>
                </a:moveTo>
                <a:lnTo>
                  <a:pt x="6102345" y="3797400"/>
                </a:lnTo>
                <a:lnTo>
                  <a:pt x="6699210" y="3797400"/>
                </a:lnTo>
                <a:lnTo>
                  <a:pt x="6699210" y="3803709"/>
                </a:lnTo>
                <a:lnTo>
                  <a:pt x="6705553" y="3803709"/>
                </a:lnTo>
                <a:lnTo>
                  <a:pt x="6705553" y="3802132"/>
                </a:lnTo>
                <a:lnTo>
                  <a:pt x="6705553" y="3797400"/>
                </a:lnTo>
                <a:lnTo>
                  <a:pt x="6699210" y="3797400"/>
                </a:lnTo>
                <a:lnTo>
                  <a:pt x="6699210" y="3200413"/>
                </a:lnTo>
                <a:lnTo>
                  <a:pt x="6102345" y="3200413"/>
                </a:lnTo>
                <a:moveTo>
                  <a:pt x="5492793" y="3200413"/>
                </a:moveTo>
                <a:lnTo>
                  <a:pt x="5492793" y="3797400"/>
                </a:lnTo>
                <a:lnTo>
                  <a:pt x="6089658" y="3797400"/>
                </a:lnTo>
                <a:lnTo>
                  <a:pt x="6089658" y="3803709"/>
                </a:lnTo>
                <a:lnTo>
                  <a:pt x="6096001" y="3803709"/>
                </a:lnTo>
                <a:lnTo>
                  <a:pt x="6096001" y="3797400"/>
                </a:lnTo>
                <a:lnTo>
                  <a:pt x="6089658" y="3797400"/>
                </a:lnTo>
                <a:lnTo>
                  <a:pt x="6089658" y="3200413"/>
                </a:lnTo>
                <a:lnTo>
                  <a:pt x="5492793" y="3200413"/>
                </a:lnTo>
                <a:moveTo>
                  <a:pt x="4883120" y="3200413"/>
                </a:moveTo>
                <a:lnTo>
                  <a:pt x="4883120" y="3797400"/>
                </a:lnTo>
                <a:lnTo>
                  <a:pt x="5479985" y="3797400"/>
                </a:lnTo>
                <a:lnTo>
                  <a:pt x="5479985" y="3803709"/>
                </a:lnTo>
                <a:lnTo>
                  <a:pt x="5486328" y="3803709"/>
                </a:lnTo>
                <a:lnTo>
                  <a:pt x="5486328" y="3797400"/>
                </a:lnTo>
                <a:lnTo>
                  <a:pt x="5479985" y="3797400"/>
                </a:lnTo>
                <a:lnTo>
                  <a:pt x="5479985" y="3200413"/>
                </a:lnTo>
                <a:lnTo>
                  <a:pt x="4883120" y="3200413"/>
                </a:lnTo>
                <a:moveTo>
                  <a:pt x="4273569" y="3200413"/>
                </a:moveTo>
                <a:lnTo>
                  <a:pt x="4273569" y="3797400"/>
                </a:lnTo>
                <a:lnTo>
                  <a:pt x="4870434" y="3797400"/>
                </a:lnTo>
                <a:lnTo>
                  <a:pt x="4870434" y="3803709"/>
                </a:lnTo>
                <a:lnTo>
                  <a:pt x="4876777" y="3803709"/>
                </a:lnTo>
                <a:lnTo>
                  <a:pt x="4876777" y="3797400"/>
                </a:lnTo>
                <a:lnTo>
                  <a:pt x="4870434" y="3797400"/>
                </a:lnTo>
                <a:lnTo>
                  <a:pt x="4870434" y="3200413"/>
                </a:lnTo>
                <a:lnTo>
                  <a:pt x="4273569" y="3200413"/>
                </a:lnTo>
                <a:moveTo>
                  <a:pt x="3664017" y="3200413"/>
                </a:moveTo>
                <a:lnTo>
                  <a:pt x="3664017" y="3797400"/>
                </a:lnTo>
                <a:lnTo>
                  <a:pt x="4260882" y="3797400"/>
                </a:lnTo>
                <a:lnTo>
                  <a:pt x="4260882" y="3803709"/>
                </a:lnTo>
                <a:lnTo>
                  <a:pt x="4267225" y="3803709"/>
                </a:lnTo>
                <a:lnTo>
                  <a:pt x="4267225" y="3797400"/>
                </a:lnTo>
                <a:lnTo>
                  <a:pt x="4260882" y="3797400"/>
                </a:lnTo>
                <a:lnTo>
                  <a:pt x="4260882" y="3200413"/>
                </a:lnTo>
                <a:lnTo>
                  <a:pt x="3664017" y="3200413"/>
                </a:lnTo>
                <a:moveTo>
                  <a:pt x="2444793" y="3200413"/>
                </a:moveTo>
                <a:lnTo>
                  <a:pt x="2444793" y="3797400"/>
                </a:lnTo>
                <a:lnTo>
                  <a:pt x="3041658" y="3797400"/>
                </a:lnTo>
                <a:lnTo>
                  <a:pt x="3041658" y="3803709"/>
                </a:lnTo>
                <a:lnTo>
                  <a:pt x="3048001" y="3803709"/>
                </a:lnTo>
                <a:lnTo>
                  <a:pt x="3048001" y="3797400"/>
                </a:lnTo>
                <a:lnTo>
                  <a:pt x="3041658" y="3797400"/>
                </a:lnTo>
                <a:lnTo>
                  <a:pt x="3041658" y="3200413"/>
                </a:lnTo>
                <a:lnTo>
                  <a:pt x="2444793" y="3200413"/>
                </a:lnTo>
                <a:moveTo>
                  <a:pt x="1835119" y="3200413"/>
                </a:moveTo>
                <a:lnTo>
                  <a:pt x="1835119" y="3797400"/>
                </a:lnTo>
                <a:lnTo>
                  <a:pt x="2431984" y="3797400"/>
                </a:lnTo>
                <a:lnTo>
                  <a:pt x="2431984" y="3800417"/>
                </a:lnTo>
                <a:lnTo>
                  <a:pt x="2438327" y="3800417"/>
                </a:lnTo>
                <a:lnTo>
                  <a:pt x="2438327" y="3803640"/>
                </a:lnTo>
                <a:lnTo>
                  <a:pt x="2438327" y="3803640"/>
                </a:lnTo>
                <a:lnTo>
                  <a:pt x="2438327" y="3797331"/>
                </a:lnTo>
                <a:lnTo>
                  <a:pt x="2431984" y="3797331"/>
                </a:lnTo>
                <a:lnTo>
                  <a:pt x="2431984" y="3200344"/>
                </a:lnTo>
                <a:lnTo>
                  <a:pt x="1835119" y="3200344"/>
                </a:lnTo>
                <a:lnTo>
                  <a:pt x="1835119" y="3200413"/>
                </a:lnTo>
                <a:moveTo>
                  <a:pt x="1225568" y="3200413"/>
                </a:moveTo>
                <a:lnTo>
                  <a:pt x="1225568" y="3200413"/>
                </a:lnTo>
                <a:lnTo>
                  <a:pt x="1225568" y="3200413"/>
                </a:lnTo>
                <a:lnTo>
                  <a:pt x="1225568" y="3797400"/>
                </a:lnTo>
                <a:lnTo>
                  <a:pt x="1822433" y="3797400"/>
                </a:lnTo>
                <a:lnTo>
                  <a:pt x="1822433" y="3803709"/>
                </a:lnTo>
                <a:lnTo>
                  <a:pt x="1828776" y="3803709"/>
                </a:lnTo>
                <a:lnTo>
                  <a:pt x="1828776" y="3800486"/>
                </a:lnTo>
                <a:lnTo>
                  <a:pt x="1828776" y="3800486"/>
                </a:lnTo>
                <a:lnTo>
                  <a:pt x="1828776" y="3797468"/>
                </a:lnTo>
                <a:lnTo>
                  <a:pt x="1822433" y="3797468"/>
                </a:lnTo>
                <a:lnTo>
                  <a:pt x="1822433" y="3200481"/>
                </a:lnTo>
                <a:lnTo>
                  <a:pt x="1225568" y="3200413"/>
                </a:lnTo>
                <a:moveTo>
                  <a:pt x="11588795" y="3200413"/>
                </a:moveTo>
                <a:lnTo>
                  <a:pt x="11588795" y="3797400"/>
                </a:lnTo>
                <a:lnTo>
                  <a:pt x="12185660" y="3797400"/>
                </a:lnTo>
                <a:lnTo>
                  <a:pt x="12185660" y="3803709"/>
                </a:lnTo>
                <a:lnTo>
                  <a:pt x="12192003" y="3803709"/>
                </a:lnTo>
                <a:lnTo>
                  <a:pt x="12192003" y="3797400"/>
                </a:lnTo>
                <a:lnTo>
                  <a:pt x="12185660" y="3797400"/>
                </a:lnTo>
                <a:lnTo>
                  <a:pt x="12185660" y="3200413"/>
                </a:lnTo>
                <a:lnTo>
                  <a:pt x="11588795" y="3200413"/>
                </a:lnTo>
                <a:moveTo>
                  <a:pt x="10979121" y="3200413"/>
                </a:moveTo>
                <a:lnTo>
                  <a:pt x="10979121" y="3797400"/>
                </a:lnTo>
                <a:lnTo>
                  <a:pt x="11575986" y="3797400"/>
                </a:lnTo>
                <a:lnTo>
                  <a:pt x="11575986" y="3803709"/>
                </a:lnTo>
                <a:lnTo>
                  <a:pt x="11582330" y="3803709"/>
                </a:lnTo>
                <a:lnTo>
                  <a:pt x="11582330" y="3797400"/>
                </a:lnTo>
                <a:lnTo>
                  <a:pt x="11575986" y="3797400"/>
                </a:lnTo>
                <a:lnTo>
                  <a:pt x="11575986" y="3200413"/>
                </a:lnTo>
                <a:lnTo>
                  <a:pt x="10979121" y="3200413"/>
                </a:lnTo>
                <a:moveTo>
                  <a:pt x="10369570" y="3200413"/>
                </a:moveTo>
                <a:lnTo>
                  <a:pt x="10369570" y="3797400"/>
                </a:lnTo>
                <a:lnTo>
                  <a:pt x="10966435" y="3797400"/>
                </a:lnTo>
                <a:lnTo>
                  <a:pt x="10966435" y="3803709"/>
                </a:lnTo>
                <a:lnTo>
                  <a:pt x="10972778" y="3803709"/>
                </a:lnTo>
                <a:lnTo>
                  <a:pt x="10972778" y="3797400"/>
                </a:lnTo>
                <a:lnTo>
                  <a:pt x="10966435" y="3797400"/>
                </a:lnTo>
                <a:lnTo>
                  <a:pt x="10966435" y="3200413"/>
                </a:lnTo>
                <a:lnTo>
                  <a:pt x="10369570" y="3200413"/>
                </a:lnTo>
                <a:moveTo>
                  <a:pt x="9759897" y="3200413"/>
                </a:moveTo>
                <a:lnTo>
                  <a:pt x="9759897" y="3200413"/>
                </a:lnTo>
                <a:lnTo>
                  <a:pt x="9759897" y="3797400"/>
                </a:lnTo>
                <a:lnTo>
                  <a:pt x="10356762" y="3797400"/>
                </a:lnTo>
                <a:lnTo>
                  <a:pt x="10356762" y="3800417"/>
                </a:lnTo>
                <a:lnTo>
                  <a:pt x="10363105" y="3800417"/>
                </a:lnTo>
                <a:lnTo>
                  <a:pt x="10363105" y="3797400"/>
                </a:lnTo>
                <a:lnTo>
                  <a:pt x="10356762" y="3797400"/>
                </a:lnTo>
                <a:lnTo>
                  <a:pt x="10356762" y="3200413"/>
                </a:lnTo>
                <a:lnTo>
                  <a:pt x="9759897" y="3200413"/>
                </a:lnTo>
                <a:moveTo>
                  <a:pt x="11575986" y="3192526"/>
                </a:moveTo>
                <a:lnTo>
                  <a:pt x="11575986" y="3193966"/>
                </a:lnTo>
                <a:lnTo>
                  <a:pt x="11582330" y="3193966"/>
                </a:lnTo>
                <a:lnTo>
                  <a:pt x="11582330" y="3192526"/>
                </a:lnTo>
                <a:lnTo>
                  <a:pt x="11575986" y="3192526"/>
                </a:lnTo>
                <a:moveTo>
                  <a:pt x="4273569" y="2590807"/>
                </a:moveTo>
                <a:lnTo>
                  <a:pt x="4273569" y="3187657"/>
                </a:lnTo>
                <a:lnTo>
                  <a:pt x="4870434" y="3187657"/>
                </a:lnTo>
                <a:lnTo>
                  <a:pt x="4870434" y="3194035"/>
                </a:lnTo>
                <a:lnTo>
                  <a:pt x="4876777" y="3194035"/>
                </a:lnTo>
                <a:lnTo>
                  <a:pt x="4876777" y="3192595"/>
                </a:lnTo>
                <a:lnTo>
                  <a:pt x="4876777" y="3187657"/>
                </a:lnTo>
                <a:lnTo>
                  <a:pt x="4870434" y="3187657"/>
                </a:lnTo>
                <a:lnTo>
                  <a:pt x="4870434" y="2590807"/>
                </a:lnTo>
                <a:lnTo>
                  <a:pt x="4273569" y="2590807"/>
                </a:lnTo>
                <a:moveTo>
                  <a:pt x="3664017" y="2590807"/>
                </a:moveTo>
                <a:lnTo>
                  <a:pt x="3664017" y="3187657"/>
                </a:lnTo>
                <a:lnTo>
                  <a:pt x="4260882" y="3187657"/>
                </a:lnTo>
                <a:lnTo>
                  <a:pt x="4260882" y="3194035"/>
                </a:lnTo>
                <a:lnTo>
                  <a:pt x="4267225" y="3194035"/>
                </a:lnTo>
                <a:lnTo>
                  <a:pt x="4267225" y="3187657"/>
                </a:lnTo>
                <a:lnTo>
                  <a:pt x="4260882" y="3187657"/>
                </a:lnTo>
                <a:lnTo>
                  <a:pt x="4260882" y="2590807"/>
                </a:lnTo>
                <a:lnTo>
                  <a:pt x="3664017" y="2590807"/>
                </a:lnTo>
                <a:moveTo>
                  <a:pt x="3054344" y="2590807"/>
                </a:moveTo>
                <a:lnTo>
                  <a:pt x="3054344" y="3187657"/>
                </a:lnTo>
                <a:lnTo>
                  <a:pt x="3651209" y="3187657"/>
                </a:lnTo>
                <a:lnTo>
                  <a:pt x="3651209" y="3190880"/>
                </a:lnTo>
                <a:lnTo>
                  <a:pt x="3657552" y="3190880"/>
                </a:lnTo>
                <a:lnTo>
                  <a:pt x="3657552" y="3194035"/>
                </a:lnTo>
                <a:lnTo>
                  <a:pt x="3657552" y="3194035"/>
                </a:lnTo>
                <a:lnTo>
                  <a:pt x="3657552" y="3187657"/>
                </a:lnTo>
                <a:lnTo>
                  <a:pt x="3651209" y="3187657"/>
                </a:lnTo>
                <a:lnTo>
                  <a:pt x="3651209" y="2590807"/>
                </a:lnTo>
                <a:lnTo>
                  <a:pt x="3054344" y="2590807"/>
                </a:lnTo>
                <a:moveTo>
                  <a:pt x="2444793" y="2590807"/>
                </a:moveTo>
                <a:lnTo>
                  <a:pt x="2444793" y="3187657"/>
                </a:lnTo>
                <a:lnTo>
                  <a:pt x="3041658" y="3187657"/>
                </a:lnTo>
                <a:lnTo>
                  <a:pt x="3041658" y="3194035"/>
                </a:lnTo>
                <a:lnTo>
                  <a:pt x="3048001" y="3194035"/>
                </a:lnTo>
                <a:lnTo>
                  <a:pt x="3048001" y="3190880"/>
                </a:lnTo>
                <a:lnTo>
                  <a:pt x="3048001" y="3190880"/>
                </a:lnTo>
                <a:lnTo>
                  <a:pt x="3048001" y="3187657"/>
                </a:lnTo>
                <a:lnTo>
                  <a:pt x="3041658" y="3187657"/>
                </a:lnTo>
                <a:lnTo>
                  <a:pt x="3041658" y="2590807"/>
                </a:lnTo>
                <a:lnTo>
                  <a:pt x="2444793" y="2590807"/>
                </a:lnTo>
                <a:moveTo>
                  <a:pt x="1835119" y="2590807"/>
                </a:moveTo>
                <a:lnTo>
                  <a:pt x="1835119" y="3187657"/>
                </a:lnTo>
                <a:lnTo>
                  <a:pt x="2431984" y="3187657"/>
                </a:lnTo>
                <a:lnTo>
                  <a:pt x="2431984" y="3194035"/>
                </a:lnTo>
                <a:lnTo>
                  <a:pt x="2438327" y="3194035"/>
                </a:lnTo>
                <a:lnTo>
                  <a:pt x="2438327" y="3187657"/>
                </a:lnTo>
                <a:lnTo>
                  <a:pt x="2431984" y="3187657"/>
                </a:lnTo>
                <a:lnTo>
                  <a:pt x="2431984" y="2590807"/>
                </a:lnTo>
                <a:lnTo>
                  <a:pt x="1835119" y="2590807"/>
                </a:lnTo>
                <a:moveTo>
                  <a:pt x="1225568" y="2590807"/>
                </a:moveTo>
                <a:lnTo>
                  <a:pt x="1225568" y="3187657"/>
                </a:lnTo>
                <a:lnTo>
                  <a:pt x="1822433" y="3187657"/>
                </a:lnTo>
                <a:lnTo>
                  <a:pt x="1822433" y="3194035"/>
                </a:lnTo>
                <a:lnTo>
                  <a:pt x="1828776" y="3194035"/>
                </a:lnTo>
                <a:lnTo>
                  <a:pt x="1828776" y="3187657"/>
                </a:lnTo>
                <a:lnTo>
                  <a:pt x="1822433" y="3187657"/>
                </a:lnTo>
                <a:lnTo>
                  <a:pt x="1822433" y="2590807"/>
                </a:lnTo>
                <a:lnTo>
                  <a:pt x="1225568" y="2590807"/>
                </a:lnTo>
                <a:moveTo>
                  <a:pt x="616017" y="2590807"/>
                </a:moveTo>
                <a:lnTo>
                  <a:pt x="616017" y="2590807"/>
                </a:lnTo>
                <a:lnTo>
                  <a:pt x="616017" y="2590807"/>
                </a:lnTo>
                <a:lnTo>
                  <a:pt x="616017" y="3187657"/>
                </a:lnTo>
                <a:lnTo>
                  <a:pt x="1212882" y="3187657"/>
                </a:lnTo>
                <a:lnTo>
                  <a:pt x="1212882" y="3194035"/>
                </a:lnTo>
                <a:lnTo>
                  <a:pt x="1219225" y="3194035"/>
                </a:lnTo>
                <a:lnTo>
                  <a:pt x="1219225" y="3187657"/>
                </a:lnTo>
                <a:lnTo>
                  <a:pt x="1212882" y="3187657"/>
                </a:lnTo>
                <a:lnTo>
                  <a:pt x="1212882" y="2590807"/>
                </a:lnTo>
                <a:lnTo>
                  <a:pt x="616017" y="2590807"/>
                </a:lnTo>
                <a:moveTo>
                  <a:pt x="10369570" y="2590807"/>
                </a:moveTo>
                <a:lnTo>
                  <a:pt x="10369570" y="3187657"/>
                </a:lnTo>
                <a:lnTo>
                  <a:pt x="10966435" y="3187657"/>
                </a:lnTo>
                <a:lnTo>
                  <a:pt x="10966435" y="3194035"/>
                </a:lnTo>
                <a:lnTo>
                  <a:pt x="10972778" y="3194035"/>
                </a:lnTo>
                <a:lnTo>
                  <a:pt x="10972778" y="3192595"/>
                </a:lnTo>
                <a:lnTo>
                  <a:pt x="10972778" y="3187657"/>
                </a:lnTo>
                <a:lnTo>
                  <a:pt x="10966435" y="3187657"/>
                </a:lnTo>
                <a:lnTo>
                  <a:pt x="10966435" y="2590807"/>
                </a:lnTo>
                <a:lnTo>
                  <a:pt x="10369570" y="2590807"/>
                </a:lnTo>
                <a:moveTo>
                  <a:pt x="9759897" y="2590807"/>
                </a:moveTo>
                <a:lnTo>
                  <a:pt x="9759897" y="3187657"/>
                </a:lnTo>
                <a:lnTo>
                  <a:pt x="10356762" y="3187657"/>
                </a:lnTo>
                <a:lnTo>
                  <a:pt x="10356762" y="3194035"/>
                </a:lnTo>
                <a:lnTo>
                  <a:pt x="10363105" y="3194035"/>
                </a:lnTo>
                <a:lnTo>
                  <a:pt x="10363105" y="3187657"/>
                </a:lnTo>
                <a:lnTo>
                  <a:pt x="10356762" y="3187657"/>
                </a:lnTo>
                <a:lnTo>
                  <a:pt x="10356762" y="2590807"/>
                </a:lnTo>
                <a:lnTo>
                  <a:pt x="9759897" y="2590807"/>
                </a:lnTo>
                <a:moveTo>
                  <a:pt x="9150345" y="2590807"/>
                </a:moveTo>
                <a:lnTo>
                  <a:pt x="9150345" y="3187657"/>
                </a:lnTo>
                <a:lnTo>
                  <a:pt x="9747210" y="3187657"/>
                </a:lnTo>
                <a:lnTo>
                  <a:pt x="9747210" y="3194035"/>
                </a:lnTo>
                <a:lnTo>
                  <a:pt x="9753554" y="3194035"/>
                </a:lnTo>
                <a:lnTo>
                  <a:pt x="9753554" y="3187657"/>
                </a:lnTo>
                <a:lnTo>
                  <a:pt x="9747210" y="3187657"/>
                </a:lnTo>
                <a:lnTo>
                  <a:pt x="9747210" y="2590807"/>
                </a:lnTo>
                <a:lnTo>
                  <a:pt x="9150345" y="2590807"/>
                </a:lnTo>
                <a:moveTo>
                  <a:pt x="8540794" y="2590807"/>
                </a:moveTo>
                <a:lnTo>
                  <a:pt x="8540794" y="3187657"/>
                </a:lnTo>
                <a:lnTo>
                  <a:pt x="9137659" y="3187657"/>
                </a:lnTo>
                <a:lnTo>
                  <a:pt x="9137659" y="3194035"/>
                </a:lnTo>
                <a:lnTo>
                  <a:pt x="9144002" y="3194035"/>
                </a:lnTo>
                <a:lnTo>
                  <a:pt x="9144002" y="3187657"/>
                </a:lnTo>
                <a:lnTo>
                  <a:pt x="9137659" y="3187657"/>
                </a:lnTo>
                <a:lnTo>
                  <a:pt x="9137659" y="2590807"/>
                </a:lnTo>
                <a:lnTo>
                  <a:pt x="8540794" y="2590807"/>
                </a:lnTo>
                <a:moveTo>
                  <a:pt x="7931121" y="2590807"/>
                </a:moveTo>
                <a:lnTo>
                  <a:pt x="7931121" y="3187657"/>
                </a:lnTo>
                <a:lnTo>
                  <a:pt x="8527986" y="3187657"/>
                </a:lnTo>
                <a:lnTo>
                  <a:pt x="8527986" y="3194035"/>
                </a:lnTo>
                <a:lnTo>
                  <a:pt x="8534329" y="3194035"/>
                </a:lnTo>
                <a:lnTo>
                  <a:pt x="8534329" y="3187657"/>
                </a:lnTo>
                <a:lnTo>
                  <a:pt x="8527986" y="3187657"/>
                </a:lnTo>
                <a:lnTo>
                  <a:pt x="8527986" y="2590807"/>
                </a:lnTo>
                <a:lnTo>
                  <a:pt x="7931121" y="2590807"/>
                </a:lnTo>
                <a:moveTo>
                  <a:pt x="7321569" y="2590807"/>
                </a:moveTo>
                <a:lnTo>
                  <a:pt x="7321569" y="3187657"/>
                </a:lnTo>
                <a:lnTo>
                  <a:pt x="7918434" y="3187657"/>
                </a:lnTo>
                <a:lnTo>
                  <a:pt x="7918434" y="3194035"/>
                </a:lnTo>
                <a:lnTo>
                  <a:pt x="7924778" y="3194035"/>
                </a:lnTo>
                <a:lnTo>
                  <a:pt x="7924778" y="3187657"/>
                </a:lnTo>
                <a:lnTo>
                  <a:pt x="7918434" y="3187657"/>
                </a:lnTo>
                <a:lnTo>
                  <a:pt x="7918434" y="2590807"/>
                </a:lnTo>
                <a:lnTo>
                  <a:pt x="7321569" y="2590807"/>
                </a:lnTo>
                <a:moveTo>
                  <a:pt x="6711896" y="2590807"/>
                </a:moveTo>
                <a:lnTo>
                  <a:pt x="6711896" y="3187657"/>
                </a:lnTo>
                <a:lnTo>
                  <a:pt x="7308761" y="3187657"/>
                </a:lnTo>
                <a:lnTo>
                  <a:pt x="7308761" y="3190880"/>
                </a:lnTo>
                <a:lnTo>
                  <a:pt x="7315104" y="3190880"/>
                </a:lnTo>
                <a:lnTo>
                  <a:pt x="7315104" y="3187657"/>
                </a:lnTo>
                <a:lnTo>
                  <a:pt x="7308761" y="3187657"/>
                </a:lnTo>
                <a:lnTo>
                  <a:pt x="7308761" y="2590807"/>
                </a:lnTo>
                <a:lnTo>
                  <a:pt x="6711896" y="2590807"/>
                </a:lnTo>
                <a:moveTo>
                  <a:pt x="6102345" y="2590807"/>
                </a:moveTo>
                <a:lnTo>
                  <a:pt x="6102345" y="3187657"/>
                </a:lnTo>
                <a:lnTo>
                  <a:pt x="6699210" y="3187657"/>
                </a:lnTo>
                <a:lnTo>
                  <a:pt x="6699210" y="3194035"/>
                </a:lnTo>
                <a:lnTo>
                  <a:pt x="6705553" y="3194035"/>
                </a:lnTo>
                <a:lnTo>
                  <a:pt x="6705553" y="3190880"/>
                </a:lnTo>
                <a:lnTo>
                  <a:pt x="6705553" y="3187657"/>
                </a:lnTo>
                <a:lnTo>
                  <a:pt x="6699210" y="3187657"/>
                </a:lnTo>
                <a:lnTo>
                  <a:pt x="6699210" y="2590807"/>
                </a:lnTo>
                <a:lnTo>
                  <a:pt x="6102345" y="2590807"/>
                </a:lnTo>
                <a:moveTo>
                  <a:pt x="5492793" y="2590807"/>
                </a:moveTo>
                <a:lnTo>
                  <a:pt x="5492793" y="3187657"/>
                </a:lnTo>
                <a:lnTo>
                  <a:pt x="6089658" y="3187657"/>
                </a:lnTo>
                <a:lnTo>
                  <a:pt x="6089658" y="3194035"/>
                </a:lnTo>
                <a:lnTo>
                  <a:pt x="6096001" y="3194035"/>
                </a:lnTo>
                <a:lnTo>
                  <a:pt x="6096001" y="3187657"/>
                </a:lnTo>
                <a:lnTo>
                  <a:pt x="6089658" y="3187657"/>
                </a:lnTo>
                <a:lnTo>
                  <a:pt x="6089658" y="2590807"/>
                </a:lnTo>
                <a:lnTo>
                  <a:pt x="5492793" y="2590807"/>
                </a:lnTo>
                <a:moveTo>
                  <a:pt x="11588795" y="2590807"/>
                </a:moveTo>
                <a:lnTo>
                  <a:pt x="11588795" y="3187657"/>
                </a:lnTo>
                <a:lnTo>
                  <a:pt x="12185660" y="3187657"/>
                </a:lnTo>
                <a:lnTo>
                  <a:pt x="12185660" y="3194035"/>
                </a:lnTo>
                <a:lnTo>
                  <a:pt x="12192003" y="3194035"/>
                </a:lnTo>
                <a:lnTo>
                  <a:pt x="12192003" y="3187657"/>
                </a:lnTo>
                <a:lnTo>
                  <a:pt x="12185660" y="3187657"/>
                </a:lnTo>
                <a:lnTo>
                  <a:pt x="12185660" y="2590807"/>
                </a:lnTo>
                <a:lnTo>
                  <a:pt x="11588795" y="2590807"/>
                </a:lnTo>
                <a:moveTo>
                  <a:pt x="616017" y="1981201"/>
                </a:moveTo>
                <a:lnTo>
                  <a:pt x="616017" y="2578257"/>
                </a:lnTo>
                <a:lnTo>
                  <a:pt x="1212882" y="2578257"/>
                </a:lnTo>
                <a:lnTo>
                  <a:pt x="1212882" y="2581274"/>
                </a:lnTo>
                <a:lnTo>
                  <a:pt x="1219225" y="2581274"/>
                </a:lnTo>
                <a:lnTo>
                  <a:pt x="1219225" y="2578257"/>
                </a:lnTo>
                <a:lnTo>
                  <a:pt x="1212882" y="2578257"/>
                </a:lnTo>
                <a:lnTo>
                  <a:pt x="1212882" y="1981201"/>
                </a:lnTo>
                <a:lnTo>
                  <a:pt x="616017" y="1981201"/>
                </a:lnTo>
                <a:moveTo>
                  <a:pt x="1835119" y="1981201"/>
                </a:moveTo>
                <a:lnTo>
                  <a:pt x="1835119" y="2578257"/>
                </a:lnTo>
                <a:lnTo>
                  <a:pt x="2431984" y="2578257"/>
                </a:lnTo>
                <a:lnTo>
                  <a:pt x="2431984" y="2581274"/>
                </a:lnTo>
                <a:lnTo>
                  <a:pt x="2438327" y="2581274"/>
                </a:lnTo>
                <a:lnTo>
                  <a:pt x="2438327" y="2578257"/>
                </a:lnTo>
                <a:lnTo>
                  <a:pt x="2431984" y="2578257"/>
                </a:lnTo>
                <a:lnTo>
                  <a:pt x="2431984" y="1981201"/>
                </a:lnTo>
                <a:lnTo>
                  <a:pt x="1835119" y="1981201"/>
                </a:lnTo>
                <a:moveTo>
                  <a:pt x="3664017" y="1981201"/>
                </a:moveTo>
                <a:lnTo>
                  <a:pt x="3664017" y="2575102"/>
                </a:lnTo>
                <a:lnTo>
                  <a:pt x="4260882" y="2575102"/>
                </a:lnTo>
                <a:lnTo>
                  <a:pt x="4260882" y="2581274"/>
                </a:lnTo>
                <a:lnTo>
                  <a:pt x="4267225" y="2581274"/>
                </a:lnTo>
                <a:lnTo>
                  <a:pt x="4267225" y="2575102"/>
                </a:lnTo>
                <a:lnTo>
                  <a:pt x="4260882" y="2575102"/>
                </a:lnTo>
                <a:lnTo>
                  <a:pt x="4260882" y="1981201"/>
                </a:lnTo>
                <a:lnTo>
                  <a:pt x="3664017" y="1981201"/>
                </a:lnTo>
                <a:moveTo>
                  <a:pt x="3054344" y="1981201"/>
                </a:moveTo>
                <a:lnTo>
                  <a:pt x="3054344" y="2578257"/>
                </a:lnTo>
                <a:lnTo>
                  <a:pt x="3651209" y="2578257"/>
                </a:lnTo>
                <a:lnTo>
                  <a:pt x="3651209" y="2581274"/>
                </a:lnTo>
                <a:lnTo>
                  <a:pt x="3657552" y="2581274"/>
                </a:lnTo>
                <a:lnTo>
                  <a:pt x="3657552" y="2578257"/>
                </a:lnTo>
                <a:lnTo>
                  <a:pt x="3651209" y="2578257"/>
                </a:lnTo>
                <a:lnTo>
                  <a:pt x="3651209" y="1981201"/>
                </a:lnTo>
                <a:lnTo>
                  <a:pt x="3054344" y="1981201"/>
                </a:lnTo>
                <a:moveTo>
                  <a:pt x="2444793" y="1981201"/>
                </a:moveTo>
                <a:lnTo>
                  <a:pt x="2444793" y="1981201"/>
                </a:lnTo>
                <a:lnTo>
                  <a:pt x="2444793" y="1981201"/>
                </a:lnTo>
                <a:lnTo>
                  <a:pt x="2444793" y="2578257"/>
                </a:lnTo>
                <a:lnTo>
                  <a:pt x="3041658" y="2578257"/>
                </a:lnTo>
                <a:lnTo>
                  <a:pt x="3041658" y="2581274"/>
                </a:lnTo>
                <a:lnTo>
                  <a:pt x="3048001" y="2581274"/>
                </a:lnTo>
                <a:lnTo>
                  <a:pt x="3048001" y="2578257"/>
                </a:lnTo>
                <a:lnTo>
                  <a:pt x="3041658" y="2578257"/>
                </a:lnTo>
                <a:lnTo>
                  <a:pt x="3041658" y="1981201"/>
                </a:lnTo>
                <a:lnTo>
                  <a:pt x="2444793" y="1981201"/>
                </a:lnTo>
                <a:moveTo>
                  <a:pt x="4273569" y="1981201"/>
                </a:moveTo>
                <a:lnTo>
                  <a:pt x="4273569" y="1981201"/>
                </a:lnTo>
                <a:lnTo>
                  <a:pt x="4273569" y="1981201"/>
                </a:lnTo>
                <a:lnTo>
                  <a:pt x="4273569" y="2575102"/>
                </a:lnTo>
                <a:lnTo>
                  <a:pt x="4870434" y="2575102"/>
                </a:lnTo>
                <a:lnTo>
                  <a:pt x="4870434" y="2581274"/>
                </a:lnTo>
                <a:lnTo>
                  <a:pt x="4876777" y="2581274"/>
                </a:lnTo>
                <a:lnTo>
                  <a:pt x="4876777" y="2575102"/>
                </a:lnTo>
                <a:lnTo>
                  <a:pt x="4870434" y="2575102"/>
                </a:lnTo>
                <a:lnTo>
                  <a:pt x="4870434" y="1981201"/>
                </a:lnTo>
                <a:lnTo>
                  <a:pt x="4273569" y="1981201"/>
                </a:lnTo>
                <a:moveTo>
                  <a:pt x="5492793" y="1981201"/>
                </a:moveTo>
                <a:lnTo>
                  <a:pt x="5492793" y="2575102"/>
                </a:lnTo>
                <a:lnTo>
                  <a:pt x="6089658" y="2575102"/>
                </a:lnTo>
                <a:lnTo>
                  <a:pt x="6089658" y="2581274"/>
                </a:lnTo>
                <a:lnTo>
                  <a:pt x="6096001" y="2581274"/>
                </a:lnTo>
                <a:lnTo>
                  <a:pt x="6096001" y="2575102"/>
                </a:lnTo>
                <a:lnTo>
                  <a:pt x="6089658" y="2575102"/>
                </a:lnTo>
                <a:lnTo>
                  <a:pt x="6089658" y="1981201"/>
                </a:lnTo>
                <a:lnTo>
                  <a:pt x="5492793" y="1981201"/>
                </a:lnTo>
                <a:moveTo>
                  <a:pt x="4883120" y="1981201"/>
                </a:moveTo>
                <a:lnTo>
                  <a:pt x="4883120" y="1981201"/>
                </a:lnTo>
                <a:lnTo>
                  <a:pt x="4883120" y="2575102"/>
                </a:lnTo>
                <a:lnTo>
                  <a:pt x="5479985" y="2575102"/>
                </a:lnTo>
                <a:lnTo>
                  <a:pt x="5479985" y="2581274"/>
                </a:lnTo>
                <a:lnTo>
                  <a:pt x="5486328" y="2581274"/>
                </a:lnTo>
                <a:lnTo>
                  <a:pt x="5486328" y="2581274"/>
                </a:lnTo>
                <a:lnTo>
                  <a:pt x="5486328" y="2575102"/>
                </a:lnTo>
                <a:lnTo>
                  <a:pt x="5479985" y="2575102"/>
                </a:lnTo>
                <a:lnTo>
                  <a:pt x="5479985" y="1981201"/>
                </a:lnTo>
                <a:lnTo>
                  <a:pt x="4883120" y="1981201"/>
                </a:lnTo>
                <a:moveTo>
                  <a:pt x="6711896" y="1981201"/>
                </a:moveTo>
                <a:lnTo>
                  <a:pt x="6711896" y="2575102"/>
                </a:lnTo>
                <a:lnTo>
                  <a:pt x="7308761" y="2575102"/>
                </a:lnTo>
                <a:lnTo>
                  <a:pt x="7308761" y="2581274"/>
                </a:lnTo>
                <a:lnTo>
                  <a:pt x="7315104" y="2581274"/>
                </a:lnTo>
                <a:lnTo>
                  <a:pt x="7315104" y="2575102"/>
                </a:lnTo>
                <a:lnTo>
                  <a:pt x="7308761" y="2575102"/>
                </a:lnTo>
                <a:lnTo>
                  <a:pt x="7308761" y="1981201"/>
                </a:lnTo>
                <a:lnTo>
                  <a:pt x="6711896" y="1981201"/>
                </a:lnTo>
                <a:moveTo>
                  <a:pt x="6102345" y="1981201"/>
                </a:moveTo>
                <a:lnTo>
                  <a:pt x="6102345" y="1981201"/>
                </a:lnTo>
                <a:lnTo>
                  <a:pt x="6102345" y="2575102"/>
                </a:lnTo>
                <a:lnTo>
                  <a:pt x="6699210" y="2575102"/>
                </a:lnTo>
                <a:lnTo>
                  <a:pt x="6699210" y="2581274"/>
                </a:lnTo>
                <a:lnTo>
                  <a:pt x="6705553" y="2581274"/>
                </a:lnTo>
                <a:lnTo>
                  <a:pt x="6705553" y="2575102"/>
                </a:lnTo>
                <a:lnTo>
                  <a:pt x="6699210" y="2575102"/>
                </a:lnTo>
                <a:lnTo>
                  <a:pt x="6699210" y="1981201"/>
                </a:lnTo>
                <a:lnTo>
                  <a:pt x="6102345" y="1981201"/>
                </a:lnTo>
                <a:moveTo>
                  <a:pt x="7931121" y="1981201"/>
                </a:moveTo>
                <a:lnTo>
                  <a:pt x="7931121" y="2575102"/>
                </a:lnTo>
                <a:lnTo>
                  <a:pt x="8527986" y="2575102"/>
                </a:lnTo>
                <a:lnTo>
                  <a:pt x="8527986" y="2581274"/>
                </a:lnTo>
                <a:lnTo>
                  <a:pt x="8534329" y="2581274"/>
                </a:lnTo>
                <a:lnTo>
                  <a:pt x="8534329" y="2575102"/>
                </a:lnTo>
                <a:lnTo>
                  <a:pt x="8527986" y="2575102"/>
                </a:lnTo>
                <a:lnTo>
                  <a:pt x="8527986" y="1981201"/>
                </a:lnTo>
                <a:lnTo>
                  <a:pt x="7931121" y="1981201"/>
                </a:lnTo>
                <a:moveTo>
                  <a:pt x="7321569" y="1981201"/>
                </a:moveTo>
                <a:lnTo>
                  <a:pt x="7321569" y="1981201"/>
                </a:lnTo>
                <a:lnTo>
                  <a:pt x="7321569" y="2575102"/>
                </a:lnTo>
                <a:lnTo>
                  <a:pt x="7918434" y="2575102"/>
                </a:lnTo>
                <a:lnTo>
                  <a:pt x="7918434" y="2581274"/>
                </a:lnTo>
                <a:lnTo>
                  <a:pt x="7924778" y="2581274"/>
                </a:lnTo>
                <a:lnTo>
                  <a:pt x="7924778" y="2575102"/>
                </a:lnTo>
                <a:lnTo>
                  <a:pt x="7918434" y="2575102"/>
                </a:lnTo>
                <a:lnTo>
                  <a:pt x="7918434" y="1981201"/>
                </a:lnTo>
                <a:lnTo>
                  <a:pt x="7321569" y="1981201"/>
                </a:lnTo>
                <a:moveTo>
                  <a:pt x="9759897" y="1981201"/>
                </a:moveTo>
                <a:lnTo>
                  <a:pt x="9759897" y="2575102"/>
                </a:lnTo>
                <a:lnTo>
                  <a:pt x="10356762" y="2575102"/>
                </a:lnTo>
                <a:lnTo>
                  <a:pt x="10356762" y="2581274"/>
                </a:lnTo>
                <a:lnTo>
                  <a:pt x="10363105" y="2581274"/>
                </a:lnTo>
                <a:lnTo>
                  <a:pt x="10363105" y="2575102"/>
                </a:lnTo>
                <a:lnTo>
                  <a:pt x="10356762" y="2575102"/>
                </a:lnTo>
                <a:lnTo>
                  <a:pt x="10356762" y="1981201"/>
                </a:lnTo>
                <a:lnTo>
                  <a:pt x="9759897" y="1981201"/>
                </a:lnTo>
                <a:moveTo>
                  <a:pt x="9150345" y="1981201"/>
                </a:moveTo>
                <a:lnTo>
                  <a:pt x="9150345" y="2575102"/>
                </a:lnTo>
                <a:lnTo>
                  <a:pt x="9747210" y="2575102"/>
                </a:lnTo>
                <a:lnTo>
                  <a:pt x="9747210" y="2581274"/>
                </a:lnTo>
                <a:lnTo>
                  <a:pt x="9753554" y="2581274"/>
                </a:lnTo>
                <a:lnTo>
                  <a:pt x="9753554" y="2575102"/>
                </a:lnTo>
                <a:lnTo>
                  <a:pt x="9747210" y="2575102"/>
                </a:lnTo>
                <a:lnTo>
                  <a:pt x="9747210" y="1981201"/>
                </a:lnTo>
                <a:lnTo>
                  <a:pt x="9150345" y="1981201"/>
                </a:lnTo>
                <a:moveTo>
                  <a:pt x="10979121" y="1981201"/>
                </a:moveTo>
                <a:lnTo>
                  <a:pt x="10979121" y="2575102"/>
                </a:lnTo>
                <a:lnTo>
                  <a:pt x="11575986" y="2575102"/>
                </a:lnTo>
                <a:lnTo>
                  <a:pt x="11575986" y="2581274"/>
                </a:lnTo>
                <a:lnTo>
                  <a:pt x="11582330" y="2581274"/>
                </a:lnTo>
                <a:lnTo>
                  <a:pt x="11582330" y="2575102"/>
                </a:lnTo>
                <a:lnTo>
                  <a:pt x="11575986" y="2575102"/>
                </a:lnTo>
                <a:lnTo>
                  <a:pt x="11575986" y="1981201"/>
                </a:lnTo>
                <a:lnTo>
                  <a:pt x="10979121" y="1981201"/>
                </a:lnTo>
                <a:moveTo>
                  <a:pt x="10369570" y="1981201"/>
                </a:moveTo>
                <a:lnTo>
                  <a:pt x="10369570" y="1981201"/>
                </a:lnTo>
                <a:lnTo>
                  <a:pt x="10369570" y="2575102"/>
                </a:lnTo>
                <a:lnTo>
                  <a:pt x="10966435" y="2575102"/>
                </a:lnTo>
                <a:lnTo>
                  <a:pt x="10966435" y="2581274"/>
                </a:lnTo>
                <a:lnTo>
                  <a:pt x="10972778" y="2581274"/>
                </a:lnTo>
                <a:lnTo>
                  <a:pt x="10972778" y="2575102"/>
                </a:lnTo>
                <a:lnTo>
                  <a:pt x="10966435" y="2575102"/>
                </a:lnTo>
                <a:lnTo>
                  <a:pt x="10966435" y="1981201"/>
                </a:lnTo>
                <a:lnTo>
                  <a:pt x="10369570" y="1981201"/>
                </a:lnTo>
                <a:moveTo>
                  <a:pt x="11588795" y="1981201"/>
                </a:moveTo>
                <a:lnTo>
                  <a:pt x="11588795" y="1981201"/>
                </a:lnTo>
                <a:lnTo>
                  <a:pt x="11588795" y="2575102"/>
                </a:lnTo>
                <a:lnTo>
                  <a:pt x="12185660" y="2575102"/>
                </a:lnTo>
                <a:lnTo>
                  <a:pt x="12185660" y="2581274"/>
                </a:lnTo>
                <a:lnTo>
                  <a:pt x="12192003" y="2581274"/>
                </a:lnTo>
                <a:lnTo>
                  <a:pt x="12192003" y="2575102"/>
                </a:lnTo>
                <a:lnTo>
                  <a:pt x="12185660" y="2575102"/>
                </a:lnTo>
                <a:lnTo>
                  <a:pt x="12185660" y="1981201"/>
                </a:lnTo>
                <a:lnTo>
                  <a:pt x="11588795" y="1981201"/>
                </a:lnTo>
                <a:moveTo>
                  <a:pt x="616017" y="1371596"/>
                </a:moveTo>
                <a:lnTo>
                  <a:pt x="616017" y="1968445"/>
                </a:lnTo>
                <a:lnTo>
                  <a:pt x="1212882" y="1968445"/>
                </a:lnTo>
                <a:lnTo>
                  <a:pt x="1212882" y="1974823"/>
                </a:lnTo>
                <a:lnTo>
                  <a:pt x="1219225" y="1974823"/>
                </a:lnTo>
                <a:lnTo>
                  <a:pt x="1219225" y="1971669"/>
                </a:lnTo>
                <a:lnTo>
                  <a:pt x="1219225" y="1971669"/>
                </a:lnTo>
                <a:lnTo>
                  <a:pt x="1219225" y="1968445"/>
                </a:lnTo>
                <a:lnTo>
                  <a:pt x="1212882" y="1968445"/>
                </a:lnTo>
                <a:lnTo>
                  <a:pt x="1212882" y="1371596"/>
                </a:lnTo>
                <a:lnTo>
                  <a:pt x="616017" y="1371596"/>
                </a:lnTo>
                <a:moveTo>
                  <a:pt x="3054344" y="1371596"/>
                </a:moveTo>
                <a:lnTo>
                  <a:pt x="3054344" y="1968445"/>
                </a:lnTo>
                <a:lnTo>
                  <a:pt x="3651209" y="1968445"/>
                </a:lnTo>
                <a:lnTo>
                  <a:pt x="3651209" y="1974823"/>
                </a:lnTo>
                <a:lnTo>
                  <a:pt x="3657552" y="1974823"/>
                </a:lnTo>
                <a:lnTo>
                  <a:pt x="3657552" y="1968445"/>
                </a:lnTo>
                <a:lnTo>
                  <a:pt x="3651209" y="1968445"/>
                </a:lnTo>
                <a:lnTo>
                  <a:pt x="3651209" y="1371596"/>
                </a:lnTo>
                <a:lnTo>
                  <a:pt x="3054344" y="1371596"/>
                </a:lnTo>
                <a:moveTo>
                  <a:pt x="2444793" y="1371596"/>
                </a:moveTo>
                <a:lnTo>
                  <a:pt x="2444793" y="1968445"/>
                </a:lnTo>
                <a:lnTo>
                  <a:pt x="3041658" y="1968445"/>
                </a:lnTo>
                <a:lnTo>
                  <a:pt x="3041658" y="1974823"/>
                </a:lnTo>
                <a:lnTo>
                  <a:pt x="3048001" y="1974823"/>
                </a:lnTo>
                <a:lnTo>
                  <a:pt x="3048001" y="1968445"/>
                </a:lnTo>
                <a:lnTo>
                  <a:pt x="3041658" y="1968445"/>
                </a:lnTo>
                <a:lnTo>
                  <a:pt x="3041658" y="1371596"/>
                </a:lnTo>
                <a:lnTo>
                  <a:pt x="2444793" y="1371596"/>
                </a:lnTo>
                <a:moveTo>
                  <a:pt x="1835119" y="1371596"/>
                </a:moveTo>
                <a:lnTo>
                  <a:pt x="1835119" y="1968445"/>
                </a:lnTo>
                <a:lnTo>
                  <a:pt x="2431984" y="1968445"/>
                </a:lnTo>
                <a:lnTo>
                  <a:pt x="2431984" y="1974823"/>
                </a:lnTo>
                <a:lnTo>
                  <a:pt x="2438327" y="1974823"/>
                </a:lnTo>
                <a:lnTo>
                  <a:pt x="2438327" y="1968445"/>
                </a:lnTo>
                <a:lnTo>
                  <a:pt x="2431984" y="1968445"/>
                </a:lnTo>
                <a:lnTo>
                  <a:pt x="2431984" y="1371596"/>
                </a:lnTo>
                <a:lnTo>
                  <a:pt x="1835119" y="1371596"/>
                </a:lnTo>
                <a:moveTo>
                  <a:pt x="1225568" y="1371596"/>
                </a:moveTo>
                <a:lnTo>
                  <a:pt x="1225568" y="1371596"/>
                </a:lnTo>
                <a:lnTo>
                  <a:pt x="1225568" y="1371596"/>
                </a:lnTo>
                <a:lnTo>
                  <a:pt x="1225568" y="1968445"/>
                </a:lnTo>
                <a:lnTo>
                  <a:pt x="1822433" y="1968445"/>
                </a:lnTo>
                <a:lnTo>
                  <a:pt x="1822433" y="1828817"/>
                </a:lnTo>
                <a:lnTo>
                  <a:pt x="1822433" y="1828817"/>
                </a:lnTo>
                <a:lnTo>
                  <a:pt x="1822433" y="1371596"/>
                </a:lnTo>
                <a:lnTo>
                  <a:pt x="1225568" y="1371596"/>
                </a:lnTo>
                <a:moveTo>
                  <a:pt x="6102345" y="1371596"/>
                </a:moveTo>
                <a:lnTo>
                  <a:pt x="6102345" y="1828817"/>
                </a:lnTo>
                <a:lnTo>
                  <a:pt x="6102345" y="1968445"/>
                </a:lnTo>
                <a:lnTo>
                  <a:pt x="6699210" y="1968445"/>
                </a:lnTo>
                <a:lnTo>
                  <a:pt x="6699210" y="1828817"/>
                </a:lnTo>
                <a:lnTo>
                  <a:pt x="6699210" y="1371596"/>
                </a:lnTo>
                <a:lnTo>
                  <a:pt x="6102345" y="1371596"/>
                </a:lnTo>
                <a:moveTo>
                  <a:pt x="5492793" y="1371596"/>
                </a:moveTo>
                <a:lnTo>
                  <a:pt x="5492793" y="1968445"/>
                </a:lnTo>
                <a:lnTo>
                  <a:pt x="6089658" y="1968445"/>
                </a:lnTo>
                <a:lnTo>
                  <a:pt x="6089658" y="1828817"/>
                </a:lnTo>
                <a:lnTo>
                  <a:pt x="6089658" y="1371596"/>
                </a:lnTo>
                <a:lnTo>
                  <a:pt x="5492793" y="1371596"/>
                </a:lnTo>
                <a:moveTo>
                  <a:pt x="4883120" y="1371596"/>
                </a:moveTo>
                <a:lnTo>
                  <a:pt x="4883120" y="1968445"/>
                </a:lnTo>
                <a:lnTo>
                  <a:pt x="5479985" y="1968445"/>
                </a:lnTo>
                <a:lnTo>
                  <a:pt x="5479985" y="1828817"/>
                </a:lnTo>
                <a:lnTo>
                  <a:pt x="5479985" y="1828817"/>
                </a:lnTo>
                <a:lnTo>
                  <a:pt x="5479985" y="1371596"/>
                </a:lnTo>
                <a:lnTo>
                  <a:pt x="4883120" y="1371596"/>
                </a:lnTo>
                <a:moveTo>
                  <a:pt x="3664017" y="1371596"/>
                </a:moveTo>
                <a:lnTo>
                  <a:pt x="3664017" y="1371596"/>
                </a:lnTo>
                <a:lnTo>
                  <a:pt x="3664017" y="1371596"/>
                </a:lnTo>
                <a:lnTo>
                  <a:pt x="3664017" y="1968445"/>
                </a:lnTo>
                <a:lnTo>
                  <a:pt x="4260882" y="1968445"/>
                </a:lnTo>
                <a:lnTo>
                  <a:pt x="4260882" y="1828817"/>
                </a:lnTo>
                <a:lnTo>
                  <a:pt x="4260882" y="1828817"/>
                </a:lnTo>
                <a:lnTo>
                  <a:pt x="4260882" y="1371596"/>
                </a:lnTo>
                <a:lnTo>
                  <a:pt x="3664017" y="1371596"/>
                </a:lnTo>
                <a:moveTo>
                  <a:pt x="8540794" y="1371596"/>
                </a:moveTo>
                <a:lnTo>
                  <a:pt x="8540794" y="1828817"/>
                </a:lnTo>
                <a:lnTo>
                  <a:pt x="8540794" y="1968445"/>
                </a:lnTo>
                <a:lnTo>
                  <a:pt x="9137659" y="1968445"/>
                </a:lnTo>
                <a:lnTo>
                  <a:pt x="9137659" y="1828817"/>
                </a:lnTo>
                <a:lnTo>
                  <a:pt x="9137659" y="1371596"/>
                </a:lnTo>
                <a:lnTo>
                  <a:pt x="8540794" y="1371596"/>
                </a:lnTo>
                <a:moveTo>
                  <a:pt x="7931121" y="1371596"/>
                </a:moveTo>
                <a:lnTo>
                  <a:pt x="7931121" y="1828817"/>
                </a:lnTo>
                <a:lnTo>
                  <a:pt x="7931121" y="1968445"/>
                </a:lnTo>
                <a:lnTo>
                  <a:pt x="8527986" y="1968445"/>
                </a:lnTo>
                <a:lnTo>
                  <a:pt x="8527986" y="1828817"/>
                </a:lnTo>
                <a:lnTo>
                  <a:pt x="8527986" y="1371596"/>
                </a:lnTo>
                <a:lnTo>
                  <a:pt x="7931121" y="1371596"/>
                </a:lnTo>
                <a:moveTo>
                  <a:pt x="7321569" y="1371596"/>
                </a:moveTo>
                <a:lnTo>
                  <a:pt x="7321569" y="1828817"/>
                </a:lnTo>
                <a:lnTo>
                  <a:pt x="7321569" y="1968445"/>
                </a:lnTo>
                <a:lnTo>
                  <a:pt x="7918434" y="1968445"/>
                </a:lnTo>
                <a:lnTo>
                  <a:pt x="7918434" y="1828817"/>
                </a:lnTo>
                <a:lnTo>
                  <a:pt x="7918434" y="1371596"/>
                </a:lnTo>
                <a:lnTo>
                  <a:pt x="7321569" y="1371596"/>
                </a:lnTo>
                <a:moveTo>
                  <a:pt x="11588795" y="1371596"/>
                </a:moveTo>
                <a:lnTo>
                  <a:pt x="11588795" y="1828817"/>
                </a:lnTo>
                <a:lnTo>
                  <a:pt x="11588795" y="1968445"/>
                </a:lnTo>
                <a:lnTo>
                  <a:pt x="12185660" y="1968445"/>
                </a:lnTo>
                <a:lnTo>
                  <a:pt x="12185660" y="1828817"/>
                </a:lnTo>
                <a:lnTo>
                  <a:pt x="12185660" y="1371596"/>
                </a:lnTo>
                <a:lnTo>
                  <a:pt x="11588795" y="1371596"/>
                </a:lnTo>
                <a:moveTo>
                  <a:pt x="10979121" y="1371596"/>
                </a:moveTo>
                <a:lnTo>
                  <a:pt x="10979121" y="1828817"/>
                </a:lnTo>
                <a:lnTo>
                  <a:pt x="10979121" y="1968445"/>
                </a:lnTo>
                <a:lnTo>
                  <a:pt x="11575986" y="1968445"/>
                </a:lnTo>
                <a:lnTo>
                  <a:pt x="11575986" y="1828817"/>
                </a:lnTo>
                <a:lnTo>
                  <a:pt x="11575986" y="1371596"/>
                </a:lnTo>
                <a:lnTo>
                  <a:pt x="10979121" y="1371596"/>
                </a:lnTo>
                <a:moveTo>
                  <a:pt x="10369570" y="1371596"/>
                </a:moveTo>
                <a:lnTo>
                  <a:pt x="10369570" y="1828817"/>
                </a:lnTo>
                <a:lnTo>
                  <a:pt x="10369570" y="1968445"/>
                </a:lnTo>
                <a:lnTo>
                  <a:pt x="10966435" y="1968445"/>
                </a:lnTo>
                <a:lnTo>
                  <a:pt x="10966435" y="1828817"/>
                </a:lnTo>
                <a:lnTo>
                  <a:pt x="10966435" y="1371596"/>
                </a:lnTo>
                <a:lnTo>
                  <a:pt x="10369570" y="1371596"/>
                </a:lnTo>
                <a:moveTo>
                  <a:pt x="9759897" y="1371596"/>
                </a:moveTo>
                <a:lnTo>
                  <a:pt x="9759897" y="1828817"/>
                </a:lnTo>
                <a:lnTo>
                  <a:pt x="9759897" y="1968445"/>
                </a:lnTo>
                <a:lnTo>
                  <a:pt x="10356762" y="1968445"/>
                </a:lnTo>
                <a:lnTo>
                  <a:pt x="10356762" y="1828817"/>
                </a:lnTo>
                <a:lnTo>
                  <a:pt x="10356762" y="1371596"/>
                </a:lnTo>
                <a:lnTo>
                  <a:pt x="9759897" y="1371596"/>
                </a:lnTo>
                <a:moveTo>
                  <a:pt x="9150345" y="1371596"/>
                </a:moveTo>
                <a:lnTo>
                  <a:pt x="9150345" y="1371596"/>
                </a:lnTo>
                <a:lnTo>
                  <a:pt x="9150345" y="1828817"/>
                </a:lnTo>
                <a:lnTo>
                  <a:pt x="9150345" y="1968445"/>
                </a:lnTo>
                <a:lnTo>
                  <a:pt x="9747210" y="1968445"/>
                </a:lnTo>
                <a:lnTo>
                  <a:pt x="9747210" y="1828817"/>
                </a:lnTo>
                <a:lnTo>
                  <a:pt x="9747210" y="1371596"/>
                </a:lnTo>
                <a:lnTo>
                  <a:pt x="9150345" y="1371596"/>
                </a:lnTo>
                <a:moveTo>
                  <a:pt x="616017" y="761990"/>
                </a:moveTo>
                <a:lnTo>
                  <a:pt x="616017" y="761990"/>
                </a:lnTo>
                <a:lnTo>
                  <a:pt x="616017" y="761990"/>
                </a:lnTo>
                <a:lnTo>
                  <a:pt x="616017" y="1355891"/>
                </a:lnTo>
                <a:lnTo>
                  <a:pt x="1212882" y="1355891"/>
                </a:lnTo>
                <a:lnTo>
                  <a:pt x="1212882" y="1362063"/>
                </a:lnTo>
                <a:lnTo>
                  <a:pt x="1219225" y="1362063"/>
                </a:lnTo>
                <a:lnTo>
                  <a:pt x="1219225" y="1355891"/>
                </a:lnTo>
                <a:lnTo>
                  <a:pt x="1212882" y="1355891"/>
                </a:lnTo>
                <a:lnTo>
                  <a:pt x="1212882" y="761990"/>
                </a:lnTo>
                <a:lnTo>
                  <a:pt x="616017" y="761990"/>
                </a:lnTo>
                <a:moveTo>
                  <a:pt x="1225568" y="761990"/>
                </a:moveTo>
                <a:lnTo>
                  <a:pt x="1225568" y="761990"/>
                </a:lnTo>
                <a:lnTo>
                  <a:pt x="1225568" y="761990"/>
                </a:lnTo>
                <a:lnTo>
                  <a:pt x="1225568" y="1355891"/>
                </a:lnTo>
                <a:lnTo>
                  <a:pt x="1822433" y="1355891"/>
                </a:lnTo>
                <a:lnTo>
                  <a:pt x="1822433" y="1362063"/>
                </a:lnTo>
                <a:lnTo>
                  <a:pt x="1828776" y="1362063"/>
                </a:lnTo>
                <a:lnTo>
                  <a:pt x="1828776" y="1355891"/>
                </a:lnTo>
                <a:lnTo>
                  <a:pt x="1822433" y="1355891"/>
                </a:lnTo>
                <a:lnTo>
                  <a:pt x="1822433" y="761990"/>
                </a:lnTo>
                <a:lnTo>
                  <a:pt x="1225568" y="761990"/>
                </a:lnTo>
                <a:moveTo>
                  <a:pt x="1835241" y="761990"/>
                </a:moveTo>
                <a:lnTo>
                  <a:pt x="1835241" y="761990"/>
                </a:lnTo>
                <a:lnTo>
                  <a:pt x="1835241" y="761990"/>
                </a:lnTo>
                <a:lnTo>
                  <a:pt x="1835241" y="1355891"/>
                </a:lnTo>
                <a:lnTo>
                  <a:pt x="2432106" y="1355891"/>
                </a:lnTo>
                <a:lnTo>
                  <a:pt x="2432106" y="1362063"/>
                </a:lnTo>
                <a:lnTo>
                  <a:pt x="2438449" y="1362063"/>
                </a:lnTo>
                <a:lnTo>
                  <a:pt x="2438449" y="1355891"/>
                </a:lnTo>
                <a:lnTo>
                  <a:pt x="2432106" y="1355891"/>
                </a:lnTo>
                <a:lnTo>
                  <a:pt x="2432106" y="761990"/>
                </a:lnTo>
                <a:lnTo>
                  <a:pt x="1835241" y="761990"/>
                </a:lnTo>
                <a:moveTo>
                  <a:pt x="2444793" y="761990"/>
                </a:moveTo>
                <a:lnTo>
                  <a:pt x="2444793" y="761990"/>
                </a:lnTo>
                <a:lnTo>
                  <a:pt x="2444793" y="761990"/>
                </a:lnTo>
                <a:lnTo>
                  <a:pt x="2444793" y="1355891"/>
                </a:lnTo>
                <a:lnTo>
                  <a:pt x="3041658" y="1355891"/>
                </a:lnTo>
                <a:lnTo>
                  <a:pt x="3041658" y="1362063"/>
                </a:lnTo>
                <a:lnTo>
                  <a:pt x="3048001" y="1362063"/>
                </a:lnTo>
                <a:lnTo>
                  <a:pt x="3048001" y="1355891"/>
                </a:lnTo>
                <a:lnTo>
                  <a:pt x="3041658" y="1355891"/>
                </a:lnTo>
                <a:lnTo>
                  <a:pt x="3041658" y="761990"/>
                </a:lnTo>
                <a:lnTo>
                  <a:pt x="2444793" y="761990"/>
                </a:lnTo>
                <a:moveTo>
                  <a:pt x="3664017" y="761990"/>
                </a:moveTo>
                <a:lnTo>
                  <a:pt x="3664017" y="761990"/>
                </a:lnTo>
                <a:lnTo>
                  <a:pt x="3664017" y="761990"/>
                </a:lnTo>
                <a:lnTo>
                  <a:pt x="3664017" y="1355891"/>
                </a:lnTo>
                <a:lnTo>
                  <a:pt x="4260882" y="1355891"/>
                </a:lnTo>
                <a:lnTo>
                  <a:pt x="4260882" y="1362063"/>
                </a:lnTo>
                <a:lnTo>
                  <a:pt x="4267225" y="1362063"/>
                </a:lnTo>
                <a:lnTo>
                  <a:pt x="4267225" y="1362063"/>
                </a:lnTo>
                <a:lnTo>
                  <a:pt x="4267225" y="1355891"/>
                </a:lnTo>
                <a:lnTo>
                  <a:pt x="4260882" y="1355891"/>
                </a:lnTo>
                <a:lnTo>
                  <a:pt x="4260882" y="761990"/>
                </a:lnTo>
                <a:lnTo>
                  <a:pt x="3664017" y="761990"/>
                </a:lnTo>
                <a:moveTo>
                  <a:pt x="4273569" y="761990"/>
                </a:moveTo>
                <a:lnTo>
                  <a:pt x="4273569" y="761990"/>
                </a:lnTo>
                <a:lnTo>
                  <a:pt x="4273569" y="761990"/>
                </a:lnTo>
                <a:lnTo>
                  <a:pt x="4273569" y="1355891"/>
                </a:lnTo>
                <a:lnTo>
                  <a:pt x="4870434" y="1355891"/>
                </a:lnTo>
                <a:lnTo>
                  <a:pt x="4870434" y="1362063"/>
                </a:lnTo>
                <a:lnTo>
                  <a:pt x="4876777" y="1362063"/>
                </a:lnTo>
                <a:lnTo>
                  <a:pt x="4876777" y="1355891"/>
                </a:lnTo>
                <a:lnTo>
                  <a:pt x="4870434" y="1355891"/>
                </a:lnTo>
                <a:lnTo>
                  <a:pt x="4870434" y="761990"/>
                </a:lnTo>
                <a:lnTo>
                  <a:pt x="4273569" y="761990"/>
                </a:lnTo>
                <a:moveTo>
                  <a:pt x="4883120" y="761990"/>
                </a:moveTo>
                <a:lnTo>
                  <a:pt x="4883120" y="761990"/>
                </a:lnTo>
                <a:lnTo>
                  <a:pt x="4883120" y="1355891"/>
                </a:lnTo>
                <a:lnTo>
                  <a:pt x="5479985" y="1355891"/>
                </a:lnTo>
                <a:lnTo>
                  <a:pt x="5479985" y="1362063"/>
                </a:lnTo>
                <a:lnTo>
                  <a:pt x="5486328" y="1362063"/>
                </a:lnTo>
                <a:lnTo>
                  <a:pt x="5486328" y="1355891"/>
                </a:lnTo>
                <a:lnTo>
                  <a:pt x="5479985" y="1355891"/>
                </a:lnTo>
                <a:lnTo>
                  <a:pt x="5479985" y="761990"/>
                </a:lnTo>
                <a:lnTo>
                  <a:pt x="4883120" y="761990"/>
                </a:lnTo>
                <a:moveTo>
                  <a:pt x="5492793" y="761990"/>
                </a:moveTo>
                <a:lnTo>
                  <a:pt x="5492793" y="761990"/>
                </a:lnTo>
                <a:lnTo>
                  <a:pt x="5492793" y="761990"/>
                </a:lnTo>
                <a:lnTo>
                  <a:pt x="5492793" y="1355891"/>
                </a:lnTo>
                <a:lnTo>
                  <a:pt x="6089658" y="1355891"/>
                </a:lnTo>
                <a:lnTo>
                  <a:pt x="6089658" y="1362063"/>
                </a:lnTo>
                <a:lnTo>
                  <a:pt x="6096001" y="1362063"/>
                </a:lnTo>
                <a:lnTo>
                  <a:pt x="6096001" y="1355891"/>
                </a:lnTo>
                <a:lnTo>
                  <a:pt x="6089658" y="1355891"/>
                </a:lnTo>
                <a:lnTo>
                  <a:pt x="6089658" y="761990"/>
                </a:lnTo>
                <a:lnTo>
                  <a:pt x="5492793" y="761990"/>
                </a:lnTo>
                <a:moveTo>
                  <a:pt x="6102345" y="761990"/>
                </a:moveTo>
                <a:lnTo>
                  <a:pt x="6102345" y="761990"/>
                </a:lnTo>
                <a:lnTo>
                  <a:pt x="6102345" y="1355891"/>
                </a:lnTo>
                <a:lnTo>
                  <a:pt x="6699210" y="1355891"/>
                </a:lnTo>
                <a:lnTo>
                  <a:pt x="6699210" y="1362063"/>
                </a:lnTo>
                <a:lnTo>
                  <a:pt x="6705553" y="1362063"/>
                </a:lnTo>
                <a:lnTo>
                  <a:pt x="6705553" y="1355891"/>
                </a:lnTo>
                <a:lnTo>
                  <a:pt x="6699210" y="1355891"/>
                </a:lnTo>
                <a:lnTo>
                  <a:pt x="6699210" y="761990"/>
                </a:lnTo>
                <a:lnTo>
                  <a:pt x="6102345" y="761990"/>
                </a:lnTo>
                <a:moveTo>
                  <a:pt x="6711896" y="761990"/>
                </a:moveTo>
                <a:lnTo>
                  <a:pt x="6711896" y="761990"/>
                </a:lnTo>
                <a:lnTo>
                  <a:pt x="6711896" y="1355891"/>
                </a:lnTo>
                <a:lnTo>
                  <a:pt x="7308761" y="1355891"/>
                </a:lnTo>
                <a:lnTo>
                  <a:pt x="7308761" y="1362063"/>
                </a:lnTo>
                <a:lnTo>
                  <a:pt x="7315104" y="1362063"/>
                </a:lnTo>
                <a:lnTo>
                  <a:pt x="7315104" y="1355891"/>
                </a:lnTo>
                <a:lnTo>
                  <a:pt x="7308761" y="1355891"/>
                </a:lnTo>
                <a:lnTo>
                  <a:pt x="7308761" y="761990"/>
                </a:lnTo>
                <a:lnTo>
                  <a:pt x="6711896" y="761990"/>
                </a:lnTo>
                <a:moveTo>
                  <a:pt x="7321569" y="761990"/>
                </a:moveTo>
                <a:lnTo>
                  <a:pt x="7321569" y="761990"/>
                </a:lnTo>
                <a:lnTo>
                  <a:pt x="7321569" y="1355891"/>
                </a:lnTo>
                <a:lnTo>
                  <a:pt x="7918434" y="1355891"/>
                </a:lnTo>
                <a:lnTo>
                  <a:pt x="7918434" y="1362063"/>
                </a:lnTo>
                <a:lnTo>
                  <a:pt x="7924778" y="1362063"/>
                </a:lnTo>
                <a:lnTo>
                  <a:pt x="7924778" y="1355891"/>
                </a:lnTo>
                <a:lnTo>
                  <a:pt x="7918434" y="1355891"/>
                </a:lnTo>
                <a:lnTo>
                  <a:pt x="7918434" y="761990"/>
                </a:lnTo>
                <a:lnTo>
                  <a:pt x="7321569" y="761990"/>
                </a:lnTo>
                <a:moveTo>
                  <a:pt x="7931121" y="761990"/>
                </a:moveTo>
                <a:lnTo>
                  <a:pt x="7931121" y="761990"/>
                </a:lnTo>
                <a:lnTo>
                  <a:pt x="7931121" y="1355891"/>
                </a:lnTo>
                <a:lnTo>
                  <a:pt x="8527986" y="1355891"/>
                </a:lnTo>
                <a:lnTo>
                  <a:pt x="8527986" y="1362063"/>
                </a:lnTo>
                <a:lnTo>
                  <a:pt x="8534329" y="1362063"/>
                </a:lnTo>
                <a:lnTo>
                  <a:pt x="8534329" y="1355891"/>
                </a:lnTo>
                <a:lnTo>
                  <a:pt x="8527986" y="1355891"/>
                </a:lnTo>
                <a:lnTo>
                  <a:pt x="8527986" y="761990"/>
                </a:lnTo>
                <a:lnTo>
                  <a:pt x="7931121" y="761990"/>
                </a:lnTo>
                <a:moveTo>
                  <a:pt x="9150345" y="761990"/>
                </a:moveTo>
                <a:lnTo>
                  <a:pt x="9150345" y="761990"/>
                </a:lnTo>
                <a:lnTo>
                  <a:pt x="9150345" y="1355891"/>
                </a:lnTo>
                <a:lnTo>
                  <a:pt x="9747210" y="1355891"/>
                </a:lnTo>
                <a:lnTo>
                  <a:pt x="9747210" y="1362063"/>
                </a:lnTo>
                <a:lnTo>
                  <a:pt x="9753554" y="1362063"/>
                </a:lnTo>
                <a:lnTo>
                  <a:pt x="9753554" y="1355891"/>
                </a:lnTo>
                <a:lnTo>
                  <a:pt x="9747210" y="1355891"/>
                </a:lnTo>
                <a:lnTo>
                  <a:pt x="9747210" y="761990"/>
                </a:lnTo>
                <a:lnTo>
                  <a:pt x="9150345" y="761990"/>
                </a:lnTo>
                <a:moveTo>
                  <a:pt x="9759897" y="761990"/>
                </a:moveTo>
                <a:lnTo>
                  <a:pt x="9759897" y="761990"/>
                </a:lnTo>
                <a:lnTo>
                  <a:pt x="9759897" y="1355891"/>
                </a:lnTo>
                <a:lnTo>
                  <a:pt x="10356762" y="1355891"/>
                </a:lnTo>
                <a:lnTo>
                  <a:pt x="10356762" y="1362063"/>
                </a:lnTo>
                <a:lnTo>
                  <a:pt x="10363105" y="1362063"/>
                </a:lnTo>
                <a:lnTo>
                  <a:pt x="10363105" y="1355891"/>
                </a:lnTo>
                <a:lnTo>
                  <a:pt x="10356762" y="1355891"/>
                </a:lnTo>
                <a:lnTo>
                  <a:pt x="10356762" y="761990"/>
                </a:lnTo>
                <a:lnTo>
                  <a:pt x="9759897" y="761990"/>
                </a:lnTo>
                <a:moveTo>
                  <a:pt x="10369570" y="761990"/>
                </a:moveTo>
                <a:lnTo>
                  <a:pt x="10369570" y="761990"/>
                </a:lnTo>
                <a:lnTo>
                  <a:pt x="10369570" y="1355891"/>
                </a:lnTo>
                <a:lnTo>
                  <a:pt x="10966435" y="1355891"/>
                </a:lnTo>
                <a:lnTo>
                  <a:pt x="10966435" y="1362063"/>
                </a:lnTo>
                <a:lnTo>
                  <a:pt x="10972778" y="1362063"/>
                </a:lnTo>
                <a:lnTo>
                  <a:pt x="10972778" y="1355891"/>
                </a:lnTo>
                <a:lnTo>
                  <a:pt x="10966435" y="1355891"/>
                </a:lnTo>
                <a:lnTo>
                  <a:pt x="10966435" y="761990"/>
                </a:lnTo>
                <a:lnTo>
                  <a:pt x="10369570" y="761990"/>
                </a:lnTo>
                <a:moveTo>
                  <a:pt x="10979121" y="761990"/>
                </a:moveTo>
                <a:lnTo>
                  <a:pt x="10979121" y="761990"/>
                </a:lnTo>
                <a:lnTo>
                  <a:pt x="10979121" y="1355891"/>
                </a:lnTo>
                <a:lnTo>
                  <a:pt x="11575986" y="1355891"/>
                </a:lnTo>
                <a:lnTo>
                  <a:pt x="11575986" y="1362063"/>
                </a:lnTo>
                <a:lnTo>
                  <a:pt x="11582330" y="1362063"/>
                </a:lnTo>
                <a:lnTo>
                  <a:pt x="11582330" y="1355891"/>
                </a:lnTo>
                <a:lnTo>
                  <a:pt x="11575986" y="1355891"/>
                </a:lnTo>
                <a:lnTo>
                  <a:pt x="11575986" y="761990"/>
                </a:lnTo>
                <a:lnTo>
                  <a:pt x="10979121" y="761990"/>
                </a:lnTo>
                <a:moveTo>
                  <a:pt x="11588795" y="761990"/>
                </a:moveTo>
                <a:lnTo>
                  <a:pt x="11588795" y="761990"/>
                </a:lnTo>
                <a:lnTo>
                  <a:pt x="11588795" y="1355891"/>
                </a:lnTo>
                <a:lnTo>
                  <a:pt x="12185660" y="1355891"/>
                </a:lnTo>
                <a:lnTo>
                  <a:pt x="12185660" y="1362063"/>
                </a:lnTo>
                <a:lnTo>
                  <a:pt x="12192003" y="1362063"/>
                </a:lnTo>
                <a:lnTo>
                  <a:pt x="12192003" y="1355891"/>
                </a:lnTo>
                <a:lnTo>
                  <a:pt x="12185660" y="1355891"/>
                </a:lnTo>
                <a:lnTo>
                  <a:pt x="12185660" y="761990"/>
                </a:lnTo>
                <a:lnTo>
                  <a:pt x="11588795" y="761990"/>
                </a:lnTo>
                <a:moveTo>
                  <a:pt x="12185660" y="0"/>
                </a:moveTo>
                <a:lnTo>
                  <a:pt x="12198346" y="0"/>
                </a:lnTo>
                <a:lnTo>
                  <a:pt x="12198346" y="609606"/>
                </a:lnTo>
                <a:lnTo>
                  <a:pt x="12198346" y="754172"/>
                </a:lnTo>
                <a:lnTo>
                  <a:pt x="12198346" y="762058"/>
                </a:lnTo>
                <a:lnTo>
                  <a:pt x="12198346" y="1362132"/>
                </a:lnTo>
                <a:lnTo>
                  <a:pt x="12198346" y="1363777"/>
                </a:lnTo>
                <a:lnTo>
                  <a:pt x="12198346" y="1371664"/>
                </a:lnTo>
                <a:lnTo>
                  <a:pt x="12198346" y="1828886"/>
                </a:lnTo>
                <a:lnTo>
                  <a:pt x="12198346" y="1974892"/>
                </a:lnTo>
                <a:lnTo>
                  <a:pt x="12198346" y="1981270"/>
                </a:lnTo>
                <a:lnTo>
                  <a:pt x="12198346" y="2581343"/>
                </a:lnTo>
                <a:lnTo>
                  <a:pt x="12198346" y="2582989"/>
                </a:lnTo>
                <a:lnTo>
                  <a:pt x="12198346" y="2590876"/>
                </a:lnTo>
                <a:lnTo>
                  <a:pt x="12198346" y="3194103"/>
                </a:lnTo>
                <a:lnTo>
                  <a:pt x="12198346" y="3200481"/>
                </a:lnTo>
                <a:lnTo>
                  <a:pt x="12198346" y="3200481"/>
                </a:lnTo>
                <a:lnTo>
                  <a:pt x="12198346" y="3803778"/>
                </a:lnTo>
                <a:lnTo>
                  <a:pt x="12198346" y="3810087"/>
                </a:lnTo>
                <a:lnTo>
                  <a:pt x="12198346" y="4413383"/>
                </a:lnTo>
                <a:lnTo>
                  <a:pt x="12198346" y="4419693"/>
                </a:lnTo>
                <a:lnTo>
                  <a:pt x="12198346" y="5016611"/>
                </a:lnTo>
                <a:lnTo>
                  <a:pt x="12198346" y="5023058"/>
                </a:lnTo>
                <a:lnTo>
                  <a:pt x="12198346" y="5029367"/>
                </a:lnTo>
                <a:lnTo>
                  <a:pt x="12198346" y="5632526"/>
                </a:lnTo>
                <a:lnTo>
                  <a:pt x="12198346" y="5638973"/>
                </a:lnTo>
                <a:lnTo>
                  <a:pt x="12192003" y="5638973"/>
                </a:lnTo>
                <a:lnTo>
                  <a:pt x="11588795" y="5638973"/>
                </a:lnTo>
                <a:lnTo>
                  <a:pt x="11582451" y="5638973"/>
                </a:lnTo>
                <a:lnTo>
                  <a:pt x="10979243" y="5638973"/>
                </a:lnTo>
                <a:lnTo>
                  <a:pt x="10972900" y="5638973"/>
                </a:lnTo>
                <a:lnTo>
                  <a:pt x="10972900" y="5643705"/>
                </a:lnTo>
                <a:lnTo>
                  <a:pt x="10979243" y="5643705"/>
                </a:lnTo>
                <a:lnTo>
                  <a:pt x="10979243" y="6236097"/>
                </a:lnTo>
                <a:lnTo>
                  <a:pt x="11576108" y="6236097"/>
                </a:lnTo>
                <a:lnTo>
                  <a:pt x="11576108" y="6242338"/>
                </a:lnTo>
                <a:lnTo>
                  <a:pt x="11582451" y="6242338"/>
                </a:lnTo>
                <a:lnTo>
                  <a:pt x="11582451" y="6236097"/>
                </a:lnTo>
                <a:lnTo>
                  <a:pt x="11576108" y="6236097"/>
                </a:lnTo>
                <a:lnTo>
                  <a:pt x="11576108" y="5643705"/>
                </a:lnTo>
                <a:lnTo>
                  <a:pt x="11588794" y="5643705"/>
                </a:lnTo>
                <a:lnTo>
                  <a:pt x="11588794" y="6236097"/>
                </a:lnTo>
                <a:lnTo>
                  <a:pt x="12185659" y="6236097"/>
                </a:lnTo>
                <a:lnTo>
                  <a:pt x="12185659" y="6242338"/>
                </a:lnTo>
                <a:lnTo>
                  <a:pt x="12192003" y="6242338"/>
                </a:lnTo>
                <a:lnTo>
                  <a:pt x="12192003" y="6236097"/>
                </a:lnTo>
                <a:lnTo>
                  <a:pt x="12185659" y="6236097"/>
                </a:lnTo>
                <a:lnTo>
                  <a:pt x="12185659" y="5643705"/>
                </a:lnTo>
                <a:lnTo>
                  <a:pt x="12198346" y="5643705"/>
                </a:lnTo>
                <a:lnTo>
                  <a:pt x="12198346" y="6242338"/>
                </a:lnTo>
                <a:lnTo>
                  <a:pt x="12198346" y="6248578"/>
                </a:lnTo>
                <a:lnTo>
                  <a:pt x="12192003" y="6248578"/>
                </a:lnTo>
                <a:lnTo>
                  <a:pt x="11588794" y="6248578"/>
                </a:lnTo>
                <a:lnTo>
                  <a:pt x="11582451" y="6248578"/>
                </a:lnTo>
                <a:lnTo>
                  <a:pt x="10979243" y="6248578"/>
                </a:lnTo>
                <a:lnTo>
                  <a:pt x="10972900" y="6248578"/>
                </a:lnTo>
                <a:lnTo>
                  <a:pt x="10369691" y="6248578"/>
                </a:lnTo>
                <a:lnTo>
                  <a:pt x="10363348" y="6248578"/>
                </a:lnTo>
                <a:lnTo>
                  <a:pt x="9760140" y="6248578"/>
                </a:lnTo>
                <a:lnTo>
                  <a:pt x="9753797" y="6248578"/>
                </a:lnTo>
                <a:lnTo>
                  <a:pt x="9150589" y="6248578"/>
                </a:lnTo>
                <a:lnTo>
                  <a:pt x="9144245" y="6248578"/>
                </a:lnTo>
                <a:lnTo>
                  <a:pt x="8541037" y="6248578"/>
                </a:lnTo>
                <a:lnTo>
                  <a:pt x="8534694" y="6248578"/>
                </a:lnTo>
                <a:lnTo>
                  <a:pt x="7931486" y="6248578"/>
                </a:lnTo>
                <a:lnTo>
                  <a:pt x="7925143" y="6248578"/>
                </a:lnTo>
                <a:lnTo>
                  <a:pt x="7321934" y="6248578"/>
                </a:lnTo>
                <a:lnTo>
                  <a:pt x="7315591" y="6248578"/>
                </a:lnTo>
                <a:lnTo>
                  <a:pt x="6712383" y="6248578"/>
                </a:lnTo>
                <a:lnTo>
                  <a:pt x="6706040" y="6248578"/>
                </a:lnTo>
                <a:lnTo>
                  <a:pt x="6706040" y="6248578"/>
                </a:lnTo>
                <a:lnTo>
                  <a:pt x="6712383" y="6248578"/>
                </a:lnTo>
                <a:lnTo>
                  <a:pt x="6712383" y="6845634"/>
                </a:lnTo>
                <a:lnTo>
                  <a:pt x="7309248" y="6845634"/>
                </a:lnTo>
                <a:lnTo>
                  <a:pt x="7309248" y="6851943"/>
                </a:lnTo>
                <a:lnTo>
                  <a:pt x="7315591" y="6851943"/>
                </a:lnTo>
                <a:lnTo>
                  <a:pt x="7315591" y="6845634"/>
                </a:lnTo>
                <a:lnTo>
                  <a:pt x="7309248" y="6845634"/>
                </a:lnTo>
                <a:lnTo>
                  <a:pt x="7309248" y="6248578"/>
                </a:lnTo>
                <a:lnTo>
                  <a:pt x="7321934" y="6248578"/>
                </a:lnTo>
                <a:lnTo>
                  <a:pt x="7321934" y="6845634"/>
                </a:lnTo>
                <a:lnTo>
                  <a:pt x="7918799" y="6845634"/>
                </a:lnTo>
                <a:lnTo>
                  <a:pt x="7918799" y="6851943"/>
                </a:lnTo>
                <a:lnTo>
                  <a:pt x="7925143" y="6851943"/>
                </a:lnTo>
                <a:lnTo>
                  <a:pt x="7925143" y="6845634"/>
                </a:lnTo>
                <a:lnTo>
                  <a:pt x="7918799" y="6845634"/>
                </a:lnTo>
                <a:lnTo>
                  <a:pt x="7918799" y="6248578"/>
                </a:lnTo>
                <a:lnTo>
                  <a:pt x="7931486" y="6248578"/>
                </a:lnTo>
                <a:lnTo>
                  <a:pt x="7931486" y="6845634"/>
                </a:lnTo>
                <a:lnTo>
                  <a:pt x="8528351" y="6845634"/>
                </a:lnTo>
                <a:lnTo>
                  <a:pt x="8528351" y="6851943"/>
                </a:lnTo>
                <a:lnTo>
                  <a:pt x="8534694" y="6851943"/>
                </a:lnTo>
                <a:lnTo>
                  <a:pt x="8534694" y="6845634"/>
                </a:lnTo>
                <a:lnTo>
                  <a:pt x="8528351" y="6845634"/>
                </a:lnTo>
                <a:lnTo>
                  <a:pt x="8528351" y="6248578"/>
                </a:lnTo>
                <a:lnTo>
                  <a:pt x="8541037" y="6248578"/>
                </a:lnTo>
                <a:lnTo>
                  <a:pt x="8541037" y="6845634"/>
                </a:lnTo>
                <a:lnTo>
                  <a:pt x="9137902" y="6845634"/>
                </a:lnTo>
                <a:lnTo>
                  <a:pt x="9137902" y="6851943"/>
                </a:lnTo>
                <a:lnTo>
                  <a:pt x="9144245" y="6851943"/>
                </a:lnTo>
                <a:lnTo>
                  <a:pt x="9144245" y="6845634"/>
                </a:lnTo>
                <a:lnTo>
                  <a:pt x="9137902" y="6845634"/>
                </a:lnTo>
                <a:lnTo>
                  <a:pt x="9137902" y="6248578"/>
                </a:lnTo>
                <a:lnTo>
                  <a:pt x="9150588" y="6248578"/>
                </a:lnTo>
                <a:lnTo>
                  <a:pt x="9150588" y="6845634"/>
                </a:lnTo>
                <a:lnTo>
                  <a:pt x="9747453" y="6845634"/>
                </a:lnTo>
                <a:lnTo>
                  <a:pt x="9747453" y="6851943"/>
                </a:lnTo>
                <a:lnTo>
                  <a:pt x="9753797" y="6851943"/>
                </a:lnTo>
                <a:lnTo>
                  <a:pt x="9753797" y="6845634"/>
                </a:lnTo>
                <a:lnTo>
                  <a:pt x="9747453" y="6845634"/>
                </a:lnTo>
                <a:lnTo>
                  <a:pt x="9747453" y="6248578"/>
                </a:lnTo>
                <a:lnTo>
                  <a:pt x="9760140" y="6248578"/>
                </a:lnTo>
                <a:lnTo>
                  <a:pt x="9760140" y="6845634"/>
                </a:lnTo>
                <a:lnTo>
                  <a:pt x="10357005" y="6845634"/>
                </a:lnTo>
                <a:lnTo>
                  <a:pt x="10357005" y="6851943"/>
                </a:lnTo>
                <a:lnTo>
                  <a:pt x="10363348" y="6851943"/>
                </a:lnTo>
                <a:lnTo>
                  <a:pt x="10363348" y="6845634"/>
                </a:lnTo>
                <a:lnTo>
                  <a:pt x="10357005" y="6845634"/>
                </a:lnTo>
                <a:lnTo>
                  <a:pt x="10357005" y="6248578"/>
                </a:lnTo>
                <a:lnTo>
                  <a:pt x="10369691" y="6248578"/>
                </a:lnTo>
                <a:lnTo>
                  <a:pt x="10369691" y="6845634"/>
                </a:lnTo>
                <a:lnTo>
                  <a:pt x="10966556" y="6845634"/>
                </a:lnTo>
                <a:lnTo>
                  <a:pt x="10966556" y="6851943"/>
                </a:lnTo>
                <a:lnTo>
                  <a:pt x="10972899" y="6851943"/>
                </a:lnTo>
                <a:lnTo>
                  <a:pt x="10972899" y="6845634"/>
                </a:lnTo>
                <a:lnTo>
                  <a:pt x="10966556" y="6845634"/>
                </a:lnTo>
                <a:lnTo>
                  <a:pt x="10966556" y="6248578"/>
                </a:lnTo>
                <a:lnTo>
                  <a:pt x="10979242" y="6248578"/>
                </a:lnTo>
                <a:lnTo>
                  <a:pt x="10979242" y="6845634"/>
                </a:lnTo>
                <a:lnTo>
                  <a:pt x="11576107" y="6845634"/>
                </a:lnTo>
                <a:lnTo>
                  <a:pt x="11576107" y="6851943"/>
                </a:lnTo>
                <a:lnTo>
                  <a:pt x="11582450" y="6851943"/>
                </a:lnTo>
                <a:lnTo>
                  <a:pt x="11582450" y="6845634"/>
                </a:lnTo>
                <a:lnTo>
                  <a:pt x="11576107" y="6845634"/>
                </a:lnTo>
                <a:lnTo>
                  <a:pt x="11576107" y="6248578"/>
                </a:lnTo>
                <a:lnTo>
                  <a:pt x="11588794" y="6248578"/>
                </a:lnTo>
                <a:lnTo>
                  <a:pt x="11588794" y="6845634"/>
                </a:lnTo>
                <a:lnTo>
                  <a:pt x="12185659" y="6845634"/>
                </a:lnTo>
                <a:lnTo>
                  <a:pt x="12185659" y="6851943"/>
                </a:lnTo>
                <a:lnTo>
                  <a:pt x="12192002" y="6851943"/>
                </a:lnTo>
                <a:lnTo>
                  <a:pt x="12192002" y="6845634"/>
                </a:lnTo>
                <a:lnTo>
                  <a:pt x="12185659" y="6845634"/>
                </a:lnTo>
                <a:lnTo>
                  <a:pt x="12185659" y="6248578"/>
                </a:lnTo>
                <a:lnTo>
                  <a:pt x="12198345" y="6248578"/>
                </a:lnTo>
                <a:lnTo>
                  <a:pt x="12198345" y="6851875"/>
                </a:lnTo>
                <a:lnTo>
                  <a:pt x="12198345" y="6858184"/>
                </a:lnTo>
                <a:lnTo>
                  <a:pt x="12192002" y="6858184"/>
                </a:lnTo>
                <a:lnTo>
                  <a:pt x="11588793" y="6858184"/>
                </a:lnTo>
                <a:lnTo>
                  <a:pt x="11582450" y="6858184"/>
                </a:lnTo>
                <a:lnTo>
                  <a:pt x="10979242" y="6858184"/>
                </a:lnTo>
                <a:lnTo>
                  <a:pt x="10972899" y="6858184"/>
                </a:lnTo>
                <a:lnTo>
                  <a:pt x="10369691" y="6858184"/>
                </a:lnTo>
                <a:lnTo>
                  <a:pt x="10363347" y="6858184"/>
                </a:lnTo>
                <a:lnTo>
                  <a:pt x="9760139" y="6858184"/>
                </a:lnTo>
                <a:lnTo>
                  <a:pt x="9753796" y="6858184"/>
                </a:lnTo>
                <a:lnTo>
                  <a:pt x="9150588" y="6858184"/>
                </a:lnTo>
                <a:lnTo>
                  <a:pt x="9144245" y="6858184"/>
                </a:lnTo>
                <a:lnTo>
                  <a:pt x="8541036" y="6858184"/>
                </a:lnTo>
                <a:lnTo>
                  <a:pt x="8534693" y="6858184"/>
                </a:lnTo>
                <a:lnTo>
                  <a:pt x="7931485" y="6858184"/>
                </a:lnTo>
                <a:lnTo>
                  <a:pt x="7925142" y="6858184"/>
                </a:lnTo>
                <a:lnTo>
                  <a:pt x="7321934" y="6858184"/>
                </a:lnTo>
                <a:lnTo>
                  <a:pt x="7315590" y="6858184"/>
                </a:lnTo>
                <a:lnTo>
                  <a:pt x="6712382" y="6858184"/>
                </a:lnTo>
                <a:lnTo>
                  <a:pt x="6706039" y="6858184"/>
                </a:lnTo>
                <a:lnTo>
                  <a:pt x="6102831" y="6858184"/>
                </a:lnTo>
                <a:lnTo>
                  <a:pt x="6096487" y="6858184"/>
                </a:lnTo>
                <a:lnTo>
                  <a:pt x="5493279" y="6858184"/>
                </a:lnTo>
                <a:lnTo>
                  <a:pt x="5486936" y="6858184"/>
                </a:lnTo>
                <a:lnTo>
                  <a:pt x="4883728" y="6858184"/>
                </a:lnTo>
                <a:lnTo>
                  <a:pt x="4877385" y="6858184"/>
                </a:lnTo>
                <a:lnTo>
                  <a:pt x="4274176" y="6858184"/>
                </a:lnTo>
                <a:lnTo>
                  <a:pt x="4267833" y="6858184"/>
                </a:lnTo>
                <a:lnTo>
                  <a:pt x="3664625" y="6858184"/>
                </a:lnTo>
                <a:lnTo>
                  <a:pt x="3658282" y="6858184"/>
                </a:lnTo>
                <a:lnTo>
                  <a:pt x="3055074" y="6858184"/>
                </a:lnTo>
                <a:lnTo>
                  <a:pt x="3048730" y="6858184"/>
                </a:lnTo>
                <a:lnTo>
                  <a:pt x="2445522" y="6858184"/>
                </a:lnTo>
                <a:lnTo>
                  <a:pt x="2439179" y="6858184"/>
                </a:lnTo>
                <a:lnTo>
                  <a:pt x="2439179" y="6858184"/>
                </a:lnTo>
                <a:lnTo>
                  <a:pt x="1835971" y="6858184"/>
                </a:lnTo>
                <a:lnTo>
                  <a:pt x="1829628" y="6858184"/>
                </a:lnTo>
                <a:lnTo>
                  <a:pt x="1829628" y="6858184"/>
                </a:lnTo>
                <a:lnTo>
                  <a:pt x="1226419" y="6858184"/>
                </a:lnTo>
                <a:lnTo>
                  <a:pt x="1220076" y="6858184"/>
                </a:lnTo>
                <a:lnTo>
                  <a:pt x="1220076" y="6858184"/>
                </a:lnTo>
                <a:lnTo>
                  <a:pt x="616868" y="6858184"/>
                </a:lnTo>
                <a:lnTo>
                  <a:pt x="610525" y="6858184"/>
                </a:lnTo>
                <a:lnTo>
                  <a:pt x="973" y="6858184"/>
                </a:lnTo>
                <a:lnTo>
                  <a:pt x="973" y="6845634"/>
                </a:lnTo>
                <a:lnTo>
                  <a:pt x="604182" y="6845634"/>
                </a:lnTo>
                <a:lnTo>
                  <a:pt x="604182" y="6851943"/>
                </a:lnTo>
                <a:lnTo>
                  <a:pt x="610525" y="6851943"/>
                </a:lnTo>
                <a:lnTo>
                  <a:pt x="610525" y="6845634"/>
                </a:lnTo>
                <a:lnTo>
                  <a:pt x="604182" y="6845634"/>
                </a:lnTo>
                <a:lnTo>
                  <a:pt x="604182" y="6248578"/>
                </a:lnTo>
                <a:lnTo>
                  <a:pt x="616868" y="6248578"/>
                </a:lnTo>
                <a:lnTo>
                  <a:pt x="616868" y="6845634"/>
                </a:lnTo>
                <a:lnTo>
                  <a:pt x="1213733" y="6845634"/>
                </a:lnTo>
                <a:lnTo>
                  <a:pt x="1213733" y="6851943"/>
                </a:lnTo>
                <a:lnTo>
                  <a:pt x="1220076" y="6851943"/>
                </a:lnTo>
                <a:lnTo>
                  <a:pt x="1220076" y="6845634"/>
                </a:lnTo>
                <a:lnTo>
                  <a:pt x="1213733" y="6845634"/>
                </a:lnTo>
                <a:lnTo>
                  <a:pt x="1213733" y="6248578"/>
                </a:lnTo>
                <a:lnTo>
                  <a:pt x="1226419" y="6248578"/>
                </a:lnTo>
                <a:lnTo>
                  <a:pt x="1226419" y="6845634"/>
                </a:lnTo>
                <a:lnTo>
                  <a:pt x="1823284" y="6845634"/>
                </a:lnTo>
                <a:lnTo>
                  <a:pt x="1823284" y="6851943"/>
                </a:lnTo>
                <a:lnTo>
                  <a:pt x="1829627" y="6851943"/>
                </a:lnTo>
                <a:lnTo>
                  <a:pt x="1829627" y="6845634"/>
                </a:lnTo>
                <a:lnTo>
                  <a:pt x="1823284" y="6845634"/>
                </a:lnTo>
                <a:lnTo>
                  <a:pt x="1823284" y="6248578"/>
                </a:lnTo>
                <a:lnTo>
                  <a:pt x="1835971" y="6248578"/>
                </a:lnTo>
                <a:lnTo>
                  <a:pt x="1835971" y="6845634"/>
                </a:lnTo>
                <a:lnTo>
                  <a:pt x="2432836" y="6845634"/>
                </a:lnTo>
                <a:lnTo>
                  <a:pt x="2432836" y="6851943"/>
                </a:lnTo>
                <a:lnTo>
                  <a:pt x="2439179" y="6851943"/>
                </a:lnTo>
                <a:lnTo>
                  <a:pt x="2439179" y="6845634"/>
                </a:lnTo>
                <a:lnTo>
                  <a:pt x="2432836" y="6845634"/>
                </a:lnTo>
                <a:lnTo>
                  <a:pt x="2432836" y="6248578"/>
                </a:lnTo>
                <a:lnTo>
                  <a:pt x="2445522" y="6248578"/>
                </a:lnTo>
                <a:lnTo>
                  <a:pt x="2445522" y="6845634"/>
                </a:lnTo>
                <a:lnTo>
                  <a:pt x="3042387" y="6845634"/>
                </a:lnTo>
                <a:lnTo>
                  <a:pt x="3042387" y="6851943"/>
                </a:lnTo>
                <a:lnTo>
                  <a:pt x="3048730" y="6851943"/>
                </a:lnTo>
                <a:lnTo>
                  <a:pt x="3048730" y="6845634"/>
                </a:lnTo>
                <a:lnTo>
                  <a:pt x="3042387" y="6845634"/>
                </a:lnTo>
                <a:lnTo>
                  <a:pt x="3042387" y="6248578"/>
                </a:lnTo>
                <a:lnTo>
                  <a:pt x="3055073" y="6248578"/>
                </a:lnTo>
                <a:lnTo>
                  <a:pt x="3055073" y="6845634"/>
                </a:lnTo>
                <a:lnTo>
                  <a:pt x="3651938" y="6845634"/>
                </a:lnTo>
                <a:lnTo>
                  <a:pt x="3651938" y="6851943"/>
                </a:lnTo>
                <a:lnTo>
                  <a:pt x="3658281" y="6851943"/>
                </a:lnTo>
                <a:lnTo>
                  <a:pt x="3658281" y="6845634"/>
                </a:lnTo>
                <a:lnTo>
                  <a:pt x="3651938" y="6845634"/>
                </a:lnTo>
                <a:lnTo>
                  <a:pt x="3651938" y="6248578"/>
                </a:lnTo>
                <a:lnTo>
                  <a:pt x="3658281" y="6248578"/>
                </a:lnTo>
                <a:lnTo>
                  <a:pt x="3658281" y="6248578"/>
                </a:lnTo>
                <a:lnTo>
                  <a:pt x="3055073" y="6248578"/>
                </a:lnTo>
                <a:lnTo>
                  <a:pt x="3048730" y="6248578"/>
                </a:lnTo>
                <a:lnTo>
                  <a:pt x="3048730" y="6248578"/>
                </a:lnTo>
                <a:lnTo>
                  <a:pt x="2445522" y="6248578"/>
                </a:lnTo>
                <a:lnTo>
                  <a:pt x="2439179" y="6248578"/>
                </a:lnTo>
                <a:lnTo>
                  <a:pt x="1835970" y="6248578"/>
                </a:lnTo>
                <a:lnTo>
                  <a:pt x="1829627" y="6248578"/>
                </a:lnTo>
                <a:lnTo>
                  <a:pt x="1829627" y="6248578"/>
                </a:lnTo>
                <a:lnTo>
                  <a:pt x="1226419" y="6248578"/>
                </a:lnTo>
                <a:lnTo>
                  <a:pt x="1220076" y="6248578"/>
                </a:lnTo>
                <a:lnTo>
                  <a:pt x="1220076" y="6248578"/>
                </a:lnTo>
                <a:lnTo>
                  <a:pt x="616867" y="6248578"/>
                </a:lnTo>
                <a:lnTo>
                  <a:pt x="610524" y="6248578"/>
                </a:lnTo>
                <a:lnTo>
                  <a:pt x="610524" y="6248578"/>
                </a:lnTo>
                <a:lnTo>
                  <a:pt x="973" y="6248578"/>
                </a:lnTo>
                <a:lnTo>
                  <a:pt x="973" y="6236097"/>
                </a:lnTo>
                <a:lnTo>
                  <a:pt x="604181" y="6236097"/>
                </a:lnTo>
                <a:lnTo>
                  <a:pt x="604181" y="6242338"/>
                </a:lnTo>
                <a:lnTo>
                  <a:pt x="610524" y="6242338"/>
                </a:lnTo>
                <a:lnTo>
                  <a:pt x="610524" y="6236097"/>
                </a:lnTo>
                <a:lnTo>
                  <a:pt x="604181" y="6236097"/>
                </a:lnTo>
                <a:lnTo>
                  <a:pt x="604181" y="5643705"/>
                </a:lnTo>
                <a:lnTo>
                  <a:pt x="610524" y="5643705"/>
                </a:lnTo>
                <a:lnTo>
                  <a:pt x="610524" y="5638973"/>
                </a:lnTo>
                <a:lnTo>
                  <a:pt x="973" y="5638973"/>
                </a:lnTo>
                <a:lnTo>
                  <a:pt x="973" y="5626148"/>
                </a:lnTo>
                <a:lnTo>
                  <a:pt x="604181" y="5626148"/>
                </a:lnTo>
                <a:lnTo>
                  <a:pt x="604181" y="5632595"/>
                </a:lnTo>
                <a:lnTo>
                  <a:pt x="610524" y="5632595"/>
                </a:lnTo>
                <a:lnTo>
                  <a:pt x="610524" y="5629509"/>
                </a:lnTo>
                <a:lnTo>
                  <a:pt x="610524" y="5629509"/>
                </a:lnTo>
                <a:lnTo>
                  <a:pt x="610524" y="5626217"/>
                </a:lnTo>
                <a:lnTo>
                  <a:pt x="604181" y="5626217"/>
                </a:lnTo>
                <a:lnTo>
                  <a:pt x="604181" y="5029436"/>
                </a:lnTo>
                <a:lnTo>
                  <a:pt x="973" y="5029436"/>
                </a:lnTo>
                <a:lnTo>
                  <a:pt x="973" y="5016886"/>
                </a:lnTo>
                <a:lnTo>
                  <a:pt x="604181" y="5016886"/>
                </a:lnTo>
                <a:lnTo>
                  <a:pt x="604181" y="5016748"/>
                </a:lnTo>
                <a:lnTo>
                  <a:pt x="604181" y="5016748"/>
                </a:lnTo>
                <a:lnTo>
                  <a:pt x="604181" y="4419830"/>
                </a:lnTo>
                <a:lnTo>
                  <a:pt x="973" y="4419830"/>
                </a:lnTo>
                <a:lnTo>
                  <a:pt x="973" y="4407280"/>
                </a:lnTo>
                <a:lnTo>
                  <a:pt x="604181" y="4407280"/>
                </a:lnTo>
                <a:lnTo>
                  <a:pt x="604181" y="4413589"/>
                </a:lnTo>
                <a:lnTo>
                  <a:pt x="610524" y="4413589"/>
                </a:lnTo>
                <a:lnTo>
                  <a:pt x="610524" y="4407280"/>
                </a:lnTo>
                <a:lnTo>
                  <a:pt x="604181" y="4407280"/>
                </a:lnTo>
                <a:lnTo>
                  <a:pt x="604181" y="3810224"/>
                </a:lnTo>
                <a:lnTo>
                  <a:pt x="973" y="3810224"/>
                </a:lnTo>
                <a:lnTo>
                  <a:pt x="973" y="3797674"/>
                </a:lnTo>
                <a:lnTo>
                  <a:pt x="604181" y="3797674"/>
                </a:lnTo>
                <a:lnTo>
                  <a:pt x="604181" y="3803983"/>
                </a:lnTo>
                <a:lnTo>
                  <a:pt x="610524" y="3803983"/>
                </a:lnTo>
                <a:lnTo>
                  <a:pt x="610524" y="3797674"/>
                </a:lnTo>
                <a:lnTo>
                  <a:pt x="604181" y="3797674"/>
                </a:lnTo>
                <a:lnTo>
                  <a:pt x="604181" y="3200687"/>
                </a:lnTo>
                <a:lnTo>
                  <a:pt x="973" y="3200687"/>
                </a:lnTo>
                <a:lnTo>
                  <a:pt x="973" y="3187931"/>
                </a:lnTo>
                <a:lnTo>
                  <a:pt x="604181" y="3187931"/>
                </a:lnTo>
                <a:lnTo>
                  <a:pt x="604181" y="3194309"/>
                </a:lnTo>
                <a:lnTo>
                  <a:pt x="610524" y="3194309"/>
                </a:lnTo>
                <a:lnTo>
                  <a:pt x="610524" y="3187931"/>
                </a:lnTo>
                <a:lnTo>
                  <a:pt x="604181" y="3187931"/>
                </a:lnTo>
                <a:lnTo>
                  <a:pt x="604181" y="2591081"/>
                </a:lnTo>
                <a:lnTo>
                  <a:pt x="973" y="2591081"/>
                </a:lnTo>
                <a:lnTo>
                  <a:pt x="973" y="2578531"/>
                </a:lnTo>
                <a:lnTo>
                  <a:pt x="604181" y="2578531"/>
                </a:lnTo>
                <a:lnTo>
                  <a:pt x="604181" y="2581549"/>
                </a:lnTo>
                <a:lnTo>
                  <a:pt x="610524" y="2581549"/>
                </a:lnTo>
                <a:lnTo>
                  <a:pt x="610524" y="2578531"/>
                </a:lnTo>
                <a:lnTo>
                  <a:pt x="604181" y="2578531"/>
                </a:lnTo>
                <a:lnTo>
                  <a:pt x="604181" y="1981476"/>
                </a:lnTo>
                <a:lnTo>
                  <a:pt x="973" y="1981476"/>
                </a:lnTo>
                <a:lnTo>
                  <a:pt x="973" y="1968720"/>
                </a:lnTo>
                <a:lnTo>
                  <a:pt x="604181" y="1968720"/>
                </a:lnTo>
                <a:lnTo>
                  <a:pt x="604181" y="1975098"/>
                </a:lnTo>
                <a:lnTo>
                  <a:pt x="610524" y="1975098"/>
                </a:lnTo>
                <a:lnTo>
                  <a:pt x="610524" y="1968720"/>
                </a:lnTo>
                <a:lnTo>
                  <a:pt x="604181" y="1968720"/>
                </a:lnTo>
                <a:lnTo>
                  <a:pt x="604181" y="1371870"/>
                </a:lnTo>
                <a:lnTo>
                  <a:pt x="973" y="1371870"/>
                </a:lnTo>
                <a:lnTo>
                  <a:pt x="973" y="1356165"/>
                </a:lnTo>
                <a:lnTo>
                  <a:pt x="604181" y="1356165"/>
                </a:lnTo>
                <a:lnTo>
                  <a:pt x="604181" y="1362337"/>
                </a:lnTo>
                <a:lnTo>
                  <a:pt x="610524" y="1362337"/>
                </a:lnTo>
                <a:lnTo>
                  <a:pt x="610524" y="1356165"/>
                </a:lnTo>
                <a:lnTo>
                  <a:pt x="604181" y="1356165"/>
                </a:lnTo>
                <a:lnTo>
                  <a:pt x="604181" y="762264"/>
                </a:lnTo>
                <a:lnTo>
                  <a:pt x="973" y="762264"/>
                </a:lnTo>
                <a:lnTo>
                  <a:pt x="973" y="746560"/>
                </a:lnTo>
                <a:lnTo>
                  <a:pt x="604181" y="746560"/>
                </a:lnTo>
                <a:lnTo>
                  <a:pt x="604181" y="609880"/>
                </a:lnTo>
                <a:lnTo>
                  <a:pt x="604181" y="609880"/>
                </a:lnTo>
                <a:lnTo>
                  <a:pt x="604181" y="275"/>
                </a:lnTo>
                <a:lnTo>
                  <a:pt x="616868" y="275"/>
                </a:lnTo>
                <a:lnTo>
                  <a:pt x="616868" y="746560"/>
                </a:lnTo>
                <a:lnTo>
                  <a:pt x="1213733" y="746560"/>
                </a:lnTo>
                <a:lnTo>
                  <a:pt x="1213733" y="609880"/>
                </a:lnTo>
                <a:lnTo>
                  <a:pt x="1213733" y="609880"/>
                </a:lnTo>
                <a:lnTo>
                  <a:pt x="1213733" y="275"/>
                </a:lnTo>
                <a:lnTo>
                  <a:pt x="1226419" y="275"/>
                </a:lnTo>
                <a:lnTo>
                  <a:pt x="1226419" y="746560"/>
                </a:lnTo>
                <a:lnTo>
                  <a:pt x="1823284" y="746560"/>
                </a:lnTo>
                <a:lnTo>
                  <a:pt x="1823284" y="609880"/>
                </a:lnTo>
                <a:lnTo>
                  <a:pt x="1823284" y="609880"/>
                </a:lnTo>
                <a:lnTo>
                  <a:pt x="1823284" y="275"/>
                </a:lnTo>
                <a:lnTo>
                  <a:pt x="1835970" y="275"/>
                </a:lnTo>
                <a:lnTo>
                  <a:pt x="1835970" y="746560"/>
                </a:lnTo>
                <a:lnTo>
                  <a:pt x="2432835" y="746560"/>
                </a:lnTo>
                <a:lnTo>
                  <a:pt x="2432835" y="609880"/>
                </a:lnTo>
                <a:lnTo>
                  <a:pt x="2432835" y="609880"/>
                </a:lnTo>
                <a:lnTo>
                  <a:pt x="2432835" y="275"/>
                </a:lnTo>
                <a:lnTo>
                  <a:pt x="2445522" y="275"/>
                </a:lnTo>
                <a:lnTo>
                  <a:pt x="2445522" y="746560"/>
                </a:lnTo>
                <a:lnTo>
                  <a:pt x="3042387" y="746560"/>
                </a:lnTo>
                <a:lnTo>
                  <a:pt x="3042387" y="609881"/>
                </a:lnTo>
                <a:lnTo>
                  <a:pt x="3042387" y="609881"/>
                </a:lnTo>
                <a:lnTo>
                  <a:pt x="3042387" y="275"/>
                </a:lnTo>
                <a:lnTo>
                  <a:pt x="3055073" y="275"/>
                </a:lnTo>
                <a:lnTo>
                  <a:pt x="3055073" y="746560"/>
                </a:lnTo>
                <a:lnTo>
                  <a:pt x="3651938" y="746560"/>
                </a:lnTo>
                <a:lnTo>
                  <a:pt x="3651938" y="609881"/>
                </a:lnTo>
                <a:lnTo>
                  <a:pt x="3651938" y="609881"/>
                </a:lnTo>
                <a:lnTo>
                  <a:pt x="3651938" y="275"/>
                </a:lnTo>
                <a:lnTo>
                  <a:pt x="3664624" y="275"/>
                </a:lnTo>
                <a:lnTo>
                  <a:pt x="3664624" y="746560"/>
                </a:lnTo>
                <a:lnTo>
                  <a:pt x="4261489" y="746560"/>
                </a:lnTo>
                <a:lnTo>
                  <a:pt x="4261489" y="609881"/>
                </a:lnTo>
                <a:lnTo>
                  <a:pt x="4261489" y="609881"/>
                </a:lnTo>
                <a:lnTo>
                  <a:pt x="4261489" y="275"/>
                </a:lnTo>
                <a:lnTo>
                  <a:pt x="4274176" y="275"/>
                </a:lnTo>
                <a:lnTo>
                  <a:pt x="4274176" y="746560"/>
                </a:lnTo>
                <a:lnTo>
                  <a:pt x="4871041" y="746560"/>
                </a:lnTo>
                <a:lnTo>
                  <a:pt x="4871041" y="609881"/>
                </a:lnTo>
                <a:lnTo>
                  <a:pt x="4871041" y="275"/>
                </a:lnTo>
                <a:lnTo>
                  <a:pt x="4883727" y="275"/>
                </a:lnTo>
                <a:lnTo>
                  <a:pt x="4883727" y="746560"/>
                </a:lnTo>
                <a:lnTo>
                  <a:pt x="5480592" y="746560"/>
                </a:lnTo>
                <a:lnTo>
                  <a:pt x="5480592" y="609881"/>
                </a:lnTo>
                <a:lnTo>
                  <a:pt x="5480592" y="609881"/>
                </a:lnTo>
                <a:lnTo>
                  <a:pt x="5480592" y="275"/>
                </a:lnTo>
                <a:lnTo>
                  <a:pt x="5493278" y="275"/>
                </a:lnTo>
                <a:lnTo>
                  <a:pt x="5493278" y="746560"/>
                </a:lnTo>
                <a:lnTo>
                  <a:pt x="6090143" y="746560"/>
                </a:lnTo>
                <a:lnTo>
                  <a:pt x="6090143" y="609881"/>
                </a:lnTo>
                <a:lnTo>
                  <a:pt x="6090143" y="275"/>
                </a:lnTo>
                <a:lnTo>
                  <a:pt x="6102830" y="275"/>
                </a:lnTo>
                <a:lnTo>
                  <a:pt x="6102830" y="609881"/>
                </a:lnTo>
                <a:lnTo>
                  <a:pt x="6102830" y="746560"/>
                </a:lnTo>
                <a:lnTo>
                  <a:pt x="6699695" y="746560"/>
                </a:lnTo>
                <a:lnTo>
                  <a:pt x="6699695" y="609881"/>
                </a:lnTo>
                <a:lnTo>
                  <a:pt x="6699695" y="275"/>
                </a:lnTo>
                <a:lnTo>
                  <a:pt x="6712381" y="275"/>
                </a:lnTo>
                <a:lnTo>
                  <a:pt x="6712381" y="609881"/>
                </a:lnTo>
                <a:lnTo>
                  <a:pt x="6712381" y="746560"/>
                </a:lnTo>
                <a:lnTo>
                  <a:pt x="7309246" y="746560"/>
                </a:lnTo>
                <a:lnTo>
                  <a:pt x="7309246" y="609881"/>
                </a:lnTo>
                <a:lnTo>
                  <a:pt x="7309246" y="275"/>
                </a:lnTo>
                <a:lnTo>
                  <a:pt x="7321932" y="275"/>
                </a:lnTo>
                <a:lnTo>
                  <a:pt x="7321932" y="609881"/>
                </a:lnTo>
                <a:lnTo>
                  <a:pt x="7321932" y="746560"/>
                </a:lnTo>
                <a:lnTo>
                  <a:pt x="7918797" y="746560"/>
                </a:lnTo>
                <a:lnTo>
                  <a:pt x="7918797" y="609881"/>
                </a:lnTo>
                <a:lnTo>
                  <a:pt x="7918797" y="275"/>
                </a:lnTo>
                <a:lnTo>
                  <a:pt x="7931484" y="275"/>
                </a:lnTo>
                <a:lnTo>
                  <a:pt x="7931484" y="609881"/>
                </a:lnTo>
                <a:lnTo>
                  <a:pt x="7931484" y="746560"/>
                </a:lnTo>
                <a:lnTo>
                  <a:pt x="8528349" y="746560"/>
                </a:lnTo>
                <a:lnTo>
                  <a:pt x="8528349" y="609881"/>
                </a:lnTo>
                <a:lnTo>
                  <a:pt x="8528349" y="275"/>
                </a:lnTo>
                <a:lnTo>
                  <a:pt x="8541035" y="275"/>
                </a:lnTo>
                <a:lnTo>
                  <a:pt x="8541035" y="609881"/>
                </a:lnTo>
                <a:lnTo>
                  <a:pt x="8541035" y="746560"/>
                </a:lnTo>
                <a:lnTo>
                  <a:pt x="9137900" y="746560"/>
                </a:lnTo>
                <a:lnTo>
                  <a:pt x="9137900" y="609881"/>
                </a:lnTo>
                <a:lnTo>
                  <a:pt x="9137900" y="275"/>
                </a:lnTo>
                <a:lnTo>
                  <a:pt x="9150586" y="275"/>
                </a:lnTo>
                <a:lnTo>
                  <a:pt x="9150586" y="609881"/>
                </a:lnTo>
                <a:lnTo>
                  <a:pt x="9150586" y="746560"/>
                </a:lnTo>
                <a:lnTo>
                  <a:pt x="9747451" y="746560"/>
                </a:lnTo>
                <a:lnTo>
                  <a:pt x="9747451" y="609881"/>
                </a:lnTo>
                <a:lnTo>
                  <a:pt x="9747451" y="275"/>
                </a:lnTo>
                <a:lnTo>
                  <a:pt x="9760137" y="275"/>
                </a:lnTo>
                <a:lnTo>
                  <a:pt x="9760137" y="609881"/>
                </a:lnTo>
                <a:lnTo>
                  <a:pt x="9760137" y="746560"/>
                </a:lnTo>
                <a:lnTo>
                  <a:pt x="10357003" y="746560"/>
                </a:lnTo>
                <a:lnTo>
                  <a:pt x="10357003" y="609881"/>
                </a:lnTo>
                <a:lnTo>
                  <a:pt x="10357003" y="275"/>
                </a:lnTo>
                <a:lnTo>
                  <a:pt x="10369689" y="275"/>
                </a:lnTo>
                <a:lnTo>
                  <a:pt x="10369689" y="609881"/>
                </a:lnTo>
                <a:lnTo>
                  <a:pt x="10369689" y="746560"/>
                </a:lnTo>
                <a:lnTo>
                  <a:pt x="10966554" y="746560"/>
                </a:lnTo>
                <a:lnTo>
                  <a:pt x="10966554" y="609881"/>
                </a:lnTo>
                <a:lnTo>
                  <a:pt x="10966554" y="275"/>
                </a:lnTo>
                <a:lnTo>
                  <a:pt x="10979240" y="275"/>
                </a:lnTo>
                <a:lnTo>
                  <a:pt x="10979240" y="609881"/>
                </a:lnTo>
                <a:lnTo>
                  <a:pt x="10979240" y="746560"/>
                </a:lnTo>
                <a:lnTo>
                  <a:pt x="11576105" y="746560"/>
                </a:lnTo>
                <a:lnTo>
                  <a:pt x="11576105" y="609881"/>
                </a:lnTo>
                <a:lnTo>
                  <a:pt x="11576105" y="275"/>
                </a:lnTo>
                <a:lnTo>
                  <a:pt x="11588791" y="275"/>
                </a:lnTo>
                <a:lnTo>
                  <a:pt x="11588791" y="609881"/>
                </a:lnTo>
                <a:lnTo>
                  <a:pt x="11588791" y="746560"/>
                </a:lnTo>
                <a:lnTo>
                  <a:pt x="12185657" y="746560"/>
                </a:lnTo>
                <a:lnTo>
                  <a:pt x="12185657" y="609881"/>
                </a:lnTo>
                <a:lnTo>
                  <a:pt x="12185660" y="0"/>
                </a:lnTo>
              </a:path>
            </a:pathLst>
          </a:custGeom>
          <a:gradFill>
            <a:gsLst>
              <a:gs pos="0">
                <a:srgbClr val="000000">
                  <a:alpha val="50230"/>
                </a:srgbClr>
              </a:gs>
              <a:gs pos="55000">
                <a:srgbClr val="0D3B4F">
                  <a:alpha val="74860"/>
                </a:srgbClr>
              </a:gs>
              <a:gs pos="100000">
                <a:srgbClr val="000000">
                  <a:alpha val="100000"/>
                </a:srgbClr>
              </a:gs>
            </a:gsLst>
            <a:lin ang="189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-1"/>
            <a:ext cx="4114800" cy="6857553"/>
          </a:xfrm>
          <a:prstGeom prst="rect">
            <a:avLst/>
          </a:prstGeom>
          <a:solidFill>
            <a:srgbClr val="0B3041">
              <a:alpha val="5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114799" y="0"/>
            <a:ext cx="8077201" cy="1384120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114800" y="447"/>
            <a:ext cx="8077201" cy="1384120"/>
          </a:xfrm>
          <a:prstGeom prst="rect">
            <a:avLst/>
          </a:prstGeom>
          <a:solidFill>
            <a:srgbClr val="0B3041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620265" y="289560"/>
            <a:ext cx="7076205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Methodology (Split-Screen Overview)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620265" y="1586827"/>
            <a:ext cx="7201455" cy="1463040"/>
          </a:xfrm>
          <a:custGeom>
            <a:avLst/>
            <a:gdLst/>
            <a:ahLst/>
            <a:cxnLst/>
            <a:rect l="l" t="t" r="r" b="b"/>
            <a:pathLst>
              <a:path w="7201455" h="1463040">
                <a:moveTo>
                  <a:pt x="99020" y="1463040"/>
                </a:moveTo>
                <a:cubicBezTo>
                  <a:pt x="44289" y="1463040"/>
                  <a:pt x="0" y="1418695"/>
                  <a:pt x="0" y="1363992"/>
                </a:cubicBezTo>
                <a:lnTo>
                  <a:pt x="0" y="99048"/>
                </a:lnTo>
                <a:cubicBezTo>
                  <a:pt x="0" y="44345"/>
                  <a:pt x="44361" y="0"/>
                  <a:pt x="99020" y="0"/>
                </a:cubicBezTo>
                <a:lnTo>
                  <a:pt x="7102363" y="0"/>
                </a:lnTo>
                <a:cubicBezTo>
                  <a:pt x="7157094" y="0"/>
                  <a:pt x="7201383" y="44345"/>
                  <a:pt x="7201383" y="99048"/>
                </a:cubicBezTo>
                <a:lnTo>
                  <a:pt x="7201383" y="1363992"/>
                </a:lnTo>
                <a:cubicBezTo>
                  <a:pt x="7201383" y="1418695"/>
                  <a:pt x="7157022" y="1463040"/>
                  <a:pt x="7102363" y="1463040"/>
                </a:cubicBezTo>
                <a:lnTo>
                  <a:pt x="99020" y="1463040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620265" y="3208142"/>
            <a:ext cx="7201455" cy="1463040"/>
          </a:xfrm>
          <a:custGeom>
            <a:avLst/>
            <a:gdLst/>
            <a:ahLst/>
            <a:cxnLst/>
            <a:rect l="l" t="t" r="r" b="b"/>
            <a:pathLst>
              <a:path w="7201455" h="1463040">
                <a:moveTo>
                  <a:pt x="99020" y="1463040"/>
                </a:moveTo>
                <a:cubicBezTo>
                  <a:pt x="44289" y="1463040"/>
                  <a:pt x="0" y="1418695"/>
                  <a:pt x="0" y="1363992"/>
                </a:cubicBezTo>
                <a:lnTo>
                  <a:pt x="0" y="99048"/>
                </a:lnTo>
                <a:cubicBezTo>
                  <a:pt x="0" y="44345"/>
                  <a:pt x="44361" y="0"/>
                  <a:pt x="99020" y="0"/>
                </a:cubicBezTo>
                <a:lnTo>
                  <a:pt x="7102363" y="0"/>
                </a:lnTo>
                <a:cubicBezTo>
                  <a:pt x="7157094" y="0"/>
                  <a:pt x="7201383" y="44345"/>
                  <a:pt x="7201383" y="99048"/>
                </a:cubicBezTo>
                <a:lnTo>
                  <a:pt x="7201383" y="1363992"/>
                </a:lnTo>
                <a:cubicBezTo>
                  <a:pt x="7201383" y="1418695"/>
                  <a:pt x="7157022" y="1463040"/>
                  <a:pt x="7102363" y="1463040"/>
                </a:cubicBezTo>
                <a:lnTo>
                  <a:pt x="99020" y="1463040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620265" y="4835091"/>
            <a:ext cx="7201455" cy="1463040"/>
          </a:xfrm>
          <a:custGeom>
            <a:avLst/>
            <a:gdLst/>
            <a:ahLst/>
            <a:cxnLst/>
            <a:rect l="l" t="t" r="r" b="b"/>
            <a:pathLst>
              <a:path w="7201455" h="1463040">
                <a:moveTo>
                  <a:pt x="99020" y="1463040"/>
                </a:moveTo>
                <a:cubicBezTo>
                  <a:pt x="44289" y="1463040"/>
                  <a:pt x="0" y="1418695"/>
                  <a:pt x="0" y="1363992"/>
                </a:cubicBezTo>
                <a:lnTo>
                  <a:pt x="0" y="99048"/>
                </a:lnTo>
                <a:cubicBezTo>
                  <a:pt x="0" y="44345"/>
                  <a:pt x="44361" y="0"/>
                  <a:pt x="99020" y="0"/>
                </a:cubicBezTo>
                <a:lnTo>
                  <a:pt x="7102363" y="0"/>
                </a:lnTo>
                <a:cubicBezTo>
                  <a:pt x="7157094" y="0"/>
                  <a:pt x="7201383" y="44345"/>
                  <a:pt x="7201383" y="99048"/>
                </a:cubicBezTo>
                <a:lnTo>
                  <a:pt x="7201383" y="1363992"/>
                </a:lnTo>
                <a:cubicBezTo>
                  <a:pt x="7201383" y="1418695"/>
                  <a:pt x="7157022" y="1463040"/>
                  <a:pt x="7102363" y="1463040"/>
                </a:cubicBezTo>
                <a:lnTo>
                  <a:pt x="99020" y="1463040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671522" y="5488106"/>
            <a:ext cx="586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data collection workflow and quality assurance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671522" y="5093709"/>
            <a:ext cx="58750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Shared Panel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671522" y="3861157"/>
            <a:ext cx="586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experimental/procedural steps and measurement instruments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671522" y="3466760"/>
            <a:ext cx="58750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Right Panel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671522" y="2239842"/>
            <a:ext cx="586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study design, population/sample, and inclusion criteria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671522" y="1845445"/>
            <a:ext cx="58750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Left Panel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871574" y="5106668"/>
            <a:ext cx="548640" cy="548493"/>
          </a:xfrm>
          <a:custGeom>
            <a:avLst/>
            <a:gdLst/>
            <a:ahLst/>
            <a:cxnLst/>
            <a:rect l="l" t="t" r="r" b="b"/>
            <a:pathLst>
              <a:path w="548640" h="548493">
                <a:moveTo>
                  <a:pt x="394297" y="222864"/>
                </a:moveTo>
                <a:cubicBezTo>
                  <a:pt x="394297" y="128183"/>
                  <a:pt x="317542" y="51432"/>
                  <a:pt x="222863" y="51432"/>
                </a:cubicBezTo>
                <a:cubicBezTo>
                  <a:pt x="128184" y="51432"/>
                  <a:pt x="51430" y="128183"/>
                  <a:pt x="51430" y="222864"/>
                </a:cubicBezTo>
                <a:cubicBezTo>
                  <a:pt x="51430" y="317544"/>
                  <a:pt x="128184" y="394295"/>
                  <a:pt x="222863" y="394295"/>
                </a:cubicBezTo>
                <a:cubicBezTo>
                  <a:pt x="317542" y="394295"/>
                  <a:pt x="394297" y="317544"/>
                  <a:pt x="394297" y="222864"/>
                </a:cubicBezTo>
                <a:lnTo>
                  <a:pt x="394297" y="222864"/>
                </a:lnTo>
                <a:moveTo>
                  <a:pt x="361186" y="397619"/>
                </a:moveTo>
                <a:cubicBezTo>
                  <a:pt x="323259" y="427726"/>
                  <a:pt x="275148" y="445727"/>
                  <a:pt x="222863" y="445727"/>
                </a:cubicBezTo>
                <a:cubicBezTo>
                  <a:pt x="99754" y="445727"/>
                  <a:pt x="0" y="345973"/>
                  <a:pt x="0" y="222864"/>
                </a:cubicBezTo>
                <a:cubicBezTo>
                  <a:pt x="0" y="99754"/>
                  <a:pt x="99754" y="0"/>
                  <a:pt x="222863" y="0"/>
                </a:cubicBezTo>
                <a:cubicBezTo>
                  <a:pt x="345972" y="0"/>
                  <a:pt x="445726" y="99754"/>
                  <a:pt x="445726" y="222864"/>
                </a:cubicBezTo>
                <a:cubicBezTo>
                  <a:pt x="445726" y="275151"/>
                  <a:pt x="427725" y="323260"/>
                  <a:pt x="397616" y="361188"/>
                </a:cubicBezTo>
                <a:lnTo>
                  <a:pt x="541085" y="504657"/>
                </a:lnTo>
                <a:cubicBezTo>
                  <a:pt x="551158" y="514727"/>
                  <a:pt x="551158" y="531018"/>
                  <a:pt x="541085" y="540978"/>
                </a:cubicBezTo>
                <a:cubicBezTo>
                  <a:pt x="531012" y="550944"/>
                  <a:pt x="514729" y="551049"/>
                  <a:pt x="504765" y="540978"/>
                </a:cubicBezTo>
                <a:lnTo>
                  <a:pt x="361186" y="397619"/>
                </a:lnTo>
              </a:path>
            </a:pathLst>
          </a:custGeom>
          <a:solidFill>
            <a:srgbClr val="46B1E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4888719" y="3479645"/>
            <a:ext cx="514350" cy="548640"/>
          </a:xfrm>
          <a:custGeom>
            <a:avLst/>
            <a:gdLst/>
            <a:ahLst/>
            <a:cxnLst/>
            <a:rect l="l" t="t" r="r" b="b"/>
            <a:pathLst>
              <a:path w="514350" h="548640">
                <a:moveTo>
                  <a:pt x="257175" y="51435"/>
                </a:moveTo>
                <a:lnTo>
                  <a:pt x="445772" y="51435"/>
                </a:lnTo>
                <a:cubicBezTo>
                  <a:pt x="455200" y="51435"/>
                  <a:pt x="462915" y="59149"/>
                  <a:pt x="462915" y="68580"/>
                </a:cubicBezTo>
                <a:lnTo>
                  <a:pt x="462915" y="480060"/>
                </a:lnTo>
                <a:cubicBezTo>
                  <a:pt x="462915" y="489491"/>
                  <a:pt x="455200" y="497205"/>
                  <a:pt x="445772" y="497205"/>
                </a:cubicBezTo>
                <a:lnTo>
                  <a:pt x="257175" y="497205"/>
                </a:lnTo>
                <a:lnTo>
                  <a:pt x="257175" y="51435"/>
                </a:lnTo>
                <a:moveTo>
                  <a:pt x="205740" y="51435"/>
                </a:moveTo>
                <a:lnTo>
                  <a:pt x="205740" y="497205"/>
                </a:lnTo>
                <a:lnTo>
                  <a:pt x="137162" y="497205"/>
                </a:lnTo>
                <a:cubicBezTo>
                  <a:pt x="127734" y="497205"/>
                  <a:pt x="120018" y="489491"/>
                  <a:pt x="120018" y="480060"/>
                </a:cubicBezTo>
                <a:lnTo>
                  <a:pt x="120018" y="445770"/>
                </a:lnTo>
                <a:lnTo>
                  <a:pt x="145736" y="445770"/>
                </a:lnTo>
                <a:cubicBezTo>
                  <a:pt x="159989" y="445770"/>
                  <a:pt x="171453" y="434303"/>
                  <a:pt x="171453" y="420055"/>
                </a:cubicBezTo>
                <a:cubicBezTo>
                  <a:pt x="171453" y="405802"/>
                  <a:pt x="159989" y="394341"/>
                  <a:pt x="145736" y="394341"/>
                </a:cubicBezTo>
                <a:lnTo>
                  <a:pt x="120018" y="394341"/>
                </a:lnTo>
                <a:lnTo>
                  <a:pt x="120018" y="300046"/>
                </a:lnTo>
                <a:lnTo>
                  <a:pt x="145736" y="300046"/>
                </a:lnTo>
                <a:cubicBezTo>
                  <a:pt x="159989" y="300046"/>
                  <a:pt x="171453" y="288579"/>
                  <a:pt x="171453" y="274331"/>
                </a:cubicBezTo>
                <a:cubicBezTo>
                  <a:pt x="171453" y="260077"/>
                  <a:pt x="159989" y="248616"/>
                  <a:pt x="145736" y="248616"/>
                </a:cubicBezTo>
                <a:lnTo>
                  <a:pt x="120018" y="248616"/>
                </a:lnTo>
                <a:lnTo>
                  <a:pt x="120018" y="154322"/>
                </a:lnTo>
                <a:lnTo>
                  <a:pt x="145736" y="154322"/>
                </a:lnTo>
                <a:cubicBezTo>
                  <a:pt x="159989" y="154322"/>
                  <a:pt x="171453" y="142855"/>
                  <a:pt x="171453" y="128607"/>
                </a:cubicBezTo>
                <a:cubicBezTo>
                  <a:pt x="171453" y="114353"/>
                  <a:pt x="159989" y="102892"/>
                  <a:pt x="145736" y="102892"/>
                </a:cubicBezTo>
                <a:lnTo>
                  <a:pt x="120018" y="102892"/>
                </a:lnTo>
                <a:lnTo>
                  <a:pt x="120018" y="68602"/>
                </a:lnTo>
                <a:cubicBezTo>
                  <a:pt x="120018" y="59171"/>
                  <a:pt x="127734" y="51457"/>
                  <a:pt x="137162" y="51457"/>
                </a:cubicBezTo>
                <a:lnTo>
                  <a:pt x="205740" y="51435"/>
                </a:lnTo>
                <a:moveTo>
                  <a:pt x="68578" y="445770"/>
                </a:moveTo>
                <a:lnTo>
                  <a:pt x="68578" y="480060"/>
                </a:lnTo>
                <a:cubicBezTo>
                  <a:pt x="68578" y="517889"/>
                  <a:pt x="99331" y="548640"/>
                  <a:pt x="137157" y="548640"/>
                </a:cubicBezTo>
                <a:lnTo>
                  <a:pt x="445767" y="548640"/>
                </a:lnTo>
                <a:cubicBezTo>
                  <a:pt x="483592" y="548640"/>
                  <a:pt x="514345" y="517889"/>
                  <a:pt x="514345" y="480060"/>
                </a:cubicBezTo>
                <a:lnTo>
                  <a:pt x="514345" y="68580"/>
                </a:lnTo>
                <a:cubicBezTo>
                  <a:pt x="514345" y="30751"/>
                  <a:pt x="483592" y="0"/>
                  <a:pt x="445767" y="0"/>
                </a:cubicBezTo>
                <a:lnTo>
                  <a:pt x="137157" y="0"/>
                </a:lnTo>
                <a:cubicBezTo>
                  <a:pt x="99331" y="0"/>
                  <a:pt x="68578" y="30751"/>
                  <a:pt x="68578" y="68580"/>
                </a:cubicBezTo>
                <a:lnTo>
                  <a:pt x="68578" y="102870"/>
                </a:lnTo>
                <a:lnTo>
                  <a:pt x="25717" y="102870"/>
                </a:lnTo>
                <a:cubicBezTo>
                  <a:pt x="11465" y="102870"/>
                  <a:pt x="0" y="114337"/>
                  <a:pt x="0" y="128590"/>
                </a:cubicBezTo>
                <a:cubicBezTo>
                  <a:pt x="0" y="142844"/>
                  <a:pt x="11465" y="154311"/>
                  <a:pt x="25717" y="154311"/>
                </a:cubicBezTo>
                <a:lnTo>
                  <a:pt x="68578" y="154311"/>
                </a:lnTo>
                <a:lnTo>
                  <a:pt x="68578" y="248611"/>
                </a:lnTo>
                <a:lnTo>
                  <a:pt x="25717" y="248611"/>
                </a:lnTo>
                <a:cubicBezTo>
                  <a:pt x="11465" y="248611"/>
                  <a:pt x="0" y="260077"/>
                  <a:pt x="0" y="274331"/>
                </a:cubicBezTo>
                <a:cubicBezTo>
                  <a:pt x="0" y="288585"/>
                  <a:pt x="11465" y="300051"/>
                  <a:pt x="25717" y="300051"/>
                </a:cubicBezTo>
                <a:lnTo>
                  <a:pt x="68578" y="300051"/>
                </a:lnTo>
                <a:lnTo>
                  <a:pt x="68578" y="394352"/>
                </a:lnTo>
                <a:lnTo>
                  <a:pt x="25717" y="394352"/>
                </a:lnTo>
                <a:cubicBezTo>
                  <a:pt x="11465" y="394352"/>
                  <a:pt x="0" y="405818"/>
                  <a:pt x="0" y="420072"/>
                </a:cubicBezTo>
                <a:cubicBezTo>
                  <a:pt x="0" y="434326"/>
                  <a:pt x="11465" y="445792"/>
                  <a:pt x="25717" y="445792"/>
                </a:cubicBezTo>
                <a:lnTo>
                  <a:pt x="68578" y="445770"/>
                </a:lnTo>
              </a:path>
            </a:pathLst>
          </a:custGeom>
          <a:solidFill>
            <a:srgbClr val="46B1E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4940153" y="1845445"/>
            <a:ext cx="411480" cy="548640"/>
          </a:xfrm>
          <a:custGeom>
            <a:avLst/>
            <a:gdLst/>
            <a:ahLst/>
            <a:cxnLst/>
            <a:rect l="l" t="t" r="r" b="b"/>
            <a:pathLst>
              <a:path w="411480" h="548640">
                <a:moveTo>
                  <a:pt x="300039" y="68580"/>
                </a:moveTo>
                <a:lnTo>
                  <a:pt x="342903" y="68580"/>
                </a:lnTo>
                <a:cubicBezTo>
                  <a:pt x="380730" y="68580"/>
                  <a:pt x="411484" y="99331"/>
                  <a:pt x="411484" y="137160"/>
                </a:cubicBezTo>
                <a:lnTo>
                  <a:pt x="411484" y="480060"/>
                </a:lnTo>
                <a:cubicBezTo>
                  <a:pt x="411484" y="517889"/>
                  <a:pt x="380730" y="548640"/>
                  <a:pt x="342903" y="548640"/>
                </a:cubicBezTo>
                <a:lnTo>
                  <a:pt x="68581" y="548640"/>
                </a:lnTo>
                <a:cubicBezTo>
                  <a:pt x="30754" y="548640"/>
                  <a:pt x="0" y="517889"/>
                  <a:pt x="0" y="480060"/>
                </a:cubicBezTo>
                <a:lnTo>
                  <a:pt x="0" y="137160"/>
                </a:lnTo>
                <a:cubicBezTo>
                  <a:pt x="0" y="99331"/>
                  <a:pt x="30754" y="68580"/>
                  <a:pt x="68581" y="68580"/>
                </a:cubicBezTo>
                <a:lnTo>
                  <a:pt x="111445" y="68580"/>
                </a:lnTo>
                <a:lnTo>
                  <a:pt x="121732" y="68580"/>
                </a:lnTo>
                <a:cubicBezTo>
                  <a:pt x="129661" y="29467"/>
                  <a:pt x="164275" y="0"/>
                  <a:pt x="205744" y="0"/>
                </a:cubicBezTo>
                <a:cubicBezTo>
                  <a:pt x="247213" y="0"/>
                  <a:pt x="281827" y="29467"/>
                  <a:pt x="289756" y="68580"/>
                </a:cubicBezTo>
                <a:lnTo>
                  <a:pt x="300039" y="68580"/>
                </a:lnTo>
                <a:moveTo>
                  <a:pt x="68581" y="120015"/>
                </a:moveTo>
                <a:cubicBezTo>
                  <a:pt x="59150" y="120015"/>
                  <a:pt x="51435" y="127729"/>
                  <a:pt x="51435" y="137160"/>
                </a:cubicBezTo>
                <a:lnTo>
                  <a:pt x="51435" y="480060"/>
                </a:lnTo>
                <a:cubicBezTo>
                  <a:pt x="51435" y="489491"/>
                  <a:pt x="59150" y="497205"/>
                  <a:pt x="68581" y="497205"/>
                </a:cubicBezTo>
                <a:lnTo>
                  <a:pt x="342903" y="497205"/>
                </a:lnTo>
                <a:cubicBezTo>
                  <a:pt x="352334" y="497205"/>
                  <a:pt x="360049" y="489491"/>
                  <a:pt x="360049" y="480060"/>
                </a:cubicBezTo>
                <a:lnTo>
                  <a:pt x="360049" y="137160"/>
                </a:lnTo>
                <a:cubicBezTo>
                  <a:pt x="360049" y="127729"/>
                  <a:pt x="352334" y="120015"/>
                  <a:pt x="342903" y="120015"/>
                </a:cubicBezTo>
                <a:lnTo>
                  <a:pt x="325756" y="120015"/>
                </a:lnTo>
                <a:lnTo>
                  <a:pt x="325756" y="145735"/>
                </a:lnTo>
                <a:cubicBezTo>
                  <a:pt x="325756" y="159989"/>
                  <a:pt x="314293" y="171456"/>
                  <a:pt x="300039" y="171456"/>
                </a:cubicBezTo>
                <a:lnTo>
                  <a:pt x="205740" y="171456"/>
                </a:lnTo>
                <a:lnTo>
                  <a:pt x="111441" y="171456"/>
                </a:lnTo>
                <a:cubicBezTo>
                  <a:pt x="97187" y="171456"/>
                  <a:pt x="85724" y="159989"/>
                  <a:pt x="85724" y="145741"/>
                </a:cubicBezTo>
                <a:lnTo>
                  <a:pt x="85724" y="120026"/>
                </a:lnTo>
                <a:lnTo>
                  <a:pt x="68581" y="120015"/>
                </a:lnTo>
                <a:moveTo>
                  <a:pt x="205740" y="111445"/>
                </a:moveTo>
                <a:cubicBezTo>
                  <a:pt x="219944" y="111445"/>
                  <a:pt x="231458" y="99929"/>
                  <a:pt x="231458" y="85731"/>
                </a:cubicBezTo>
                <a:cubicBezTo>
                  <a:pt x="231458" y="71526"/>
                  <a:pt x="219944" y="60016"/>
                  <a:pt x="205740" y="60016"/>
                </a:cubicBezTo>
                <a:cubicBezTo>
                  <a:pt x="191536" y="60016"/>
                  <a:pt x="180023" y="71532"/>
                  <a:pt x="180023" y="85736"/>
                </a:cubicBezTo>
                <a:cubicBezTo>
                  <a:pt x="180023" y="99940"/>
                  <a:pt x="191536" y="111456"/>
                  <a:pt x="205740" y="111456"/>
                </a:cubicBezTo>
                <a:lnTo>
                  <a:pt x="205740" y="111445"/>
                </a:lnTo>
              </a:path>
            </a:pathLst>
          </a:custGeom>
          <a:solidFill>
            <a:srgbClr val="46B1E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4622796" y="6495651"/>
            <a:ext cx="621745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Study on Research Methodologies and Findings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505464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413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2"/>
            <a:ext cx="12198346" cy="6857978"/>
          </a:xfrm>
          <a:custGeom>
            <a:avLst/>
            <a:gdLst/>
            <a:ahLst/>
            <a:cxnLst/>
            <a:rect l="l" t="t" r="r" b="b"/>
            <a:pathLst>
              <a:path w="12198346" h="6857978">
                <a:moveTo>
                  <a:pt x="4260882" y="6850091"/>
                </a:moveTo>
                <a:lnTo>
                  <a:pt x="4260882" y="6851669"/>
                </a:lnTo>
                <a:lnTo>
                  <a:pt x="4267225" y="6851669"/>
                </a:lnTo>
                <a:lnTo>
                  <a:pt x="4267225" y="6850091"/>
                </a:lnTo>
                <a:lnTo>
                  <a:pt x="4260882" y="6850091"/>
                </a:lnTo>
                <a:moveTo>
                  <a:pt x="4267225" y="6248372"/>
                </a:moveTo>
                <a:lnTo>
                  <a:pt x="4267225" y="6248372"/>
                </a:lnTo>
                <a:lnTo>
                  <a:pt x="4273569" y="6248372"/>
                </a:lnTo>
                <a:lnTo>
                  <a:pt x="4273569" y="6845428"/>
                </a:lnTo>
                <a:lnTo>
                  <a:pt x="4870434" y="6845428"/>
                </a:lnTo>
                <a:lnTo>
                  <a:pt x="4870434" y="6851737"/>
                </a:lnTo>
                <a:lnTo>
                  <a:pt x="4876777" y="6851737"/>
                </a:lnTo>
                <a:lnTo>
                  <a:pt x="4876777" y="6845428"/>
                </a:lnTo>
                <a:lnTo>
                  <a:pt x="4870434" y="6845428"/>
                </a:lnTo>
                <a:lnTo>
                  <a:pt x="4870434" y="6248372"/>
                </a:lnTo>
                <a:lnTo>
                  <a:pt x="4883120" y="6248372"/>
                </a:lnTo>
                <a:lnTo>
                  <a:pt x="4883120" y="6845428"/>
                </a:lnTo>
                <a:lnTo>
                  <a:pt x="5479985" y="6845428"/>
                </a:lnTo>
                <a:lnTo>
                  <a:pt x="5479985" y="6851737"/>
                </a:lnTo>
                <a:lnTo>
                  <a:pt x="5486328" y="6851737"/>
                </a:lnTo>
                <a:lnTo>
                  <a:pt x="5486328" y="6845428"/>
                </a:lnTo>
                <a:lnTo>
                  <a:pt x="5479985" y="6845428"/>
                </a:lnTo>
                <a:lnTo>
                  <a:pt x="5479985" y="6248372"/>
                </a:lnTo>
                <a:lnTo>
                  <a:pt x="5492671" y="6248372"/>
                </a:lnTo>
                <a:lnTo>
                  <a:pt x="5492671" y="6845428"/>
                </a:lnTo>
                <a:lnTo>
                  <a:pt x="6089536" y="6845428"/>
                </a:lnTo>
                <a:lnTo>
                  <a:pt x="6089536" y="6851737"/>
                </a:lnTo>
                <a:lnTo>
                  <a:pt x="6095880" y="6851737"/>
                </a:lnTo>
                <a:lnTo>
                  <a:pt x="6095880" y="6850160"/>
                </a:lnTo>
                <a:lnTo>
                  <a:pt x="6095880" y="6845428"/>
                </a:lnTo>
                <a:lnTo>
                  <a:pt x="6089536" y="6845428"/>
                </a:lnTo>
                <a:lnTo>
                  <a:pt x="6089536" y="6248372"/>
                </a:lnTo>
                <a:lnTo>
                  <a:pt x="6095880" y="6248372"/>
                </a:lnTo>
                <a:lnTo>
                  <a:pt x="6095880" y="6248372"/>
                </a:lnTo>
                <a:lnTo>
                  <a:pt x="5492671" y="6248372"/>
                </a:lnTo>
                <a:lnTo>
                  <a:pt x="5486328" y="6248372"/>
                </a:lnTo>
                <a:lnTo>
                  <a:pt x="4883120" y="6248372"/>
                </a:lnTo>
                <a:lnTo>
                  <a:pt x="4876777" y="6248372"/>
                </a:lnTo>
                <a:lnTo>
                  <a:pt x="4273568" y="6248372"/>
                </a:lnTo>
                <a:lnTo>
                  <a:pt x="4267225" y="6248372"/>
                </a:lnTo>
                <a:moveTo>
                  <a:pt x="1212881" y="6240554"/>
                </a:moveTo>
                <a:lnTo>
                  <a:pt x="1212881" y="6242200"/>
                </a:lnTo>
                <a:lnTo>
                  <a:pt x="1219225" y="6242200"/>
                </a:lnTo>
                <a:lnTo>
                  <a:pt x="1219225" y="6240554"/>
                </a:lnTo>
                <a:lnTo>
                  <a:pt x="1212881" y="6240554"/>
                </a:lnTo>
                <a:moveTo>
                  <a:pt x="1219225" y="5638767"/>
                </a:moveTo>
                <a:lnTo>
                  <a:pt x="1219225" y="5643499"/>
                </a:lnTo>
                <a:lnTo>
                  <a:pt x="1225568" y="5643499"/>
                </a:lnTo>
                <a:lnTo>
                  <a:pt x="1225568" y="6235891"/>
                </a:lnTo>
                <a:lnTo>
                  <a:pt x="1822433" y="6235891"/>
                </a:lnTo>
                <a:lnTo>
                  <a:pt x="1822433" y="6242132"/>
                </a:lnTo>
                <a:lnTo>
                  <a:pt x="1828776" y="6242132"/>
                </a:lnTo>
                <a:lnTo>
                  <a:pt x="1828776" y="6235891"/>
                </a:lnTo>
                <a:lnTo>
                  <a:pt x="1822433" y="6235891"/>
                </a:lnTo>
                <a:lnTo>
                  <a:pt x="1822433" y="5643499"/>
                </a:lnTo>
                <a:lnTo>
                  <a:pt x="1835119" y="5643499"/>
                </a:lnTo>
                <a:lnTo>
                  <a:pt x="1835119" y="6235891"/>
                </a:lnTo>
                <a:lnTo>
                  <a:pt x="2431984" y="6235891"/>
                </a:lnTo>
                <a:lnTo>
                  <a:pt x="2431984" y="6242132"/>
                </a:lnTo>
                <a:lnTo>
                  <a:pt x="2438327" y="6242132"/>
                </a:lnTo>
                <a:lnTo>
                  <a:pt x="2438327" y="6235891"/>
                </a:lnTo>
                <a:lnTo>
                  <a:pt x="2431984" y="6235891"/>
                </a:lnTo>
                <a:lnTo>
                  <a:pt x="2431984" y="5643499"/>
                </a:lnTo>
                <a:lnTo>
                  <a:pt x="2444670" y="5643499"/>
                </a:lnTo>
                <a:lnTo>
                  <a:pt x="2444670" y="6235891"/>
                </a:lnTo>
                <a:lnTo>
                  <a:pt x="3041536" y="6235891"/>
                </a:lnTo>
                <a:lnTo>
                  <a:pt x="3041536" y="6242132"/>
                </a:lnTo>
                <a:lnTo>
                  <a:pt x="3047879" y="6242132"/>
                </a:lnTo>
                <a:lnTo>
                  <a:pt x="3047879" y="6235891"/>
                </a:lnTo>
                <a:lnTo>
                  <a:pt x="3041536" y="6235891"/>
                </a:lnTo>
                <a:lnTo>
                  <a:pt x="3041536" y="5643499"/>
                </a:lnTo>
                <a:lnTo>
                  <a:pt x="3054222" y="5643499"/>
                </a:lnTo>
                <a:lnTo>
                  <a:pt x="3054222" y="6235891"/>
                </a:lnTo>
                <a:lnTo>
                  <a:pt x="3651087" y="6235891"/>
                </a:lnTo>
                <a:lnTo>
                  <a:pt x="3651087" y="6242132"/>
                </a:lnTo>
                <a:lnTo>
                  <a:pt x="3657430" y="6242132"/>
                </a:lnTo>
                <a:lnTo>
                  <a:pt x="3657430" y="6238840"/>
                </a:lnTo>
                <a:lnTo>
                  <a:pt x="3657430" y="6238840"/>
                </a:lnTo>
                <a:lnTo>
                  <a:pt x="3657430" y="6235891"/>
                </a:lnTo>
                <a:lnTo>
                  <a:pt x="3651087" y="6235891"/>
                </a:lnTo>
                <a:lnTo>
                  <a:pt x="3651087" y="5643499"/>
                </a:lnTo>
                <a:lnTo>
                  <a:pt x="3663773" y="5643499"/>
                </a:lnTo>
                <a:lnTo>
                  <a:pt x="3663773" y="6235891"/>
                </a:lnTo>
                <a:lnTo>
                  <a:pt x="4260638" y="6235891"/>
                </a:lnTo>
                <a:lnTo>
                  <a:pt x="4260638" y="6238840"/>
                </a:lnTo>
                <a:lnTo>
                  <a:pt x="4266981" y="6238840"/>
                </a:lnTo>
                <a:lnTo>
                  <a:pt x="4266981" y="6242132"/>
                </a:lnTo>
                <a:lnTo>
                  <a:pt x="4266981" y="6242132"/>
                </a:lnTo>
                <a:lnTo>
                  <a:pt x="4266981" y="6235891"/>
                </a:lnTo>
                <a:lnTo>
                  <a:pt x="4260638" y="6235891"/>
                </a:lnTo>
                <a:lnTo>
                  <a:pt x="4260638" y="5643499"/>
                </a:lnTo>
                <a:lnTo>
                  <a:pt x="4273324" y="5643499"/>
                </a:lnTo>
                <a:lnTo>
                  <a:pt x="4273324" y="6235891"/>
                </a:lnTo>
                <a:lnTo>
                  <a:pt x="4870190" y="6235891"/>
                </a:lnTo>
                <a:lnTo>
                  <a:pt x="4870190" y="6242132"/>
                </a:lnTo>
                <a:lnTo>
                  <a:pt x="4876533" y="6242132"/>
                </a:lnTo>
                <a:lnTo>
                  <a:pt x="4876533" y="6235891"/>
                </a:lnTo>
                <a:lnTo>
                  <a:pt x="4870190" y="6235891"/>
                </a:lnTo>
                <a:lnTo>
                  <a:pt x="4870190" y="5643499"/>
                </a:lnTo>
                <a:lnTo>
                  <a:pt x="4882876" y="5643499"/>
                </a:lnTo>
                <a:lnTo>
                  <a:pt x="4882876" y="6235891"/>
                </a:lnTo>
                <a:lnTo>
                  <a:pt x="5479741" y="6235891"/>
                </a:lnTo>
                <a:lnTo>
                  <a:pt x="5479741" y="6242132"/>
                </a:lnTo>
                <a:lnTo>
                  <a:pt x="5486084" y="6242132"/>
                </a:lnTo>
                <a:lnTo>
                  <a:pt x="5486084" y="6235891"/>
                </a:lnTo>
                <a:lnTo>
                  <a:pt x="5479741" y="6235891"/>
                </a:lnTo>
                <a:lnTo>
                  <a:pt x="5479741" y="5643499"/>
                </a:lnTo>
                <a:lnTo>
                  <a:pt x="5492427" y="5643499"/>
                </a:lnTo>
                <a:lnTo>
                  <a:pt x="5492427" y="6235891"/>
                </a:lnTo>
                <a:lnTo>
                  <a:pt x="6089292" y="6235891"/>
                </a:lnTo>
                <a:lnTo>
                  <a:pt x="6089292" y="6242132"/>
                </a:lnTo>
                <a:lnTo>
                  <a:pt x="6095635" y="6242132"/>
                </a:lnTo>
                <a:lnTo>
                  <a:pt x="6095635" y="6238840"/>
                </a:lnTo>
                <a:lnTo>
                  <a:pt x="6095635" y="6235891"/>
                </a:lnTo>
                <a:lnTo>
                  <a:pt x="6089292" y="6235891"/>
                </a:lnTo>
                <a:lnTo>
                  <a:pt x="6089292" y="5643499"/>
                </a:lnTo>
                <a:lnTo>
                  <a:pt x="6101978" y="5643499"/>
                </a:lnTo>
                <a:lnTo>
                  <a:pt x="6101978" y="6235891"/>
                </a:lnTo>
                <a:lnTo>
                  <a:pt x="6698844" y="6235891"/>
                </a:lnTo>
                <a:lnTo>
                  <a:pt x="6698844" y="6238840"/>
                </a:lnTo>
                <a:lnTo>
                  <a:pt x="6705187" y="6238840"/>
                </a:lnTo>
                <a:lnTo>
                  <a:pt x="6705187" y="6235891"/>
                </a:lnTo>
                <a:lnTo>
                  <a:pt x="6698844" y="6235891"/>
                </a:lnTo>
                <a:lnTo>
                  <a:pt x="6698844" y="5643499"/>
                </a:lnTo>
                <a:lnTo>
                  <a:pt x="6711530" y="5643499"/>
                </a:lnTo>
                <a:lnTo>
                  <a:pt x="6711530" y="6235891"/>
                </a:lnTo>
                <a:lnTo>
                  <a:pt x="7308395" y="6235891"/>
                </a:lnTo>
                <a:lnTo>
                  <a:pt x="7308395" y="6242132"/>
                </a:lnTo>
                <a:lnTo>
                  <a:pt x="7314738" y="6242132"/>
                </a:lnTo>
                <a:lnTo>
                  <a:pt x="7314738" y="6235891"/>
                </a:lnTo>
                <a:lnTo>
                  <a:pt x="7308395" y="6235891"/>
                </a:lnTo>
                <a:lnTo>
                  <a:pt x="7308395" y="5643499"/>
                </a:lnTo>
                <a:lnTo>
                  <a:pt x="7321081" y="5643499"/>
                </a:lnTo>
                <a:lnTo>
                  <a:pt x="7321081" y="6235891"/>
                </a:lnTo>
                <a:lnTo>
                  <a:pt x="7917946" y="6235891"/>
                </a:lnTo>
                <a:lnTo>
                  <a:pt x="7917946" y="6242132"/>
                </a:lnTo>
                <a:lnTo>
                  <a:pt x="7924289" y="6242132"/>
                </a:lnTo>
                <a:lnTo>
                  <a:pt x="7924289" y="6235891"/>
                </a:lnTo>
                <a:lnTo>
                  <a:pt x="7917946" y="6235891"/>
                </a:lnTo>
                <a:lnTo>
                  <a:pt x="7917946" y="5643499"/>
                </a:lnTo>
                <a:lnTo>
                  <a:pt x="7930632" y="5643499"/>
                </a:lnTo>
                <a:lnTo>
                  <a:pt x="7930632" y="6235891"/>
                </a:lnTo>
                <a:lnTo>
                  <a:pt x="8527498" y="6235891"/>
                </a:lnTo>
                <a:lnTo>
                  <a:pt x="8527498" y="6242132"/>
                </a:lnTo>
                <a:lnTo>
                  <a:pt x="8533841" y="6242132"/>
                </a:lnTo>
                <a:lnTo>
                  <a:pt x="8533841" y="6235891"/>
                </a:lnTo>
                <a:lnTo>
                  <a:pt x="8527498" y="6235891"/>
                </a:lnTo>
                <a:lnTo>
                  <a:pt x="8527498" y="5643499"/>
                </a:lnTo>
                <a:lnTo>
                  <a:pt x="8540184" y="5643499"/>
                </a:lnTo>
                <a:lnTo>
                  <a:pt x="8540184" y="6235891"/>
                </a:lnTo>
                <a:lnTo>
                  <a:pt x="9137049" y="6235891"/>
                </a:lnTo>
                <a:lnTo>
                  <a:pt x="9137049" y="6242132"/>
                </a:lnTo>
                <a:lnTo>
                  <a:pt x="9143392" y="6242132"/>
                </a:lnTo>
                <a:lnTo>
                  <a:pt x="9143392" y="6235891"/>
                </a:lnTo>
                <a:lnTo>
                  <a:pt x="9137049" y="6235891"/>
                </a:lnTo>
                <a:lnTo>
                  <a:pt x="9137049" y="5643499"/>
                </a:lnTo>
                <a:lnTo>
                  <a:pt x="9149735" y="5643499"/>
                </a:lnTo>
                <a:lnTo>
                  <a:pt x="9149735" y="6235891"/>
                </a:lnTo>
                <a:lnTo>
                  <a:pt x="9746600" y="6235891"/>
                </a:lnTo>
                <a:lnTo>
                  <a:pt x="9746600" y="6242132"/>
                </a:lnTo>
                <a:lnTo>
                  <a:pt x="9752943" y="6242132"/>
                </a:lnTo>
                <a:lnTo>
                  <a:pt x="9752943" y="6235891"/>
                </a:lnTo>
                <a:lnTo>
                  <a:pt x="9746600" y="6235891"/>
                </a:lnTo>
                <a:lnTo>
                  <a:pt x="9746600" y="5643499"/>
                </a:lnTo>
                <a:lnTo>
                  <a:pt x="9759286" y="5643499"/>
                </a:lnTo>
                <a:lnTo>
                  <a:pt x="9759286" y="6235891"/>
                </a:lnTo>
                <a:lnTo>
                  <a:pt x="10356152" y="6235891"/>
                </a:lnTo>
                <a:lnTo>
                  <a:pt x="10356152" y="6242132"/>
                </a:lnTo>
                <a:lnTo>
                  <a:pt x="10362495" y="6242132"/>
                </a:lnTo>
                <a:lnTo>
                  <a:pt x="10362495" y="6240486"/>
                </a:lnTo>
                <a:lnTo>
                  <a:pt x="10362495" y="6235891"/>
                </a:lnTo>
                <a:lnTo>
                  <a:pt x="10356152" y="6235891"/>
                </a:lnTo>
                <a:lnTo>
                  <a:pt x="10356152" y="5643499"/>
                </a:lnTo>
                <a:lnTo>
                  <a:pt x="10362495" y="5643499"/>
                </a:lnTo>
                <a:lnTo>
                  <a:pt x="10362495" y="5638767"/>
                </a:lnTo>
                <a:lnTo>
                  <a:pt x="9759286" y="5638767"/>
                </a:lnTo>
                <a:lnTo>
                  <a:pt x="9752943" y="5638767"/>
                </a:lnTo>
                <a:lnTo>
                  <a:pt x="9149735" y="5638767"/>
                </a:lnTo>
                <a:lnTo>
                  <a:pt x="9143392" y="5638767"/>
                </a:lnTo>
                <a:lnTo>
                  <a:pt x="8540184" y="5638767"/>
                </a:lnTo>
                <a:lnTo>
                  <a:pt x="8533840" y="5638767"/>
                </a:lnTo>
                <a:lnTo>
                  <a:pt x="7930632" y="5638767"/>
                </a:lnTo>
                <a:lnTo>
                  <a:pt x="7924289" y="5638767"/>
                </a:lnTo>
                <a:lnTo>
                  <a:pt x="7321081" y="5638767"/>
                </a:lnTo>
                <a:lnTo>
                  <a:pt x="7314738" y="5638767"/>
                </a:lnTo>
                <a:lnTo>
                  <a:pt x="6711529" y="5638767"/>
                </a:lnTo>
                <a:lnTo>
                  <a:pt x="6705186" y="5638767"/>
                </a:lnTo>
                <a:lnTo>
                  <a:pt x="6101978" y="5638767"/>
                </a:lnTo>
                <a:lnTo>
                  <a:pt x="6095635" y="5638767"/>
                </a:lnTo>
                <a:lnTo>
                  <a:pt x="5492426" y="5638767"/>
                </a:lnTo>
                <a:lnTo>
                  <a:pt x="5486083" y="5638767"/>
                </a:lnTo>
                <a:lnTo>
                  <a:pt x="4882875" y="5638767"/>
                </a:lnTo>
                <a:lnTo>
                  <a:pt x="4876532" y="5638767"/>
                </a:lnTo>
                <a:lnTo>
                  <a:pt x="4273324" y="5638767"/>
                </a:lnTo>
                <a:lnTo>
                  <a:pt x="4266980" y="5638767"/>
                </a:lnTo>
                <a:lnTo>
                  <a:pt x="3663772" y="5638767"/>
                </a:lnTo>
                <a:lnTo>
                  <a:pt x="3657429" y="5638767"/>
                </a:lnTo>
                <a:lnTo>
                  <a:pt x="3054221" y="5638767"/>
                </a:lnTo>
                <a:lnTo>
                  <a:pt x="3047878" y="5638767"/>
                </a:lnTo>
                <a:lnTo>
                  <a:pt x="3047878" y="5638767"/>
                </a:lnTo>
                <a:lnTo>
                  <a:pt x="2444669" y="5638767"/>
                </a:lnTo>
                <a:lnTo>
                  <a:pt x="2438326" y="5638767"/>
                </a:lnTo>
                <a:lnTo>
                  <a:pt x="2438326" y="5638767"/>
                </a:lnTo>
                <a:lnTo>
                  <a:pt x="1835118" y="5638767"/>
                </a:lnTo>
                <a:lnTo>
                  <a:pt x="1828775" y="5638767"/>
                </a:lnTo>
                <a:lnTo>
                  <a:pt x="1828775" y="5638767"/>
                </a:lnTo>
                <a:lnTo>
                  <a:pt x="1225567" y="5638767"/>
                </a:lnTo>
                <a:lnTo>
                  <a:pt x="1219223" y="5638767"/>
                </a:lnTo>
                <a:lnTo>
                  <a:pt x="1219225" y="5638767"/>
                </a:lnTo>
                <a:moveTo>
                  <a:pt x="3651209" y="5630949"/>
                </a:moveTo>
                <a:lnTo>
                  <a:pt x="3651209" y="5632389"/>
                </a:lnTo>
                <a:lnTo>
                  <a:pt x="3657552" y="5632389"/>
                </a:lnTo>
                <a:lnTo>
                  <a:pt x="3657552" y="5630949"/>
                </a:lnTo>
                <a:lnTo>
                  <a:pt x="3651209" y="5630949"/>
                </a:lnTo>
                <a:moveTo>
                  <a:pt x="11588795" y="5029161"/>
                </a:moveTo>
                <a:lnTo>
                  <a:pt x="11588795" y="5625942"/>
                </a:lnTo>
                <a:lnTo>
                  <a:pt x="12185660" y="5625942"/>
                </a:lnTo>
                <a:lnTo>
                  <a:pt x="12185660" y="5632389"/>
                </a:lnTo>
                <a:lnTo>
                  <a:pt x="12192003" y="5632389"/>
                </a:lnTo>
                <a:lnTo>
                  <a:pt x="12192003" y="5625942"/>
                </a:lnTo>
                <a:lnTo>
                  <a:pt x="12185660" y="5625942"/>
                </a:lnTo>
                <a:lnTo>
                  <a:pt x="12185660" y="5029161"/>
                </a:lnTo>
                <a:lnTo>
                  <a:pt x="11588795" y="5029161"/>
                </a:lnTo>
                <a:moveTo>
                  <a:pt x="10979121" y="5029161"/>
                </a:moveTo>
                <a:lnTo>
                  <a:pt x="10979121" y="5625942"/>
                </a:lnTo>
                <a:lnTo>
                  <a:pt x="11575986" y="5625942"/>
                </a:lnTo>
                <a:lnTo>
                  <a:pt x="11575986" y="5632389"/>
                </a:lnTo>
                <a:lnTo>
                  <a:pt x="11582330" y="5632389"/>
                </a:lnTo>
                <a:lnTo>
                  <a:pt x="11582330" y="5625942"/>
                </a:lnTo>
                <a:lnTo>
                  <a:pt x="11575986" y="5625942"/>
                </a:lnTo>
                <a:lnTo>
                  <a:pt x="11575986" y="5029161"/>
                </a:lnTo>
                <a:lnTo>
                  <a:pt x="10979121" y="5029161"/>
                </a:lnTo>
                <a:moveTo>
                  <a:pt x="10369570" y="5029161"/>
                </a:moveTo>
                <a:lnTo>
                  <a:pt x="10369570" y="5625942"/>
                </a:lnTo>
                <a:lnTo>
                  <a:pt x="10966435" y="5625942"/>
                </a:lnTo>
                <a:lnTo>
                  <a:pt x="10966435" y="5629234"/>
                </a:lnTo>
                <a:lnTo>
                  <a:pt x="10972778" y="5629234"/>
                </a:lnTo>
                <a:lnTo>
                  <a:pt x="10972778" y="5625942"/>
                </a:lnTo>
                <a:lnTo>
                  <a:pt x="10966435" y="5625942"/>
                </a:lnTo>
                <a:lnTo>
                  <a:pt x="10966435" y="5029161"/>
                </a:lnTo>
                <a:lnTo>
                  <a:pt x="10369570" y="5029161"/>
                </a:lnTo>
                <a:moveTo>
                  <a:pt x="9759897" y="5029161"/>
                </a:moveTo>
                <a:lnTo>
                  <a:pt x="9759897" y="5625942"/>
                </a:lnTo>
                <a:lnTo>
                  <a:pt x="10356762" y="5625942"/>
                </a:lnTo>
                <a:lnTo>
                  <a:pt x="10356762" y="5632389"/>
                </a:lnTo>
                <a:lnTo>
                  <a:pt x="10363105" y="5632389"/>
                </a:lnTo>
                <a:lnTo>
                  <a:pt x="10363105" y="5629303"/>
                </a:lnTo>
                <a:lnTo>
                  <a:pt x="10363105" y="5626011"/>
                </a:lnTo>
                <a:lnTo>
                  <a:pt x="10356762" y="5626011"/>
                </a:lnTo>
                <a:lnTo>
                  <a:pt x="10356762" y="5029230"/>
                </a:lnTo>
                <a:lnTo>
                  <a:pt x="9759897" y="5029161"/>
                </a:lnTo>
                <a:moveTo>
                  <a:pt x="9150345" y="5029161"/>
                </a:moveTo>
                <a:lnTo>
                  <a:pt x="9150345" y="5625942"/>
                </a:lnTo>
                <a:lnTo>
                  <a:pt x="9747210" y="5625942"/>
                </a:lnTo>
                <a:lnTo>
                  <a:pt x="9747210" y="5632389"/>
                </a:lnTo>
                <a:lnTo>
                  <a:pt x="9753554" y="5632389"/>
                </a:lnTo>
                <a:lnTo>
                  <a:pt x="9753554" y="5625942"/>
                </a:lnTo>
                <a:lnTo>
                  <a:pt x="9747210" y="5625942"/>
                </a:lnTo>
                <a:lnTo>
                  <a:pt x="9747210" y="5029161"/>
                </a:lnTo>
                <a:lnTo>
                  <a:pt x="9150345" y="5029161"/>
                </a:lnTo>
                <a:moveTo>
                  <a:pt x="8540794" y="5029161"/>
                </a:moveTo>
                <a:lnTo>
                  <a:pt x="8540794" y="5625942"/>
                </a:lnTo>
                <a:lnTo>
                  <a:pt x="9137659" y="5625942"/>
                </a:lnTo>
                <a:lnTo>
                  <a:pt x="9137659" y="5632389"/>
                </a:lnTo>
                <a:lnTo>
                  <a:pt x="9144002" y="5632389"/>
                </a:lnTo>
                <a:lnTo>
                  <a:pt x="9144002" y="5625942"/>
                </a:lnTo>
                <a:lnTo>
                  <a:pt x="9137659" y="5625942"/>
                </a:lnTo>
                <a:lnTo>
                  <a:pt x="9137659" y="5029161"/>
                </a:lnTo>
                <a:lnTo>
                  <a:pt x="8540794" y="5029161"/>
                </a:lnTo>
                <a:moveTo>
                  <a:pt x="7931121" y="5029161"/>
                </a:moveTo>
                <a:lnTo>
                  <a:pt x="7931121" y="5625942"/>
                </a:lnTo>
                <a:lnTo>
                  <a:pt x="8527986" y="5625942"/>
                </a:lnTo>
                <a:lnTo>
                  <a:pt x="8527986" y="5632389"/>
                </a:lnTo>
                <a:lnTo>
                  <a:pt x="8534329" y="5632389"/>
                </a:lnTo>
                <a:lnTo>
                  <a:pt x="8534329" y="5625942"/>
                </a:lnTo>
                <a:lnTo>
                  <a:pt x="8527986" y="5625942"/>
                </a:lnTo>
                <a:lnTo>
                  <a:pt x="8527986" y="5029161"/>
                </a:lnTo>
                <a:lnTo>
                  <a:pt x="7931121" y="5029161"/>
                </a:lnTo>
                <a:moveTo>
                  <a:pt x="7321569" y="5029161"/>
                </a:moveTo>
                <a:lnTo>
                  <a:pt x="7321569" y="5625942"/>
                </a:lnTo>
                <a:lnTo>
                  <a:pt x="7918434" y="5625942"/>
                </a:lnTo>
                <a:lnTo>
                  <a:pt x="7918434" y="5632389"/>
                </a:lnTo>
                <a:lnTo>
                  <a:pt x="7924778" y="5632389"/>
                </a:lnTo>
                <a:lnTo>
                  <a:pt x="7924778" y="5625942"/>
                </a:lnTo>
                <a:lnTo>
                  <a:pt x="7918434" y="5625942"/>
                </a:lnTo>
                <a:lnTo>
                  <a:pt x="7918434" y="5029161"/>
                </a:lnTo>
                <a:lnTo>
                  <a:pt x="7321569" y="5029161"/>
                </a:lnTo>
                <a:moveTo>
                  <a:pt x="6102345" y="5029161"/>
                </a:moveTo>
                <a:lnTo>
                  <a:pt x="6102345" y="5625942"/>
                </a:lnTo>
                <a:lnTo>
                  <a:pt x="6699210" y="5625942"/>
                </a:lnTo>
                <a:lnTo>
                  <a:pt x="6699210" y="5632389"/>
                </a:lnTo>
                <a:lnTo>
                  <a:pt x="6705553" y="5632389"/>
                </a:lnTo>
                <a:lnTo>
                  <a:pt x="6705553" y="5630949"/>
                </a:lnTo>
                <a:lnTo>
                  <a:pt x="6705553" y="5625942"/>
                </a:lnTo>
                <a:lnTo>
                  <a:pt x="6699210" y="5625942"/>
                </a:lnTo>
                <a:lnTo>
                  <a:pt x="6699210" y="5029161"/>
                </a:lnTo>
                <a:lnTo>
                  <a:pt x="6102345" y="5029161"/>
                </a:lnTo>
                <a:moveTo>
                  <a:pt x="5492793" y="5029161"/>
                </a:moveTo>
                <a:lnTo>
                  <a:pt x="5492793" y="5625942"/>
                </a:lnTo>
                <a:lnTo>
                  <a:pt x="6089658" y="5625942"/>
                </a:lnTo>
                <a:lnTo>
                  <a:pt x="6089658" y="5632389"/>
                </a:lnTo>
                <a:lnTo>
                  <a:pt x="6096001" y="5632389"/>
                </a:lnTo>
                <a:lnTo>
                  <a:pt x="6096001" y="5625942"/>
                </a:lnTo>
                <a:lnTo>
                  <a:pt x="6089658" y="5625942"/>
                </a:lnTo>
                <a:lnTo>
                  <a:pt x="6089658" y="5029161"/>
                </a:lnTo>
                <a:lnTo>
                  <a:pt x="5492793" y="5029161"/>
                </a:lnTo>
                <a:moveTo>
                  <a:pt x="4883120" y="5029161"/>
                </a:moveTo>
                <a:lnTo>
                  <a:pt x="4883120" y="5625942"/>
                </a:lnTo>
                <a:lnTo>
                  <a:pt x="5479985" y="5625942"/>
                </a:lnTo>
                <a:lnTo>
                  <a:pt x="5479985" y="5632389"/>
                </a:lnTo>
                <a:lnTo>
                  <a:pt x="5486328" y="5632389"/>
                </a:lnTo>
                <a:lnTo>
                  <a:pt x="5486328" y="5625942"/>
                </a:lnTo>
                <a:lnTo>
                  <a:pt x="5479985" y="5625942"/>
                </a:lnTo>
                <a:lnTo>
                  <a:pt x="5479985" y="5029161"/>
                </a:lnTo>
                <a:lnTo>
                  <a:pt x="4883120" y="5029161"/>
                </a:lnTo>
                <a:moveTo>
                  <a:pt x="4273569" y="5029161"/>
                </a:moveTo>
                <a:lnTo>
                  <a:pt x="4273569" y="5625942"/>
                </a:lnTo>
                <a:lnTo>
                  <a:pt x="4870434" y="5625942"/>
                </a:lnTo>
                <a:lnTo>
                  <a:pt x="4870434" y="5632389"/>
                </a:lnTo>
                <a:lnTo>
                  <a:pt x="4876777" y="5632389"/>
                </a:lnTo>
                <a:lnTo>
                  <a:pt x="4876777" y="5625942"/>
                </a:lnTo>
                <a:lnTo>
                  <a:pt x="4870434" y="5625942"/>
                </a:lnTo>
                <a:lnTo>
                  <a:pt x="4870434" y="5029161"/>
                </a:lnTo>
                <a:lnTo>
                  <a:pt x="4273569" y="5029161"/>
                </a:lnTo>
                <a:moveTo>
                  <a:pt x="3663895" y="5029161"/>
                </a:moveTo>
                <a:lnTo>
                  <a:pt x="3663895" y="5625942"/>
                </a:lnTo>
                <a:lnTo>
                  <a:pt x="4260760" y="5625942"/>
                </a:lnTo>
                <a:lnTo>
                  <a:pt x="4260760" y="5632389"/>
                </a:lnTo>
                <a:lnTo>
                  <a:pt x="4267103" y="5632389"/>
                </a:lnTo>
                <a:lnTo>
                  <a:pt x="4267103" y="5625942"/>
                </a:lnTo>
                <a:lnTo>
                  <a:pt x="4260760" y="5625942"/>
                </a:lnTo>
                <a:lnTo>
                  <a:pt x="4260760" y="5029161"/>
                </a:lnTo>
                <a:lnTo>
                  <a:pt x="3663895" y="5029161"/>
                </a:lnTo>
                <a:moveTo>
                  <a:pt x="2444793" y="5029161"/>
                </a:moveTo>
                <a:lnTo>
                  <a:pt x="2444793" y="5625942"/>
                </a:lnTo>
                <a:lnTo>
                  <a:pt x="3041658" y="5625942"/>
                </a:lnTo>
                <a:lnTo>
                  <a:pt x="3041658" y="5632389"/>
                </a:lnTo>
                <a:lnTo>
                  <a:pt x="3048001" y="5632389"/>
                </a:lnTo>
                <a:lnTo>
                  <a:pt x="3048001" y="5625942"/>
                </a:lnTo>
                <a:lnTo>
                  <a:pt x="3041658" y="5625942"/>
                </a:lnTo>
                <a:lnTo>
                  <a:pt x="3041658" y="5029161"/>
                </a:lnTo>
                <a:lnTo>
                  <a:pt x="2444793" y="5029161"/>
                </a:lnTo>
                <a:moveTo>
                  <a:pt x="1835119" y="5029161"/>
                </a:moveTo>
                <a:lnTo>
                  <a:pt x="1835119" y="5625942"/>
                </a:lnTo>
                <a:lnTo>
                  <a:pt x="2431984" y="5625942"/>
                </a:lnTo>
                <a:lnTo>
                  <a:pt x="2431984" y="5632389"/>
                </a:lnTo>
                <a:lnTo>
                  <a:pt x="2438327" y="5632389"/>
                </a:lnTo>
                <a:lnTo>
                  <a:pt x="2438327" y="5625942"/>
                </a:lnTo>
                <a:lnTo>
                  <a:pt x="2431984" y="5625942"/>
                </a:lnTo>
                <a:lnTo>
                  <a:pt x="2431984" y="5029161"/>
                </a:lnTo>
                <a:lnTo>
                  <a:pt x="1835119" y="5029161"/>
                </a:lnTo>
                <a:moveTo>
                  <a:pt x="1225568" y="5029161"/>
                </a:moveTo>
                <a:lnTo>
                  <a:pt x="1225568" y="5625942"/>
                </a:lnTo>
                <a:lnTo>
                  <a:pt x="1822433" y="5625942"/>
                </a:lnTo>
                <a:lnTo>
                  <a:pt x="1822433" y="5632389"/>
                </a:lnTo>
                <a:lnTo>
                  <a:pt x="1828776" y="5632389"/>
                </a:lnTo>
                <a:lnTo>
                  <a:pt x="1828776" y="5625942"/>
                </a:lnTo>
                <a:lnTo>
                  <a:pt x="1822433" y="5625942"/>
                </a:lnTo>
                <a:lnTo>
                  <a:pt x="1822433" y="5029161"/>
                </a:lnTo>
                <a:lnTo>
                  <a:pt x="1225568" y="5029161"/>
                </a:lnTo>
                <a:moveTo>
                  <a:pt x="616017" y="5029161"/>
                </a:moveTo>
                <a:lnTo>
                  <a:pt x="616017" y="5625942"/>
                </a:lnTo>
                <a:lnTo>
                  <a:pt x="1212882" y="5625942"/>
                </a:lnTo>
                <a:lnTo>
                  <a:pt x="1212882" y="5629234"/>
                </a:lnTo>
                <a:lnTo>
                  <a:pt x="1219225" y="5629234"/>
                </a:lnTo>
                <a:lnTo>
                  <a:pt x="1219225" y="5632320"/>
                </a:lnTo>
                <a:lnTo>
                  <a:pt x="1219225" y="5632320"/>
                </a:lnTo>
                <a:lnTo>
                  <a:pt x="1219225" y="5625874"/>
                </a:lnTo>
                <a:lnTo>
                  <a:pt x="1212882" y="5625874"/>
                </a:lnTo>
                <a:lnTo>
                  <a:pt x="1212882" y="5029092"/>
                </a:lnTo>
                <a:lnTo>
                  <a:pt x="616017" y="5029092"/>
                </a:lnTo>
                <a:lnTo>
                  <a:pt x="616017" y="5029161"/>
                </a:lnTo>
                <a:moveTo>
                  <a:pt x="11588795" y="4419555"/>
                </a:moveTo>
                <a:lnTo>
                  <a:pt x="11588795" y="5016474"/>
                </a:lnTo>
                <a:lnTo>
                  <a:pt x="11588795" y="5016611"/>
                </a:lnTo>
                <a:lnTo>
                  <a:pt x="12185660" y="5016611"/>
                </a:lnTo>
                <a:lnTo>
                  <a:pt x="12185660" y="5016474"/>
                </a:lnTo>
                <a:lnTo>
                  <a:pt x="12185660" y="4419555"/>
                </a:lnTo>
                <a:lnTo>
                  <a:pt x="11588795" y="4419555"/>
                </a:lnTo>
                <a:moveTo>
                  <a:pt x="10979121" y="4419555"/>
                </a:moveTo>
                <a:lnTo>
                  <a:pt x="10979121" y="5016474"/>
                </a:lnTo>
                <a:lnTo>
                  <a:pt x="10979121" y="5016611"/>
                </a:lnTo>
                <a:lnTo>
                  <a:pt x="11575986" y="5016611"/>
                </a:lnTo>
                <a:lnTo>
                  <a:pt x="11575986" y="5016474"/>
                </a:lnTo>
                <a:lnTo>
                  <a:pt x="11575986" y="4419555"/>
                </a:lnTo>
                <a:lnTo>
                  <a:pt x="10979121" y="4419555"/>
                </a:lnTo>
                <a:moveTo>
                  <a:pt x="10369570" y="4419555"/>
                </a:moveTo>
                <a:lnTo>
                  <a:pt x="10369570" y="5016474"/>
                </a:lnTo>
                <a:lnTo>
                  <a:pt x="10369570" y="5016611"/>
                </a:lnTo>
                <a:lnTo>
                  <a:pt x="10966435" y="5016611"/>
                </a:lnTo>
                <a:lnTo>
                  <a:pt x="10966435" y="5016474"/>
                </a:lnTo>
                <a:lnTo>
                  <a:pt x="10966435" y="4419555"/>
                </a:lnTo>
                <a:lnTo>
                  <a:pt x="10369570" y="4419555"/>
                </a:lnTo>
                <a:moveTo>
                  <a:pt x="9759897" y="4419555"/>
                </a:moveTo>
                <a:lnTo>
                  <a:pt x="9759897" y="5016474"/>
                </a:lnTo>
                <a:lnTo>
                  <a:pt x="9759897" y="5016611"/>
                </a:lnTo>
                <a:lnTo>
                  <a:pt x="10356762" y="5016611"/>
                </a:lnTo>
                <a:lnTo>
                  <a:pt x="10356762" y="5016474"/>
                </a:lnTo>
                <a:lnTo>
                  <a:pt x="10356762" y="4419555"/>
                </a:lnTo>
                <a:lnTo>
                  <a:pt x="9759897" y="4419555"/>
                </a:lnTo>
                <a:moveTo>
                  <a:pt x="9150345" y="4419555"/>
                </a:moveTo>
                <a:lnTo>
                  <a:pt x="9150345" y="5016474"/>
                </a:lnTo>
                <a:lnTo>
                  <a:pt x="9150345" y="5016611"/>
                </a:lnTo>
                <a:lnTo>
                  <a:pt x="9747210" y="5016611"/>
                </a:lnTo>
                <a:lnTo>
                  <a:pt x="9747210" y="5016474"/>
                </a:lnTo>
                <a:lnTo>
                  <a:pt x="9747210" y="4419555"/>
                </a:lnTo>
                <a:lnTo>
                  <a:pt x="9150345" y="4419555"/>
                </a:lnTo>
                <a:moveTo>
                  <a:pt x="7931121" y="4419555"/>
                </a:moveTo>
                <a:lnTo>
                  <a:pt x="7931121" y="5016474"/>
                </a:lnTo>
                <a:lnTo>
                  <a:pt x="7931121" y="5016611"/>
                </a:lnTo>
                <a:lnTo>
                  <a:pt x="8527986" y="5016611"/>
                </a:lnTo>
                <a:lnTo>
                  <a:pt x="8527986" y="5016474"/>
                </a:lnTo>
                <a:lnTo>
                  <a:pt x="8527986" y="4419555"/>
                </a:lnTo>
                <a:lnTo>
                  <a:pt x="7931121" y="4419555"/>
                </a:lnTo>
                <a:moveTo>
                  <a:pt x="7321569" y="4419555"/>
                </a:moveTo>
                <a:lnTo>
                  <a:pt x="7321569" y="5016474"/>
                </a:lnTo>
                <a:lnTo>
                  <a:pt x="7321569" y="5016611"/>
                </a:lnTo>
                <a:lnTo>
                  <a:pt x="7918434" y="5016611"/>
                </a:lnTo>
                <a:lnTo>
                  <a:pt x="7918434" y="5016474"/>
                </a:lnTo>
                <a:lnTo>
                  <a:pt x="7918434" y="4419555"/>
                </a:lnTo>
                <a:lnTo>
                  <a:pt x="7321569" y="4419555"/>
                </a:lnTo>
                <a:moveTo>
                  <a:pt x="6711896" y="4419555"/>
                </a:moveTo>
                <a:lnTo>
                  <a:pt x="6711896" y="5016474"/>
                </a:lnTo>
                <a:lnTo>
                  <a:pt x="6711896" y="5016611"/>
                </a:lnTo>
                <a:lnTo>
                  <a:pt x="7308761" y="5016611"/>
                </a:lnTo>
                <a:lnTo>
                  <a:pt x="7308761" y="5016474"/>
                </a:lnTo>
                <a:lnTo>
                  <a:pt x="7308761" y="4419555"/>
                </a:lnTo>
                <a:lnTo>
                  <a:pt x="6711896" y="4419555"/>
                </a:lnTo>
                <a:moveTo>
                  <a:pt x="6102345" y="4419555"/>
                </a:moveTo>
                <a:lnTo>
                  <a:pt x="6102345" y="5016474"/>
                </a:lnTo>
                <a:lnTo>
                  <a:pt x="6102345" y="5016611"/>
                </a:lnTo>
                <a:lnTo>
                  <a:pt x="6699210" y="5016611"/>
                </a:lnTo>
                <a:lnTo>
                  <a:pt x="6699210" y="5016474"/>
                </a:lnTo>
                <a:lnTo>
                  <a:pt x="6699210" y="4419555"/>
                </a:lnTo>
                <a:lnTo>
                  <a:pt x="6102345" y="4419555"/>
                </a:lnTo>
                <a:moveTo>
                  <a:pt x="5492793" y="4419555"/>
                </a:moveTo>
                <a:lnTo>
                  <a:pt x="5492793" y="5016611"/>
                </a:lnTo>
                <a:lnTo>
                  <a:pt x="6089658" y="5016611"/>
                </a:lnTo>
                <a:lnTo>
                  <a:pt x="6089658" y="5016474"/>
                </a:lnTo>
                <a:lnTo>
                  <a:pt x="6089658" y="4419555"/>
                </a:lnTo>
                <a:lnTo>
                  <a:pt x="5492793" y="4419555"/>
                </a:lnTo>
                <a:moveTo>
                  <a:pt x="4273569" y="4419555"/>
                </a:moveTo>
                <a:lnTo>
                  <a:pt x="4273569" y="5016611"/>
                </a:lnTo>
                <a:lnTo>
                  <a:pt x="4870434" y="5016611"/>
                </a:lnTo>
                <a:lnTo>
                  <a:pt x="4870434" y="5016474"/>
                </a:lnTo>
                <a:lnTo>
                  <a:pt x="4870434" y="4419555"/>
                </a:lnTo>
                <a:lnTo>
                  <a:pt x="4273569" y="4419555"/>
                </a:lnTo>
                <a:moveTo>
                  <a:pt x="3664017" y="4419555"/>
                </a:moveTo>
                <a:lnTo>
                  <a:pt x="3664017" y="5016611"/>
                </a:lnTo>
                <a:lnTo>
                  <a:pt x="4260882" y="5016611"/>
                </a:lnTo>
                <a:lnTo>
                  <a:pt x="4260882" y="5016474"/>
                </a:lnTo>
                <a:lnTo>
                  <a:pt x="4260882" y="5016474"/>
                </a:lnTo>
                <a:lnTo>
                  <a:pt x="4260882" y="4419555"/>
                </a:lnTo>
                <a:lnTo>
                  <a:pt x="3664017" y="4419555"/>
                </a:lnTo>
                <a:moveTo>
                  <a:pt x="3054344" y="4419555"/>
                </a:moveTo>
                <a:lnTo>
                  <a:pt x="3054344" y="5016611"/>
                </a:lnTo>
                <a:lnTo>
                  <a:pt x="3651209" y="5016611"/>
                </a:lnTo>
                <a:lnTo>
                  <a:pt x="3651209" y="5016474"/>
                </a:lnTo>
                <a:lnTo>
                  <a:pt x="3651209" y="5016474"/>
                </a:lnTo>
                <a:lnTo>
                  <a:pt x="3651209" y="4419555"/>
                </a:lnTo>
                <a:lnTo>
                  <a:pt x="3054344" y="4419555"/>
                </a:lnTo>
                <a:moveTo>
                  <a:pt x="2444793" y="4419555"/>
                </a:moveTo>
                <a:lnTo>
                  <a:pt x="2444793" y="5016611"/>
                </a:lnTo>
                <a:lnTo>
                  <a:pt x="3041658" y="5016611"/>
                </a:lnTo>
                <a:lnTo>
                  <a:pt x="3041658" y="5016474"/>
                </a:lnTo>
                <a:lnTo>
                  <a:pt x="3041658" y="5016474"/>
                </a:lnTo>
                <a:lnTo>
                  <a:pt x="3041658" y="4419555"/>
                </a:lnTo>
                <a:lnTo>
                  <a:pt x="2444793" y="4419555"/>
                </a:lnTo>
                <a:moveTo>
                  <a:pt x="1835119" y="4419555"/>
                </a:moveTo>
                <a:lnTo>
                  <a:pt x="1835119" y="5016611"/>
                </a:lnTo>
                <a:lnTo>
                  <a:pt x="2431984" y="5016611"/>
                </a:lnTo>
                <a:lnTo>
                  <a:pt x="2431984" y="5016474"/>
                </a:lnTo>
                <a:lnTo>
                  <a:pt x="2431984" y="5016474"/>
                </a:lnTo>
                <a:lnTo>
                  <a:pt x="2431984" y="4419555"/>
                </a:lnTo>
                <a:lnTo>
                  <a:pt x="1835119" y="4419555"/>
                </a:lnTo>
                <a:moveTo>
                  <a:pt x="1225568" y="4419555"/>
                </a:moveTo>
                <a:lnTo>
                  <a:pt x="1225568" y="5016611"/>
                </a:lnTo>
                <a:lnTo>
                  <a:pt x="1822433" y="5016611"/>
                </a:lnTo>
                <a:lnTo>
                  <a:pt x="1822433" y="5016474"/>
                </a:lnTo>
                <a:lnTo>
                  <a:pt x="1822433" y="5016474"/>
                </a:lnTo>
                <a:lnTo>
                  <a:pt x="1822433" y="4419555"/>
                </a:lnTo>
                <a:lnTo>
                  <a:pt x="1225568" y="4419555"/>
                </a:lnTo>
                <a:moveTo>
                  <a:pt x="616017" y="4419555"/>
                </a:moveTo>
                <a:lnTo>
                  <a:pt x="616017" y="5016611"/>
                </a:lnTo>
                <a:lnTo>
                  <a:pt x="1212882" y="5016611"/>
                </a:lnTo>
                <a:lnTo>
                  <a:pt x="1212882" y="5016474"/>
                </a:lnTo>
                <a:lnTo>
                  <a:pt x="1212882" y="5016474"/>
                </a:lnTo>
                <a:lnTo>
                  <a:pt x="1212882" y="4419555"/>
                </a:lnTo>
                <a:lnTo>
                  <a:pt x="616017" y="4419555"/>
                </a:lnTo>
                <a:moveTo>
                  <a:pt x="2432106" y="4411737"/>
                </a:moveTo>
                <a:lnTo>
                  <a:pt x="2432106" y="4413315"/>
                </a:lnTo>
                <a:lnTo>
                  <a:pt x="2438449" y="4413315"/>
                </a:lnTo>
                <a:lnTo>
                  <a:pt x="2438449" y="4411737"/>
                </a:lnTo>
                <a:lnTo>
                  <a:pt x="2432106" y="4411737"/>
                </a:lnTo>
                <a:moveTo>
                  <a:pt x="11588795" y="3809950"/>
                </a:moveTo>
                <a:lnTo>
                  <a:pt x="11588795" y="4407005"/>
                </a:lnTo>
                <a:lnTo>
                  <a:pt x="12185660" y="4407005"/>
                </a:lnTo>
                <a:lnTo>
                  <a:pt x="12185660" y="4413315"/>
                </a:lnTo>
                <a:lnTo>
                  <a:pt x="12192003" y="4413315"/>
                </a:lnTo>
                <a:lnTo>
                  <a:pt x="12192003" y="4407005"/>
                </a:lnTo>
                <a:lnTo>
                  <a:pt x="12185660" y="4407005"/>
                </a:lnTo>
                <a:lnTo>
                  <a:pt x="12185660" y="3809950"/>
                </a:lnTo>
                <a:lnTo>
                  <a:pt x="11588795" y="3809950"/>
                </a:lnTo>
                <a:moveTo>
                  <a:pt x="10979121" y="3809950"/>
                </a:moveTo>
                <a:lnTo>
                  <a:pt x="10979121" y="4407005"/>
                </a:lnTo>
                <a:lnTo>
                  <a:pt x="11575986" y="4407005"/>
                </a:lnTo>
                <a:lnTo>
                  <a:pt x="11575986" y="4413315"/>
                </a:lnTo>
                <a:lnTo>
                  <a:pt x="11582330" y="4413315"/>
                </a:lnTo>
                <a:lnTo>
                  <a:pt x="11582330" y="4407005"/>
                </a:lnTo>
                <a:lnTo>
                  <a:pt x="11575986" y="4407005"/>
                </a:lnTo>
                <a:lnTo>
                  <a:pt x="11575986" y="3809950"/>
                </a:lnTo>
                <a:lnTo>
                  <a:pt x="10979121" y="3809950"/>
                </a:lnTo>
                <a:moveTo>
                  <a:pt x="10369570" y="3809950"/>
                </a:moveTo>
                <a:lnTo>
                  <a:pt x="10369570" y="4407005"/>
                </a:lnTo>
                <a:lnTo>
                  <a:pt x="10966435" y="4407005"/>
                </a:lnTo>
                <a:lnTo>
                  <a:pt x="10966435" y="4413315"/>
                </a:lnTo>
                <a:lnTo>
                  <a:pt x="10972778" y="4413315"/>
                </a:lnTo>
                <a:lnTo>
                  <a:pt x="10972778" y="4407005"/>
                </a:lnTo>
                <a:lnTo>
                  <a:pt x="10966435" y="4407005"/>
                </a:lnTo>
                <a:lnTo>
                  <a:pt x="10966435" y="3809950"/>
                </a:lnTo>
                <a:lnTo>
                  <a:pt x="10369570" y="3809950"/>
                </a:lnTo>
                <a:moveTo>
                  <a:pt x="9150345" y="3809950"/>
                </a:moveTo>
                <a:lnTo>
                  <a:pt x="9150345" y="4407005"/>
                </a:lnTo>
                <a:lnTo>
                  <a:pt x="9747210" y="4407005"/>
                </a:lnTo>
                <a:lnTo>
                  <a:pt x="9747210" y="4413315"/>
                </a:lnTo>
                <a:lnTo>
                  <a:pt x="9753554" y="4413315"/>
                </a:lnTo>
                <a:lnTo>
                  <a:pt x="9753554" y="4411737"/>
                </a:lnTo>
                <a:lnTo>
                  <a:pt x="9753554" y="4407005"/>
                </a:lnTo>
                <a:lnTo>
                  <a:pt x="9747210" y="4407005"/>
                </a:lnTo>
                <a:lnTo>
                  <a:pt x="9747210" y="3809950"/>
                </a:lnTo>
                <a:lnTo>
                  <a:pt x="9150345" y="3809950"/>
                </a:lnTo>
                <a:moveTo>
                  <a:pt x="8540794" y="3809950"/>
                </a:moveTo>
                <a:lnTo>
                  <a:pt x="8540794" y="4407005"/>
                </a:lnTo>
                <a:lnTo>
                  <a:pt x="9137659" y="4407005"/>
                </a:lnTo>
                <a:lnTo>
                  <a:pt x="9137659" y="4410023"/>
                </a:lnTo>
                <a:lnTo>
                  <a:pt x="9144002" y="4410023"/>
                </a:lnTo>
                <a:lnTo>
                  <a:pt x="9144002" y="4407005"/>
                </a:lnTo>
                <a:lnTo>
                  <a:pt x="9137659" y="4407005"/>
                </a:lnTo>
                <a:lnTo>
                  <a:pt x="9137659" y="3809950"/>
                </a:lnTo>
                <a:lnTo>
                  <a:pt x="8540794" y="3809950"/>
                </a:lnTo>
                <a:moveTo>
                  <a:pt x="7931121" y="3809950"/>
                </a:moveTo>
                <a:lnTo>
                  <a:pt x="7931121" y="4407005"/>
                </a:lnTo>
                <a:lnTo>
                  <a:pt x="8527986" y="4407005"/>
                </a:lnTo>
                <a:lnTo>
                  <a:pt x="8527986" y="4413315"/>
                </a:lnTo>
                <a:lnTo>
                  <a:pt x="8534329" y="4413315"/>
                </a:lnTo>
                <a:lnTo>
                  <a:pt x="8534329" y="4410091"/>
                </a:lnTo>
                <a:lnTo>
                  <a:pt x="8534329" y="4407074"/>
                </a:lnTo>
                <a:lnTo>
                  <a:pt x="8527986" y="4407074"/>
                </a:lnTo>
                <a:lnTo>
                  <a:pt x="8527986" y="3810018"/>
                </a:lnTo>
                <a:lnTo>
                  <a:pt x="7931121" y="3809950"/>
                </a:lnTo>
                <a:moveTo>
                  <a:pt x="7321569" y="3809950"/>
                </a:moveTo>
                <a:lnTo>
                  <a:pt x="7321569" y="4407005"/>
                </a:lnTo>
                <a:lnTo>
                  <a:pt x="7918434" y="4407005"/>
                </a:lnTo>
                <a:lnTo>
                  <a:pt x="7918434" y="4413315"/>
                </a:lnTo>
                <a:lnTo>
                  <a:pt x="7924778" y="4413315"/>
                </a:lnTo>
                <a:lnTo>
                  <a:pt x="7924778" y="4407005"/>
                </a:lnTo>
                <a:lnTo>
                  <a:pt x="7918434" y="4407005"/>
                </a:lnTo>
                <a:lnTo>
                  <a:pt x="7918434" y="3809950"/>
                </a:lnTo>
                <a:lnTo>
                  <a:pt x="7321569" y="3809950"/>
                </a:lnTo>
                <a:moveTo>
                  <a:pt x="6711896" y="3809950"/>
                </a:moveTo>
                <a:lnTo>
                  <a:pt x="6711896" y="4407005"/>
                </a:lnTo>
                <a:lnTo>
                  <a:pt x="7308761" y="4407005"/>
                </a:lnTo>
                <a:lnTo>
                  <a:pt x="7308761" y="4413315"/>
                </a:lnTo>
                <a:lnTo>
                  <a:pt x="7315104" y="4413315"/>
                </a:lnTo>
                <a:lnTo>
                  <a:pt x="7315104" y="4407005"/>
                </a:lnTo>
                <a:lnTo>
                  <a:pt x="7308761" y="4407005"/>
                </a:lnTo>
                <a:lnTo>
                  <a:pt x="7308761" y="3809950"/>
                </a:lnTo>
                <a:lnTo>
                  <a:pt x="6711896" y="3809950"/>
                </a:lnTo>
                <a:moveTo>
                  <a:pt x="6102345" y="3809950"/>
                </a:moveTo>
                <a:lnTo>
                  <a:pt x="6102345" y="4407005"/>
                </a:lnTo>
                <a:lnTo>
                  <a:pt x="6699210" y="4407005"/>
                </a:lnTo>
                <a:lnTo>
                  <a:pt x="6699210" y="4413315"/>
                </a:lnTo>
                <a:lnTo>
                  <a:pt x="6705553" y="4413315"/>
                </a:lnTo>
                <a:lnTo>
                  <a:pt x="6705553" y="4407005"/>
                </a:lnTo>
                <a:lnTo>
                  <a:pt x="6699210" y="4407005"/>
                </a:lnTo>
                <a:lnTo>
                  <a:pt x="6699210" y="3809950"/>
                </a:lnTo>
                <a:lnTo>
                  <a:pt x="6102345" y="3809950"/>
                </a:lnTo>
                <a:moveTo>
                  <a:pt x="5492793" y="3809950"/>
                </a:moveTo>
                <a:lnTo>
                  <a:pt x="5492793" y="4407005"/>
                </a:lnTo>
                <a:lnTo>
                  <a:pt x="6089658" y="4407005"/>
                </a:lnTo>
                <a:lnTo>
                  <a:pt x="6089658" y="4413315"/>
                </a:lnTo>
                <a:lnTo>
                  <a:pt x="6096001" y="4413315"/>
                </a:lnTo>
                <a:lnTo>
                  <a:pt x="6096001" y="4407005"/>
                </a:lnTo>
                <a:lnTo>
                  <a:pt x="6089658" y="4407005"/>
                </a:lnTo>
                <a:lnTo>
                  <a:pt x="6089658" y="3809950"/>
                </a:lnTo>
                <a:lnTo>
                  <a:pt x="5492793" y="3809950"/>
                </a:lnTo>
                <a:moveTo>
                  <a:pt x="4883120" y="3809950"/>
                </a:moveTo>
                <a:lnTo>
                  <a:pt x="4883120" y="4407005"/>
                </a:lnTo>
                <a:lnTo>
                  <a:pt x="5479985" y="4407005"/>
                </a:lnTo>
                <a:lnTo>
                  <a:pt x="5479985" y="4410023"/>
                </a:lnTo>
                <a:lnTo>
                  <a:pt x="5486328" y="4410023"/>
                </a:lnTo>
                <a:lnTo>
                  <a:pt x="5486328" y="4413246"/>
                </a:lnTo>
                <a:lnTo>
                  <a:pt x="5486328" y="4413246"/>
                </a:lnTo>
                <a:lnTo>
                  <a:pt x="5486328" y="4406937"/>
                </a:lnTo>
                <a:lnTo>
                  <a:pt x="5479985" y="4406937"/>
                </a:lnTo>
                <a:lnTo>
                  <a:pt x="5479985" y="3809881"/>
                </a:lnTo>
                <a:lnTo>
                  <a:pt x="4883120" y="3809950"/>
                </a:lnTo>
                <a:moveTo>
                  <a:pt x="4273569" y="3809950"/>
                </a:moveTo>
                <a:lnTo>
                  <a:pt x="4273569" y="4407005"/>
                </a:lnTo>
                <a:lnTo>
                  <a:pt x="4870434" y="4407005"/>
                </a:lnTo>
                <a:lnTo>
                  <a:pt x="4870434" y="4413315"/>
                </a:lnTo>
                <a:lnTo>
                  <a:pt x="4876777" y="4413315"/>
                </a:lnTo>
                <a:lnTo>
                  <a:pt x="4876777" y="4410091"/>
                </a:lnTo>
                <a:lnTo>
                  <a:pt x="4876777" y="4407074"/>
                </a:lnTo>
                <a:lnTo>
                  <a:pt x="4870434" y="4407074"/>
                </a:lnTo>
                <a:lnTo>
                  <a:pt x="4870434" y="3810018"/>
                </a:lnTo>
                <a:lnTo>
                  <a:pt x="4273569" y="3809950"/>
                </a:lnTo>
                <a:moveTo>
                  <a:pt x="3664017" y="3809950"/>
                </a:moveTo>
                <a:lnTo>
                  <a:pt x="3664017" y="4407005"/>
                </a:lnTo>
                <a:lnTo>
                  <a:pt x="4260882" y="4407005"/>
                </a:lnTo>
                <a:lnTo>
                  <a:pt x="4260882" y="4413315"/>
                </a:lnTo>
                <a:lnTo>
                  <a:pt x="4267225" y="4413315"/>
                </a:lnTo>
                <a:lnTo>
                  <a:pt x="4267225" y="4407005"/>
                </a:lnTo>
                <a:lnTo>
                  <a:pt x="4260882" y="4407005"/>
                </a:lnTo>
                <a:lnTo>
                  <a:pt x="4260882" y="3809950"/>
                </a:lnTo>
                <a:lnTo>
                  <a:pt x="3664017" y="3809950"/>
                </a:lnTo>
                <a:moveTo>
                  <a:pt x="3054344" y="3809950"/>
                </a:moveTo>
                <a:lnTo>
                  <a:pt x="3054344" y="4407005"/>
                </a:lnTo>
                <a:lnTo>
                  <a:pt x="3651209" y="4407005"/>
                </a:lnTo>
                <a:lnTo>
                  <a:pt x="3651209" y="4413315"/>
                </a:lnTo>
                <a:lnTo>
                  <a:pt x="3657552" y="4413315"/>
                </a:lnTo>
                <a:lnTo>
                  <a:pt x="3657552" y="4407005"/>
                </a:lnTo>
                <a:lnTo>
                  <a:pt x="3651209" y="4407005"/>
                </a:lnTo>
                <a:lnTo>
                  <a:pt x="3651209" y="3809950"/>
                </a:lnTo>
                <a:lnTo>
                  <a:pt x="3054344" y="3809950"/>
                </a:lnTo>
                <a:moveTo>
                  <a:pt x="2444793" y="3809950"/>
                </a:moveTo>
                <a:lnTo>
                  <a:pt x="2444793" y="4407005"/>
                </a:lnTo>
                <a:lnTo>
                  <a:pt x="3041658" y="4407005"/>
                </a:lnTo>
                <a:lnTo>
                  <a:pt x="3041658" y="4413315"/>
                </a:lnTo>
                <a:lnTo>
                  <a:pt x="3048001" y="4413315"/>
                </a:lnTo>
                <a:lnTo>
                  <a:pt x="3048001" y="4407005"/>
                </a:lnTo>
                <a:lnTo>
                  <a:pt x="3041658" y="4407005"/>
                </a:lnTo>
                <a:lnTo>
                  <a:pt x="3041658" y="3809950"/>
                </a:lnTo>
                <a:lnTo>
                  <a:pt x="2444793" y="3809950"/>
                </a:lnTo>
                <a:moveTo>
                  <a:pt x="1225568" y="3809950"/>
                </a:moveTo>
                <a:lnTo>
                  <a:pt x="1225568" y="4407005"/>
                </a:lnTo>
                <a:lnTo>
                  <a:pt x="1822433" y="4407005"/>
                </a:lnTo>
                <a:lnTo>
                  <a:pt x="1822433" y="4413315"/>
                </a:lnTo>
                <a:lnTo>
                  <a:pt x="1828776" y="4413315"/>
                </a:lnTo>
                <a:lnTo>
                  <a:pt x="1828776" y="4407005"/>
                </a:lnTo>
                <a:lnTo>
                  <a:pt x="1822433" y="4407005"/>
                </a:lnTo>
                <a:lnTo>
                  <a:pt x="1822433" y="3809950"/>
                </a:lnTo>
                <a:lnTo>
                  <a:pt x="1225568" y="3809950"/>
                </a:lnTo>
                <a:moveTo>
                  <a:pt x="616017" y="3809950"/>
                </a:moveTo>
                <a:lnTo>
                  <a:pt x="616017" y="4407005"/>
                </a:lnTo>
                <a:lnTo>
                  <a:pt x="1212882" y="4407005"/>
                </a:lnTo>
                <a:lnTo>
                  <a:pt x="1212882" y="4413315"/>
                </a:lnTo>
                <a:lnTo>
                  <a:pt x="1219225" y="4413315"/>
                </a:lnTo>
                <a:lnTo>
                  <a:pt x="1219225" y="4407005"/>
                </a:lnTo>
                <a:lnTo>
                  <a:pt x="1212882" y="4407005"/>
                </a:lnTo>
                <a:lnTo>
                  <a:pt x="1212882" y="3809950"/>
                </a:lnTo>
                <a:lnTo>
                  <a:pt x="616017" y="3809950"/>
                </a:lnTo>
                <a:moveTo>
                  <a:pt x="3651209" y="3802132"/>
                </a:moveTo>
                <a:lnTo>
                  <a:pt x="3651209" y="3803709"/>
                </a:lnTo>
                <a:lnTo>
                  <a:pt x="3657552" y="3803709"/>
                </a:lnTo>
                <a:lnTo>
                  <a:pt x="3657552" y="3802132"/>
                </a:lnTo>
                <a:lnTo>
                  <a:pt x="3651209" y="3802132"/>
                </a:lnTo>
                <a:moveTo>
                  <a:pt x="616017" y="3200413"/>
                </a:moveTo>
                <a:lnTo>
                  <a:pt x="616017" y="3797400"/>
                </a:lnTo>
                <a:lnTo>
                  <a:pt x="1212882" y="3797400"/>
                </a:lnTo>
                <a:lnTo>
                  <a:pt x="1212882" y="3803709"/>
                </a:lnTo>
                <a:lnTo>
                  <a:pt x="1219225" y="3803709"/>
                </a:lnTo>
                <a:lnTo>
                  <a:pt x="1219225" y="3797400"/>
                </a:lnTo>
                <a:lnTo>
                  <a:pt x="1212882" y="3797400"/>
                </a:lnTo>
                <a:lnTo>
                  <a:pt x="1212882" y="3200413"/>
                </a:lnTo>
                <a:lnTo>
                  <a:pt x="616017" y="3200413"/>
                </a:lnTo>
                <a:moveTo>
                  <a:pt x="9150345" y="3200413"/>
                </a:moveTo>
                <a:lnTo>
                  <a:pt x="9150345" y="3797400"/>
                </a:lnTo>
                <a:lnTo>
                  <a:pt x="9747210" y="3797400"/>
                </a:lnTo>
                <a:lnTo>
                  <a:pt x="9747210" y="3803709"/>
                </a:lnTo>
                <a:lnTo>
                  <a:pt x="9753554" y="3803709"/>
                </a:lnTo>
                <a:lnTo>
                  <a:pt x="9753554" y="3800486"/>
                </a:lnTo>
                <a:lnTo>
                  <a:pt x="9753554" y="3797468"/>
                </a:lnTo>
                <a:lnTo>
                  <a:pt x="9747210" y="3797468"/>
                </a:lnTo>
                <a:lnTo>
                  <a:pt x="9747210" y="3200481"/>
                </a:lnTo>
                <a:lnTo>
                  <a:pt x="9150345" y="3200413"/>
                </a:lnTo>
                <a:moveTo>
                  <a:pt x="8540794" y="3200413"/>
                </a:moveTo>
                <a:lnTo>
                  <a:pt x="8540794" y="3797400"/>
                </a:lnTo>
                <a:lnTo>
                  <a:pt x="9137659" y="3797400"/>
                </a:lnTo>
                <a:lnTo>
                  <a:pt x="9137659" y="3803709"/>
                </a:lnTo>
                <a:lnTo>
                  <a:pt x="9144002" y="3803709"/>
                </a:lnTo>
                <a:lnTo>
                  <a:pt x="9144002" y="3797400"/>
                </a:lnTo>
                <a:lnTo>
                  <a:pt x="9137659" y="3797400"/>
                </a:lnTo>
                <a:lnTo>
                  <a:pt x="9137659" y="3200413"/>
                </a:lnTo>
                <a:lnTo>
                  <a:pt x="8540794" y="3200413"/>
                </a:lnTo>
                <a:moveTo>
                  <a:pt x="7931121" y="3200413"/>
                </a:moveTo>
                <a:lnTo>
                  <a:pt x="7931121" y="3797400"/>
                </a:lnTo>
                <a:lnTo>
                  <a:pt x="8527986" y="3797400"/>
                </a:lnTo>
                <a:lnTo>
                  <a:pt x="8527986" y="3803709"/>
                </a:lnTo>
                <a:lnTo>
                  <a:pt x="8534329" y="3803709"/>
                </a:lnTo>
                <a:lnTo>
                  <a:pt x="8534329" y="3797400"/>
                </a:lnTo>
                <a:lnTo>
                  <a:pt x="8527986" y="3797400"/>
                </a:lnTo>
                <a:lnTo>
                  <a:pt x="8527986" y="3200413"/>
                </a:lnTo>
                <a:lnTo>
                  <a:pt x="7931121" y="3200413"/>
                </a:lnTo>
                <a:moveTo>
                  <a:pt x="7321569" y="3200413"/>
                </a:moveTo>
                <a:lnTo>
                  <a:pt x="7321569" y="3797400"/>
                </a:lnTo>
                <a:lnTo>
                  <a:pt x="7918434" y="3797400"/>
                </a:lnTo>
                <a:lnTo>
                  <a:pt x="7918434" y="3803709"/>
                </a:lnTo>
                <a:lnTo>
                  <a:pt x="7924778" y="3803709"/>
                </a:lnTo>
                <a:lnTo>
                  <a:pt x="7924778" y="3797400"/>
                </a:lnTo>
                <a:lnTo>
                  <a:pt x="7918434" y="3797400"/>
                </a:lnTo>
                <a:lnTo>
                  <a:pt x="7918434" y="3200413"/>
                </a:lnTo>
                <a:lnTo>
                  <a:pt x="7321569" y="3200413"/>
                </a:lnTo>
                <a:moveTo>
                  <a:pt x="6102345" y="3200413"/>
                </a:moveTo>
                <a:lnTo>
                  <a:pt x="6102345" y="3797400"/>
                </a:lnTo>
                <a:lnTo>
                  <a:pt x="6699210" y="3797400"/>
                </a:lnTo>
                <a:lnTo>
                  <a:pt x="6699210" y="3803709"/>
                </a:lnTo>
                <a:lnTo>
                  <a:pt x="6705553" y="3803709"/>
                </a:lnTo>
                <a:lnTo>
                  <a:pt x="6705553" y="3802132"/>
                </a:lnTo>
                <a:lnTo>
                  <a:pt x="6705553" y="3797400"/>
                </a:lnTo>
                <a:lnTo>
                  <a:pt x="6699210" y="3797400"/>
                </a:lnTo>
                <a:lnTo>
                  <a:pt x="6699210" y="3200413"/>
                </a:lnTo>
                <a:lnTo>
                  <a:pt x="6102345" y="3200413"/>
                </a:lnTo>
                <a:moveTo>
                  <a:pt x="5492793" y="3200413"/>
                </a:moveTo>
                <a:lnTo>
                  <a:pt x="5492793" y="3797400"/>
                </a:lnTo>
                <a:lnTo>
                  <a:pt x="6089658" y="3797400"/>
                </a:lnTo>
                <a:lnTo>
                  <a:pt x="6089658" y="3803709"/>
                </a:lnTo>
                <a:lnTo>
                  <a:pt x="6096001" y="3803709"/>
                </a:lnTo>
                <a:lnTo>
                  <a:pt x="6096001" y="3797400"/>
                </a:lnTo>
                <a:lnTo>
                  <a:pt x="6089658" y="3797400"/>
                </a:lnTo>
                <a:lnTo>
                  <a:pt x="6089658" y="3200413"/>
                </a:lnTo>
                <a:lnTo>
                  <a:pt x="5492793" y="3200413"/>
                </a:lnTo>
                <a:moveTo>
                  <a:pt x="4883120" y="3200413"/>
                </a:moveTo>
                <a:lnTo>
                  <a:pt x="4883120" y="3797400"/>
                </a:lnTo>
                <a:lnTo>
                  <a:pt x="5479985" y="3797400"/>
                </a:lnTo>
                <a:lnTo>
                  <a:pt x="5479985" y="3803709"/>
                </a:lnTo>
                <a:lnTo>
                  <a:pt x="5486328" y="3803709"/>
                </a:lnTo>
                <a:lnTo>
                  <a:pt x="5486328" y="3797400"/>
                </a:lnTo>
                <a:lnTo>
                  <a:pt x="5479985" y="3797400"/>
                </a:lnTo>
                <a:lnTo>
                  <a:pt x="5479985" y="3200413"/>
                </a:lnTo>
                <a:lnTo>
                  <a:pt x="4883120" y="3200413"/>
                </a:lnTo>
                <a:moveTo>
                  <a:pt x="4273569" y="3200413"/>
                </a:moveTo>
                <a:lnTo>
                  <a:pt x="4273569" y="3797400"/>
                </a:lnTo>
                <a:lnTo>
                  <a:pt x="4870434" y="3797400"/>
                </a:lnTo>
                <a:lnTo>
                  <a:pt x="4870434" y="3803709"/>
                </a:lnTo>
                <a:lnTo>
                  <a:pt x="4876777" y="3803709"/>
                </a:lnTo>
                <a:lnTo>
                  <a:pt x="4876777" y="3797400"/>
                </a:lnTo>
                <a:lnTo>
                  <a:pt x="4870434" y="3797400"/>
                </a:lnTo>
                <a:lnTo>
                  <a:pt x="4870434" y="3200413"/>
                </a:lnTo>
                <a:lnTo>
                  <a:pt x="4273569" y="3200413"/>
                </a:lnTo>
                <a:moveTo>
                  <a:pt x="3664017" y="3200413"/>
                </a:moveTo>
                <a:lnTo>
                  <a:pt x="3664017" y="3797400"/>
                </a:lnTo>
                <a:lnTo>
                  <a:pt x="4260882" y="3797400"/>
                </a:lnTo>
                <a:lnTo>
                  <a:pt x="4260882" y="3803709"/>
                </a:lnTo>
                <a:lnTo>
                  <a:pt x="4267225" y="3803709"/>
                </a:lnTo>
                <a:lnTo>
                  <a:pt x="4267225" y="3797400"/>
                </a:lnTo>
                <a:lnTo>
                  <a:pt x="4260882" y="3797400"/>
                </a:lnTo>
                <a:lnTo>
                  <a:pt x="4260882" y="3200413"/>
                </a:lnTo>
                <a:lnTo>
                  <a:pt x="3664017" y="3200413"/>
                </a:lnTo>
                <a:moveTo>
                  <a:pt x="2444793" y="3200413"/>
                </a:moveTo>
                <a:lnTo>
                  <a:pt x="2444793" y="3797400"/>
                </a:lnTo>
                <a:lnTo>
                  <a:pt x="3041658" y="3797400"/>
                </a:lnTo>
                <a:lnTo>
                  <a:pt x="3041658" y="3803709"/>
                </a:lnTo>
                <a:lnTo>
                  <a:pt x="3048001" y="3803709"/>
                </a:lnTo>
                <a:lnTo>
                  <a:pt x="3048001" y="3797400"/>
                </a:lnTo>
                <a:lnTo>
                  <a:pt x="3041658" y="3797400"/>
                </a:lnTo>
                <a:lnTo>
                  <a:pt x="3041658" y="3200413"/>
                </a:lnTo>
                <a:lnTo>
                  <a:pt x="2444793" y="3200413"/>
                </a:lnTo>
                <a:moveTo>
                  <a:pt x="1835119" y="3200413"/>
                </a:moveTo>
                <a:lnTo>
                  <a:pt x="1835119" y="3797400"/>
                </a:lnTo>
                <a:lnTo>
                  <a:pt x="2431984" y="3797400"/>
                </a:lnTo>
                <a:lnTo>
                  <a:pt x="2431984" y="3800417"/>
                </a:lnTo>
                <a:lnTo>
                  <a:pt x="2438327" y="3800417"/>
                </a:lnTo>
                <a:lnTo>
                  <a:pt x="2438327" y="3803640"/>
                </a:lnTo>
                <a:lnTo>
                  <a:pt x="2438327" y="3803640"/>
                </a:lnTo>
                <a:lnTo>
                  <a:pt x="2438327" y="3797331"/>
                </a:lnTo>
                <a:lnTo>
                  <a:pt x="2431984" y="3797331"/>
                </a:lnTo>
                <a:lnTo>
                  <a:pt x="2431984" y="3200344"/>
                </a:lnTo>
                <a:lnTo>
                  <a:pt x="1835119" y="3200344"/>
                </a:lnTo>
                <a:lnTo>
                  <a:pt x="1835119" y="3200413"/>
                </a:lnTo>
                <a:moveTo>
                  <a:pt x="1225568" y="3200413"/>
                </a:moveTo>
                <a:lnTo>
                  <a:pt x="1225568" y="3200413"/>
                </a:lnTo>
                <a:lnTo>
                  <a:pt x="1225568" y="3200413"/>
                </a:lnTo>
                <a:lnTo>
                  <a:pt x="1225568" y="3797400"/>
                </a:lnTo>
                <a:lnTo>
                  <a:pt x="1822433" y="3797400"/>
                </a:lnTo>
                <a:lnTo>
                  <a:pt x="1822433" y="3803709"/>
                </a:lnTo>
                <a:lnTo>
                  <a:pt x="1828776" y="3803709"/>
                </a:lnTo>
                <a:lnTo>
                  <a:pt x="1828776" y="3800486"/>
                </a:lnTo>
                <a:lnTo>
                  <a:pt x="1828776" y="3800486"/>
                </a:lnTo>
                <a:lnTo>
                  <a:pt x="1828776" y="3797468"/>
                </a:lnTo>
                <a:lnTo>
                  <a:pt x="1822433" y="3797468"/>
                </a:lnTo>
                <a:lnTo>
                  <a:pt x="1822433" y="3200481"/>
                </a:lnTo>
                <a:lnTo>
                  <a:pt x="1225568" y="3200413"/>
                </a:lnTo>
                <a:moveTo>
                  <a:pt x="11588795" y="3200413"/>
                </a:moveTo>
                <a:lnTo>
                  <a:pt x="11588795" y="3797400"/>
                </a:lnTo>
                <a:lnTo>
                  <a:pt x="12185660" y="3797400"/>
                </a:lnTo>
                <a:lnTo>
                  <a:pt x="12185660" y="3803709"/>
                </a:lnTo>
                <a:lnTo>
                  <a:pt x="12192003" y="3803709"/>
                </a:lnTo>
                <a:lnTo>
                  <a:pt x="12192003" y="3797400"/>
                </a:lnTo>
                <a:lnTo>
                  <a:pt x="12185660" y="3797400"/>
                </a:lnTo>
                <a:lnTo>
                  <a:pt x="12185660" y="3200413"/>
                </a:lnTo>
                <a:lnTo>
                  <a:pt x="11588795" y="3200413"/>
                </a:lnTo>
                <a:moveTo>
                  <a:pt x="10979121" y="3200413"/>
                </a:moveTo>
                <a:lnTo>
                  <a:pt x="10979121" y="3797400"/>
                </a:lnTo>
                <a:lnTo>
                  <a:pt x="11575986" y="3797400"/>
                </a:lnTo>
                <a:lnTo>
                  <a:pt x="11575986" y="3803709"/>
                </a:lnTo>
                <a:lnTo>
                  <a:pt x="11582330" y="3803709"/>
                </a:lnTo>
                <a:lnTo>
                  <a:pt x="11582330" y="3797400"/>
                </a:lnTo>
                <a:lnTo>
                  <a:pt x="11575986" y="3797400"/>
                </a:lnTo>
                <a:lnTo>
                  <a:pt x="11575986" y="3200413"/>
                </a:lnTo>
                <a:lnTo>
                  <a:pt x="10979121" y="3200413"/>
                </a:lnTo>
                <a:moveTo>
                  <a:pt x="10369570" y="3200413"/>
                </a:moveTo>
                <a:lnTo>
                  <a:pt x="10369570" y="3797400"/>
                </a:lnTo>
                <a:lnTo>
                  <a:pt x="10966435" y="3797400"/>
                </a:lnTo>
                <a:lnTo>
                  <a:pt x="10966435" y="3803709"/>
                </a:lnTo>
                <a:lnTo>
                  <a:pt x="10972778" y="3803709"/>
                </a:lnTo>
                <a:lnTo>
                  <a:pt x="10972778" y="3797400"/>
                </a:lnTo>
                <a:lnTo>
                  <a:pt x="10966435" y="3797400"/>
                </a:lnTo>
                <a:lnTo>
                  <a:pt x="10966435" y="3200413"/>
                </a:lnTo>
                <a:lnTo>
                  <a:pt x="10369570" y="3200413"/>
                </a:lnTo>
                <a:moveTo>
                  <a:pt x="9759897" y="3200413"/>
                </a:moveTo>
                <a:lnTo>
                  <a:pt x="9759897" y="3200413"/>
                </a:lnTo>
                <a:lnTo>
                  <a:pt x="9759897" y="3797400"/>
                </a:lnTo>
                <a:lnTo>
                  <a:pt x="10356762" y="3797400"/>
                </a:lnTo>
                <a:lnTo>
                  <a:pt x="10356762" y="3800417"/>
                </a:lnTo>
                <a:lnTo>
                  <a:pt x="10363105" y="3800417"/>
                </a:lnTo>
                <a:lnTo>
                  <a:pt x="10363105" y="3797400"/>
                </a:lnTo>
                <a:lnTo>
                  <a:pt x="10356762" y="3797400"/>
                </a:lnTo>
                <a:lnTo>
                  <a:pt x="10356762" y="3200413"/>
                </a:lnTo>
                <a:lnTo>
                  <a:pt x="9759897" y="3200413"/>
                </a:lnTo>
                <a:moveTo>
                  <a:pt x="11575986" y="3192526"/>
                </a:moveTo>
                <a:lnTo>
                  <a:pt x="11575986" y="3193966"/>
                </a:lnTo>
                <a:lnTo>
                  <a:pt x="11582330" y="3193966"/>
                </a:lnTo>
                <a:lnTo>
                  <a:pt x="11582330" y="3192526"/>
                </a:lnTo>
                <a:lnTo>
                  <a:pt x="11575986" y="3192526"/>
                </a:lnTo>
                <a:moveTo>
                  <a:pt x="4273569" y="2590807"/>
                </a:moveTo>
                <a:lnTo>
                  <a:pt x="4273569" y="3187657"/>
                </a:lnTo>
                <a:lnTo>
                  <a:pt x="4870434" y="3187657"/>
                </a:lnTo>
                <a:lnTo>
                  <a:pt x="4870434" y="3194035"/>
                </a:lnTo>
                <a:lnTo>
                  <a:pt x="4876777" y="3194035"/>
                </a:lnTo>
                <a:lnTo>
                  <a:pt x="4876777" y="3192595"/>
                </a:lnTo>
                <a:lnTo>
                  <a:pt x="4876777" y="3187657"/>
                </a:lnTo>
                <a:lnTo>
                  <a:pt x="4870434" y="3187657"/>
                </a:lnTo>
                <a:lnTo>
                  <a:pt x="4870434" y="2590807"/>
                </a:lnTo>
                <a:lnTo>
                  <a:pt x="4273569" y="2590807"/>
                </a:lnTo>
                <a:moveTo>
                  <a:pt x="3664017" y="2590807"/>
                </a:moveTo>
                <a:lnTo>
                  <a:pt x="3664017" y="3187657"/>
                </a:lnTo>
                <a:lnTo>
                  <a:pt x="4260882" y="3187657"/>
                </a:lnTo>
                <a:lnTo>
                  <a:pt x="4260882" y="3194035"/>
                </a:lnTo>
                <a:lnTo>
                  <a:pt x="4267225" y="3194035"/>
                </a:lnTo>
                <a:lnTo>
                  <a:pt x="4267225" y="3187657"/>
                </a:lnTo>
                <a:lnTo>
                  <a:pt x="4260882" y="3187657"/>
                </a:lnTo>
                <a:lnTo>
                  <a:pt x="4260882" y="2590807"/>
                </a:lnTo>
                <a:lnTo>
                  <a:pt x="3664017" y="2590807"/>
                </a:lnTo>
                <a:moveTo>
                  <a:pt x="3054344" y="2590807"/>
                </a:moveTo>
                <a:lnTo>
                  <a:pt x="3054344" y="3187657"/>
                </a:lnTo>
                <a:lnTo>
                  <a:pt x="3651209" y="3187657"/>
                </a:lnTo>
                <a:lnTo>
                  <a:pt x="3651209" y="3190880"/>
                </a:lnTo>
                <a:lnTo>
                  <a:pt x="3657552" y="3190880"/>
                </a:lnTo>
                <a:lnTo>
                  <a:pt x="3657552" y="3194035"/>
                </a:lnTo>
                <a:lnTo>
                  <a:pt x="3657552" y="3194035"/>
                </a:lnTo>
                <a:lnTo>
                  <a:pt x="3657552" y="3187657"/>
                </a:lnTo>
                <a:lnTo>
                  <a:pt x="3651209" y="3187657"/>
                </a:lnTo>
                <a:lnTo>
                  <a:pt x="3651209" y="2590807"/>
                </a:lnTo>
                <a:lnTo>
                  <a:pt x="3054344" y="2590807"/>
                </a:lnTo>
                <a:moveTo>
                  <a:pt x="2444793" y="2590807"/>
                </a:moveTo>
                <a:lnTo>
                  <a:pt x="2444793" y="3187657"/>
                </a:lnTo>
                <a:lnTo>
                  <a:pt x="3041658" y="3187657"/>
                </a:lnTo>
                <a:lnTo>
                  <a:pt x="3041658" y="3194035"/>
                </a:lnTo>
                <a:lnTo>
                  <a:pt x="3048001" y="3194035"/>
                </a:lnTo>
                <a:lnTo>
                  <a:pt x="3048001" y="3190880"/>
                </a:lnTo>
                <a:lnTo>
                  <a:pt x="3048001" y="3190880"/>
                </a:lnTo>
                <a:lnTo>
                  <a:pt x="3048001" y="3187657"/>
                </a:lnTo>
                <a:lnTo>
                  <a:pt x="3041658" y="3187657"/>
                </a:lnTo>
                <a:lnTo>
                  <a:pt x="3041658" y="2590807"/>
                </a:lnTo>
                <a:lnTo>
                  <a:pt x="2444793" y="2590807"/>
                </a:lnTo>
                <a:moveTo>
                  <a:pt x="1835119" y="2590807"/>
                </a:moveTo>
                <a:lnTo>
                  <a:pt x="1835119" y="3187657"/>
                </a:lnTo>
                <a:lnTo>
                  <a:pt x="2431984" y="3187657"/>
                </a:lnTo>
                <a:lnTo>
                  <a:pt x="2431984" y="3194035"/>
                </a:lnTo>
                <a:lnTo>
                  <a:pt x="2438327" y="3194035"/>
                </a:lnTo>
                <a:lnTo>
                  <a:pt x="2438327" y="3187657"/>
                </a:lnTo>
                <a:lnTo>
                  <a:pt x="2431984" y="3187657"/>
                </a:lnTo>
                <a:lnTo>
                  <a:pt x="2431984" y="2590807"/>
                </a:lnTo>
                <a:lnTo>
                  <a:pt x="1835119" y="2590807"/>
                </a:lnTo>
                <a:moveTo>
                  <a:pt x="1225568" y="2590807"/>
                </a:moveTo>
                <a:lnTo>
                  <a:pt x="1225568" y="3187657"/>
                </a:lnTo>
                <a:lnTo>
                  <a:pt x="1822433" y="3187657"/>
                </a:lnTo>
                <a:lnTo>
                  <a:pt x="1822433" y="3194035"/>
                </a:lnTo>
                <a:lnTo>
                  <a:pt x="1828776" y="3194035"/>
                </a:lnTo>
                <a:lnTo>
                  <a:pt x="1828776" y="3187657"/>
                </a:lnTo>
                <a:lnTo>
                  <a:pt x="1822433" y="3187657"/>
                </a:lnTo>
                <a:lnTo>
                  <a:pt x="1822433" y="2590807"/>
                </a:lnTo>
                <a:lnTo>
                  <a:pt x="1225568" y="2590807"/>
                </a:lnTo>
                <a:moveTo>
                  <a:pt x="616017" y="2590807"/>
                </a:moveTo>
                <a:lnTo>
                  <a:pt x="616017" y="2590807"/>
                </a:lnTo>
                <a:lnTo>
                  <a:pt x="616017" y="2590807"/>
                </a:lnTo>
                <a:lnTo>
                  <a:pt x="616017" y="3187657"/>
                </a:lnTo>
                <a:lnTo>
                  <a:pt x="1212882" y="3187657"/>
                </a:lnTo>
                <a:lnTo>
                  <a:pt x="1212882" y="3194035"/>
                </a:lnTo>
                <a:lnTo>
                  <a:pt x="1219225" y="3194035"/>
                </a:lnTo>
                <a:lnTo>
                  <a:pt x="1219225" y="3187657"/>
                </a:lnTo>
                <a:lnTo>
                  <a:pt x="1212882" y="3187657"/>
                </a:lnTo>
                <a:lnTo>
                  <a:pt x="1212882" y="2590807"/>
                </a:lnTo>
                <a:lnTo>
                  <a:pt x="616017" y="2590807"/>
                </a:lnTo>
                <a:moveTo>
                  <a:pt x="10369570" y="2590807"/>
                </a:moveTo>
                <a:lnTo>
                  <a:pt x="10369570" y="3187657"/>
                </a:lnTo>
                <a:lnTo>
                  <a:pt x="10966435" y="3187657"/>
                </a:lnTo>
                <a:lnTo>
                  <a:pt x="10966435" y="3194035"/>
                </a:lnTo>
                <a:lnTo>
                  <a:pt x="10972778" y="3194035"/>
                </a:lnTo>
                <a:lnTo>
                  <a:pt x="10972778" y="3192595"/>
                </a:lnTo>
                <a:lnTo>
                  <a:pt x="10972778" y="3187657"/>
                </a:lnTo>
                <a:lnTo>
                  <a:pt x="10966435" y="3187657"/>
                </a:lnTo>
                <a:lnTo>
                  <a:pt x="10966435" y="2590807"/>
                </a:lnTo>
                <a:lnTo>
                  <a:pt x="10369570" y="2590807"/>
                </a:lnTo>
                <a:moveTo>
                  <a:pt x="9759897" y="2590807"/>
                </a:moveTo>
                <a:lnTo>
                  <a:pt x="9759897" y="3187657"/>
                </a:lnTo>
                <a:lnTo>
                  <a:pt x="10356762" y="3187657"/>
                </a:lnTo>
                <a:lnTo>
                  <a:pt x="10356762" y="3194035"/>
                </a:lnTo>
                <a:lnTo>
                  <a:pt x="10363105" y="3194035"/>
                </a:lnTo>
                <a:lnTo>
                  <a:pt x="10363105" y="3187657"/>
                </a:lnTo>
                <a:lnTo>
                  <a:pt x="10356762" y="3187657"/>
                </a:lnTo>
                <a:lnTo>
                  <a:pt x="10356762" y="2590807"/>
                </a:lnTo>
                <a:lnTo>
                  <a:pt x="9759897" y="2590807"/>
                </a:lnTo>
                <a:moveTo>
                  <a:pt x="9150345" y="2590807"/>
                </a:moveTo>
                <a:lnTo>
                  <a:pt x="9150345" y="3187657"/>
                </a:lnTo>
                <a:lnTo>
                  <a:pt x="9747210" y="3187657"/>
                </a:lnTo>
                <a:lnTo>
                  <a:pt x="9747210" y="3194035"/>
                </a:lnTo>
                <a:lnTo>
                  <a:pt x="9753554" y="3194035"/>
                </a:lnTo>
                <a:lnTo>
                  <a:pt x="9753554" y="3187657"/>
                </a:lnTo>
                <a:lnTo>
                  <a:pt x="9747210" y="3187657"/>
                </a:lnTo>
                <a:lnTo>
                  <a:pt x="9747210" y="2590807"/>
                </a:lnTo>
                <a:lnTo>
                  <a:pt x="9150345" y="2590807"/>
                </a:lnTo>
                <a:moveTo>
                  <a:pt x="8540794" y="2590807"/>
                </a:moveTo>
                <a:lnTo>
                  <a:pt x="8540794" y="3187657"/>
                </a:lnTo>
                <a:lnTo>
                  <a:pt x="9137659" y="3187657"/>
                </a:lnTo>
                <a:lnTo>
                  <a:pt x="9137659" y="3194035"/>
                </a:lnTo>
                <a:lnTo>
                  <a:pt x="9144002" y="3194035"/>
                </a:lnTo>
                <a:lnTo>
                  <a:pt x="9144002" y="3187657"/>
                </a:lnTo>
                <a:lnTo>
                  <a:pt x="9137659" y="3187657"/>
                </a:lnTo>
                <a:lnTo>
                  <a:pt x="9137659" y="2590807"/>
                </a:lnTo>
                <a:lnTo>
                  <a:pt x="8540794" y="2590807"/>
                </a:lnTo>
                <a:moveTo>
                  <a:pt x="7931121" y="2590807"/>
                </a:moveTo>
                <a:lnTo>
                  <a:pt x="7931121" y="3187657"/>
                </a:lnTo>
                <a:lnTo>
                  <a:pt x="8527986" y="3187657"/>
                </a:lnTo>
                <a:lnTo>
                  <a:pt x="8527986" y="3194035"/>
                </a:lnTo>
                <a:lnTo>
                  <a:pt x="8534329" y="3194035"/>
                </a:lnTo>
                <a:lnTo>
                  <a:pt x="8534329" y="3187657"/>
                </a:lnTo>
                <a:lnTo>
                  <a:pt x="8527986" y="3187657"/>
                </a:lnTo>
                <a:lnTo>
                  <a:pt x="8527986" y="2590807"/>
                </a:lnTo>
                <a:lnTo>
                  <a:pt x="7931121" y="2590807"/>
                </a:lnTo>
                <a:moveTo>
                  <a:pt x="7321569" y="2590807"/>
                </a:moveTo>
                <a:lnTo>
                  <a:pt x="7321569" y="3187657"/>
                </a:lnTo>
                <a:lnTo>
                  <a:pt x="7918434" y="3187657"/>
                </a:lnTo>
                <a:lnTo>
                  <a:pt x="7918434" y="3194035"/>
                </a:lnTo>
                <a:lnTo>
                  <a:pt x="7924778" y="3194035"/>
                </a:lnTo>
                <a:lnTo>
                  <a:pt x="7924778" y="3187657"/>
                </a:lnTo>
                <a:lnTo>
                  <a:pt x="7918434" y="3187657"/>
                </a:lnTo>
                <a:lnTo>
                  <a:pt x="7918434" y="2590807"/>
                </a:lnTo>
                <a:lnTo>
                  <a:pt x="7321569" y="2590807"/>
                </a:lnTo>
                <a:moveTo>
                  <a:pt x="6711896" y="2590807"/>
                </a:moveTo>
                <a:lnTo>
                  <a:pt x="6711896" y="3187657"/>
                </a:lnTo>
                <a:lnTo>
                  <a:pt x="7308761" y="3187657"/>
                </a:lnTo>
                <a:lnTo>
                  <a:pt x="7308761" y="3190880"/>
                </a:lnTo>
                <a:lnTo>
                  <a:pt x="7315104" y="3190880"/>
                </a:lnTo>
                <a:lnTo>
                  <a:pt x="7315104" y="3187657"/>
                </a:lnTo>
                <a:lnTo>
                  <a:pt x="7308761" y="3187657"/>
                </a:lnTo>
                <a:lnTo>
                  <a:pt x="7308761" y="2590807"/>
                </a:lnTo>
                <a:lnTo>
                  <a:pt x="6711896" y="2590807"/>
                </a:lnTo>
                <a:moveTo>
                  <a:pt x="6102345" y="2590807"/>
                </a:moveTo>
                <a:lnTo>
                  <a:pt x="6102345" y="3187657"/>
                </a:lnTo>
                <a:lnTo>
                  <a:pt x="6699210" y="3187657"/>
                </a:lnTo>
                <a:lnTo>
                  <a:pt x="6699210" y="3194035"/>
                </a:lnTo>
                <a:lnTo>
                  <a:pt x="6705553" y="3194035"/>
                </a:lnTo>
                <a:lnTo>
                  <a:pt x="6705553" y="3190880"/>
                </a:lnTo>
                <a:lnTo>
                  <a:pt x="6705553" y="3187657"/>
                </a:lnTo>
                <a:lnTo>
                  <a:pt x="6699210" y="3187657"/>
                </a:lnTo>
                <a:lnTo>
                  <a:pt x="6699210" y="2590807"/>
                </a:lnTo>
                <a:lnTo>
                  <a:pt x="6102345" y="2590807"/>
                </a:lnTo>
                <a:moveTo>
                  <a:pt x="5492793" y="2590807"/>
                </a:moveTo>
                <a:lnTo>
                  <a:pt x="5492793" y="3187657"/>
                </a:lnTo>
                <a:lnTo>
                  <a:pt x="6089658" y="3187657"/>
                </a:lnTo>
                <a:lnTo>
                  <a:pt x="6089658" y="3194035"/>
                </a:lnTo>
                <a:lnTo>
                  <a:pt x="6096001" y="3194035"/>
                </a:lnTo>
                <a:lnTo>
                  <a:pt x="6096001" y="3187657"/>
                </a:lnTo>
                <a:lnTo>
                  <a:pt x="6089658" y="3187657"/>
                </a:lnTo>
                <a:lnTo>
                  <a:pt x="6089658" y="2590807"/>
                </a:lnTo>
                <a:lnTo>
                  <a:pt x="5492793" y="2590807"/>
                </a:lnTo>
                <a:moveTo>
                  <a:pt x="11588795" y="2590807"/>
                </a:moveTo>
                <a:lnTo>
                  <a:pt x="11588795" y="3187657"/>
                </a:lnTo>
                <a:lnTo>
                  <a:pt x="12185660" y="3187657"/>
                </a:lnTo>
                <a:lnTo>
                  <a:pt x="12185660" y="3194035"/>
                </a:lnTo>
                <a:lnTo>
                  <a:pt x="12192003" y="3194035"/>
                </a:lnTo>
                <a:lnTo>
                  <a:pt x="12192003" y="3187657"/>
                </a:lnTo>
                <a:lnTo>
                  <a:pt x="12185660" y="3187657"/>
                </a:lnTo>
                <a:lnTo>
                  <a:pt x="12185660" y="2590807"/>
                </a:lnTo>
                <a:lnTo>
                  <a:pt x="11588795" y="2590807"/>
                </a:lnTo>
                <a:moveTo>
                  <a:pt x="616017" y="1981201"/>
                </a:moveTo>
                <a:lnTo>
                  <a:pt x="616017" y="2578257"/>
                </a:lnTo>
                <a:lnTo>
                  <a:pt x="1212882" y="2578257"/>
                </a:lnTo>
                <a:lnTo>
                  <a:pt x="1212882" y="2581274"/>
                </a:lnTo>
                <a:lnTo>
                  <a:pt x="1219225" y="2581274"/>
                </a:lnTo>
                <a:lnTo>
                  <a:pt x="1219225" y="2578257"/>
                </a:lnTo>
                <a:lnTo>
                  <a:pt x="1212882" y="2578257"/>
                </a:lnTo>
                <a:lnTo>
                  <a:pt x="1212882" y="1981201"/>
                </a:lnTo>
                <a:lnTo>
                  <a:pt x="616017" y="1981201"/>
                </a:lnTo>
                <a:moveTo>
                  <a:pt x="1835119" y="1981201"/>
                </a:moveTo>
                <a:lnTo>
                  <a:pt x="1835119" y="2578257"/>
                </a:lnTo>
                <a:lnTo>
                  <a:pt x="2431984" y="2578257"/>
                </a:lnTo>
                <a:lnTo>
                  <a:pt x="2431984" y="2581274"/>
                </a:lnTo>
                <a:lnTo>
                  <a:pt x="2438327" y="2581274"/>
                </a:lnTo>
                <a:lnTo>
                  <a:pt x="2438327" y="2578257"/>
                </a:lnTo>
                <a:lnTo>
                  <a:pt x="2431984" y="2578257"/>
                </a:lnTo>
                <a:lnTo>
                  <a:pt x="2431984" y="1981201"/>
                </a:lnTo>
                <a:lnTo>
                  <a:pt x="1835119" y="1981201"/>
                </a:lnTo>
                <a:moveTo>
                  <a:pt x="3664017" y="1981201"/>
                </a:moveTo>
                <a:lnTo>
                  <a:pt x="3664017" y="2575102"/>
                </a:lnTo>
                <a:lnTo>
                  <a:pt x="4260882" y="2575102"/>
                </a:lnTo>
                <a:lnTo>
                  <a:pt x="4260882" y="2581274"/>
                </a:lnTo>
                <a:lnTo>
                  <a:pt x="4267225" y="2581274"/>
                </a:lnTo>
                <a:lnTo>
                  <a:pt x="4267225" y="2575102"/>
                </a:lnTo>
                <a:lnTo>
                  <a:pt x="4260882" y="2575102"/>
                </a:lnTo>
                <a:lnTo>
                  <a:pt x="4260882" y="1981201"/>
                </a:lnTo>
                <a:lnTo>
                  <a:pt x="3664017" y="1981201"/>
                </a:lnTo>
                <a:moveTo>
                  <a:pt x="3054344" y="1981201"/>
                </a:moveTo>
                <a:lnTo>
                  <a:pt x="3054344" y="2578257"/>
                </a:lnTo>
                <a:lnTo>
                  <a:pt x="3651209" y="2578257"/>
                </a:lnTo>
                <a:lnTo>
                  <a:pt x="3651209" y="2581274"/>
                </a:lnTo>
                <a:lnTo>
                  <a:pt x="3657552" y="2581274"/>
                </a:lnTo>
                <a:lnTo>
                  <a:pt x="3657552" y="2578257"/>
                </a:lnTo>
                <a:lnTo>
                  <a:pt x="3651209" y="2578257"/>
                </a:lnTo>
                <a:lnTo>
                  <a:pt x="3651209" y="1981201"/>
                </a:lnTo>
                <a:lnTo>
                  <a:pt x="3054344" y="1981201"/>
                </a:lnTo>
                <a:moveTo>
                  <a:pt x="2444793" y="1981201"/>
                </a:moveTo>
                <a:lnTo>
                  <a:pt x="2444793" y="1981201"/>
                </a:lnTo>
                <a:lnTo>
                  <a:pt x="2444793" y="1981201"/>
                </a:lnTo>
                <a:lnTo>
                  <a:pt x="2444793" y="2578257"/>
                </a:lnTo>
                <a:lnTo>
                  <a:pt x="3041658" y="2578257"/>
                </a:lnTo>
                <a:lnTo>
                  <a:pt x="3041658" y="2581274"/>
                </a:lnTo>
                <a:lnTo>
                  <a:pt x="3048001" y="2581274"/>
                </a:lnTo>
                <a:lnTo>
                  <a:pt x="3048001" y="2578257"/>
                </a:lnTo>
                <a:lnTo>
                  <a:pt x="3041658" y="2578257"/>
                </a:lnTo>
                <a:lnTo>
                  <a:pt x="3041658" y="1981201"/>
                </a:lnTo>
                <a:lnTo>
                  <a:pt x="2444793" y="1981201"/>
                </a:lnTo>
                <a:moveTo>
                  <a:pt x="4273569" y="1981201"/>
                </a:moveTo>
                <a:lnTo>
                  <a:pt x="4273569" y="1981201"/>
                </a:lnTo>
                <a:lnTo>
                  <a:pt x="4273569" y="1981201"/>
                </a:lnTo>
                <a:lnTo>
                  <a:pt x="4273569" y="2575102"/>
                </a:lnTo>
                <a:lnTo>
                  <a:pt x="4870434" y="2575102"/>
                </a:lnTo>
                <a:lnTo>
                  <a:pt x="4870434" y="2581274"/>
                </a:lnTo>
                <a:lnTo>
                  <a:pt x="4876777" y="2581274"/>
                </a:lnTo>
                <a:lnTo>
                  <a:pt x="4876777" y="2575102"/>
                </a:lnTo>
                <a:lnTo>
                  <a:pt x="4870434" y="2575102"/>
                </a:lnTo>
                <a:lnTo>
                  <a:pt x="4870434" y="1981201"/>
                </a:lnTo>
                <a:lnTo>
                  <a:pt x="4273569" y="1981201"/>
                </a:lnTo>
                <a:moveTo>
                  <a:pt x="5492793" y="1981201"/>
                </a:moveTo>
                <a:lnTo>
                  <a:pt x="5492793" y="2575102"/>
                </a:lnTo>
                <a:lnTo>
                  <a:pt x="6089658" y="2575102"/>
                </a:lnTo>
                <a:lnTo>
                  <a:pt x="6089658" y="2581274"/>
                </a:lnTo>
                <a:lnTo>
                  <a:pt x="6096001" y="2581274"/>
                </a:lnTo>
                <a:lnTo>
                  <a:pt x="6096001" y="2575102"/>
                </a:lnTo>
                <a:lnTo>
                  <a:pt x="6089658" y="2575102"/>
                </a:lnTo>
                <a:lnTo>
                  <a:pt x="6089658" y="1981201"/>
                </a:lnTo>
                <a:lnTo>
                  <a:pt x="5492793" y="1981201"/>
                </a:lnTo>
                <a:moveTo>
                  <a:pt x="4883120" y="1981201"/>
                </a:moveTo>
                <a:lnTo>
                  <a:pt x="4883120" y="1981201"/>
                </a:lnTo>
                <a:lnTo>
                  <a:pt x="4883120" y="2575102"/>
                </a:lnTo>
                <a:lnTo>
                  <a:pt x="5479985" y="2575102"/>
                </a:lnTo>
                <a:lnTo>
                  <a:pt x="5479985" y="2581274"/>
                </a:lnTo>
                <a:lnTo>
                  <a:pt x="5486328" y="2581274"/>
                </a:lnTo>
                <a:lnTo>
                  <a:pt x="5486328" y="2581274"/>
                </a:lnTo>
                <a:lnTo>
                  <a:pt x="5486328" y="2575102"/>
                </a:lnTo>
                <a:lnTo>
                  <a:pt x="5479985" y="2575102"/>
                </a:lnTo>
                <a:lnTo>
                  <a:pt x="5479985" y="1981201"/>
                </a:lnTo>
                <a:lnTo>
                  <a:pt x="4883120" y="1981201"/>
                </a:lnTo>
                <a:moveTo>
                  <a:pt x="6711896" y="1981201"/>
                </a:moveTo>
                <a:lnTo>
                  <a:pt x="6711896" y="2575102"/>
                </a:lnTo>
                <a:lnTo>
                  <a:pt x="7308761" y="2575102"/>
                </a:lnTo>
                <a:lnTo>
                  <a:pt x="7308761" y="2581274"/>
                </a:lnTo>
                <a:lnTo>
                  <a:pt x="7315104" y="2581274"/>
                </a:lnTo>
                <a:lnTo>
                  <a:pt x="7315104" y="2575102"/>
                </a:lnTo>
                <a:lnTo>
                  <a:pt x="7308761" y="2575102"/>
                </a:lnTo>
                <a:lnTo>
                  <a:pt x="7308761" y="1981201"/>
                </a:lnTo>
                <a:lnTo>
                  <a:pt x="6711896" y="1981201"/>
                </a:lnTo>
                <a:moveTo>
                  <a:pt x="6102345" y="1981201"/>
                </a:moveTo>
                <a:lnTo>
                  <a:pt x="6102345" y="1981201"/>
                </a:lnTo>
                <a:lnTo>
                  <a:pt x="6102345" y="2575102"/>
                </a:lnTo>
                <a:lnTo>
                  <a:pt x="6699210" y="2575102"/>
                </a:lnTo>
                <a:lnTo>
                  <a:pt x="6699210" y="2581274"/>
                </a:lnTo>
                <a:lnTo>
                  <a:pt x="6705553" y="2581274"/>
                </a:lnTo>
                <a:lnTo>
                  <a:pt x="6705553" y="2575102"/>
                </a:lnTo>
                <a:lnTo>
                  <a:pt x="6699210" y="2575102"/>
                </a:lnTo>
                <a:lnTo>
                  <a:pt x="6699210" y="1981201"/>
                </a:lnTo>
                <a:lnTo>
                  <a:pt x="6102345" y="1981201"/>
                </a:lnTo>
                <a:moveTo>
                  <a:pt x="7931121" y="1981201"/>
                </a:moveTo>
                <a:lnTo>
                  <a:pt x="7931121" y="2575102"/>
                </a:lnTo>
                <a:lnTo>
                  <a:pt x="8527986" y="2575102"/>
                </a:lnTo>
                <a:lnTo>
                  <a:pt x="8527986" y="2581274"/>
                </a:lnTo>
                <a:lnTo>
                  <a:pt x="8534329" y="2581274"/>
                </a:lnTo>
                <a:lnTo>
                  <a:pt x="8534329" y="2575102"/>
                </a:lnTo>
                <a:lnTo>
                  <a:pt x="8527986" y="2575102"/>
                </a:lnTo>
                <a:lnTo>
                  <a:pt x="8527986" y="1981201"/>
                </a:lnTo>
                <a:lnTo>
                  <a:pt x="7931121" y="1981201"/>
                </a:lnTo>
                <a:moveTo>
                  <a:pt x="7321569" y="1981201"/>
                </a:moveTo>
                <a:lnTo>
                  <a:pt x="7321569" y="1981201"/>
                </a:lnTo>
                <a:lnTo>
                  <a:pt x="7321569" y="2575102"/>
                </a:lnTo>
                <a:lnTo>
                  <a:pt x="7918434" y="2575102"/>
                </a:lnTo>
                <a:lnTo>
                  <a:pt x="7918434" y="2581274"/>
                </a:lnTo>
                <a:lnTo>
                  <a:pt x="7924778" y="2581274"/>
                </a:lnTo>
                <a:lnTo>
                  <a:pt x="7924778" y="2575102"/>
                </a:lnTo>
                <a:lnTo>
                  <a:pt x="7918434" y="2575102"/>
                </a:lnTo>
                <a:lnTo>
                  <a:pt x="7918434" y="1981201"/>
                </a:lnTo>
                <a:lnTo>
                  <a:pt x="7321569" y="1981201"/>
                </a:lnTo>
                <a:moveTo>
                  <a:pt x="9759897" y="1981201"/>
                </a:moveTo>
                <a:lnTo>
                  <a:pt x="9759897" y="2575102"/>
                </a:lnTo>
                <a:lnTo>
                  <a:pt x="10356762" y="2575102"/>
                </a:lnTo>
                <a:lnTo>
                  <a:pt x="10356762" y="2581274"/>
                </a:lnTo>
                <a:lnTo>
                  <a:pt x="10363105" y="2581274"/>
                </a:lnTo>
                <a:lnTo>
                  <a:pt x="10363105" y="2575102"/>
                </a:lnTo>
                <a:lnTo>
                  <a:pt x="10356762" y="2575102"/>
                </a:lnTo>
                <a:lnTo>
                  <a:pt x="10356762" y="1981201"/>
                </a:lnTo>
                <a:lnTo>
                  <a:pt x="9759897" y="1981201"/>
                </a:lnTo>
                <a:moveTo>
                  <a:pt x="9150345" y="1981201"/>
                </a:moveTo>
                <a:lnTo>
                  <a:pt x="9150345" y="2575102"/>
                </a:lnTo>
                <a:lnTo>
                  <a:pt x="9747210" y="2575102"/>
                </a:lnTo>
                <a:lnTo>
                  <a:pt x="9747210" y="2581274"/>
                </a:lnTo>
                <a:lnTo>
                  <a:pt x="9753554" y="2581274"/>
                </a:lnTo>
                <a:lnTo>
                  <a:pt x="9753554" y="2575102"/>
                </a:lnTo>
                <a:lnTo>
                  <a:pt x="9747210" y="2575102"/>
                </a:lnTo>
                <a:lnTo>
                  <a:pt x="9747210" y="1981201"/>
                </a:lnTo>
                <a:lnTo>
                  <a:pt x="9150345" y="1981201"/>
                </a:lnTo>
                <a:moveTo>
                  <a:pt x="10979121" y="1981201"/>
                </a:moveTo>
                <a:lnTo>
                  <a:pt x="10979121" y="2575102"/>
                </a:lnTo>
                <a:lnTo>
                  <a:pt x="11575986" y="2575102"/>
                </a:lnTo>
                <a:lnTo>
                  <a:pt x="11575986" y="2581274"/>
                </a:lnTo>
                <a:lnTo>
                  <a:pt x="11582330" y="2581274"/>
                </a:lnTo>
                <a:lnTo>
                  <a:pt x="11582330" y="2575102"/>
                </a:lnTo>
                <a:lnTo>
                  <a:pt x="11575986" y="2575102"/>
                </a:lnTo>
                <a:lnTo>
                  <a:pt x="11575986" y="1981201"/>
                </a:lnTo>
                <a:lnTo>
                  <a:pt x="10979121" y="1981201"/>
                </a:lnTo>
                <a:moveTo>
                  <a:pt x="10369570" y="1981201"/>
                </a:moveTo>
                <a:lnTo>
                  <a:pt x="10369570" y="1981201"/>
                </a:lnTo>
                <a:lnTo>
                  <a:pt x="10369570" y="2575102"/>
                </a:lnTo>
                <a:lnTo>
                  <a:pt x="10966435" y="2575102"/>
                </a:lnTo>
                <a:lnTo>
                  <a:pt x="10966435" y="2581274"/>
                </a:lnTo>
                <a:lnTo>
                  <a:pt x="10972778" y="2581274"/>
                </a:lnTo>
                <a:lnTo>
                  <a:pt x="10972778" y="2575102"/>
                </a:lnTo>
                <a:lnTo>
                  <a:pt x="10966435" y="2575102"/>
                </a:lnTo>
                <a:lnTo>
                  <a:pt x="10966435" y="1981201"/>
                </a:lnTo>
                <a:lnTo>
                  <a:pt x="10369570" y="1981201"/>
                </a:lnTo>
                <a:moveTo>
                  <a:pt x="11588795" y="1981201"/>
                </a:moveTo>
                <a:lnTo>
                  <a:pt x="11588795" y="1981201"/>
                </a:lnTo>
                <a:lnTo>
                  <a:pt x="11588795" y="2575102"/>
                </a:lnTo>
                <a:lnTo>
                  <a:pt x="12185660" y="2575102"/>
                </a:lnTo>
                <a:lnTo>
                  <a:pt x="12185660" y="2581274"/>
                </a:lnTo>
                <a:lnTo>
                  <a:pt x="12192003" y="2581274"/>
                </a:lnTo>
                <a:lnTo>
                  <a:pt x="12192003" y="2575102"/>
                </a:lnTo>
                <a:lnTo>
                  <a:pt x="12185660" y="2575102"/>
                </a:lnTo>
                <a:lnTo>
                  <a:pt x="12185660" y="1981201"/>
                </a:lnTo>
                <a:lnTo>
                  <a:pt x="11588795" y="1981201"/>
                </a:lnTo>
                <a:moveTo>
                  <a:pt x="616017" y="1371596"/>
                </a:moveTo>
                <a:lnTo>
                  <a:pt x="616017" y="1968445"/>
                </a:lnTo>
                <a:lnTo>
                  <a:pt x="1212882" y="1968445"/>
                </a:lnTo>
                <a:lnTo>
                  <a:pt x="1212882" y="1974823"/>
                </a:lnTo>
                <a:lnTo>
                  <a:pt x="1219225" y="1974823"/>
                </a:lnTo>
                <a:lnTo>
                  <a:pt x="1219225" y="1971669"/>
                </a:lnTo>
                <a:lnTo>
                  <a:pt x="1219225" y="1971669"/>
                </a:lnTo>
                <a:lnTo>
                  <a:pt x="1219225" y="1968445"/>
                </a:lnTo>
                <a:lnTo>
                  <a:pt x="1212882" y="1968445"/>
                </a:lnTo>
                <a:lnTo>
                  <a:pt x="1212882" y="1371596"/>
                </a:lnTo>
                <a:lnTo>
                  <a:pt x="616017" y="1371596"/>
                </a:lnTo>
                <a:moveTo>
                  <a:pt x="3054344" y="1371596"/>
                </a:moveTo>
                <a:lnTo>
                  <a:pt x="3054344" y="1968445"/>
                </a:lnTo>
                <a:lnTo>
                  <a:pt x="3651209" y="1968445"/>
                </a:lnTo>
                <a:lnTo>
                  <a:pt x="3651209" y="1974823"/>
                </a:lnTo>
                <a:lnTo>
                  <a:pt x="3657552" y="1974823"/>
                </a:lnTo>
                <a:lnTo>
                  <a:pt x="3657552" y="1968445"/>
                </a:lnTo>
                <a:lnTo>
                  <a:pt x="3651209" y="1968445"/>
                </a:lnTo>
                <a:lnTo>
                  <a:pt x="3651209" y="1371596"/>
                </a:lnTo>
                <a:lnTo>
                  <a:pt x="3054344" y="1371596"/>
                </a:lnTo>
                <a:moveTo>
                  <a:pt x="2444793" y="1371596"/>
                </a:moveTo>
                <a:lnTo>
                  <a:pt x="2444793" y="1968445"/>
                </a:lnTo>
                <a:lnTo>
                  <a:pt x="3041658" y="1968445"/>
                </a:lnTo>
                <a:lnTo>
                  <a:pt x="3041658" y="1974823"/>
                </a:lnTo>
                <a:lnTo>
                  <a:pt x="3048001" y="1974823"/>
                </a:lnTo>
                <a:lnTo>
                  <a:pt x="3048001" y="1968445"/>
                </a:lnTo>
                <a:lnTo>
                  <a:pt x="3041658" y="1968445"/>
                </a:lnTo>
                <a:lnTo>
                  <a:pt x="3041658" y="1371596"/>
                </a:lnTo>
                <a:lnTo>
                  <a:pt x="2444793" y="1371596"/>
                </a:lnTo>
                <a:moveTo>
                  <a:pt x="1835119" y="1371596"/>
                </a:moveTo>
                <a:lnTo>
                  <a:pt x="1835119" y="1968445"/>
                </a:lnTo>
                <a:lnTo>
                  <a:pt x="2431984" y="1968445"/>
                </a:lnTo>
                <a:lnTo>
                  <a:pt x="2431984" y="1974823"/>
                </a:lnTo>
                <a:lnTo>
                  <a:pt x="2438327" y="1974823"/>
                </a:lnTo>
                <a:lnTo>
                  <a:pt x="2438327" y="1968445"/>
                </a:lnTo>
                <a:lnTo>
                  <a:pt x="2431984" y="1968445"/>
                </a:lnTo>
                <a:lnTo>
                  <a:pt x="2431984" y="1371596"/>
                </a:lnTo>
                <a:lnTo>
                  <a:pt x="1835119" y="1371596"/>
                </a:lnTo>
                <a:moveTo>
                  <a:pt x="1225568" y="1371596"/>
                </a:moveTo>
                <a:lnTo>
                  <a:pt x="1225568" y="1371596"/>
                </a:lnTo>
                <a:lnTo>
                  <a:pt x="1225568" y="1371596"/>
                </a:lnTo>
                <a:lnTo>
                  <a:pt x="1225568" y="1968445"/>
                </a:lnTo>
                <a:lnTo>
                  <a:pt x="1822433" y="1968445"/>
                </a:lnTo>
                <a:lnTo>
                  <a:pt x="1822433" y="1828817"/>
                </a:lnTo>
                <a:lnTo>
                  <a:pt x="1822433" y="1828817"/>
                </a:lnTo>
                <a:lnTo>
                  <a:pt x="1822433" y="1371596"/>
                </a:lnTo>
                <a:lnTo>
                  <a:pt x="1225568" y="1371596"/>
                </a:lnTo>
                <a:moveTo>
                  <a:pt x="6102345" y="1371596"/>
                </a:moveTo>
                <a:lnTo>
                  <a:pt x="6102345" y="1828817"/>
                </a:lnTo>
                <a:lnTo>
                  <a:pt x="6102345" y="1968445"/>
                </a:lnTo>
                <a:lnTo>
                  <a:pt x="6699210" y="1968445"/>
                </a:lnTo>
                <a:lnTo>
                  <a:pt x="6699210" y="1828817"/>
                </a:lnTo>
                <a:lnTo>
                  <a:pt x="6699210" y="1371596"/>
                </a:lnTo>
                <a:lnTo>
                  <a:pt x="6102345" y="1371596"/>
                </a:lnTo>
                <a:moveTo>
                  <a:pt x="5492793" y="1371596"/>
                </a:moveTo>
                <a:lnTo>
                  <a:pt x="5492793" y="1968445"/>
                </a:lnTo>
                <a:lnTo>
                  <a:pt x="6089658" y="1968445"/>
                </a:lnTo>
                <a:lnTo>
                  <a:pt x="6089658" y="1828817"/>
                </a:lnTo>
                <a:lnTo>
                  <a:pt x="6089658" y="1371596"/>
                </a:lnTo>
                <a:lnTo>
                  <a:pt x="5492793" y="1371596"/>
                </a:lnTo>
                <a:moveTo>
                  <a:pt x="4883120" y="1371596"/>
                </a:moveTo>
                <a:lnTo>
                  <a:pt x="4883120" y="1968445"/>
                </a:lnTo>
                <a:lnTo>
                  <a:pt x="5479985" y="1968445"/>
                </a:lnTo>
                <a:lnTo>
                  <a:pt x="5479985" y="1828817"/>
                </a:lnTo>
                <a:lnTo>
                  <a:pt x="5479985" y="1828817"/>
                </a:lnTo>
                <a:lnTo>
                  <a:pt x="5479985" y="1371596"/>
                </a:lnTo>
                <a:lnTo>
                  <a:pt x="4883120" y="1371596"/>
                </a:lnTo>
                <a:moveTo>
                  <a:pt x="3664017" y="1371596"/>
                </a:moveTo>
                <a:lnTo>
                  <a:pt x="3664017" y="1371596"/>
                </a:lnTo>
                <a:lnTo>
                  <a:pt x="3664017" y="1371596"/>
                </a:lnTo>
                <a:lnTo>
                  <a:pt x="3664017" y="1968445"/>
                </a:lnTo>
                <a:lnTo>
                  <a:pt x="4260882" y="1968445"/>
                </a:lnTo>
                <a:lnTo>
                  <a:pt x="4260882" y="1828817"/>
                </a:lnTo>
                <a:lnTo>
                  <a:pt x="4260882" y="1828817"/>
                </a:lnTo>
                <a:lnTo>
                  <a:pt x="4260882" y="1371596"/>
                </a:lnTo>
                <a:lnTo>
                  <a:pt x="3664017" y="1371596"/>
                </a:lnTo>
                <a:moveTo>
                  <a:pt x="8540794" y="1371596"/>
                </a:moveTo>
                <a:lnTo>
                  <a:pt x="8540794" y="1828817"/>
                </a:lnTo>
                <a:lnTo>
                  <a:pt x="8540794" y="1968445"/>
                </a:lnTo>
                <a:lnTo>
                  <a:pt x="9137659" y="1968445"/>
                </a:lnTo>
                <a:lnTo>
                  <a:pt x="9137659" y="1828817"/>
                </a:lnTo>
                <a:lnTo>
                  <a:pt x="9137659" y="1371596"/>
                </a:lnTo>
                <a:lnTo>
                  <a:pt x="8540794" y="1371596"/>
                </a:lnTo>
                <a:moveTo>
                  <a:pt x="7931121" y="1371596"/>
                </a:moveTo>
                <a:lnTo>
                  <a:pt x="7931121" y="1828817"/>
                </a:lnTo>
                <a:lnTo>
                  <a:pt x="7931121" y="1968445"/>
                </a:lnTo>
                <a:lnTo>
                  <a:pt x="8527986" y="1968445"/>
                </a:lnTo>
                <a:lnTo>
                  <a:pt x="8527986" y="1828817"/>
                </a:lnTo>
                <a:lnTo>
                  <a:pt x="8527986" y="1371596"/>
                </a:lnTo>
                <a:lnTo>
                  <a:pt x="7931121" y="1371596"/>
                </a:lnTo>
                <a:moveTo>
                  <a:pt x="7321569" y="1371596"/>
                </a:moveTo>
                <a:lnTo>
                  <a:pt x="7321569" y="1828817"/>
                </a:lnTo>
                <a:lnTo>
                  <a:pt x="7321569" y="1968445"/>
                </a:lnTo>
                <a:lnTo>
                  <a:pt x="7918434" y="1968445"/>
                </a:lnTo>
                <a:lnTo>
                  <a:pt x="7918434" y="1828817"/>
                </a:lnTo>
                <a:lnTo>
                  <a:pt x="7918434" y="1371596"/>
                </a:lnTo>
                <a:lnTo>
                  <a:pt x="7321569" y="1371596"/>
                </a:lnTo>
                <a:moveTo>
                  <a:pt x="11588795" y="1371596"/>
                </a:moveTo>
                <a:lnTo>
                  <a:pt x="11588795" y="1828817"/>
                </a:lnTo>
                <a:lnTo>
                  <a:pt x="11588795" y="1968445"/>
                </a:lnTo>
                <a:lnTo>
                  <a:pt x="12185660" y="1968445"/>
                </a:lnTo>
                <a:lnTo>
                  <a:pt x="12185660" y="1828817"/>
                </a:lnTo>
                <a:lnTo>
                  <a:pt x="12185660" y="1371596"/>
                </a:lnTo>
                <a:lnTo>
                  <a:pt x="11588795" y="1371596"/>
                </a:lnTo>
                <a:moveTo>
                  <a:pt x="10979121" y="1371596"/>
                </a:moveTo>
                <a:lnTo>
                  <a:pt x="10979121" y="1828817"/>
                </a:lnTo>
                <a:lnTo>
                  <a:pt x="10979121" y="1968445"/>
                </a:lnTo>
                <a:lnTo>
                  <a:pt x="11575986" y="1968445"/>
                </a:lnTo>
                <a:lnTo>
                  <a:pt x="11575986" y="1828817"/>
                </a:lnTo>
                <a:lnTo>
                  <a:pt x="11575986" y="1371596"/>
                </a:lnTo>
                <a:lnTo>
                  <a:pt x="10979121" y="1371596"/>
                </a:lnTo>
                <a:moveTo>
                  <a:pt x="10369570" y="1371596"/>
                </a:moveTo>
                <a:lnTo>
                  <a:pt x="10369570" y="1828817"/>
                </a:lnTo>
                <a:lnTo>
                  <a:pt x="10369570" y="1968445"/>
                </a:lnTo>
                <a:lnTo>
                  <a:pt x="10966435" y="1968445"/>
                </a:lnTo>
                <a:lnTo>
                  <a:pt x="10966435" y="1828817"/>
                </a:lnTo>
                <a:lnTo>
                  <a:pt x="10966435" y="1371596"/>
                </a:lnTo>
                <a:lnTo>
                  <a:pt x="10369570" y="1371596"/>
                </a:lnTo>
                <a:moveTo>
                  <a:pt x="9759897" y="1371596"/>
                </a:moveTo>
                <a:lnTo>
                  <a:pt x="9759897" y="1828817"/>
                </a:lnTo>
                <a:lnTo>
                  <a:pt x="9759897" y="1968445"/>
                </a:lnTo>
                <a:lnTo>
                  <a:pt x="10356762" y="1968445"/>
                </a:lnTo>
                <a:lnTo>
                  <a:pt x="10356762" y="1828817"/>
                </a:lnTo>
                <a:lnTo>
                  <a:pt x="10356762" y="1371596"/>
                </a:lnTo>
                <a:lnTo>
                  <a:pt x="9759897" y="1371596"/>
                </a:lnTo>
                <a:moveTo>
                  <a:pt x="9150345" y="1371596"/>
                </a:moveTo>
                <a:lnTo>
                  <a:pt x="9150345" y="1371596"/>
                </a:lnTo>
                <a:lnTo>
                  <a:pt x="9150345" y="1828817"/>
                </a:lnTo>
                <a:lnTo>
                  <a:pt x="9150345" y="1968445"/>
                </a:lnTo>
                <a:lnTo>
                  <a:pt x="9747210" y="1968445"/>
                </a:lnTo>
                <a:lnTo>
                  <a:pt x="9747210" y="1828817"/>
                </a:lnTo>
                <a:lnTo>
                  <a:pt x="9747210" y="1371596"/>
                </a:lnTo>
                <a:lnTo>
                  <a:pt x="9150345" y="1371596"/>
                </a:lnTo>
                <a:moveTo>
                  <a:pt x="616017" y="761990"/>
                </a:moveTo>
                <a:lnTo>
                  <a:pt x="616017" y="761990"/>
                </a:lnTo>
                <a:lnTo>
                  <a:pt x="616017" y="761990"/>
                </a:lnTo>
                <a:lnTo>
                  <a:pt x="616017" y="1355891"/>
                </a:lnTo>
                <a:lnTo>
                  <a:pt x="1212882" y="1355891"/>
                </a:lnTo>
                <a:lnTo>
                  <a:pt x="1212882" y="1362063"/>
                </a:lnTo>
                <a:lnTo>
                  <a:pt x="1219225" y="1362063"/>
                </a:lnTo>
                <a:lnTo>
                  <a:pt x="1219225" y="1355891"/>
                </a:lnTo>
                <a:lnTo>
                  <a:pt x="1212882" y="1355891"/>
                </a:lnTo>
                <a:lnTo>
                  <a:pt x="1212882" y="761990"/>
                </a:lnTo>
                <a:lnTo>
                  <a:pt x="616017" y="761990"/>
                </a:lnTo>
                <a:moveTo>
                  <a:pt x="1225568" y="761990"/>
                </a:moveTo>
                <a:lnTo>
                  <a:pt x="1225568" y="761990"/>
                </a:lnTo>
                <a:lnTo>
                  <a:pt x="1225568" y="761990"/>
                </a:lnTo>
                <a:lnTo>
                  <a:pt x="1225568" y="1355891"/>
                </a:lnTo>
                <a:lnTo>
                  <a:pt x="1822433" y="1355891"/>
                </a:lnTo>
                <a:lnTo>
                  <a:pt x="1822433" y="1362063"/>
                </a:lnTo>
                <a:lnTo>
                  <a:pt x="1828776" y="1362063"/>
                </a:lnTo>
                <a:lnTo>
                  <a:pt x="1828776" y="1355891"/>
                </a:lnTo>
                <a:lnTo>
                  <a:pt x="1822433" y="1355891"/>
                </a:lnTo>
                <a:lnTo>
                  <a:pt x="1822433" y="761990"/>
                </a:lnTo>
                <a:lnTo>
                  <a:pt x="1225568" y="761990"/>
                </a:lnTo>
                <a:moveTo>
                  <a:pt x="1835241" y="761990"/>
                </a:moveTo>
                <a:lnTo>
                  <a:pt x="1835241" y="761990"/>
                </a:lnTo>
                <a:lnTo>
                  <a:pt x="1835241" y="761990"/>
                </a:lnTo>
                <a:lnTo>
                  <a:pt x="1835241" y="1355891"/>
                </a:lnTo>
                <a:lnTo>
                  <a:pt x="2432106" y="1355891"/>
                </a:lnTo>
                <a:lnTo>
                  <a:pt x="2432106" y="1362063"/>
                </a:lnTo>
                <a:lnTo>
                  <a:pt x="2438449" y="1362063"/>
                </a:lnTo>
                <a:lnTo>
                  <a:pt x="2438449" y="1355891"/>
                </a:lnTo>
                <a:lnTo>
                  <a:pt x="2432106" y="1355891"/>
                </a:lnTo>
                <a:lnTo>
                  <a:pt x="2432106" y="761990"/>
                </a:lnTo>
                <a:lnTo>
                  <a:pt x="1835241" y="761990"/>
                </a:lnTo>
                <a:moveTo>
                  <a:pt x="2444793" y="761990"/>
                </a:moveTo>
                <a:lnTo>
                  <a:pt x="2444793" y="761990"/>
                </a:lnTo>
                <a:lnTo>
                  <a:pt x="2444793" y="761990"/>
                </a:lnTo>
                <a:lnTo>
                  <a:pt x="2444793" y="1355891"/>
                </a:lnTo>
                <a:lnTo>
                  <a:pt x="3041658" y="1355891"/>
                </a:lnTo>
                <a:lnTo>
                  <a:pt x="3041658" y="1362063"/>
                </a:lnTo>
                <a:lnTo>
                  <a:pt x="3048001" y="1362063"/>
                </a:lnTo>
                <a:lnTo>
                  <a:pt x="3048001" y="1355891"/>
                </a:lnTo>
                <a:lnTo>
                  <a:pt x="3041658" y="1355891"/>
                </a:lnTo>
                <a:lnTo>
                  <a:pt x="3041658" y="761990"/>
                </a:lnTo>
                <a:lnTo>
                  <a:pt x="2444793" y="761990"/>
                </a:lnTo>
                <a:moveTo>
                  <a:pt x="3664017" y="761990"/>
                </a:moveTo>
                <a:lnTo>
                  <a:pt x="3664017" y="761990"/>
                </a:lnTo>
                <a:lnTo>
                  <a:pt x="3664017" y="761990"/>
                </a:lnTo>
                <a:lnTo>
                  <a:pt x="3664017" y="1355891"/>
                </a:lnTo>
                <a:lnTo>
                  <a:pt x="4260882" y="1355891"/>
                </a:lnTo>
                <a:lnTo>
                  <a:pt x="4260882" y="1362063"/>
                </a:lnTo>
                <a:lnTo>
                  <a:pt x="4267225" y="1362063"/>
                </a:lnTo>
                <a:lnTo>
                  <a:pt x="4267225" y="1362063"/>
                </a:lnTo>
                <a:lnTo>
                  <a:pt x="4267225" y="1355891"/>
                </a:lnTo>
                <a:lnTo>
                  <a:pt x="4260882" y="1355891"/>
                </a:lnTo>
                <a:lnTo>
                  <a:pt x="4260882" y="761990"/>
                </a:lnTo>
                <a:lnTo>
                  <a:pt x="3664017" y="761990"/>
                </a:lnTo>
                <a:moveTo>
                  <a:pt x="4273569" y="761990"/>
                </a:moveTo>
                <a:lnTo>
                  <a:pt x="4273569" y="761990"/>
                </a:lnTo>
                <a:lnTo>
                  <a:pt x="4273569" y="761990"/>
                </a:lnTo>
                <a:lnTo>
                  <a:pt x="4273569" y="1355891"/>
                </a:lnTo>
                <a:lnTo>
                  <a:pt x="4870434" y="1355891"/>
                </a:lnTo>
                <a:lnTo>
                  <a:pt x="4870434" y="1362063"/>
                </a:lnTo>
                <a:lnTo>
                  <a:pt x="4876777" y="1362063"/>
                </a:lnTo>
                <a:lnTo>
                  <a:pt x="4876777" y="1355891"/>
                </a:lnTo>
                <a:lnTo>
                  <a:pt x="4870434" y="1355891"/>
                </a:lnTo>
                <a:lnTo>
                  <a:pt x="4870434" y="761990"/>
                </a:lnTo>
                <a:lnTo>
                  <a:pt x="4273569" y="761990"/>
                </a:lnTo>
                <a:moveTo>
                  <a:pt x="4883120" y="761990"/>
                </a:moveTo>
                <a:lnTo>
                  <a:pt x="4883120" y="761990"/>
                </a:lnTo>
                <a:lnTo>
                  <a:pt x="4883120" y="1355891"/>
                </a:lnTo>
                <a:lnTo>
                  <a:pt x="5479985" y="1355891"/>
                </a:lnTo>
                <a:lnTo>
                  <a:pt x="5479985" y="1362063"/>
                </a:lnTo>
                <a:lnTo>
                  <a:pt x="5486328" y="1362063"/>
                </a:lnTo>
                <a:lnTo>
                  <a:pt x="5486328" y="1355891"/>
                </a:lnTo>
                <a:lnTo>
                  <a:pt x="5479985" y="1355891"/>
                </a:lnTo>
                <a:lnTo>
                  <a:pt x="5479985" y="761990"/>
                </a:lnTo>
                <a:lnTo>
                  <a:pt x="4883120" y="761990"/>
                </a:lnTo>
                <a:moveTo>
                  <a:pt x="5492793" y="761990"/>
                </a:moveTo>
                <a:lnTo>
                  <a:pt x="5492793" y="761990"/>
                </a:lnTo>
                <a:lnTo>
                  <a:pt x="5492793" y="761990"/>
                </a:lnTo>
                <a:lnTo>
                  <a:pt x="5492793" y="1355891"/>
                </a:lnTo>
                <a:lnTo>
                  <a:pt x="6089658" y="1355891"/>
                </a:lnTo>
                <a:lnTo>
                  <a:pt x="6089658" y="1362063"/>
                </a:lnTo>
                <a:lnTo>
                  <a:pt x="6096001" y="1362063"/>
                </a:lnTo>
                <a:lnTo>
                  <a:pt x="6096001" y="1355891"/>
                </a:lnTo>
                <a:lnTo>
                  <a:pt x="6089658" y="1355891"/>
                </a:lnTo>
                <a:lnTo>
                  <a:pt x="6089658" y="761990"/>
                </a:lnTo>
                <a:lnTo>
                  <a:pt x="5492793" y="761990"/>
                </a:lnTo>
                <a:moveTo>
                  <a:pt x="6102345" y="761990"/>
                </a:moveTo>
                <a:lnTo>
                  <a:pt x="6102345" y="761990"/>
                </a:lnTo>
                <a:lnTo>
                  <a:pt x="6102345" y="1355891"/>
                </a:lnTo>
                <a:lnTo>
                  <a:pt x="6699210" y="1355891"/>
                </a:lnTo>
                <a:lnTo>
                  <a:pt x="6699210" y="1362063"/>
                </a:lnTo>
                <a:lnTo>
                  <a:pt x="6705553" y="1362063"/>
                </a:lnTo>
                <a:lnTo>
                  <a:pt x="6705553" y="1355891"/>
                </a:lnTo>
                <a:lnTo>
                  <a:pt x="6699210" y="1355891"/>
                </a:lnTo>
                <a:lnTo>
                  <a:pt x="6699210" y="761990"/>
                </a:lnTo>
                <a:lnTo>
                  <a:pt x="6102345" y="761990"/>
                </a:lnTo>
                <a:moveTo>
                  <a:pt x="6711896" y="761990"/>
                </a:moveTo>
                <a:lnTo>
                  <a:pt x="6711896" y="761990"/>
                </a:lnTo>
                <a:lnTo>
                  <a:pt x="6711896" y="1355891"/>
                </a:lnTo>
                <a:lnTo>
                  <a:pt x="7308761" y="1355891"/>
                </a:lnTo>
                <a:lnTo>
                  <a:pt x="7308761" y="1362063"/>
                </a:lnTo>
                <a:lnTo>
                  <a:pt x="7315104" y="1362063"/>
                </a:lnTo>
                <a:lnTo>
                  <a:pt x="7315104" y="1355891"/>
                </a:lnTo>
                <a:lnTo>
                  <a:pt x="7308761" y="1355891"/>
                </a:lnTo>
                <a:lnTo>
                  <a:pt x="7308761" y="761990"/>
                </a:lnTo>
                <a:lnTo>
                  <a:pt x="6711896" y="761990"/>
                </a:lnTo>
                <a:moveTo>
                  <a:pt x="7321569" y="761990"/>
                </a:moveTo>
                <a:lnTo>
                  <a:pt x="7321569" y="761990"/>
                </a:lnTo>
                <a:lnTo>
                  <a:pt x="7321569" y="1355891"/>
                </a:lnTo>
                <a:lnTo>
                  <a:pt x="7918434" y="1355891"/>
                </a:lnTo>
                <a:lnTo>
                  <a:pt x="7918434" y="1362063"/>
                </a:lnTo>
                <a:lnTo>
                  <a:pt x="7924778" y="1362063"/>
                </a:lnTo>
                <a:lnTo>
                  <a:pt x="7924778" y="1355891"/>
                </a:lnTo>
                <a:lnTo>
                  <a:pt x="7918434" y="1355891"/>
                </a:lnTo>
                <a:lnTo>
                  <a:pt x="7918434" y="761990"/>
                </a:lnTo>
                <a:lnTo>
                  <a:pt x="7321569" y="761990"/>
                </a:lnTo>
                <a:moveTo>
                  <a:pt x="7931121" y="761990"/>
                </a:moveTo>
                <a:lnTo>
                  <a:pt x="7931121" y="761990"/>
                </a:lnTo>
                <a:lnTo>
                  <a:pt x="7931121" y="1355891"/>
                </a:lnTo>
                <a:lnTo>
                  <a:pt x="8527986" y="1355891"/>
                </a:lnTo>
                <a:lnTo>
                  <a:pt x="8527986" y="1362063"/>
                </a:lnTo>
                <a:lnTo>
                  <a:pt x="8534329" y="1362063"/>
                </a:lnTo>
                <a:lnTo>
                  <a:pt x="8534329" y="1355891"/>
                </a:lnTo>
                <a:lnTo>
                  <a:pt x="8527986" y="1355891"/>
                </a:lnTo>
                <a:lnTo>
                  <a:pt x="8527986" y="761990"/>
                </a:lnTo>
                <a:lnTo>
                  <a:pt x="7931121" y="761990"/>
                </a:lnTo>
                <a:moveTo>
                  <a:pt x="9150345" y="761990"/>
                </a:moveTo>
                <a:lnTo>
                  <a:pt x="9150345" y="761990"/>
                </a:lnTo>
                <a:lnTo>
                  <a:pt x="9150345" y="1355891"/>
                </a:lnTo>
                <a:lnTo>
                  <a:pt x="9747210" y="1355891"/>
                </a:lnTo>
                <a:lnTo>
                  <a:pt x="9747210" y="1362063"/>
                </a:lnTo>
                <a:lnTo>
                  <a:pt x="9753554" y="1362063"/>
                </a:lnTo>
                <a:lnTo>
                  <a:pt x="9753554" y="1355891"/>
                </a:lnTo>
                <a:lnTo>
                  <a:pt x="9747210" y="1355891"/>
                </a:lnTo>
                <a:lnTo>
                  <a:pt x="9747210" y="761990"/>
                </a:lnTo>
                <a:lnTo>
                  <a:pt x="9150345" y="761990"/>
                </a:lnTo>
                <a:moveTo>
                  <a:pt x="9759897" y="761990"/>
                </a:moveTo>
                <a:lnTo>
                  <a:pt x="9759897" y="761990"/>
                </a:lnTo>
                <a:lnTo>
                  <a:pt x="9759897" y="1355891"/>
                </a:lnTo>
                <a:lnTo>
                  <a:pt x="10356762" y="1355891"/>
                </a:lnTo>
                <a:lnTo>
                  <a:pt x="10356762" y="1362063"/>
                </a:lnTo>
                <a:lnTo>
                  <a:pt x="10363105" y="1362063"/>
                </a:lnTo>
                <a:lnTo>
                  <a:pt x="10363105" y="1355891"/>
                </a:lnTo>
                <a:lnTo>
                  <a:pt x="10356762" y="1355891"/>
                </a:lnTo>
                <a:lnTo>
                  <a:pt x="10356762" y="761990"/>
                </a:lnTo>
                <a:lnTo>
                  <a:pt x="9759897" y="761990"/>
                </a:lnTo>
                <a:moveTo>
                  <a:pt x="10369570" y="761990"/>
                </a:moveTo>
                <a:lnTo>
                  <a:pt x="10369570" y="761990"/>
                </a:lnTo>
                <a:lnTo>
                  <a:pt x="10369570" y="1355891"/>
                </a:lnTo>
                <a:lnTo>
                  <a:pt x="10966435" y="1355891"/>
                </a:lnTo>
                <a:lnTo>
                  <a:pt x="10966435" y="1362063"/>
                </a:lnTo>
                <a:lnTo>
                  <a:pt x="10972778" y="1362063"/>
                </a:lnTo>
                <a:lnTo>
                  <a:pt x="10972778" y="1355891"/>
                </a:lnTo>
                <a:lnTo>
                  <a:pt x="10966435" y="1355891"/>
                </a:lnTo>
                <a:lnTo>
                  <a:pt x="10966435" y="761990"/>
                </a:lnTo>
                <a:lnTo>
                  <a:pt x="10369570" y="761990"/>
                </a:lnTo>
                <a:moveTo>
                  <a:pt x="10979121" y="761990"/>
                </a:moveTo>
                <a:lnTo>
                  <a:pt x="10979121" y="761990"/>
                </a:lnTo>
                <a:lnTo>
                  <a:pt x="10979121" y="1355891"/>
                </a:lnTo>
                <a:lnTo>
                  <a:pt x="11575986" y="1355891"/>
                </a:lnTo>
                <a:lnTo>
                  <a:pt x="11575986" y="1362063"/>
                </a:lnTo>
                <a:lnTo>
                  <a:pt x="11582330" y="1362063"/>
                </a:lnTo>
                <a:lnTo>
                  <a:pt x="11582330" y="1355891"/>
                </a:lnTo>
                <a:lnTo>
                  <a:pt x="11575986" y="1355891"/>
                </a:lnTo>
                <a:lnTo>
                  <a:pt x="11575986" y="761990"/>
                </a:lnTo>
                <a:lnTo>
                  <a:pt x="10979121" y="761990"/>
                </a:lnTo>
                <a:moveTo>
                  <a:pt x="11588795" y="761990"/>
                </a:moveTo>
                <a:lnTo>
                  <a:pt x="11588795" y="761990"/>
                </a:lnTo>
                <a:lnTo>
                  <a:pt x="11588795" y="1355891"/>
                </a:lnTo>
                <a:lnTo>
                  <a:pt x="12185660" y="1355891"/>
                </a:lnTo>
                <a:lnTo>
                  <a:pt x="12185660" y="1362063"/>
                </a:lnTo>
                <a:lnTo>
                  <a:pt x="12192003" y="1362063"/>
                </a:lnTo>
                <a:lnTo>
                  <a:pt x="12192003" y="1355891"/>
                </a:lnTo>
                <a:lnTo>
                  <a:pt x="12185660" y="1355891"/>
                </a:lnTo>
                <a:lnTo>
                  <a:pt x="12185660" y="761990"/>
                </a:lnTo>
                <a:lnTo>
                  <a:pt x="11588795" y="761990"/>
                </a:lnTo>
                <a:moveTo>
                  <a:pt x="12185660" y="0"/>
                </a:moveTo>
                <a:lnTo>
                  <a:pt x="12198346" y="0"/>
                </a:lnTo>
                <a:lnTo>
                  <a:pt x="12198346" y="609606"/>
                </a:lnTo>
                <a:lnTo>
                  <a:pt x="12198346" y="754172"/>
                </a:lnTo>
                <a:lnTo>
                  <a:pt x="12198346" y="762058"/>
                </a:lnTo>
                <a:lnTo>
                  <a:pt x="12198346" y="1362132"/>
                </a:lnTo>
                <a:lnTo>
                  <a:pt x="12198346" y="1363777"/>
                </a:lnTo>
                <a:lnTo>
                  <a:pt x="12198346" y="1371664"/>
                </a:lnTo>
                <a:lnTo>
                  <a:pt x="12198346" y="1828886"/>
                </a:lnTo>
                <a:lnTo>
                  <a:pt x="12198346" y="1974892"/>
                </a:lnTo>
                <a:lnTo>
                  <a:pt x="12198346" y="1981270"/>
                </a:lnTo>
                <a:lnTo>
                  <a:pt x="12198346" y="2581343"/>
                </a:lnTo>
                <a:lnTo>
                  <a:pt x="12198346" y="2582989"/>
                </a:lnTo>
                <a:lnTo>
                  <a:pt x="12198346" y="2590876"/>
                </a:lnTo>
                <a:lnTo>
                  <a:pt x="12198346" y="3194103"/>
                </a:lnTo>
                <a:lnTo>
                  <a:pt x="12198346" y="3200481"/>
                </a:lnTo>
                <a:lnTo>
                  <a:pt x="12198346" y="3200481"/>
                </a:lnTo>
                <a:lnTo>
                  <a:pt x="12198346" y="3803778"/>
                </a:lnTo>
                <a:lnTo>
                  <a:pt x="12198346" y="3810087"/>
                </a:lnTo>
                <a:lnTo>
                  <a:pt x="12198346" y="4413383"/>
                </a:lnTo>
                <a:lnTo>
                  <a:pt x="12198346" y="4419693"/>
                </a:lnTo>
                <a:lnTo>
                  <a:pt x="12198346" y="5016611"/>
                </a:lnTo>
                <a:lnTo>
                  <a:pt x="12198346" y="5023058"/>
                </a:lnTo>
                <a:lnTo>
                  <a:pt x="12198346" y="5029367"/>
                </a:lnTo>
                <a:lnTo>
                  <a:pt x="12198346" y="5632526"/>
                </a:lnTo>
                <a:lnTo>
                  <a:pt x="12198346" y="5638973"/>
                </a:lnTo>
                <a:lnTo>
                  <a:pt x="12192003" y="5638973"/>
                </a:lnTo>
                <a:lnTo>
                  <a:pt x="11588795" y="5638973"/>
                </a:lnTo>
                <a:lnTo>
                  <a:pt x="11582451" y="5638973"/>
                </a:lnTo>
                <a:lnTo>
                  <a:pt x="10979243" y="5638973"/>
                </a:lnTo>
                <a:lnTo>
                  <a:pt x="10972900" y="5638973"/>
                </a:lnTo>
                <a:lnTo>
                  <a:pt x="10972900" y="5643705"/>
                </a:lnTo>
                <a:lnTo>
                  <a:pt x="10979243" y="5643705"/>
                </a:lnTo>
                <a:lnTo>
                  <a:pt x="10979243" y="6236097"/>
                </a:lnTo>
                <a:lnTo>
                  <a:pt x="11576108" y="6236097"/>
                </a:lnTo>
                <a:lnTo>
                  <a:pt x="11576108" y="6242338"/>
                </a:lnTo>
                <a:lnTo>
                  <a:pt x="11582451" y="6242338"/>
                </a:lnTo>
                <a:lnTo>
                  <a:pt x="11582451" y="6236097"/>
                </a:lnTo>
                <a:lnTo>
                  <a:pt x="11576108" y="6236097"/>
                </a:lnTo>
                <a:lnTo>
                  <a:pt x="11576108" y="5643705"/>
                </a:lnTo>
                <a:lnTo>
                  <a:pt x="11588794" y="5643705"/>
                </a:lnTo>
                <a:lnTo>
                  <a:pt x="11588794" y="6236097"/>
                </a:lnTo>
                <a:lnTo>
                  <a:pt x="12185659" y="6236097"/>
                </a:lnTo>
                <a:lnTo>
                  <a:pt x="12185659" y="6242338"/>
                </a:lnTo>
                <a:lnTo>
                  <a:pt x="12192003" y="6242338"/>
                </a:lnTo>
                <a:lnTo>
                  <a:pt x="12192003" y="6236097"/>
                </a:lnTo>
                <a:lnTo>
                  <a:pt x="12185659" y="6236097"/>
                </a:lnTo>
                <a:lnTo>
                  <a:pt x="12185659" y="5643705"/>
                </a:lnTo>
                <a:lnTo>
                  <a:pt x="12198346" y="5643705"/>
                </a:lnTo>
                <a:lnTo>
                  <a:pt x="12198346" y="6242338"/>
                </a:lnTo>
                <a:lnTo>
                  <a:pt x="12198346" y="6248578"/>
                </a:lnTo>
                <a:lnTo>
                  <a:pt x="12192003" y="6248578"/>
                </a:lnTo>
                <a:lnTo>
                  <a:pt x="11588794" y="6248578"/>
                </a:lnTo>
                <a:lnTo>
                  <a:pt x="11582451" y="6248578"/>
                </a:lnTo>
                <a:lnTo>
                  <a:pt x="10979243" y="6248578"/>
                </a:lnTo>
                <a:lnTo>
                  <a:pt x="10972900" y="6248578"/>
                </a:lnTo>
                <a:lnTo>
                  <a:pt x="10369691" y="6248578"/>
                </a:lnTo>
                <a:lnTo>
                  <a:pt x="10363348" y="6248578"/>
                </a:lnTo>
                <a:lnTo>
                  <a:pt x="9760140" y="6248578"/>
                </a:lnTo>
                <a:lnTo>
                  <a:pt x="9753797" y="6248578"/>
                </a:lnTo>
                <a:lnTo>
                  <a:pt x="9150589" y="6248578"/>
                </a:lnTo>
                <a:lnTo>
                  <a:pt x="9144245" y="6248578"/>
                </a:lnTo>
                <a:lnTo>
                  <a:pt x="8541037" y="6248578"/>
                </a:lnTo>
                <a:lnTo>
                  <a:pt x="8534694" y="6248578"/>
                </a:lnTo>
                <a:lnTo>
                  <a:pt x="7931486" y="6248578"/>
                </a:lnTo>
                <a:lnTo>
                  <a:pt x="7925143" y="6248578"/>
                </a:lnTo>
                <a:lnTo>
                  <a:pt x="7321934" y="6248578"/>
                </a:lnTo>
                <a:lnTo>
                  <a:pt x="7315591" y="6248578"/>
                </a:lnTo>
                <a:lnTo>
                  <a:pt x="6712383" y="6248578"/>
                </a:lnTo>
                <a:lnTo>
                  <a:pt x="6706040" y="6248578"/>
                </a:lnTo>
                <a:lnTo>
                  <a:pt x="6706040" y="6248578"/>
                </a:lnTo>
                <a:lnTo>
                  <a:pt x="6712383" y="6248578"/>
                </a:lnTo>
                <a:lnTo>
                  <a:pt x="6712383" y="6845634"/>
                </a:lnTo>
                <a:lnTo>
                  <a:pt x="7309248" y="6845634"/>
                </a:lnTo>
                <a:lnTo>
                  <a:pt x="7309248" y="6851943"/>
                </a:lnTo>
                <a:lnTo>
                  <a:pt x="7315591" y="6851943"/>
                </a:lnTo>
                <a:lnTo>
                  <a:pt x="7315591" y="6845634"/>
                </a:lnTo>
                <a:lnTo>
                  <a:pt x="7309248" y="6845634"/>
                </a:lnTo>
                <a:lnTo>
                  <a:pt x="7309248" y="6248578"/>
                </a:lnTo>
                <a:lnTo>
                  <a:pt x="7321934" y="6248578"/>
                </a:lnTo>
                <a:lnTo>
                  <a:pt x="7321934" y="6845634"/>
                </a:lnTo>
                <a:lnTo>
                  <a:pt x="7918799" y="6845634"/>
                </a:lnTo>
                <a:lnTo>
                  <a:pt x="7918799" y="6851943"/>
                </a:lnTo>
                <a:lnTo>
                  <a:pt x="7925143" y="6851943"/>
                </a:lnTo>
                <a:lnTo>
                  <a:pt x="7925143" y="6845634"/>
                </a:lnTo>
                <a:lnTo>
                  <a:pt x="7918799" y="6845634"/>
                </a:lnTo>
                <a:lnTo>
                  <a:pt x="7918799" y="6248578"/>
                </a:lnTo>
                <a:lnTo>
                  <a:pt x="7931486" y="6248578"/>
                </a:lnTo>
                <a:lnTo>
                  <a:pt x="7931486" y="6845634"/>
                </a:lnTo>
                <a:lnTo>
                  <a:pt x="8528351" y="6845634"/>
                </a:lnTo>
                <a:lnTo>
                  <a:pt x="8528351" y="6851943"/>
                </a:lnTo>
                <a:lnTo>
                  <a:pt x="8534694" y="6851943"/>
                </a:lnTo>
                <a:lnTo>
                  <a:pt x="8534694" y="6845634"/>
                </a:lnTo>
                <a:lnTo>
                  <a:pt x="8528351" y="6845634"/>
                </a:lnTo>
                <a:lnTo>
                  <a:pt x="8528351" y="6248578"/>
                </a:lnTo>
                <a:lnTo>
                  <a:pt x="8541037" y="6248578"/>
                </a:lnTo>
                <a:lnTo>
                  <a:pt x="8541037" y="6845634"/>
                </a:lnTo>
                <a:lnTo>
                  <a:pt x="9137902" y="6845634"/>
                </a:lnTo>
                <a:lnTo>
                  <a:pt x="9137902" y="6851943"/>
                </a:lnTo>
                <a:lnTo>
                  <a:pt x="9144245" y="6851943"/>
                </a:lnTo>
                <a:lnTo>
                  <a:pt x="9144245" y="6845634"/>
                </a:lnTo>
                <a:lnTo>
                  <a:pt x="9137902" y="6845634"/>
                </a:lnTo>
                <a:lnTo>
                  <a:pt x="9137902" y="6248578"/>
                </a:lnTo>
                <a:lnTo>
                  <a:pt x="9150588" y="6248578"/>
                </a:lnTo>
                <a:lnTo>
                  <a:pt x="9150588" y="6845634"/>
                </a:lnTo>
                <a:lnTo>
                  <a:pt x="9747453" y="6845634"/>
                </a:lnTo>
                <a:lnTo>
                  <a:pt x="9747453" y="6851943"/>
                </a:lnTo>
                <a:lnTo>
                  <a:pt x="9753797" y="6851943"/>
                </a:lnTo>
                <a:lnTo>
                  <a:pt x="9753797" y="6845634"/>
                </a:lnTo>
                <a:lnTo>
                  <a:pt x="9747453" y="6845634"/>
                </a:lnTo>
                <a:lnTo>
                  <a:pt x="9747453" y="6248578"/>
                </a:lnTo>
                <a:lnTo>
                  <a:pt x="9760140" y="6248578"/>
                </a:lnTo>
                <a:lnTo>
                  <a:pt x="9760140" y="6845634"/>
                </a:lnTo>
                <a:lnTo>
                  <a:pt x="10357005" y="6845634"/>
                </a:lnTo>
                <a:lnTo>
                  <a:pt x="10357005" y="6851943"/>
                </a:lnTo>
                <a:lnTo>
                  <a:pt x="10363348" y="6851943"/>
                </a:lnTo>
                <a:lnTo>
                  <a:pt x="10363348" y="6845634"/>
                </a:lnTo>
                <a:lnTo>
                  <a:pt x="10357005" y="6845634"/>
                </a:lnTo>
                <a:lnTo>
                  <a:pt x="10357005" y="6248578"/>
                </a:lnTo>
                <a:lnTo>
                  <a:pt x="10369691" y="6248578"/>
                </a:lnTo>
                <a:lnTo>
                  <a:pt x="10369691" y="6845634"/>
                </a:lnTo>
                <a:lnTo>
                  <a:pt x="10966556" y="6845634"/>
                </a:lnTo>
                <a:lnTo>
                  <a:pt x="10966556" y="6851943"/>
                </a:lnTo>
                <a:lnTo>
                  <a:pt x="10972899" y="6851943"/>
                </a:lnTo>
                <a:lnTo>
                  <a:pt x="10972899" y="6845634"/>
                </a:lnTo>
                <a:lnTo>
                  <a:pt x="10966556" y="6845634"/>
                </a:lnTo>
                <a:lnTo>
                  <a:pt x="10966556" y="6248578"/>
                </a:lnTo>
                <a:lnTo>
                  <a:pt x="10979242" y="6248578"/>
                </a:lnTo>
                <a:lnTo>
                  <a:pt x="10979242" y="6845634"/>
                </a:lnTo>
                <a:lnTo>
                  <a:pt x="11576107" y="6845634"/>
                </a:lnTo>
                <a:lnTo>
                  <a:pt x="11576107" y="6851943"/>
                </a:lnTo>
                <a:lnTo>
                  <a:pt x="11582450" y="6851943"/>
                </a:lnTo>
                <a:lnTo>
                  <a:pt x="11582450" y="6845634"/>
                </a:lnTo>
                <a:lnTo>
                  <a:pt x="11576107" y="6845634"/>
                </a:lnTo>
                <a:lnTo>
                  <a:pt x="11576107" y="6248578"/>
                </a:lnTo>
                <a:lnTo>
                  <a:pt x="11588794" y="6248578"/>
                </a:lnTo>
                <a:lnTo>
                  <a:pt x="11588794" y="6845634"/>
                </a:lnTo>
                <a:lnTo>
                  <a:pt x="12185659" y="6845634"/>
                </a:lnTo>
                <a:lnTo>
                  <a:pt x="12185659" y="6851943"/>
                </a:lnTo>
                <a:lnTo>
                  <a:pt x="12192002" y="6851943"/>
                </a:lnTo>
                <a:lnTo>
                  <a:pt x="12192002" y="6845634"/>
                </a:lnTo>
                <a:lnTo>
                  <a:pt x="12185659" y="6845634"/>
                </a:lnTo>
                <a:lnTo>
                  <a:pt x="12185659" y="6248578"/>
                </a:lnTo>
                <a:lnTo>
                  <a:pt x="12198345" y="6248578"/>
                </a:lnTo>
                <a:lnTo>
                  <a:pt x="12198345" y="6851875"/>
                </a:lnTo>
                <a:lnTo>
                  <a:pt x="12198345" y="6858184"/>
                </a:lnTo>
                <a:lnTo>
                  <a:pt x="12192002" y="6858184"/>
                </a:lnTo>
                <a:lnTo>
                  <a:pt x="11588793" y="6858184"/>
                </a:lnTo>
                <a:lnTo>
                  <a:pt x="11582450" y="6858184"/>
                </a:lnTo>
                <a:lnTo>
                  <a:pt x="10979242" y="6858184"/>
                </a:lnTo>
                <a:lnTo>
                  <a:pt x="10972899" y="6858184"/>
                </a:lnTo>
                <a:lnTo>
                  <a:pt x="10369691" y="6858184"/>
                </a:lnTo>
                <a:lnTo>
                  <a:pt x="10363347" y="6858184"/>
                </a:lnTo>
                <a:lnTo>
                  <a:pt x="9760139" y="6858184"/>
                </a:lnTo>
                <a:lnTo>
                  <a:pt x="9753796" y="6858184"/>
                </a:lnTo>
                <a:lnTo>
                  <a:pt x="9150588" y="6858184"/>
                </a:lnTo>
                <a:lnTo>
                  <a:pt x="9144245" y="6858184"/>
                </a:lnTo>
                <a:lnTo>
                  <a:pt x="8541036" y="6858184"/>
                </a:lnTo>
                <a:lnTo>
                  <a:pt x="8534693" y="6858184"/>
                </a:lnTo>
                <a:lnTo>
                  <a:pt x="7931485" y="6858184"/>
                </a:lnTo>
                <a:lnTo>
                  <a:pt x="7925142" y="6858184"/>
                </a:lnTo>
                <a:lnTo>
                  <a:pt x="7321934" y="6858184"/>
                </a:lnTo>
                <a:lnTo>
                  <a:pt x="7315590" y="6858184"/>
                </a:lnTo>
                <a:lnTo>
                  <a:pt x="6712382" y="6858184"/>
                </a:lnTo>
                <a:lnTo>
                  <a:pt x="6706039" y="6858184"/>
                </a:lnTo>
                <a:lnTo>
                  <a:pt x="6102831" y="6858184"/>
                </a:lnTo>
                <a:lnTo>
                  <a:pt x="6096487" y="6858184"/>
                </a:lnTo>
                <a:lnTo>
                  <a:pt x="5493279" y="6858184"/>
                </a:lnTo>
                <a:lnTo>
                  <a:pt x="5486936" y="6858184"/>
                </a:lnTo>
                <a:lnTo>
                  <a:pt x="4883728" y="6858184"/>
                </a:lnTo>
                <a:lnTo>
                  <a:pt x="4877385" y="6858184"/>
                </a:lnTo>
                <a:lnTo>
                  <a:pt x="4274176" y="6858184"/>
                </a:lnTo>
                <a:lnTo>
                  <a:pt x="4267833" y="6858184"/>
                </a:lnTo>
                <a:lnTo>
                  <a:pt x="3664625" y="6858184"/>
                </a:lnTo>
                <a:lnTo>
                  <a:pt x="3658282" y="6858184"/>
                </a:lnTo>
                <a:lnTo>
                  <a:pt x="3055074" y="6858184"/>
                </a:lnTo>
                <a:lnTo>
                  <a:pt x="3048730" y="6858184"/>
                </a:lnTo>
                <a:lnTo>
                  <a:pt x="2445522" y="6858184"/>
                </a:lnTo>
                <a:lnTo>
                  <a:pt x="2439179" y="6858184"/>
                </a:lnTo>
                <a:lnTo>
                  <a:pt x="2439179" y="6858184"/>
                </a:lnTo>
                <a:lnTo>
                  <a:pt x="1835971" y="6858184"/>
                </a:lnTo>
                <a:lnTo>
                  <a:pt x="1829628" y="6858184"/>
                </a:lnTo>
                <a:lnTo>
                  <a:pt x="1829628" y="6858184"/>
                </a:lnTo>
                <a:lnTo>
                  <a:pt x="1226419" y="6858184"/>
                </a:lnTo>
                <a:lnTo>
                  <a:pt x="1220076" y="6858184"/>
                </a:lnTo>
                <a:lnTo>
                  <a:pt x="1220076" y="6858184"/>
                </a:lnTo>
                <a:lnTo>
                  <a:pt x="616868" y="6858184"/>
                </a:lnTo>
                <a:lnTo>
                  <a:pt x="610525" y="6858184"/>
                </a:lnTo>
                <a:lnTo>
                  <a:pt x="973" y="6858184"/>
                </a:lnTo>
                <a:lnTo>
                  <a:pt x="973" y="6845634"/>
                </a:lnTo>
                <a:lnTo>
                  <a:pt x="604182" y="6845634"/>
                </a:lnTo>
                <a:lnTo>
                  <a:pt x="604182" y="6851943"/>
                </a:lnTo>
                <a:lnTo>
                  <a:pt x="610525" y="6851943"/>
                </a:lnTo>
                <a:lnTo>
                  <a:pt x="610525" y="6845634"/>
                </a:lnTo>
                <a:lnTo>
                  <a:pt x="604182" y="6845634"/>
                </a:lnTo>
                <a:lnTo>
                  <a:pt x="604182" y="6248578"/>
                </a:lnTo>
                <a:lnTo>
                  <a:pt x="616868" y="6248578"/>
                </a:lnTo>
                <a:lnTo>
                  <a:pt x="616868" y="6845634"/>
                </a:lnTo>
                <a:lnTo>
                  <a:pt x="1213733" y="6845634"/>
                </a:lnTo>
                <a:lnTo>
                  <a:pt x="1213733" y="6851943"/>
                </a:lnTo>
                <a:lnTo>
                  <a:pt x="1220076" y="6851943"/>
                </a:lnTo>
                <a:lnTo>
                  <a:pt x="1220076" y="6845634"/>
                </a:lnTo>
                <a:lnTo>
                  <a:pt x="1213733" y="6845634"/>
                </a:lnTo>
                <a:lnTo>
                  <a:pt x="1213733" y="6248578"/>
                </a:lnTo>
                <a:lnTo>
                  <a:pt x="1226419" y="6248578"/>
                </a:lnTo>
                <a:lnTo>
                  <a:pt x="1226419" y="6845634"/>
                </a:lnTo>
                <a:lnTo>
                  <a:pt x="1823284" y="6845634"/>
                </a:lnTo>
                <a:lnTo>
                  <a:pt x="1823284" y="6851943"/>
                </a:lnTo>
                <a:lnTo>
                  <a:pt x="1829627" y="6851943"/>
                </a:lnTo>
                <a:lnTo>
                  <a:pt x="1829627" y="6845634"/>
                </a:lnTo>
                <a:lnTo>
                  <a:pt x="1823284" y="6845634"/>
                </a:lnTo>
                <a:lnTo>
                  <a:pt x="1823284" y="6248578"/>
                </a:lnTo>
                <a:lnTo>
                  <a:pt x="1835971" y="6248578"/>
                </a:lnTo>
                <a:lnTo>
                  <a:pt x="1835971" y="6845634"/>
                </a:lnTo>
                <a:lnTo>
                  <a:pt x="2432836" y="6845634"/>
                </a:lnTo>
                <a:lnTo>
                  <a:pt x="2432836" y="6851943"/>
                </a:lnTo>
                <a:lnTo>
                  <a:pt x="2439179" y="6851943"/>
                </a:lnTo>
                <a:lnTo>
                  <a:pt x="2439179" y="6845634"/>
                </a:lnTo>
                <a:lnTo>
                  <a:pt x="2432836" y="6845634"/>
                </a:lnTo>
                <a:lnTo>
                  <a:pt x="2432836" y="6248578"/>
                </a:lnTo>
                <a:lnTo>
                  <a:pt x="2445522" y="6248578"/>
                </a:lnTo>
                <a:lnTo>
                  <a:pt x="2445522" y="6845634"/>
                </a:lnTo>
                <a:lnTo>
                  <a:pt x="3042387" y="6845634"/>
                </a:lnTo>
                <a:lnTo>
                  <a:pt x="3042387" y="6851943"/>
                </a:lnTo>
                <a:lnTo>
                  <a:pt x="3048730" y="6851943"/>
                </a:lnTo>
                <a:lnTo>
                  <a:pt x="3048730" y="6845634"/>
                </a:lnTo>
                <a:lnTo>
                  <a:pt x="3042387" y="6845634"/>
                </a:lnTo>
                <a:lnTo>
                  <a:pt x="3042387" y="6248578"/>
                </a:lnTo>
                <a:lnTo>
                  <a:pt x="3055073" y="6248578"/>
                </a:lnTo>
                <a:lnTo>
                  <a:pt x="3055073" y="6845634"/>
                </a:lnTo>
                <a:lnTo>
                  <a:pt x="3651938" y="6845634"/>
                </a:lnTo>
                <a:lnTo>
                  <a:pt x="3651938" y="6851943"/>
                </a:lnTo>
                <a:lnTo>
                  <a:pt x="3658281" y="6851943"/>
                </a:lnTo>
                <a:lnTo>
                  <a:pt x="3658281" y="6845634"/>
                </a:lnTo>
                <a:lnTo>
                  <a:pt x="3651938" y="6845634"/>
                </a:lnTo>
                <a:lnTo>
                  <a:pt x="3651938" y="6248578"/>
                </a:lnTo>
                <a:lnTo>
                  <a:pt x="3658281" y="6248578"/>
                </a:lnTo>
                <a:lnTo>
                  <a:pt x="3658281" y="6248578"/>
                </a:lnTo>
                <a:lnTo>
                  <a:pt x="3055073" y="6248578"/>
                </a:lnTo>
                <a:lnTo>
                  <a:pt x="3048730" y="6248578"/>
                </a:lnTo>
                <a:lnTo>
                  <a:pt x="3048730" y="6248578"/>
                </a:lnTo>
                <a:lnTo>
                  <a:pt x="2445522" y="6248578"/>
                </a:lnTo>
                <a:lnTo>
                  <a:pt x="2439179" y="6248578"/>
                </a:lnTo>
                <a:lnTo>
                  <a:pt x="1835970" y="6248578"/>
                </a:lnTo>
                <a:lnTo>
                  <a:pt x="1829627" y="6248578"/>
                </a:lnTo>
                <a:lnTo>
                  <a:pt x="1829627" y="6248578"/>
                </a:lnTo>
                <a:lnTo>
                  <a:pt x="1226419" y="6248578"/>
                </a:lnTo>
                <a:lnTo>
                  <a:pt x="1220076" y="6248578"/>
                </a:lnTo>
                <a:lnTo>
                  <a:pt x="1220076" y="6248578"/>
                </a:lnTo>
                <a:lnTo>
                  <a:pt x="616867" y="6248578"/>
                </a:lnTo>
                <a:lnTo>
                  <a:pt x="610524" y="6248578"/>
                </a:lnTo>
                <a:lnTo>
                  <a:pt x="610524" y="6248578"/>
                </a:lnTo>
                <a:lnTo>
                  <a:pt x="973" y="6248578"/>
                </a:lnTo>
                <a:lnTo>
                  <a:pt x="973" y="6236097"/>
                </a:lnTo>
                <a:lnTo>
                  <a:pt x="604181" y="6236097"/>
                </a:lnTo>
                <a:lnTo>
                  <a:pt x="604181" y="6242338"/>
                </a:lnTo>
                <a:lnTo>
                  <a:pt x="610524" y="6242338"/>
                </a:lnTo>
                <a:lnTo>
                  <a:pt x="610524" y="6236097"/>
                </a:lnTo>
                <a:lnTo>
                  <a:pt x="604181" y="6236097"/>
                </a:lnTo>
                <a:lnTo>
                  <a:pt x="604181" y="5643705"/>
                </a:lnTo>
                <a:lnTo>
                  <a:pt x="610524" y="5643705"/>
                </a:lnTo>
                <a:lnTo>
                  <a:pt x="610524" y="5638973"/>
                </a:lnTo>
                <a:lnTo>
                  <a:pt x="973" y="5638973"/>
                </a:lnTo>
                <a:lnTo>
                  <a:pt x="973" y="5626148"/>
                </a:lnTo>
                <a:lnTo>
                  <a:pt x="604181" y="5626148"/>
                </a:lnTo>
                <a:lnTo>
                  <a:pt x="604181" y="5632595"/>
                </a:lnTo>
                <a:lnTo>
                  <a:pt x="610524" y="5632595"/>
                </a:lnTo>
                <a:lnTo>
                  <a:pt x="610524" y="5629509"/>
                </a:lnTo>
                <a:lnTo>
                  <a:pt x="610524" y="5629509"/>
                </a:lnTo>
                <a:lnTo>
                  <a:pt x="610524" y="5626217"/>
                </a:lnTo>
                <a:lnTo>
                  <a:pt x="604181" y="5626217"/>
                </a:lnTo>
                <a:lnTo>
                  <a:pt x="604181" y="5029436"/>
                </a:lnTo>
                <a:lnTo>
                  <a:pt x="973" y="5029436"/>
                </a:lnTo>
                <a:lnTo>
                  <a:pt x="973" y="5016886"/>
                </a:lnTo>
                <a:lnTo>
                  <a:pt x="604181" y="5016886"/>
                </a:lnTo>
                <a:lnTo>
                  <a:pt x="604181" y="5016748"/>
                </a:lnTo>
                <a:lnTo>
                  <a:pt x="604181" y="5016748"/>
                </a:lnTo>
                <a:lnTo>
                  <a:pt x="604181" y="4419830"/>
                </a:lnTo>
                <a:lnTo>
                  <a:pt x="973" y="4419830"/>
                </a:lnTo>
                <a:lnTo>
                  <a:pt x="973" y="4407280"/>
                </a:lnTo>
                <a:lnTo>
                  <a:pt x="604181" y="4407280"/>
                </a:lnTo>
                <a:lnTo>
                  <a:pt x="604181" y="4413589"/>
                </a:lnTo>
                <a:lnTo>
                  <a:pt x="610524" y="4413589"/>
                </a:lnTo>
                <a:lnTo>
                  <a:pt x="610524" y="4407280"/>
                </a:lnTo>
                <a:lnTo>
                  <a:pt x="604181" y="4407280"/>
                </a:lnTo>
                <a:lnTo>
                  <a:pt x="604181" y="3810224"/>
                </a:lnTo>
                <a:lnTo>
                  <a:pt x="973" y="3810224"/>
                </a:lnTo>
                <a:lnTo>
                  <a:pt x="973" y="3797674"/>
                </a:lnTo>
                <a:lnTo>
                  <a:pt x="604181" y="3797674"/>
                </a:lnTo>
                <a:lnTo>
                  <a:pt x="604181" y="3803983"/>
                </a:lnTo>
                <a:lnTo>
                  <a:pt x="610524" y="3803983"/>
                </a:lnTo>
                <a:lnTo>
                  <a:pt x="610524" y="3797674"/>
                </a:lnTo>
                <a:lnTo>
                  <a:pt x="604181" y="3797674"/>
                </a:lnTo>
                <a:lnTo>
                  <a:pt x="604181" y="3200687"/>
                </a:lnTo>
                <a:lnTo>
                  <a:pt x="973" y="3200687"/>
                </a:lnTo>
                <a:lnTo>
                  <a:pt x="973" y="3187931"/>
                </a:lnTo>
                <a:lnTo>
                  <a:pt x="604181" y="3187931"/>
                </a:lnTo>
                <a:lnTo>
                  <a:pt x="604181" y="3194309"/>
                </a:lnTo>
                <a:lnTo>
                  <a:pt x="610524" y="3194309"/>
                </a:lnTo>
                <a:lnTo>
                  <a:pt x="610524" y="3187931"/>
                </a:lnTo>
                <a:lnTo>
                  <a:pt x="604181" y="3187931"/>
                </a:lnTo>
                <a:lnTo>
                  <a:pt x="604181" y="2591081"/>
                </a:lnTo>
                <a:lnTo>
                  <a:pt x="973" y="2591081"/>
                </a:lnTo>
                <a:lnTo>
                  <a:pt x="973" y="2578531"/>
                </a:lnTo>
                <a:lnTo>
                  <a:pt x="604181" y="2578531"/>
                </a:lnTo>
                <a:lnTo>
                  <a:pt x="604181" y="2581549"/>
                </a:lnTo>
                <a:lnTo>
                  <a:pt x="610524" y="2581549"/>
                </a:lnTo>
                <a:lnTo>
                  <a:pt x="610524" y="2578531"/>
                </a:lnTo>
                <a:lnTo>
                  <a:pt x="604181" y="2578531"/>
                </a:lnTo>
                <a:lnTo>
                  <a:pt x="604181" y="1981476"/>
                </a:lnTo>
                <a:lnTo>
                  <a:pt x="973" y="1981476"/>
                </a:lnTo>
                <a:lnTo>
                  <a:pt x="973" y="1968720"/>
                </a:lnTo>
                <a:lnTo>
                  <a:pt x="604181" y="1968720"/>
                </a:lnTo>
                <a:lnTo>
                  <a:pt x="604181" y="1975098"/>
                </a:lnTo>
                <a:lnTo>
                  <a:pt x="610524" y="1975098"/>
                </a:lnTo>
                <a:lnTo>
                  <a:pt x="610524" y="1968720"/>
                </a:lnTo>
                <a:lnTo>
                  <a:pt x="604181" y="1968720"/>
                </a:lnTo>
                <a:lnTo>
                  <a:pt x="604181" y="1371870"/>
                </a:lnTo>
                <a:lnTo>
                  <a:pt x="973" y="1371870"/>
                </a:lnTo>
                <a:lnTo>
                  <a:pt x="973" y="1356165"/>
                </a:lnTo>
                <a:lnTo>
                  <a:pt x="604181" y="1356165"/>
                </a:lnTo>
                <a:lnTo>
                  <a:pt x="604181" y="1362337"/>
                </a:lnTo>
                <a:lnTo>
                  <a:pt x="610524" y="1362337"/>
                </a:lnTo>
                <a:lnTo>
                  <a:pt x="610524" y="1356165"/>
                </a:lnTo>
                <a:lnTo>
                  <a:pt x="604181" y="1356165"/>
                </a:lnTo>
                <a:lnTo>
                  <a:pt x="604181" y="762264"/>
                </a:lnTo>
                <a:lnTo>
                  <a:pt x="973" y="762264"/>
                </a:lnTo>
                <a:lnTo>
                  <a:pt x="973" y="746560"/>
                </a:lnTo>
                <a:lnTo>
                  <a:pt x="604181" y="746560"/>
                </a:lnTo>
                <a:lnTo>
                  <a:pt x="604181" y="609880"/>
                </a:lnTo>
                <a:lnTo>
                  <a:pt x="604181" y="609880"/>
                </a:lnTo>
                <a:lnTo>
                  <a:pt x="604181" y="275"/>
                </a:lnTo>
                <a:lnTo>
                  <a:pt x="616868" y="275"/>
                </a:lnTo>
                <a:lnTo>
                  <a:pt x="616868" y="746560"/>
                </a:lnTo>
                <a:lnTo>
                  <a:pt x="1213733" y="746560"/>
                </a:lnTo>
                <a:lnTo>
                  <a:pt x="1213733" y="609880"/>
                </a:lnTo>
                <a:lnTo>
                  <a:pt x="1213733" y="609880"/>
                </a:lnTo>
                <a:lnTo>
                  <a:pt x="1213733" y="275"/>
                </a:lnTo>
                <a:lnTo>
                  <a:pt x="1226419" y="275"/>
                </a:lnTo>
                <a:lnTo>
                  <a:pt x="1226419" y="746560"/>
                </a:lnTo>
                <a:lnTo>
                  <a:pt x="1823284" y="746560"/>
                </a:lnTo>
                <a:lnTo>
                  <a:pt x="1823284" y="609880"/>
                </a:lnTo>
                <a:lnTo>
                  <a:pt x="1823284" y="609880"/>
                </a:lnTo>
                <a:lnTo>
                  <a:pt x="1823284" y="275"/>
                </a:lnTo>
                <a:lnTo>
                  <a:pt x="1835970" y="275"/>
                </a:lnTo>
                <a:lnTo>
                  <a:pt x="1835970" y="746560"/>
                </a:lnTo>
                <a:lnTo>
                  <a:pt x="2432835" y="746560"/>
                </a:lnTo>
                <a:lnTo>
                  <a:pt x="2432835" y="609880"/>
                </a:lnTo>
                <a:lnTo>
                  <a:pt x="2432835" y="609880"/>
                </a:lnTo>
                <a:lnTo>
                  <a:pt x="2432835" y="275"/>
                </a:lnTo>
                <a:lnTo>
                  <a:pt x="2445522" y="275"/>
                </a:lnTo>
                <a:lnTo>
                  <a:pt x="2445522" y="746560"/>
                </a:lnTo>
                <a:lnTo>
                  <a:pt x="3042387" y="746560"/>
                </a:lnTo>
                <a:lnTo>
                  <a:pt x="3042387" y="609881"/>
                </a:lnTo>
                <a:lnTo>
                  <a:pt x="3042387" y="609881"/>
                </a:lnTo>
                <a:lnTo>
                  <a:pt x="3042387" y="275"/>
                </a:lnTo>
                <a:lnTo>
                  <a:pt x="3055073" y="275"/>
                </a:lnTo>
                <a:lnTo>
                  <a:pt x="3055073" y="746560"/>
                </a:lnTo>
                <a:lnTo>
                  <a:pt x="3651938" y="746560"/>
                </a:lnTo>
                <a:lnTo>
                  <a:pt x="3651938" y="609881"/>
                </a:lnTo>
                <a:lnTo>
                  <a:pt x="3651938" y="609881"/>
                </a:lnTo>
                <a:lnTo>
                  <a:pt x="3651938" y="275"/>
                </a:lnTo>
                <a:lnTo>
                  <a:pt x="3664624" y="275"/>
                </a:lnTo>
                <a:lnTo>
                  <a:pt x="3664624" y="746560"/>
                </a:lnTo>
                <a:lnTo>
                  <a:pt x="4261489" y="746560"/>
                </a:lnTo>
                <a:lnTo>
                  <a:pt x="4261489" y="609881"/>
                </a:lnTo>
                <a:lnTo>
                  <a:pt x="4261489" y="609881"/>
                </a:lnTo>
                <a:lnTo>
                  <a:pt x="4261489" y="275"/>
                </a:lnTo>
                <a:lnTo>
                  <a:pt x="4274176" y="275"/>
                </a:lnTo>
                <a:lnTo>
                  <a:pt x="4274176" y="746560"/>
                </a:lnTo>
                <a:lnTo>
                  <a:pt x="4871041" y="746560"/>
                </a:lnTo>
                <a:lnTo>
                  <a:pt x="4871041" y="609881"/>
                </a:lnTo>
                <a:lnTo>
                  <a:pt x="4871041" y="275"/>
                </a:lnTo>
                <a:lnTo>
                  <a:pt x="4883727" y="275"/>
                </a:lnTo>
                <a:lnTo>
                  <a:pt x="4883727" y="746560"/>
                </a:lnTo>
                <a:lnTo>
                  <a:pt x="5480592" y="746560"/>
                </a:lnTo>
                <a:lnTo>
                  <a:pt x="5480592" y="609881"/>
                </a:lnTo>
                <a:lnTo>
                  <a:pt x="5480592" y="609881"/>
                </a:lnTo>
                <a:lnTo>
                  <a:pt x="5480592" y="275"/>
                </a:lnTo>
                <a:lnTo>
                  <a:pt x="5493278" y="275"/>
                </a:lnTo>
                <a:lnTo>
                  <a:pt x="5493278" y="746560"/>
                </a:lnTo>
                <a:lnTo>
                  <a:pt x="6090143" y="746560"/>
                </a:lnTo>
                <a:lnTo>
                  <a:pt x="6090143" y="609881"/>
                </a:lnTo>
                <a:lnTo>
                  <a:pt x="6090143" y="275"/>
                </a:lnTo>
                <a:lnTo>
                  <a:pt x="6102830" y="275"/>
                </a:lnTo>
                <a:lnTo>
                  <a:pt x="6102830" y="609881"/>
                </a:lnTo>
                <a:lnTo>
                  <a:pt x="6102830" y="746560"/>
                </a:lnTo>
                <a:lnTo>
                  <a:pt x="6699695" y="746560"/>
                </a:lnTo>
                <a:lnTo>
                  <a:pt x="6699695" y="609881"/>
                </a:lnTo>
                <a:lnTo>
                  <a:pt x="6699695" y="275"/>
                </a:lnTo>
                <a:lnTo>
                  <a:pt x="6712381" y="275"/>
                </a:lnTo>
                <a:lnTo>
                  <a:pt x="6712381" y="609881"/>
                </a:lnTo>
                <a:lnTo>
                  <a:pt x="6712381" y="746560"/>
                </a:lnTo>
                <a:lnTo>
                  <a:pt x="7309246" y="746560"/>
                </a:lnTo>
                <a:lnTo>
                  <a:pt x="7309246" y="609881"/>
                </a:lnTo>
                <a:lnTo>
                  <a:pt x="7309246" y="275"/>
                </a:lnTo>
                <a:lnTo>
                  <a:pt x="7321932" y="275"/>
                </a:lnTo>
                <a:lnTo>
                  <a:pt x="7321932" y="609881"/>
                </a:lnTo>
                <a:lnTo>
                  <a:pt x="7321932" y="746560"/>
                </a:lnTo>
                <a:lnTo>
                  <a:pt x="7918797" y="746560"/>
                </a:lnTo>
                <a:lnTo>
                  <a:pt x="7918797" y="609881"/>
                </a:lnTo>
                <a:lnTo>
                  <a:pt x="7918797" y="275"/>
                </a:lnTo>
                <a:lnTo>
                  <a:pt x="7931484" y="275"/>
                </a:lnTo>
                <a:lnTo>
                  <a:pt x="7931484" y="609881"/>
                </a:lnTo>
                <a:lnTo>
                  <a:pt x="7931484" y="746560"/>
                </a:lnTo>
                <a:lnTo>
                  <a:pt x="8528349" y="746560"/>
                </a:lnTo>
                <a:lnTo>
                  <a:pt x="8528349" y="609881"/>
                </a:lnTo>
                <a:lnTo>
                  <a:pt x="8528349" y="275"/>
                </a:lnTo>
                <a:lnTo>
                  <a:pt x="8541035" y="275"/>
                </a:lnTo>
                <a:lnTo>
                  <a:pt x="8541035" y="609881"/>
                </a:lnTo>
                <a:lnTo>
                  <a:pt x="8541035" y="746560"/>
                </a:lnTo>
                <a:lnTo>
                  <a:pt x="9137900" y="746560"/>
                </a:lnTo>
                <a:lnTo>
                  <a:pt x="9137900" y="609881"/>
                </a:lnTo>
                <a:lnTo>
                  <a:pt x="9137900" y="275"/>
                </a:lnTo>
                <a:lnTo>
                  <a:pt x="9150586" y="275"/>
                </a:lnTo>
                <a:lnTo>
                  <a:pt x="9150586" y="609881"/>
                </a:lnTo>
                <a:lnTo>
                  <a:pt x="9150586" y="746560"/>
                </a:lnTo>
                <a:lnTo>
                  <a:pt x="9747451" y="746560"/>
                </a:lnTo>
                <a:lnTo>
                  <a:pt x="9747451" y="609881"/>
                </a:lnTo>
                <a:lnTo>
                  <a:pt x="9747451" y="275"/>
                </a:lnTo>
                <a:lnTo>
                  <a:pt x="9760137" y="275"/>
                </a:lnTo>
                <a:lnTo>
                  <a:pt x="9760137" y="609881"/>
                </a:lnTo>
                <a:lnTo>
                  <a:pt x="9760137" y="746560"/>
                </a:lnTo>
                <a:lnTo>
                  <a:pt x="10357003" y="746560"/>
                </a:lnTo>
                <a:lnTo>
                  <a:pt x="10357003" y="609881"/>
                </a:lnTo>
                <a:lnTo>
                  <a:pt x="10357003" y="275"/>
                </a:lnTo>
                <a:lnTo>
                  <a:pt x="10369689" y="275"/>
                </a:lnTo>
                <a:lnTo>
                  <a:pt x="10369689" y="609881"/>
                </a:lnTo>
                <a:lnTo>
                  <a:pt x="10369689" y="746560"/>
                </a:lnTo>
                <a:lnTo>
                  <a:pt x="10966554" y="746560"/>
                </a:lnTo>
                <a:lnTo>
                  <a:pt x="10966554" y="609881"/>
                </a:lnTo>
                <a:lnTo>
                  <a:pt x="10966554" y="275"/>
                </a:lnTo>
                <a:lnTo>
                  <a:pt x="10979240" y="275"/>
                </a:lnTo>
                <a:lnTo>
                  <a:pt x="10979240" y="609881"/>
                </a:lnTo>
                <a:lnTo>
                  <a:pt x="10979240" y="746560"/>
                </a:lnTo>
                <a:lnTo>
                  <a:pt x="11576105" y="746560"/>
                </a:lnTo>
                <a:lnTo>
                  <a:pt x="11576105" y="609881"/>
                </a:lnTo>
                <a:lnTo>
                  <a:pt x="11576105" y="275"/>
                </a:lnTo>
                <a:lnTo>
                  <a:pt x="11588791" y="275"/>
                </a:lnTo>
                <a:lnTo>
                  <a:pt x="11588791" y="609881"/>
                </a:lnTo>
                <a:lnTo>
                  <a:pt x="11588791" y="746560"/>
                </a:lnTo>
                <a:lnTo>
                  <a:pt x="12185657" y="746560"/>
                </a:lnTo>
                <a:lnTo>
                  <a:pt x="12185657" y="609881"/>
                </a:lnTo>
                <a:lnTo>
                  <a:pt x="12185660" y="0"/>
                </a:lnTo>
              </a:path>
            </a:pathLst>
          </a:custGeom>
          <a:gradFill>
            <a:gsLst>
              <a:gs pos="0">
                <a:srgbClr val="000000">
                  <a:alpha val="50230"/>
                </a:srgbClr>
              </a:gs>
              <a:gs pos="55000">
                <a:srgbClr val="0D3B4F">
                  <a:alpha val="74860"/>
                </a:srgbClr>
              </a:gs>
              <a:gs pos="100000">
                <a:srgbClr val="000000">
                  <a:alpha val="100000"/>
                </a:srgbClr>
              </a:gs>
            </a:gsLst>
            <a:lin ang="189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12191937" cy="1384120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-1" y="447"/>
            <a:ext cx="12191937" cy="1384120"/>
          </a:xfrm>
          <a:prstGeom prst="rect">
            <a:avLst/>
          </a:prstGeom>
          <a:solidFill>
            <a:srgbClr val="0B3041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07996" y="6495651"/>
            <a:ext cx="621745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Study on Research Methodologies and Findings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841721" y="2390407"/>
            <a:ext cx="3936979" cy="2539669"/>
          </a:xfrm>
          <a:custGeom>
            <a:avLst/>
            <a:gdLst/>
            <a:ahLst/>
            <a:cxnLst/>
            <a:rect l="l" t="t" r="r" b="b"/>
            <a:pathLst>
              <a:path w="3936979" h="2539669">
                <a:moveTo>
                  <a:pt x="0" y="0"/>
                </a:moveTo>
                <a:lnTo>
                  <a:pt x="3301984" y="0"/>
                </a:lnTo>
                <a:lnTo>
                  <a:pt x="3936979" y="1269835"/>
                </a:lnTo>
                <a:lnTo>
                  <a:pt x="3301984" y="2539669"/>
                </a:lnTo>
                <a:lnTo>
                  <a:pt x="0" y="2539669"/>
                </a:lnTo>
                <a:lnTo>
                  <a:pt x="634995" y="1269835"/>
                </a:lnTo>
                <a:lnTo>
                  <a:pt x="0" y="0"/>
                </a:ln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132128" y="2390407"/>
            <a:ext cx="3936979" cy="2539669"/>
          </a:xfrm>
          <a:custGeom>
            <a:avLst/>
            <a:gdLst/>
            <a:ahLst/>
            <a:cxnLst/>
            <a:rect l="l" t="t" r="r" b="b"/>
            <a:pathLst>
              <a:path w="3936979" h="2539669">
                <a:moveTo>
                  <a:pt x="0" y="0"/>
                </a:moveTo>
                <a:lnTo>
                  <a:pt x="3301984" y="0"/>
                </a:lnTo>
                <a:lnTo>
                  <a:pt x="3936979" y="1269835"/>
                </a:lnTo>
                <a:lnTo>
                  <a:pt x="3301984" y="2539669"/>
                </a:lnTo>
                <a:lnTo>
                  <a:pt x="0" y="2539669"/>
                </a:lnTo>
                <a:lnTo>
                  <a:pt x="634995" y="1269835"/>
                </a:lnTo>
                <a:lnTo>
                  <a:pt x="0" y="0"/>
                </a:lnTo>
              </a:path>
            </a:pathLst>
          </a:custGeom>
          <a:solidFill>
            <a:srgbClr val="10486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7424875" y="2390407"/>
            <a:ext cx="3936979" cy="2539669"/>
          </a:xfrm>
          <a:custGeom>
            <a:avLst/>
            <a:gdLst/>
            <a:ahLst/>
            <a:cxnLst/>
            <a:rect l="l" t="t" r="r" b="b"/>
            <a:pathLst>
              <a:path w="3936979" h="2539669">
                <a:moveTo>
                  <a:pt x="0" y="0"/>
                </a:moveTo>
                <a:lnTo>
                  <a:pt x="3301984" y="0"/>
                </a:lnTo>
                <a:lnTo>
                  <a:pt x="3936979" y="1269835"/>
                </a:lnTo>
                <a:lnTo>
                  <a:pt x="3301984" y="2539669"/>
                </a:lnTo>
                <a:lnTo>
                  <a:pt x="0" y="2539669"/>
                </a:lnTo>
                <a:lnTo>
                  <a:pt x="634995" y="1269835"/>
                </a:lnTo>
                <a:lnTo>
                  <a:pt x="0" y="0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30145" y="3088815"/>
            <a:ext cx="1142994" cy="1142851"/>
          </a:xfrm>
          <a:custGeom>
            <a:avLst/>
            <a:gdLst/>
            <a:ahLst/>
            <a:cxnLst/>
            <a:rect l="l" t="t" r="r" b="b"/>
            <a:pathLst>
              <a:path w="1142994" h="1142851">
                <a:moveTo>
                  <a:pt x="1142994" y="571426"/>
                </a:moveTo>
                <a:cubicBezTo>
                  <a:pt x="1142994" y="887012"/>
                  <a:pt x="887123" y="1142851"/>
                  <a:pt x="571497" y="1142851"/>
                </a:cubicBezTo>
                <a:cubicBezTo>
                  <a:pt x="255871" y="1142851"/>
                  <a:pt x="0" y="887012"/>
                  <a:pt x="0" y="571426"/>
                </a:cubicBezTo>
                <a:cubicBezTo>
                  <a:pt x="0" y="255839"/>
                  <a:pt x="255871" y="0"/>
                  <a:pt x="571497" y="0"/>
                </a:cubicBezTo>
                <a:cubicBezTo>
                  <a:pt x="887123" y="0"/>
                  <a:pt x="1142994" y="255839"/>
                  <a:pt x="1142994" y="571426"/>
                </a:cubicBezTo>
              </a:path>
            </a:pathLst>
          </a:custGeom>
          <a:solidFill>
            <a:srgbClr val="104862"/>
          </a:solidFill>
          <a:ln w="57150">
            <a:solidFill>
              <a:srgbClr val="156082"/>
            </a:solidFill>
          </a:ln>
          <a:effectLst>
            <a:outerShdw sx="100000" sy="100000" kx="0" ky="0" algn="bl" rotWithShape="0" blurRad="200025" dist="38100" dir="27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132128" y="3088815"/>
            <a:ext cx="1142994" cy="1142851"/>
          </a:xfrm>
          <a:custGeom>
            <a:avLst/>
            <a:gdLst/>
            <a:ahLst/>
            <a:cxnLst/>
            <a:rect l="l" t="t" r="r" b="b"/>
            <a:pathLst>
              <a:path w="1142994" h="1142851">
                <a:moveTo>
                  <a:pt x="1142994" y="571426"/>
                </a:moveTo>
                <a:cubicBezTo>
                  <a:pt x="1142994" y="887012"/>
                  <a:pt x="887123" y="1142851"/>
                  <a:pt x="571497" y="1142851"/>
                </a:cubicBezTo>
                <a:cubicBezTo>
                  <a:pt x="255871" y="1142851"/>
                  <a:pt x="0" y="887012"/>
                  <a:pt x="0" y="571426"/>
                </a:cubicBezTo>
                <a:cubicBezTo>
                  <a:pt x="0" y="255839"/>
                  <a:pt x="255871" y="0"/>
                  <a:pt x="571497" y="0"/>
                </a:cubicBezTo>
                <a:cubicBezTo>
                  <a:pt x="887123" y="0"/>
                  <a:pt x="1142994" y="255839"/>
                  <a:pt x="1142994" y="571426"/>
                </a:cubicBezTo>
              </a:path>
            </a:pathLst>
          </a:custGeom>
          <a:solidFill>
            <a:srgbClr val="104862"/>
          </a:solidFill>
          <a:ln w="57150">
            <a:solidFill>
              <a:srgbClr val="156082"/>
            </a:solidFill>
          </a:ln>
          <a:effectLst>
            <a:outerShdw sx="100000" sy="100000" kx="0" ky="0" algn="bl" rotWithShape="0" blurRad="200025" dist="38100" dir="27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7434111" y="3088815"/>
            <a:ext cx="1142994" cy="1142851"/>
          </a:xfrm>
          <a:custGeom>
            <a:avLst/>
            <a:gdLst/>
            <a:ahLst/>
            <a:cxnLst/>
            <a:rect l="l" t="t" r="r" b="b"/>
            <a:pathLst>
              <a:path w="1142994" h="1142851">
                <a:moveTo>
                  <a:pt x="1142994" y="571426"/>
                </a:moveTo>
                <a:cubicBezTo>
                  <a:pt x="1142994" y="887012"/>
                  <a:pt x="887123" y="1142851"/>
                  <a:pt x="571497" y="1142851"/>
                </a:cubicBezTo>
                <a:cubicBezTo>
                  <a:pt x="255871" y="1142851"/>
                  <a:pt x="0" y="887012"/>
                  <a:pt x="0" y="571426"/>
                </a:cubicBezTo>
                <a:cubicBezTo>
                  <a:pt x="0" y="255839"/>
                  <a:pt x="255871" y="0"/>
                  <a:pt x="571497" y="0"/>
                </a:cubicBezTo>
                <a:cubicBezTo>
                  <a:pt x="887123" y="0"/>
                  <a:pt x="1142994" y="255839"/>
                  <a:pt x="1142994" y="571426"/>
                </a:cubicBezTo>
              </a:path>
            </a:pathLst>
          </a:custGeom>
          <a:solidFill>
            <a:srgbClr val="104862"/>
          </a:solidFill>
          <a:ln w="57150">
            <a:solidFill>
              <a:srgbClr val="156082"/>
            </a:solidFill>
          </a:ln>
          <a:effectLst>
            <a:outerShdw sx="100000" sy="100000" kx="0" ky="0" algn="bl" rotWithShape="0" blurRad="200025" dist="38100" dir="27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7786701" y="3431640"/>
            <a:ext cx="437813" cy="457200"/>
          </a:xfrm>
          <a:custGeom>
            <a:avLst/>
            <a:gdLst/>
            <a:ahLst/>
            <a:cxnLst/>
            <a:rect l="l" t="t" r="r" b="b"/>
            <a:pathLst>
              <a:path w="437813" h="457200">
                <a:moveTo>
                  <a:pt x="218911" y="0"/>
                </a:moveTo>
                <a:cubicBezTo>
                  <a:pt x="234090" y="0"/>
                  <a:pt x="248914" y="1518"/>
                  <a:pt x="263380" y="4289"/>
                </a:cubicBezTo>
                <a:cubicBezTo>
                  <a:pt x="270433" y="5628"/>
                  <a:pt x="282845" y="9734"/>
                  <a:pt x="289631" y="22238"/>
                </a:cubicBezTo>
                <a:cubicBezTo>
                  <a:pt x="291417" y="25544"/>
                  <a:pt x="292845" y="29023"/>
                  <a:pt x="293738" y="32777"/>
                </a:cubicBezTo>
                <a:lnTo>
                  <a:pt x="302043" y="67158"/>
                </a:lnTo>
                <a:cubicBezTo>
                  <a:pt x="303295" y="72338"/>
                  <a:pt x="312043" y="77427"/>
                  <a:pt x="317134" y="75909"/>
                </a:cubicBezTo>
                <a:lnTo>
                  <a:pt x="351069" y="65905"/>
                </a:lnTo>
                <a:cubicBezTo>
                  <a:pt x="354642" y="64836"/>
                  <a:pt x="358302" y="64296"/>
                  <a:pt x="361962" y="64209"/>
                </a:cubicBezTo>
                <a:cubicBezTo>
                  <a:pt x="376340" y="63761"/>
                  <a:pt x="386073" y="72603"/>
                  <a:pt x="390805" y="77962"/>
                </a:cubicBezTo>
                <a:cubicBezTo>
                  <a:pt x="410542" y="100374"/>
                  <a:pt x="425721" y="126718"/>
                  <a:pt x="435366" y="155023"/>
                </a:cubicBezTo>
                <a:cubicBezTo>
                  <a:pt x="437686" y="161808"/>
                  <a:pt x="440366" y="174490"/>
                  <a:pt x="432954" y="186634"/>
                </a:cubicBezTo>
                <a:cubicBezTo>
                  <a:pt x="430988" y="189848"/>
                  <a:pt x="428580" y="192884"/>
                  <a:pt x="425808" y="195563"/>
                </a:cubicBezTo>
                <a:lnTo>
                  <a:pt x="400179" y="219941"/>
                </a:lnTo>
                <a:cubicBezTo>
                  <a:pt x="396427" y="223511"/>
                  <a:pt x="396427" y="233780"/>
                  <a:pt x="400179" y="237355"/>
                </a:cubicBezTo>
                <a:lnTo>
                  <a:pt x="425808" y="261733"/>
                </a:lnTo>
                <a:cubicBezTo>
                  <a:pt x="428575" y="264412"/>
                  <a:pt x="430988" y="267448"/>
                  <a:pt x="432954" y="270662"/>
                </a:cubicBezTo>
                <a:cubicBezTo>
                  <a:pt x="440274" y="282806"/>
                  <a:pt x="437599" y="295488"/>
                  <a:pt x="435366" y="302273"/>
                </a:cubicBezTo>
                <a:cubicBezTo>
                  <a:pt x="425721" y="330578"/>
                  <a:pt x="410542" y="356835"/>
                  <a:pt x="390805" y="379334"/>
                </a:cubicBezTo>
                <a:cubicBezTo>
                  <a:pt x="386073" y="384693"/>
                  <a:pt x="376248" y="393530"/>
                  <a:pt x="361962" y="393087"/>
                </a:cubicBezTo>
                <a:cubicBezTo>
                  <a:pt x="358302" y="392995"/>
                  <a:pt x="354642" y="392374"/>
                  <a:pt x="351069" y="391391"/>
                </a:cubicBezTo>
                <a:lnTo>
                  <a:pt x="317134" y="381300"/>
                </a:lnTo>
                <a:cubicBezTo>
                  <a:pt x="312043" y="379782"/>
                  <a:pt x="303295" y="384871"/>
                  <a:pt x="302043" y="390051"/>
                </a:cubicBezTo>
                <a:lnTo>
                  <a:pt x="293738" y="424432"/>
                </a:lnTo>
                <a:cubicBezTo>
                  <a:pt x="292845" y="428182"/>
                  <a:pt x="291417" y="431757"/>
                  <a:pt x="289631" y="434971"/>
                </a:cubicBezTo>
                <a:cubicBezTo>
                  <a:pt x="282753" y="447471"/>
                  <a:pt x="270341" y="451490"/>
                  <a:pt x="263380" y="452921"/>
                </a:cubicBezTo>
                <a:cubicBezTo>
                  <a:pt x="248914" y="455687"/>
                  <a:pt x="234090" y="457205"/>
                  <a:pt x="218911" y="457205"/>
                </a:cubicBezTo>
                <a:cubicBezTo>
                  <a:pt x="203732" y="457205"/>
                  <a:pt x="188908" y="455687"/>
                  <a:pt x="174442" y="452916"/>
                </a:cubicBezTo>
                <a:cubicBezTo>
                  <a:pt x="167389" y="451576"/>
                  <a:pt x="154977" y="447471"/>
                  <a:pt x="148191" y="434966"/>
                </a:cubicBezTo>
                <a:cubicBezTo>
                  <a:pt x="146405" y="431661"/>
                  <a:pt x="144978" y="428182"/>
                  <a:pt x="144084" y="424428"/>
                </a:cubicBezTo>
                <a:lnTo>
                  <a:pt x="135779" y="390046"/>
                </a:lnTo>
                <a:cubicBezTo>
                  <a:pt x="134527" y="384866"/>
                  <a:pt x="125779" y="379778"/>
                  <a:pt x="120688" y="381296"/>
                </a:cubicBezTo>
                <a:lnTo>
                  <a:pt x="86753" y="391295"/>
                </a:lnTo>
                <a:cubicBezTo>
                  <a:pt x="83180" y="392364"/>
                  <a:pt x="79520" y="392904"/>
                  <a:pt x="75860" y="392991"/>
                </a:cubicBezTo>
                <a:cubicBezTo>
                  <a:pt x="61482" y="393439"/>
                  <a:pt x="51750" y="384597"/>
                  <a:pt x="47017" y="379238"/>
                </a:cubicBezTo>
                <a:cubicBezTo>
                  <a:pt x="27372" y="356826"/>
                  <a:pt x="12101" y="330482"/>
                  <a:pt x="2456" y="302177"/>
                </a:cubicBezTo>
                <a:cubicBezTo>
                  <a:pt x="136" y="295392"/>
                  <a:pt x="-2544" y="282710"/>
                  <a:pt x="4869" y="270566"/>
                </a:cubicBezTo>
                <a:cubicBezTo>
                  <a:pt x="6834" y="267352"/>
                  <a:pt x="9242" y="264316"/>
                  <a:pt x="12014" y="261637"/>
                </a:cubicBezTo>
                <a:lnTo>
                  <a:pt x="37643" y="237259"/>
                </a:lnTo>
                <a:cubicBezTo>
                  <a:pt x="41395" y="233689"/>
                  <a:pt x="41395" y="223420"/>
                  <a:pt x="37643" y="219845"/>
                </a:cubicBezTo>
                <a:lnTo>
                  <a:pt x="11926" y="195467"/>
                </a:lnTo>
                <a:cubicBezTo>
                  <a:pt x="9159" y="192788"/>
                  <a:pt x="6747" y="189752"/>
                  <a:pt x="4781" y="186538"/>
                </a:cubicBezTo>
                <a:cubicBezTo>
                  <a:pt x="-2539" y="174394"/>
                  <a:pt x="136" y="161712"/>
                  <a:pt x="2461" y="155014"/>
                </a:cubicBezTo>
                <a:cubicBezTo>
                  <a:pt x="12106" y="126708"/>
                  <a:pt x="27285" y="100451"/>
                  <a:pt x="47021" y="77953"/>
                </a:cubicBezTo>
                <a:cubicBezTo>
                  <a:pt x="51754" y="72594"/>
                  <a:pt x="61579" y="63757"/>
                  <a:pt x="75864" y="64200"/>
                </a:cubicBezTo>
                <a:cubicBezTo>
                  <a:pt x="79525" y="64291"/>
                  <a:pt x="83185" y="64913"/>
                  <a:pt x="86757" y="65896"/>
                </a:cubicBezTo>
                <a:lnTo>
                  <a:pt x="120692" y="75900"/>
                </a:lnTo>
                <a:cubicBezTo>
                  <a:pt x="125784" y="77418"/>
                  <a:pt x="134531" y="72329"/>
                  <a:pt x="135784" y="67149"/>
                </a:cubicBezTo>
                <a:lnTo>
                  <a:pt x="144089" y="32768"/>
                </a:lnTo>
                <a:cubicBezTo>
                  <a:pt x="144982" y="29018"/>
                  <a:pt x="146409" y="25443"/>
                  <a:pt x="148196" y="22229"/>
                </a:cubicBezTo>
                <a:cubicBezTo>
                  <a:pt x="155074" y="9729"/>
                  <a:pt x="167486" y="5710"/>
                  <a:pt x="174447" y="4279"/>
                </a:cubicBezTo>
                <a:cubicBezTo>
                  <a:pt x="188912" y="1513"/>
                  <a:pt x="203737" y="-9"/>
                  <a:pt x="218916" y="-9"/>
                </a:cubicBezTo>
                <a:lnTo>
                  <a:pt x="218911" y="0"/>
                </a:lnTo>
                <a:moveTo>
                  <a:pt x="185068" y="45898"/>
                </a:moveTo>
                <a:lnTo>
                  <a:pt x="177476" y="77239"/>
                </a:lnTo>
                <a:cubicBezTo>
                  <a:pt x="170511" y="106084"/>
                  <a:pt x="137027" y="125369"/>
                  <a:pt x="108538" y="117066"/>
                </a:cubicBezTo>
                <a:lnTo>
                  <a:pt x="77729" y="107959"/>
                </a:lnTo>
                <a:cubicBezTo>
                  <a:pt x="62997" y="125195"/>
                  <a:pt x="51386" y="145198"/>
                  <a:pt x="43795" y="166627"/>
                </a:cubicBezTo>
                <a:lnTo>
                  <a:pt x="67191" y="188860"/>
                </a:lnTo>
                <a:cubicBezTo>
                  <a:pt x="88622" y="209219"/>
                  <a:pt x="88622" y="247976"/>
                  <a:pt x="67191" y="268335"/>
                </a:cubicBezTo>
                <a:lnTo>
                  <a:pt x="43795" y="290569"/>
                </a:lnTo>
                <a:cubicBezTo>
                  <a:pt x="51386" y="312002"/>
                  <a:pt x="62993" y="332000"/>
                  <a:pt x="77729" y="349237"/>
                </a:cubicBezTo>
                <a:lnTo>
                  <a:pt x="108626" y="340129"/>
                </a:lnTo>
                <a:cubicBezTo>
                  <a:pt x="137023" y="331735"/>
                  <a:pt x="170598" y="351111"/>
                  <a:pt x="177564" y="379956"/>
                </a:cubicBezTo>
                <a:lnTo>
                  <a:pt x="185156" y="411297"/>
                </a:lnTo>
                <a:cubicBezTo>
                  <a:pt x="207121" y="415316"/>
                  <a:pt x="230964" y="415316"/>
                  <a:pt x="252934" y="411297"/>
                </a:cubicBezTo>
                <a:lnTo>
                  <a:pt x="260525" y="379956"/>
                </a:lnTo>
                <a:cubicBezTo>
                  <a:pt x="267491" y="351111"/>
                  <a:pt x="300975" y="331827"/>
                  <a:pt x="329463" y="340129"/>
                </a:cubicBezTo>
                <a:lnTo>
                  <a:pt x="360360" y="349237"/>
                </a:lnTo>
                <a:cubicBezTo>
                  <a:pt x="375092" y="332000"/>
                  <a:pt x="386703" y="311998"/>
                  <a:pt x="394295" y="290569"/>
                </a:cubicBezTo>
                <a:lnTo>
                  <a:pt x="370898" y="268335"/>
                </a:lnTo>
                <a:cubicBezTo>
                  <a:pt x="349467" y="247976"/>
                  <a:pt x="349467" y="209219"/>
                  <a:pt x="370898" y="188860"/>
                </a:cubicBezTo>
                <a:lnTo>
                  <a:pt x="394295" y="166627"/>
                </a:lnTo>
                <a:cubicBezTo>
                  <a:pt x="386703" y="145198"/>
                  <a:pt x="375097" y="125191"/>
                  <a:pt x="360360" y="107959"/>
                </a:cubicBezTo>
                <a:lnTo>
                  <a:pt x="329463" y="117066"/>
                </a:lnTo>
                <a:cubicBezTo>
                  <a:pt x="301067" y="125460"/>
                  <a:pt x="267491" y="106084"/>
                  <a:pt x="260525" y="77239"/>
                </a:cubicBezTo>
                <a:lnTo>
                  <a:pt x="252934" y="45898"/>
                </a:lnTo>
                <a:cubicBezTo>
                  <a:pt x="230968" y="41880"/>
                  <a:pt x="207125" y="41880"/>
                  <a:pt x="185156" y="45898"/>
                </a:cubicBezTo>
                <a:lnTo>
                  <a:pt x="185068" y="45898"/>
                </a:lnTo>
                <a:moveTo>
                  <a:pt x="176049" y="228600"/>
                </a:moveTo>
                <a:cubicBezTo>
                  <a:pt x="176049" y="252274"/>
                  <a:pt x="195238" y="271463"/>
                  <a:pt x="218911" y="271463"/>
                </a:cubicBezTo>
                <a:cubicBezTo>
                  <a:pt x="242584" y="271463"/>
                  <a:pt x="261773" y="252274"/>
                  <a:pt x="261773" y="228600"/>
                </a:cubicBezTo>
                <a:cubicBezTo>
                  <a:pt x="261773" y="204926"/>
                  <a:pt x="242584" y="185738"/>
                  <a:pt x="218911" y="185738"/>
                </a:cubicBezTo>
                <a:cubicBezTo>
                  <a:pt x="195238" y="185738"/>
                  <a:pt x="176049" y="204926"/>
                  <a:pt x="176049" y="228600"/>
                </a:cubicBezTo>
                <a:moveTo>
                  <a:pt x="218911" y="314325"/>
                </a:moveTo>
                <a:cubicBezTo>
                  <a:pt x="171566" y="314325"/>
                  <a:pt x="133187" y="275943"/>
                  <a:pt x="133187" y="228600"/>
                </a:cubicBezTo>
                <a:cubicBezTo>
                  <a:pt x="133187" y="181257"/>
                  <a:pt x="171566" y="142875"/>
                  <a:pt x="218911" y="142875"/>
                </a:cubicBezTo>
                <a:cubicBezTo>
                  <a:pt x="266256" y="142875"/>
                  <a:pt x="304635" y="181257"/>
                  <a:pt x="304635" y="228600"/>
                </a:cubicBezTo>
                <a:cubicBezTo>
                  <a:pt x="304635" y="275943"/>
                  <a:pt x="266256" y="314325"/>
                  <a:pt x="218911" y="314325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475025" y="3460215"/>
            <a:ext cx="457200" cy="400050"/>
          </a:xfrm>
          <a:custGeom>
            <a:avLst/>
            <a:gdLst/>
            <a:ahLst/>
            <a:cxnLst/>
            <a:rect l="l" t="t" r="r" b="b"/>
            <a:pathLst>
              <a:path w="457200" h="400050">
                <a:moveTo>
                  <a:pt x="0" y="37237"/>
                </a:moveTo>
                <a:cubicBezTo>
                  <a:pt x="0" y="16698"/>
                  <a:pt x="16697" y="0"/>
                  <a:pt x="37239" y="0"/>
                </a:cubicBezTo>
                <a:lnTo>
                  <a:pt x="419966" y="0"/>
                </a:lnTo>
                <a:cubicBezTo>
                  <a:pt x="440503" y="0"/>
                  <a:pt x="457205" y="16698"/>
                  <a:pt x="457205" y="37237"/>
                </a:cubicBezTo>
                <a:cubicBezTo>
                  <a:pt x="457205" y="45810"/>
                  <a:pt x="454256" y="54115"/>
                  <a:pt x="448810" y="60724"/>
                </a:cubicBezTo>
                <a:lnTo>
                  <a:pt x="300042" y="243334"/>
                </a:lnTo>
                <a:lnTo>
                  <a:pt x="300042" y="371206"/>
                </a:lnTo>
                <a:cubicBezTo>
                  <a:pt x="300042" y="387100"/>
                  <a:pt x="287094" y="400050"/>
                  <a:pt x="271197" y="400050"/>
                </a:cubicBezTo>
                <a:cubicBezTo>
                  <a:pt x="264678" y="400050"/>
                  <a:pt x="258341" y="397818"/>
                  <a:pt x="253248" y="393801"/>
                </a:cubicBezTo>
                <a:lnTo>
                  <a:pt x="170650" y="328257"/>
                </a:lnTo>
                <a:cubicBezTo>
                  <a:pt x="162077" y="321472"/>
                  <a:pt x="157167" y="311203"/>
                  <a:pt x="157167" y="300306"/>
                </a:cubicBezTo>
                <a:lnTo>
                  <a:pt x="157167" y="243422"/>
                </a:lnTo>
                <a:lnTo>
                  <a:pt x="8399" y="60720"/>
                </a:lnTo>
                <a:cubicBezTo>
                  <a:pt x="2954" y="54111"/>
                  <a:pt x="5" y="45806"/>
                  <a:pt x="5" y="37233"/>
                </a:cubicBezTo>
                <a:lnTo>
                  <a:pt x="0" y="37237"/>
                </a:lnTo>
                <a:moveTo>
                  <a:pt x="49112" y="42861"/>
                </a:moveTo>
                <a:lnTo>
                  <a:pt x="195202" y="222168"/>
                </a:lnTo>
                <a:cubicBezTo>
                  <a:pt x="198329" y="226008"/>
                  <a:pt x="200025" y="230741"/>
                  <a:pt x="200025" y="235741"/>
                </a:cubicBezTo>
                <a:lnTo>
                  <a:pt x="200025" y="296821"/>
                </a:lnTo>
                <a:lnTo>
                  <a:pt x="257175" y="342183"/>
                </a:lnTo>
                <a:lnTo>
                  <a:pt x="257175" y="235741"/>
                </a:lnTo>
                <a:cubicBezTo>
                  <a:pt x="257175" y="230829"/>
                  <a:pt x="258871" y="226008"/>
                  <a:pt x="261998" y="222168"/>
                </a:cubicBezTo>
                <a:lnTo>
                  <a:pt x="408088" y="42861"/>
                </a:lnTo>
                <a:lnTo>
                  <a:pt x="49112" y="42861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1201617" y="3431640"/>
            <a:ext cx="400050" cy="457200"/>
          </a:xfrm>
          <a:custGeom>
            <a:avLst/>
            <a:gdLst/>
            <a:ahLst/>
            <a:cxnLst/>
            <a:rect l="l" t="t" r="r" b="b"/>
            <a:pathLst>
              <a:path w="400050" h="457200">
                <a:moveTo>
                  <a:pt x="357189" y="76796"/>
                </a:moveTo>
                <a:lnTo>
                  <a:pt x="357189" y="156001"/>
                </a:lnTo>
                <a:cubicBezTo>
                  <a:pt x="345311" y="162429"/>
                  <a:pt x="328969" y="168679"/>
                  <a:pt x="308255" y="173773"/>
                </a:cubicBezTo>
                <a:cubicBezTo>
                  <a:pt x="277983" y="181275"/>
                  <a:pt x="240658" y="185738"/>
                  <a:pt x="200025" y="185738"/>
                </a:cubicBezTo>
                <a:cubicBezTo>
                  <a:pt x="159396" y="185738"/>
                  <a:pt x="122067" y="181271"/>
                  <a:pt x="91795" y="173773"/>
                </a:cubicBezTo>
                <a:cubicBezTo>
                  <a:pt x="71077" y="168684"/>
                  <a:pt x="54739" y="162521"/>
                  <a:pt x="42861" y="156001"/>
                </a:cubicBezTo>
                <a:lnTo>
                  <a:pt x="42861" y="76796"/>
                </a:lnTo>
                <a:lnTo>
                  <a:pt x="43397" y="76348"/>
                </a:lnTo>
                <a:cubicBezTo>
                  <a:pt x="48130" y="72329"/>
                  <a:pt x="57595" y="66792"/>
                  <a:pt x="73045" y="61256"/>
                </a:cubicBezTo>
                <a:cubicBezTo>
                  <a:pt x="103497" y="50452"/>
                  <a:pt x="148411" y="42862"/>
                  <a:pt x="200025" y="42862"/>
                </a:cubicBezTo>
                <a:cubicBezTo>
                  <a:pt x="251639" y="42862"/>
                  <a:pt x="296553" y="50452"/>
                  <a:pt x="327005" y="61256"/>
                </a:cubicBezTo>
                <a:cubicBezTo>
                  <a:pt x="342455" y="66792"/>
                  <a:pt x="351828" y="72329"/>
                  <a:pt x="356653" y="76348"/>
                </a:cubicBezTo>
                <a:lnTo>
                  <a:pt x="357189" y="76796"/>
                </a:lnTo>
                <a:moveTo>
                  <a:pt x="357189" y="203152"/>
                </a:moveTo>
                <a:lnTo>
                  <a:pt x="357189" y="270301"/>
                </a:lnTo>
                <a:cubicBezTo>
                  <a:pt x="345311" y="276729"/>
                  <a:pt x="328969" y="282979"/>
                  <a:pt x="308255" y="288073"/>
                </a:cubicBezTo>
                <a:cubicBezTo>
                  <a:pt x="277983" y="295575"/>
                  <a:pt x="240658" y="300038"/>
                  <a:pt x="200025" y="300038"/>
                </a:cubicBezTo>
                <a:cubicBezTo>
                  <a:pt x="159396" y="300038"/>
                  <a:pt x="122067" y="295571"/>
                  <a:pt x="91795" y="288073"/>
                </a:cubicBezTo>
                <a:cubicBezTo>
                  <a:pt x="71077" y="282984"/>
                  <a:pt x="54739" y="276821"/>
                  <a:pt x="42861" y="270301"/>
                </a:cubicBezTo>
                <a:lnTo>
                  <a:pt x="42861" y="203152"/>
                </a:lnTo>
                <a:cubicBezTo>
                  <a:pt x="54739" y="207884"/>
                  <a:pt x="67776" y="211994"/>
                  <a:pt x="81526" y="215387"/>
                </a:cubicBezTo>
                <a:cubicBezTo>
                  <a:pt x="115638" y="223781"/>
                  <a:pt x="156448" y="228605"/>
                  <a:pt x="200025" y="228605"/>
                </a:cubicBezTo>
                <a:cubicBezTo>
                  <a:pt x="243602" y="228605"/>
                  <a:pt x="284412" y="223781"/>
                  <a:pt x="318524" y="215387"/>
                </a:cubicBezTo>
                <a:cubicBezTo>
                  <a:pt x="332274" y="211994"/>
                  <a:pt x="345311" y="207976"/>
                  <a:pt x="357189" y="203152"/>
                </a:cubicBezTo>
                <a:lnTo>
                  <a:pt x="357189" y="203152"/>
                </a:lnTo>
                <a:moveTo>
                  <a:pt x="42861" y="380404"/>
                </a:moveTo>
                <a:lnTo>
                  <a:pt x="42861" y="317539"/>
                </a:lnTo>
                <a:cubicBezTo>
                  <a:pt x="54739" y="322271"/>
                  <a:pt x="67776" y="326381"/>
                  <a:pt x="81526" y="329774"/>
                </a:cubicBezTo>
                <a:cubicBezTo>
                  <a:pt x="115638" y="338077"/>
                  <a:pt x="156448" y="342900"/>
                  <a:pt x="200025" y="342900"/>
                </a:cubicBezTo>
                <a:cubicBezTo>
                  <a:pt x="243602" y="342900"/>
                  <a:pt x="284412" y="338077"/>
                  <a:pt x="318524" y="329682"/>
                </a:cubicBezTo>
                <a:cubicBezTo>
                  <a:pt x="332274" y="326290"/>
                  <a:pt x="345311" y="322271"/>
                  <a:pt x="357189" y="317448"/>
                </a:cubicBezTo>
                <a:lnTo>
                  <a:pt x="357189" y="380313"/>
                </a:lnTo>
                <a:lnTo>
                  <a:pt x="356653" y="380761"/>
                </a:lnTo>
                <a:cubicBezTo>
                  <a:pt x="351920" y="384780"/>
                  <a:pt x="342455" y="390316"/>
                  <a:pt x="327005" y="395853"/>
                </a:cubicBezTo>
                <a:cubicBezTo>
                  <a:pt x="296553" y="406748"/>
                  <a:pt x="251639" y="414338"/>
                  <a:pt x="200025" y="414338"/>
                </a:cubicBezTo>
                <a:cubicBezTo>
                  <a:pt x="148411" y="414338"/>
                  <a:pt x="103497" y="406748"/>
                  <a:pt x="73045" y="395944"/>
                </a:cubicBezTo>
                <a:cubicBezTo>
                  <a:pt x="57595" y="390408"/>
                  <a:pt x="48222" y="384871"/>
                  <a:pt x="43397" y="380852"/>
                </a:cubicBezTo>
                <a:lnTo>
                  <a:pt x="42861" y="380404"/>
                </a:lnTo>
                <a:moveTo>
                  <a:pt x="359061" y="378530"/>
                </a:moveTo>
                <a:cubicBezTo>
                  <a:pt x="359061" y="378530"/>
                  <a:pt x="359061" y="378621"/>
                  <a:pt x="358881" y="378708"/>
                </a:cubicBezTo>
                <a:lnTo>
                  <a:pt x="358969" y="378530"/>
                </a:lnTo>
                <a:cubicBezTo>
                  <a:pt x="358969" y="378530"/>
                  <a:pt x="358969" y="378530"/>
                  <a:pt x="358969" y="378438"/>
                </a:cubicBezTo>
                <a:lnTo>
                  <a:pt x="359061" y="378530"/>
                </a:lnTo>
                <a:moveTo>
                  <a:pt x="41077" y="378530"/>
                </a:moveTo>
                <a:cubicBezTo>
                  <a:pt x="41077" y="378530"/>
                  <a:pt x="41077" y="378621"/>
                  <a:pt x="41257" y="378708"/>
                </a:cubicBezTo>
                <a:cubicBezTo>
                  <a:pt x="41169" y="378616"/>
                  <a:pt x="41169" y="378530"/>
                  <a:pt x="41077" y="378530"/>
                </a:cubicBezTo>
                <a:moveTo>
                  <a:pt x="41077" y="78670"/>
                </a:moveTo>
                <a:cubicBezTo>
                  <a:pt x="41077" y="78670"/>
                  <a:pt x="41165" y="78579"/>
                  <a:pt x="41257" y="78492"/>
                </a:cubicBezTo>
                <a:cubicBezTo>
                  <a:pt x="41169" y="78584"/>
                  <a:pt x="41077" y="78670"/>
                  <a:pt x="41077" y="78670"/>
                </a:cubicBezTo>
                <a:moveTo>
                  <a:pt x="358973" y="78492"/>
                </a:moveTo>
                <a:cubicBezTo>
                  <a:pt x="359061" y="78584"/>
                  <a:pt x="359153" y="78670"/>
                  <a:pt x="359153" y="78670"/>
                </a:cubicBezTo>
                <a:cubicBezTo>
                  <a:pt x="359153" y="78670"/>
                  <a:pt x="359153" y="78579"/>
                  <a:pt x="358973" y="78492"/>
                </a:cubicBezTo>
                <a:moveTo>
                  <a:pt x="400050" y="385763"/>
                </a:moveTo>
                <a:lnTo>
                  <a:pt x="400050" y="71438"/>
                </a:lnTo>
                <a:cubicBezTo>
                  <a:pt x="400050" y="31967"/>
                  <a:pt x="310487" y="0"/>
                  <a:pt x="200025" y="0"/>
                </a:cubicBezTo>
                <a:cubicBezTo>
                  <a:pt x="89563" y="0"/>
                  <a:pt x="0" y="31967"/>
                  <a:pt x="0" y="71438"/>
                </a:cubicBezTo>
                <a:lnTo>
                  <a:pt x="0" y="385763"/>
                </a:lnTo>
                <a:cubicBezTo>
                  <a:pt x="0" y="425233"/>
                  <a:pt x="89563" y="457200"/>
                  <a:pt x="200025" y="457200"/>
                </a:cubicBezTo>
                <a:cubicBezTo>
                  <a:pt x="310487" y="457200"/>
                  <a:pt x="400050" y="425233"/>
                  <a:pt x="400050" y="385763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0772135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505464" y="289560"/>
            <a:ext cx="11214099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Data &amp; Preprocessing Pipeline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8691321" y="2667474"/>
            <a:ext cx="1953487" cy="19855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0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Step 3: Feature Engineering / Variables Construction</a:t>
            </a:r>
            <a:endParaRPr lang="en-US" sz="1000" dirty="0"/>
          </a:p>
          <a:p>
            <a:pPr algn="l" marL="142875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50" b="1" dirty="0">
                <a:solidFill>
                  <a:srgbClr val="FFFFFF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definitions</a:t>
            </a:r>
            <a:endParaRPr lang="en-US" sz="1000" dirty="0"/>
          </a:p>
          <a:p>
            <a:pPr algn="l" marL="142875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50" b="1" dirty="0">
                <a:solidFill>
                  <a:srgbClr val="FFFFFF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rationale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385307" y="2667474"/>
            <a:ext cx="1953487" cy="19855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0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Step 2: Cleaning and Preprocessing</a:t>
            </a:r>
            <a:endParaRPr lang="en-US" sz="1000" dirty="0"/>
          </a:p>
          <a:p>
            <a:pPr algn="l" marL="142875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50" b="1" dirty="0">
                <a:solidFill>
                  <a:srgbClr val="FFFFFF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filters</a:t>
            </a:r>
            <a:endParaRPr lang="en-US" sz="1000" dirty="0"/>
          </a:p>
          <a:p>
            <a:pPr algn="l" marL="142875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50" b="1" dirty="0">
                <a:solidFill>
                  <a:srgbClr val="FFFFFF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normalization</a:t>
            </a:r>
            <a:endParaRPr lang="en-US" sz="1000" dirty="0"/>
          </a:p>
          <a:p>
            <a:pPr algn="l" marL="142875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50" b="1" dirty="0">
                <a:solidFill>
                  <a:srgbClr val="FFFFFF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missing data handling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092917" y="2667474"/>
            <a:ext cx="1953487" cy="19855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0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Step 1: Data Acquisition and Storage</a:t>
            </a:r>
            <a:endParaRPr lang="en-US" sz="1000" dirty="0"/>
          </a:p>
          <a:p>
            <a:pPr algn="l" marL="142875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50" b="1" dirty="0">
                <a:solidFill>
                  <a:srgbClr val="FFFFFF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sources</a:t>
            </a:r>
            <a:endParaRPr lang="en-US" sz="1000" dirty="0"/>
          </a:p>
          <a:p>
            <a:pPr algn="l" marL="142875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50" b="1" dirty="0">
                <a:solidFill>
                  <a:srgbClr val="FFFFFF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formats</a:t>
            </a:r>
            <a:endParaRPr lang="en-US" sz="1000" dirty="0"/>
          </a:p>
          <a:p>
            <a:pPr algn="l" marL="142875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50" b="1" dirty="0">
                <a:solidFill>
                  <a:srgbClr val="FFFFFF">
                    <a:alpha val="9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versioning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413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2"/>
            <a:ext cx="12198346" cy="6857978"/>
          </a:xfrm>
          <a:custGeom>
            <a:avLst/>
            <a:gdLst/>
            <a:ahLst/>
            <a:cxnLst/>
            <a:rect l="l" t="t" r="r" b="b"/>
            <a:pathLst>
              <a:path w="12198346" h="6857978">
                <a:moveTo>
                  <a:pt x="4260882" y="6850091"/>
                </a:moveTo>
                <a:lnTo>
                  <a:pt x="4260882" y="6851669"/>
                </a:lnTo>
                <a:lnTo>
                  <a:pt x="4267225" y="6851669"/>
                </a:lnTo>
                <a:lnTo>
                  <a:pt x="4267225" y="6850091"/>
                </a:lnTo>
                <a:lnTo>
                  <a:pt x="4260882" y="6850091"/>
                </a:lnTo>
                <a:moveTo>
                  <a:pt x="4267225" y="6248372"/>
                </a:moveTo>
                <a:lnTo>
                  <a:pt x="4267225" y="6248372"/>
                </a:lnTo>
                <a:lnTo>
                  <a:pt x="4273569" y="6248372"/>
                </a:lnTo>
                <a:lnTo>
                  <a:pt x="4273569" y="6845428"/>
                </a:lnTo>
                <a:lnTo>
                  <a:pt x="4870434" y="6845428"/>
                </a:lnTo>
                <a:lnTo>
                  <a:pt x="4870434" y="6851737"/>
                </a:lnTo>
                <a:lnTo>
                  <a:pt x="4876777" y="6851737"/>
                </a:lnTo>
                <a:lnTo>
                  <a:pt x="4876777" y="6845428"/>
                </a:lnTo>
                <a:lnTo>
                  <a:pt x="4870434" y="6845428"/>
                </a:lnTo>
                <a:lnTo>
                  <a:pt x="4870434" y="6248372"/>
                </a:lnTo>
                <a:lnTo>
                  <a:pt x="4883120" y="6248372"/>
                </a:lnTo>
                <a:lnTo>
                  <a:pt x="4883120" y="6845428"/>
                </a:lnTo>
                <a:lnTo>
                  <a:pt x="5479985" y="6845428"/>
                </a:lnTo>
                <a:lnTo>
                  <a:pt x="5479985" y="6851737"/>
                </a:lnTo>
                <a:lnTo>
                  <a:pt x="5486328" y="6851737"/>
                </a:lnTo>
                <a:lnTo>
                  <a:pt x="5486328" y="6845428"/>
                </a:lnTo>
                <a:lnTo>
                  <a:pt x="5479985" y="6845428"/>
                </a:lnTo>
                <a:lnTo>
                  <a:pt x="5479985" y="6248372"/>
                </a:lnTo>
                <a:lnTo>
                  <a:pt x="5492671" y="6248372"/>
                </a:lnTo>
                <a:lnTo>
                  <a:pt x="5492671" y="6845428"/>
                </a:lnTo>
                <a:lnTo>
                  <a:pt x="6089536" y="6845428"/>
                </a:lnTo>
                <a:lnTo>
                  <a:pt x="6089536" y="6851737"/>
                </a:lnTo>
                <a:lnTo>
                  <a:pt x="6095880" y="6851737"/>
                </a:lnTo>
                <a:lnTo>
                  <a:pt x="6095880" y="6850160"/>
                </a:lnTo>
                <a:lnTo>
                  <a:pt x="6095880" y="6845428"/>
                </a:lnTo>
                <a:lnTo>
                  <a:pt x="6089536" y="6845428"/>
                </a:lnTo>
                <a:lnTo>
                  <a:pt x="6089536" y="6248372"/>
                </a:lnTo>
                <a:lnTo>
                  <a:pt x="6095880" y="6248372"/>
                </a:lnTo>
                <a:lnTo>
                  <a:pt x="6095880" y="6248372"/>
                </a:lnTo>
                <a:lnTo>
                  <a:pt x="5492671" y="6248372"/>
                </a:lnTo>
                <a:lnTo>
                  <a:pt x="5486328" y="6248372"/>
                </a:lnTo>
                <a:lnTo>
                  <a:pt x="4883120" y="6248372"/>
                </a:lnTo>
                <a:lnTo>
                  <a:pt x="4876777" y="6248372"/>
                </a:lnTo>
                <a:lnTo>
                  <a:pt x="4273568" y="6248372"/>
                </a:lnTo>
                <a:lnTo>
                  <a:pt x="4267225" y="6248372"/>
                </a:lnTo>
                <a:moveTo>
                  <a:pt x="1212881" y="6240554"/>
                </a:moveTo>
                <a:lnTo>
                  <a:pt x="1212881" y="6242200"/>
                </a:lnTo>
                <a:lnTo>
                  <a:pt x="1219225" y="6242200"/>
                </a:lnTo>
                <a:lnTo>
                  <a:pt x="1219225" y="6240554"/>
                </a:lnTo>
                <a:lnTo>
                  <a:pt x="1212881" y="6240554"/>
                </a:lnTo>
                <a:moveTo>
                  <a:pt x="1219225" y="5638767"/>
                </a:moveTo>
                <a:lnTo>
                  <a:pt x="1219225" y="5643499"/>
                </a:lnTo>
                <a:lnTo>
                  <a:pt x="1225568" y="5643499"/>
                </a:lnTo>
                <a:lnTo>
                  <a:pt x="1225568" y="6235891"/>
                </a:lnTo>
                <a:lnTo>
                  <a:pt x="1822433" y="6235891"/>
                </a:lnTo>
                <a:lnTo>
                  <a:pt x="1822433" y="6242132"/>
                </a:lnTo>
                <a:lnTo>
                  <a:pt x="1828776" y="6242132"/>
                </a:lnTo>
                <a:lnTo>
                  <a:pt x="1828776" y="6235891"/>
                </a:lnTo>
                <a:lnTo>
                  <a:pt x="1822433" y="6235891"/>
                </a:lnTo>
                <a:lnTo>
                  <a:pt x="1822433" y="5643499"/>
                </a:lnTo>
                <a:lnTo>
                  <a:pt x="1835119" y="5643499"/>
                </a:lnTo>
                <a:lnTo>
                  <a:pt x="1835119" y="6235891"/>
                </a:lnTo>
                <a:lnTo>
                  <a:pt x="2431984" y="6235891"/>
                </a:lnTo>
                <a:lnTo>
                  <a:pt x="2431984" y="6242132"/>
                </a:lnTo>
                <a:lnTo>
                  <a:pt x="2438327" y="6242132"/>
                </a:lnTo>
                <a:lnTo>
                  <a:pt x="2438327" y="6235891"/>
                </a:lnTo>
                <a:lnTo>
                  <a:pt x="2431984" y="6235891"/>
                </a:lnTo>
                <a:lnTo>
                  <a:pt x="2431984" y="5643499"/>
                </a:lnTo>
                <a:lnTo>
                  <a:pt x="2444670" y="5643499"/>
                </a:lnTo>
                <a:lnTo>
                  <a:pt x="2444670" y="6235891"/>
                </a:lnTo>
                <a:lnTo>
                  <a:pt x="3041536" y="6235891"/>
                </a:lnTo>
                <a:lnTo>
                  <a:pt x="3041536" y="6242132"/>
                </a:lnTo>
                <a:lnTo>
                  <a:pt x="3047879" y="6242132"/>
                </a:lnTo>
                <a:lnTo>
                  <a:pt x="3047879" y="6235891"/>
                </a:lnTo>
                <a:lnTo>
                  <a:pt x="3041536" y="6235891"/>
                </a:lnTo>
                <a:lnTo>
                  <a:pt x="3041536" y="5643499"/>
                </a:lnTo>
                <a:lnTo>
                  <a:pt x="3054222" y="5643499"/>
                </a:lnTo>
                <a:lnTo>
                  <a:pt x="3054222" y="6235891"/>
                </a:lnTo>
                <a:lnTo>
                  <a:pt x="3651087" y="6235891"/>
                </a:lnTo>
                <a:lnTo>
                  <a:pt x="3651087" y="6242132"/>
                </a:lnTo>
                <a:lnTo>
                  <a:pt x="3657430" y="6242132"/>
                </a:lnTo>
                <a:lnTo>
                  <a:pt x="3657430" y="6238840"/>
                </a:lnTo>
                <a:lnTo>
                  <a:pt x="3657430" y="6238840"/>
                </a:lnTo>
                <a:lnTo>
                  <a:pt x="3657430" y="6235891"/>
                </a:lnTo>
                <a:lnTo>
                  <a:pt x="3651087" y="6235891"/>
                </a:lnTo>
                <a:lnTo>
                  <a:pt x="3651087" y="5643499"/>
                </a:lnTo>
                <a:lnTo>
                  <a:pt x="3663773" y="5643499"/>
                </a:lnTo>
                <a:lnTo>
                  <a:pt x="3663773" y="6235891"/>
                </a:lnTo>
                <a:lnTo>
                  <a:pt x="4260638" y="6235891"/>
                </a:lnTo>
                <a:lnTo>
                  <a:pt x="4260638" y="6238840"/>
                </a:lnTo>
                <a:lnTo>
                  <a:pt x="4266981" y="6238840"/>
                </a:lnTo>
                <a:lnTo>
                  <a:pt x="4266981" y="6242132"/>
                </a:lnTo>
                <a:lnTo>
                  <a:pt x="4266981" y="6242132"/>
                </a:lnTo>
                <a:lnTo>
                  <a:pt x="4266981" y="6235891"/>
                </a:lnTo>
                <a:lnTo>
                  <a:pt x="4260638" y="6235891"/>
                </a:lnTo>
                <a:lnTo>
                  <a:pt x="4260638" y="5643499"/>
                </a:lnTo>
                <a:lnTo>
                  <a:pt x="4273324" y="5643499"/>
                </a:lnTo>
                <a:lnTo>
                  <a:pt x="4273324" y="6235891"/>
                </a:lnTo>
                <a:lnTo>
                  <a:pt x="4870190" y="6235891"/>
                </a:lnTo>
                <a:lnTo>
                  <a:pt x="4870190" y="6242132"/>
                </a:lnTo>
                <a:lnTo>
                  <a:pt x="4876533" y="6242132"/>
                </a:lnTo>
                <a:lnTo>
                  <a:pt x="4876533" y="6235891"/>
                </a:lnTo>
                <a:lnTo>
                  <a:pt x="4870190" y="6235891"/>
                </a:lnTo>
                <a:lnTo>
                  <a:pt x="4870190" y="5643499"/>
                </a:lnTo>
                <a:lnTo>
                  <a:pt x="4882876" y="5643499"/>
                </a:lnTo>
                <a:lnTo>
                  <a:pt x="4882876" y="6235891"/>
                </a:lnTo>
                <a:lnTo>
                  <a:pt x="5479741" y="6235891"/>
                </a:lnTo>
                <a:lnTo>
                  <a:pt x="5479741" y="6242132"/>
                </a:lnTo>
                <a:lnTo>
                  <a:pt x="5486084" y="6242132"/>
                </a:lnTo>
                <a:lnTo>
                  <a:pt x="5486084" y="6235891"/>
                </a:lnTo>
                <a:lnTo>
                  <a:pt x="5479741" y="6235891"/>
                </a:lnTo>
                <a:lnTo>
                  <a:pt x="5479741" y="5643499"/>
                </a:lnTo>
                <a:lnTo>
                  <a:pt x="5492427" y="5643499"/>
                </a:lnTo>
                <a:lnTo>
                  <a:pt x="5492427" y="6235891"/>
                </a:lnTo>
                <a:lnTo>
                  <a:pt x="6089292" y="6235891"/>
                </a:lnTo>
                <a:lnTo>
                  <a:pt x="6089292" y="6242132"/>
                </a:lnTo>
                <a:lnTo>
                  <a:pt x="6095635" y="6242132"/>
                </a:lnTo>
                <a:lnTo>
                  <a:pt x="6095635" y="6238840"/>
                </a:lnTo>
                <a:lnTo>
                  <a:pt x="6095635" y="6235891"/>
                </a:lnTo>
                <a:lnTo>
                  <a:pt x="6089292" y="6235891"/>
                </a:lnTo>
                <a:lnTo>
                  <a:pt x="6089292" y="5643499"/>
                </a:lnTo>
                <a:lnTo>
                  <a:pt x="6101978" y="5643499"/>
                </a:lnTo>
                <a:lnTo>
                  <a:pt x="6101978" y="6235891"/>
                </a:lnTo>
                <a:lnTo>
                  <a:pt x="6698844" y="6235891"/>
                </a:lnTo>
                <a:lnTo>
                  <a:pt x="6698844" y="6238840"/>
                </a:lnTo>
                <a:lnTo>
                  <a:pt x="6705187" y="6238840"/>
                </a:lnTo>
                <a:lnTo>
                  <a:pt x="6705187" y="6235891"/>
                </a:lnTo>
                <a:lnTo>
                  <a:pt x="6698844" y="6235891"/>
                </a:lnTo>
                <a:lnTo>
                  <a:pt x="6698844" y="5643499"/>
                </a:lnTo>
                <a:lnTo>
                  <a:pt x="6711530" y="5643499"/>
                </a:lnTo>
                <a:lnTo>
                  <a:pt x="6711530" y="6235891"/>
                </a:lnTo>
                <a:lnTo>
                  <a:pt x="7308395" y="6235891"/>
                </a:lnTo>
                <a:lnTo>
                  <a:pt x="7308395" y="6242132"/>
                </a:lnTo>
                <a:lnTo>
                  <a:pt x="7314738" y="6242132"/>
                </a:lnTo>
                <a:lnTo>
                  <a:pt x="7314738" y="6235891"/>
                </a:lnTo>
                <a:lnTo>
                  <a:pt x="7308395" y="6235891"/>
                </a:lnTo>
                <a:lnTo>
                  <a:pt x="7308395" y="5643499"/>
                </a:lnTo>
                <a:lnTo>
                  <a:pt x="7321081" y="5643499"/>
                </a:lnTo>
                <a:lnTo>
                  <a:pt x="7321081" y="6235891"/>
                </a:lnTo>
                <a:lnTo>
                  <a:pt x="7917946" y="6235891"/>
                </a:lnTo>
                <a:lnTo>
                  <a:pt x="7917946" y="6242132"/>
                </a:lnTo>
                <a:lnTo>
                  <a:pt x="7924289" y="6242132"/>
                </a:lnTo>
                <a:lnTo>
                  <a:pt x="7924289" y="6235891"/>
                </a:lnTo>
                <a:lnTo>
                  <a:pt x="7917946" y="6235891"/>
                </a:lnTo>
                <a:lnTo>
                  <a:pt x="7917946" y="5643499"/>
                </a:lnTo>
                <a:lnTo>
                  <a:pt x="7930632" y="5643499"/>
                </a:lnTo>
                <a:lnTo>
                  <a:pt x="7930632" y="6235891"/>
                </a:lnTo>
                <a:lnTo>
                  <a:pt x="8527498" y="6235891"/>
                </a:lnTo>
                <a:lnTo>
                  <a:pt x="8527498" y="6242132"/>
                </a:lnTo>
                <a:lnTo>
                  <a:pt x="8533841" y="6242132"/>
                </a:lnTo>
                <a:lnTo>
                  <a:pt x="8533841" y="6235891"/>
                </a:lnTo>
                <a:lnTo>
                  <a:pt x="8527498" y="6235891"/>
                </a:lnTo>
                <a:lnTo>
                  <a:pt x="8527498" y="5643499"/>
                </a:lnTo>
                <a:lnTo>
                  <a:pt x="8540184" y="5643499"/>
                </a:lnTo>
                <a:lnTo>
                  <a:pt x="8540184" y="6235891"/>
                </a:lnTo>
                <a:lnTo>
                  <a:pt x="9137049" y="6235891"/>
                </a:lnTo>
                <a:lnTo>
                  <a:pt x="9137049" y="6242132"/>
                </a:lnTo>
                <a:lnTo>
                  <a:pt x="9143392" y="6242132"/>
                </a:lnTo>
                <a:lnTo>
                  <a:pt x="9143392" y="6235891"/>
                </a:lnTo>
                <a:lnTo>
                  <a:pt x="9137049" y="6235891"/>
                </a:lnTo>
                <a:lnTo>
                  <a:pt x="9137049" y="5643499"/>
                </a:lnTo>
                <a:lnTo>
                  <a:pt x="9149735" y="5643499"/>
                </a:lnTo>
                <a:lnTo>
                  <a:pt x="9149735" y="6235891"/>
                </a:lnTo>
                <a:lnTo>
                  <a:pt x="9746600" y="6235891"/>
                </a:lnTo>
                <a:lnTo>
                  <a:pt x="9746600" y="6242132"/>
                </a:lnTo>
                <a:lnTo>
                  <a:pt x="9752943" y="6242132"/>
                </a:lnTo>
                <a:lnTo>
                  <a:pt x="9752943" y="6235891"/>
                </a:lnTo>
                <a:lnTo>
                  <a:pt x="9746600" y="6235891"/>
                </a:lnTo>
                <a:lnTo>
                  <a:pt x="9746600" y="5643499"/>
                </a:lnTo>
                <a:lnTo>
                  <a:pt x="9759286" y="5643499"/>
                </a:lnTo>
                <a:lnTo>
                  <a:pt x="9759286" y="6235891"/>
                </a:lnTo>
                <a:lnTo>
                  <a:pt x="10356152" y="6235891"/>
                </a:lnTo>
                <a:lnTo>
                  <a:pt x="10356152" y="6242132"/>
                </a:lnTo>
                <a:lnTo>
                  <a:pt x="10362495" y="6242132"/>
                </a:lnTo>
                <a:lnTo>
                  <a:pt x="10362495" y="6240486"/>
                </a:lnTo>
                <a:lnTo>
                  <a:pt x="10362495" y="6235891"/>
                </a:lnTo>
                <a:lnTo>
                  <a:pt x="10356152" y="6235891"/>
                </a:lnTo>
                <a:lnTo>
                  <a:pt x="10356152" y="5643499"/>
                </a:lnTo>
                <a:lnTo>
                  <a:pt x="10362495" y="5643499"/>
                </a:lnTo>
                <a:lnTo>
                  <a:pt x="10362495" y="5638767"/>
                </a:lnTo>
                <a:lnTo>
                  <a:pt x="9759286" y="5638767"/>
                </a:lnTo>
                <a:lnTo>
                  <a:pt x="9752943" y="5638767"/>
                </a:lnTo>
                <a:lnTo>
                  <a:pt x="9149735" y="5638767"/>
                </a:lnTo>
                <a:lnTo>
                  <a:pt x="9143392" y="5638767"/>
                </a:lnTo>
                <a:lnTo>
                  <a:pt x="8540184" y="5638767"/>
                </a:lnTo>
                <a:lnTo>
                  <a:pt x="8533840" y="5638767"/>
                </a:lnTo>
                <a:lnTo>
                  <a:pt x="7930632" y="5638767"/>
                </a:lnTo>
                <a:lnTo>
                  <a:pt x="7924289" y="5638767"/>
                </a:lnTo>
                <a:lnTo>
                  <a:pt x="7321081" y="5638767"/>
                </a:lnTo>
                <a:lnTo>
                  <a:pt x="7314738" y="5638767"/>
                </a:lnTo>
                <a:lnTo>
                  <a:pt x="6711529" y="5638767"/>
                </a:lnTo>
                <a:lnTo>
                  <a:pt x="6705186" y="5638767"/>
                </a:lnTo>
                <a:lnTo>
                  <a:pt x="6101978" y="5638767"/>
                </a:lnTo>
                <a:lnTo>
                  <a:pt x="6095635" y="5638767"/>
                </a:lnTo>
                <a:lnTo>
                  <a:pt x="5492426" y="5638767"/>
                </a:lnTo>
                <a:lnTo>
                  <a:pt x="5486083" y="5638767"/>
                </a:lnTo>
                <a:lnTo>
                  <a:pt x="4882875" y="5638767"/>
                </a:lnTo>
                <a:lnTo>
                  <a:pt x="4876532" y="5638767"/>
                </a:lnTo>
                <a:lnTo>
                  <a:pt x="4273324" y="5638767"/>
                </a:lnTo>
                <a:lnTo>
                  <a:pt x="4266980" y="5638767"/>
                </a:lnTo>
                <a:lnTo>
                  <a:pt x="3663772" y="5638767"/>
                </a:lnTo>
                <a:lnTo>
                  <a:pt x="3657429" y="5638767"/>
                </a:lnTo>
                <a:lnTo>
                  <a:pt x="3054221" y="5638767"/>
                </a:lnTo>
                <a:lnTo>
                  <a:pt x="3047878" y="5638767"/>
                </a:lnTo>
                <a:lnTo>
                  <a:pt x="3047878" y="5638767"/>
                </a:lnTo>
                <a:lnTo>
                  <a:pt x="2444669" y="5638767"/>
                </a:lnTo>
                <a:lnTo>
                  <a:pt x="2438326" y="5638767"/>
                </a:lnTo>
                <a:lnTo>
                  <a:pt x="2438326" y="5638767"/>
                </a:lnTo>
                <a:lnTo>
                  <a:pt x="1835118" y="5638767"/>
                </a:lnTo>
                <a:lnTo>
                  <a:pt x="1828775" y="5638767"/>
                </a:lnTo>
                <a:lnTo>
                  <a:pt x="1828775" y="5638767"/>
                </a:lnTo>
                <a:lnTo>
                  <a:pt x="1225567" y="5638767"/>
                </a:lnTo>
                <a:lnTo>
                  <a:pt x="1219223" y="5638767"/>
                </a:lnTo>
                <a:lnTo>
                  <a:pt x="1219225" y="5638767"/>
                </a:lnTo>
                <a:moveTo>
                  <a:pt x="3651209" y="5630949"/>
                </a:moveTo>
                <a:lnTo>
                  <a:pt x="3651209" y="5632389"/>
                </a:lnTo>
                <a:lnTo>
                  <a:pt x="3657552" y="5632389"/>
                </a:lnTo>
                <a:lnTo>
                  <a:pt x="3657552" y="5630949"/>
                </a:lnTo>
                <a:lnTo>
                  <a:pt x="3651209" y="5630949"/>
                </a:lnTo>
                <a:moveTo>
                  <a:pt x="11588795" y="5029161"/>
                </a:moveTo>
                <a:lnTo>
                  <a:pt x="11588795" y="5625942"/>
                </a:lnTo>
                <a:lnTo>
                  <a:pt x="12185660" y="5625942"/>
                </a:lnTo>
                <a:lnTo>
                  <a:pt x="12185660" y="5632389"/>
                </a:lnTo>
                <a:lnTo>
                  <a:pt x="12192003" y="5632389"/>
                </a:lnTo>
                <a:lnTo>
                  <a:pt x="12192003" y="5625942"/>
                </a:lnTo>
                <a:lnTo>
                  <a:pt x="12185660" y="5625942"/>
                </a:lnTo>
                <a:lnTo>
                  <a:pt x="12185660" y="5029161"/>
                </a:lnTo>
                <a:lnTo>
                  <a:pt x="11588795" y="5029161"/>
                </a:lnTo>
                <a:moveTo>
                  <a:pt x="10979121" y="5029161"/>
                </a:moveTo>
                <a:lnTo>
                  <a:pt x="10979121" y="5625942"/>
                </a:lnTo>
                <a:lnTo>
                  <a:pt x="11575986" y="5625942"/>
                </a:lnTo>
                <a:lnTo>
                  <a:pt x="11575986" y="5632389"/>
                </a:lnTo>
                <a:lnTo>
                  <a:pt x="11582330" y="5632389"/>
                </a:lnTo>
                <a:lnTo>
                  <a:pt x="11582330" y="5625942"/>
                </a:lnTo>
                <a:lnTo>
                  <a:pt x="11575986" y="5625942"/>
                </a:lnTo>
                <a:lnTo>
                  <a:pt x="11575986" y="5029161"/>
                </a:lnTo>
                <a:lnTo>
                  <a:pt x="10979121" y="5029161"/>
                </a:lnTo>
                <a:moveTo>
                  <a:pt x="10369570" y="5029161"/>
                </a:moveTo>
                <a:lnTo>
                  <a:pt x="10369570" y="5625942"/>
                </a:lnTo>
                <a:lnTo>
                  <a:pt x="10966435" y="5625942"/>
                </a:lnTo>
                <a:lnTo>
                  <a:pt x="10966435" y="5629234"/>
                </a:lnTo>
                <a:lnTo>
                  <a:pt x="10972778" y="5629234"/>
                </a:lnTo>
                <a:lnTo>
                  <a:pt x="10972778" y="5625942"/>
                </a:lnTo>
                <a:lnTo>
                  <a:pt x="10966435" y="5625942"/>
                </a:lnTo>
                <a:lnTo>
                  <a:pt x="10966435" y="5029161"/>
                </a:lnTo>
                <a:lnTo>
                  <a:pt x="10369570" y="5029161"/>
                </a:lnTo>
                <a:moveTo>
                  <a:pt x="9759897" y="5029161"/>
                </a:moveTo>
                <a:lnTo>
                  <a:pt x="9759897" y="5625942"/>
                </a:lnTo>
                <a:lnTo>
                  <a:pt x="10356762" y="5625942"/>
                </a:lnTo>
                <a:lnTo>
                  <a:pt x="10356762" y="5632389"/>
                </a:lnTo>
                <a:lnTo>
                  <a:pt x="10363105" y="5632389"/>
                </a:lnTo>
                <a:lnTo>
                  <a:pt x="10363105" y="5629303"/>
                </a:lnTo>
                <a:lnTo>
                  <a:pt x="10363105" y="5626011"/>
                </a:lnTo>
                <a:lnTo>
                  <a:pt x="10356762" y="5626011"/>
                </a:lnTo>
                <a:lnTo>
                  <a:pt x="10356762" y="5029230"/>
                </a:lnTo>
                <a:lnTo>
                  <a:pt x="9759897" y="5029161"/>
                </a:lnTo>
                <a:moveTo>
                  <a:pt x="9150345" y="5029161"/>
                </a:moveTo>
                <a:lnTo>
                  <a:pt x="9150345" y="5625942"/>
                </a:lnTo>
                <a:lnTo>
                  <a:pt x="9747210" y="5625942"/>
                </a:lnTo>
                <a:lnTo>
                  <a:pt x="9747210" y="5632389"/>
                </a:lnTo>
                <a:lnTo>
                  <a:pt x="9753554" y="5632389"/>
                </a:lnTo>
                <a:lnTo>
                  <a:pt x="9753554" y="5625942"/>
                </a:lnTo>
                <a:lnTo>
                  <a:pt x="9747210" y="5625942"/>
                </a:lnTo>
                <a:lnTo>
                  <a:pt x="9747210" y="5029161"/>
                </a:lnTo>
                <a:lnTo>
                  <a:pt x="9150345" y="5029161"/>
                </a:lnTo>
                <a:moveTo>
                  <a:pt x="8540794" y="5029161"/>
                </a:moveTo>
                <a:lnTo>
                  <a:pt x="8540794" y="5625942"/>
                </a:lnTo>
                <a:lnTo>
                  <a:pt x="9137659" y="5625942"/>
                </a:lnTo>
                <a:lnTo>
                  <a:pt x="9137659" y="5632389"/>
                </a:lnTo>
                <a:lnTo>
                  <a:pt x="9144002" y="5632389"/>
                </a:lnTo>
                <a:lnTo>
                  <a:pt x="9144002" y="5625942"/>
                </a:lnTo>
                <a:lnTo>
                  <a:pt x="9137659" y="5625942"/>
                </a:lnTo>
                <a:lnTo>
                  <a:pt x="9137659" y="5029161"/>
                </a:lnTo>
                <a:lnTo>
                  <a:pt x="8540794" y="5029161"/>
                </a:lnTo>
                <a:moveTo>
                  <a:pt x="7931121" y="5029161"/>
                </a:moveTo>
                <a:lnTo>
                  <a:pt x="7931121" y="5625942"/>
                </a:lnTo>
                <a:lnTo>
                  <a:pt x="8527986" y="5625942"/>
                </a:lnTo>
                <a:lnTo>
                  <a:pt x="8527986" y="5632389"/>
                </a:lnTo>
                <a:lnTo>
                  <a:pt x="8534329" y="5632389"/>
                </a:lnTo>
                <a:lnTo>
                  <a:pt x="8534329" y="5625942"/>
                </a:lnTo>
                <a:lnTo>
                  <a:pt x="8527986" y="5625942"/>
                </a:lnTo>
                <a:lnTo>
                  <a:pt x="8527986" y="5029161"/>
                </a:lnTo>
                <a:lnTo>
                  <a:pt x="7931121" y="5029161"/>
                </a:lnTo>
                <a:moveTo>
                  <a:pt x="7321569" y="5029161"/>
                </a:moveTo>
                <a:lnTo>
                  <a:pt x="7321569" y="5625942"/>
                </a:lnTo>
                <a:lnTo>
                  <a:pt x="7918434" y="5625942"/>
                </a:lnTo>
                <a:lnTo>
                  <a:pt x="7918434" y="5632389"/>
                </a:lnTo>
                <a:lnTo>
                  <a:pt x="7924778" y="5632389"/>
                </a:lnTo>
                <a:lnTo>
                  <a:pt x="7924778" y="5625942"/>
                </a:lnTo>
                <a:lnTo>
                  <a:pt x="7918434" y="5625942"/>
                </a:lnTo>
                <a:lnTo>
                  <a:pt x="7918434" y="5029161"/>
                </a:lnTo>
                <a:lnTo>
                  <a:pt x="7321569" y="5029161"/>
                </a:lnTo>
                <a:moveTo>
                  <a:pt x="6102345" y="5029161"/>
                </a:moveTo>
                <a:lnTo>
                  <a:pt x="6102345" y="5625942"/>
                </a:lnTo>
                <a:lnTo>
                  <a:pt x="6699210" y="5625942"/>
                </a:lnTo>
                <a:lnTo>
                  <a:pt x="6699210" y="5632389"/>
                </a:lnTo>
                <a:lnTo>
                  <a:pt x="6705553" y="5632389"/>
                </a:lnTo>
                <a:lnTo>
                  <a:pt x="6705553" y="5630949"/>
                </a:lnTo>
                <a:lnTo>
                  <a:pt x="6705553" y="5625942"/>
                </a:lnTo>
                <a:lnTo>
                  <a:pt x="6699210" y="5625942"/>
                </a:lnTo>
                <a:lnTo>
                  <a:pt x="6699210" y="5029161"/>
                </a:lnTo>
                <a:lnTo>
                  <a:pt x="6102345" y="5029161"/>
                </a:lnTo>
                <a:moveTo>
                  <a:pt x="5492793" y="5029161"/>
                </a:moveTo>
                <a:lnTo>
                  <a:pt x="5492793" y="5625942"/>
                </a:lnTo>
                <a:lnTo>
                  <a:pt x="6089658" y="5625942"/>
                </a:lnTo>
                <a:lnTo>
                  <a:pt x="6089658" y="5632389"/>
                </a:lnTo>
                <a:lnTo>
                  <a:pt x="6096001" y="5632389"/>
                </a:lnTo>
                <a:lnTo>
                  <a:pt x="6096001" y="5625942"/>
                </a:lnTo>
                <a:lnTo>
                  <a:pt x="6089658" y="5625942"/>
                </a:lnTo>
                <a:lnTo>
                  <a:pt x="6089658" y="5029161"/>
                </a:lnTo>
                <a:lnTo>
                  <a:pt x="5492793" y="5029161"/>
                </a:lnTo>
                <a:moveTo>
                  <a:pt x="4883120" y="5029161"/>
                </a:moveTo>
                <a:lnTo>
                  <a:pt x="4883120" y="5625942"/>
                </a:lnTo>
                <a:lnTo>
                  <a:pt x="5479985" y="5625942"/>
                </a:lnTo>
                <a:lnTo>
                  <a:pt x="5479985" y="5632389"/>
                </a:lnTo>
                <a:lnTo>
                  <a:pt x="5486328" y="5632389"/>
                </a:lnTo>
                <a:lnTo>
                  <a:pt x="5486328" y="5625942"/>
                </a:lnTo>
                <a:lnTo>
                  <a:pt x="5479985" y="5625942"/>
                </a:lnTo>
                <a:lnTo>
                  <a:pt x="5479985" y="5029161"/>
                </a:lnTo>
                <a:lnTo>
                  <a:pt x="4883120" y="5029161"/>
                </a:lnTo>
                <a:moveTo>
                  <a:pt x="4273569" y="5029161"/>
                </a:moveTo>
                <a:lnTo>
                  <a:pt x="4273569" y="5625942"/>
                </a:lnTo>
                <a:lnTo>
                  <a:pt x="4870434" y="5625942"/>
                </a:lnTo>
                <a:lnTo>
                  <a:pt x="4870434" y="5632389"/>
                </a:lnTo>
                <a:lnTo>
                  <a:pt x="4876777" y="5632389"/>
                </a:lnTo>
                <a:lnTo>
                  <a:pt x="4876777" y="5625942"/>
                </a:lnTo>
                <a:lnTo>
                  <a:pt x="4870434" y="5625942"/>
                </a:lnTo>
                <a:lnTo>
                  <a:pt x="4870434" y="5029161"/>
                </a:lnTo>
                <a:lnTo>
                  <a:pt x="4273569" y="5029161"/>
                </a:lnTo>
                <a:moveTo>
                  <a:pt x="3663895" y="5029161"/>
                </a:moveTo>
                <a:lnTo>
                  <a:pt x="3663895" y="5625942"/>
                </a:lnTo>
                <a:lnTo>
                  <a:pt x="4260760" y="5625942"/>
                </a:lnTo>
                <a:lnTo>
                  <a:pt x="4260760" y="5632389"/>
                </a:lnTo>
                <a:lnTo>
                  <a:pt x="4267103" y="5632389"/>
                </a:lnTo>
                <a:lnTo>
                  <a:pt x="4267103" y="5625942"/>
                </a:lnTo>
                <a:lnTo>
                  <a:pt x="4260760" y="5625942"/>
                </a:lnTo>
                <a:lnTo>
                  <a:pt x="4260760" y="5029161"/>
                </a:lnTo>
                <a:lnTo>
                  <a:pt x="3663895" y="5029161"/>
                </a:lnTo>
                <a:moveTo>
                  <a:pt x="2444793" y="5029161"/>
                </a:moveTo>
                <a:lnTo>
                  <a:pt x="2444793" y="5625942"/>
                </a:lnTo>
                <a:lnTo>
                  <a:pt x="3041658" y="5625942"/>
                </a:lnTo>
                <a:lnTo>
                  <a:pt x="3041658" y="5632389"/>
                </a:lnTo>
                <a:lnTo>
                  <a:pt x="3048001" y="5632389"/>
                </a:lnTo>
                <a:lnTo>
                  <a:pt x="3048001" y="5625942"/>
                </a:lnTo>
                <a:lnTo>
                  <a:pt x="3041658" y="5625942"/>
                </a:lnTo>
                <a:lnTo>
                  <a:pt x="3041658" y="5029161"/>
                </a:lnTo>
                <a:lnTo>
                  <a:pt x="2444793" y="5029161"/>
                </a:lnTo>
                <a:moveTo>
                  <a:pt x="1835119" y="5029161"/>
                </a:moveTo>
                <a:lnTo>
                  <a:pt x="1835119" y="5625942"/>
                </a:lnTo>
                <a:lnTo>
                  <a:pt x="2431984" y="5625942"/>
                </a:lnTo>
                <a:lnTo>
                  <a:pt x="2431984" y="5632389"/>
                </a:lnTo>
                <a:lnTo>
                  <a:pt x="2438327" y="5632389"/>
                </a:lnTo>
                <a:lnTo>
                  <a:pt x="2438327" y="5625942"/>
                </a:lnTo>
                <a:lnTo>
                  <a:pt x="2431984" y="5625942"/>
                </a:lnTo>
                <a:lnTo>
                  <a:pt x="2431984" y="5029161"/>
                </a:lnTo>
                <a:lnTo>
                  <a:pt x="1835119" y="5029161"/>
                </a:lnTo>
                <a:moveTo>
                  <a:pt x="1225568" y="5029161"/>
                </a:moveTo>
                <a:lnTo>
                  <a:pt x="1225568" y="5625942"/>
                </a:lnTo>
                <a:lnTo>
                  <a:pt x="1822433" y="5625942"/>
                </a:lnTo>
                <a:lnTo>
                  <a:pt x="1822433" y="5632389"/>
                </a:lnTo>
                <a:lnTo>
                  <a:pt x="1828776" y="5632389"/>
                </a:lnTo>
                <a:lnTo>
                  <a:pt x="1828776" y="5625942"/>
                </a:lnTo>
                <a:lnTo>
                  <a:pt x="1822433" y="5625942"/>
                </a:lnTo>
                <a:lnTo>
                  <a:pt x="1822433" y="5029161"/>
                </a:lnTo>
                <a:lnTo>
                  <a:pt x="1225568" y="5029161"/>
                </a:lnTo>
                <a:moveTo>
                  <a:pt x="616017" y="5029161"/>
                </a:moveTo>
                <a:lnTo>
                  <a:pt x="616017" y="5625942"/>
                </a:lnTo>
                <a:lnTo>
                  <a:pt x="1212882" y="5625942"/>
                </a:lnTo>
                <a:lnTo>
                  <a:pt x="1212882" y="5629234"/>
                </a:lnTo>
                <a:lnTo>
                  <a:pt x="1219225" y="5629234"/>
                </a:lnTo>
                <a:lnTo>
                  <a:pt x="1219225" y="5632320"/>
                </a:lnTo>
                <a:lnTo>
                  <a:pt x="1219225" y="5632320"/>
                </a:lnTo>
                <a:lnTo>
                  <a:pt x="1219225" y="5625874"/>
                </a:lnTo>
                <a:lnTo>
                  <a:pt x="1212882" y="5625874"/>
                </a:lnTo>
                <a:lnTo>
                  <a:pt x="1212882" y="5029092"/>
                </a:lnTo>
                <a:lnTo>
                  <a:pt x="616017" y="5029092"/>
                </a:lnTo>
                <a:lnTo>
                  <a:pt x="616017" y="5029161"/>
                </a:lnTo>
                <a:moveTo>
                  <a:pt x="11588795" y="4419555"/>
                </a:moveTo>
                <a:lnTo>
                  <a:pt x="11588795" y="5016474"/>
                </a:lnTo>
                <a:lnTo>
                  <a:pt x="11588795" y="5016611"/>
                </a:lnTo>
                <a:lnTo>
                  <a:pt x="12185660" y="5016611"/>
                </a:lnTo>
                <a:lnTo>
                  <a:pt x="12185660" y="5016474"/>
                </a:lnTo>
                <a:lnTo>
                  <a:pt x="12185660" y="4419555"/>
                </a:lnTo>
                <a:lnTo>
                  <a:pt x="11588795" y="4419555"/>
                </a:lnTo>
                <a:moveTo>
                  <a:pt x="10979121" y="4419555"/>
                </a:moveTo>
                <a:lnTo>
                  <a:pt x="10979121" y="5016474"/>
                </a:lnTo>
                <a:lnTo>
                  <a:pt x="10979121" y="5016611"/>
                </a:lnTo>
                <a:lnTo>
                  <a:pt x="11575986" y="5016611"/>
                </a:lnTo>
                <a:lnTo>
                  <a:pt x="11575986" y="5016474"/>
                </a:lnTo>
                <a:lnTo>
                  <a:pt x="11575986" y="4419555"/>
                </a:lnTo>
                <a:lnTo>
                  <a:pt x="10979121" y="4419555"/>
                </a:lnTo>
                <a:moveTo>
                  <a:pt x="10369570" y="4419555"/>
                </a:moveTo>
                <a:lnTo>
                  <a:pt x="10369570" y="5016474"/>
                </a:lnTo>
                <a:lnTo>
                  <a:pt x="10369570" y="5016611"/>
                </a:lnTo>
                <a:lnTo>
                  <a:pt x="10966435" y="5016611"/>
                </a:lnTo>
                <a:lnTo>
                  <a:pt x="10966435" y="5016474"/>
                </a:lnTo>
                <a:lnTo>
                  <a:pt x="10966435" y="4419555"/>
                </a:lnTo>
                <a:lnTo>
                  <a:pt x="10369570" y="4419555"/>
                </a:lnTo>
                <a:moveTo>
                  <a:pt x="9759897" y="4419555"/>
                </a:moveTo>
                <a:lnTo>
                  <a:pt x="9759897" y="5016474"/>
                </a:lnTo>
                <a:lnTo>
                  <a:pt x="9759897" y="5016611"/>
                </a:lnTo>
                <a:lnTo>
                  <a:pt x="10356762" y="5016611"/>
                </a:lnTo>
                <a:lnTo>
                  <a:pt x="10356762" y="5016474"/>
                </a:lnTo>
                <a:lnTo>
                  <a:pt x="10356762" y="4419555"/>
                </a:lnTo>
                <a:lnTo>
                  <a:pt x="9759897" y="4419555"/>
                </a:lnTo>
                <a:moveTo>
                  <a:pt x="9150345" y="4419555"/>
                </a:moveTo>
                <a:lnTo>
                  <a:pt x="9150345" y="5016474"/>
                </a:lnTo>
                <a:lnTo>
                  <a:pt x="9150345" y="5016611"/>
                </a:lnTo>
                <a:lnTo>
                  <a:pt x="9747210" y="5016611"/>
                </a:lnTo>
                <a:lnTo>
                  <a:pt x="9747210" y="5016474"/>
                </a:lnTo>
                <a:lnTo>
                  <a:pt x="9747210" y="4419555"/>
                </a:lnTo>
                <a:lnTo>
                  <a:pt x="9150345" y="4419555"/>
                </a:lnTo>
                <a:moveTo>
                  <a:pt x="7931121" y="4419555"/>
                </a:moveTo>
                <a:lnTo>
                  <a:pt x="7931121" y="5016474"/>
                </a:lnTo>
                <a:lnTo>
                  <a:pt x="7931121" y="5016611"/>
                </a:lnTo>
                <a:lnTo>
                  <a:pt x="8527986" y="5016611"/>
                </a:lnTo>
                <a:lnTo>
                  <a:pt x="8527986" y="5016474"/>
                </a:lnTo>
                <a:lnTo>
                  <a:pt x="8527986" y="4419555"/>
                </a:lnTo>
                <a:lnTo>
                  <a:pt x="7931121" y="4419555"/>
                </a:lnTo>
                <a:moveTo>
                  <a:pt x="7321569" y="4419555"/>
                </a:moveTo>
                <a:lnTo>
                  <a:pt x="7321569" y="5016474"/>
                </a:lnTo>
                <a:lnTo>
                  <a:pt x="7321569" y="5016611"/>
                </a:lnTo>
                <a:lnTo>
                  <a:pt x="7918434" y="5016611"/>
                </a:lnTo>
                <a:lnTo>
                  <a:pt x="7918434" y="5016474"/>
                </a:lnTo>
                <a:lnTo>
                  <a:pt x="7918434" y="4419555"/>
                </a:lnTo>
                <a:lnTo>
                  <a:pt x="7321569" y="4419555"/>
                </a:lnTo>
                <a:moveTo>
                  <a:pt x="6711896" y="4419555"/>
                </a:moveTo>
                <a:lnTo>
                  <a:pt x="6711896" y="5016474"/>
                </a:lnTo>
                <a:lnTo>
                  <a:pt x="6711896" y="5016611"/>
                </a:lnTo>
                <a:lnTo>
                  <a:pt x="7308761" y="5016611"/>
                </a:lnTo>
                <a:lnTo>
                  <a:pt x="7308761" y="5016474"/>
                </a:lnTo>
                <a:lnTo>
                  <a:pt x="7308761" y="4419555"/>
                </a:lnTo>
                <a:lnTo>
                  <a:pt x="6711896" y="4419555"/>
                </a:lnTo>
                <a:moveTo>
                  <a:pt x="6102345" y="4419555"/>
                </a:moveTo>
                <a:lnTo>
                  <a:pt x="6102345" y="5016474"/>
                </a:lnTo>
                <a:lnTo>
                  <a:pt x="6102345" y="5016611"/>
                </a:lnTo>
                <a:lnTo>
                  <a:pt x="6699210" y="5016611"/>
                </a:lnTo>
                <a:lnTo>
                  <a:pt x="6699210" y="5016474"/>
                </a:lnTo>
                <a:lnTo>
                  <a:pt x="6699210" y="4419555"/>
                </a:lnTo>
                <a:lnTo>
                  <a:pt x="6102345" y="4419555"/>
                </a:lnTo>
                <a:moveTo>
                  <a:pt x="5492793" y="4419555"/>
                </a:moveTo>
                <a:lnTo>
                  <a:pt x="5492793" y="5016611"/>
                </a:lnTo>
                <a:lnTo>
                  <a:pt x="6089658" y="5016611"/>
                </a:lnTo>
                <a:lnTo>
                  <a:pt x="6089658" y="5016474"/>
                </a:lnTo>
                <a:lnTo>
                  <a:pt x="6089658" y="4419555"/>
                </a:lnTo>
                <a:lnTo>
                  <a:pt x="5492793" y="4419555"/>
                </a:lnTo>
                <a:moveTo>
                  <a:pt x="4273569" y="4419555"/>
                </a:moveTo>
                <a:lnTo>
                  <a:pt x="4273569" y="5016611"/>
                </a:lnTo>
                <a:lnTo>
                  <a:pt x="4870434" y="5016611"/>
                </a:lnTo>
                <a:lnTo>
                  <a:pt x="4870434" y="5016474"/>
                </a:lnTo>
                <a:lnTo>
                  <a:pt x="4870434" y="4419555"/>
                </a:lnTo>
                <a:lnTo>
                  <a:pt x="4273569" y="4419555"/>
                </a:lnTo>
                <a:moveTo>
                  <a:pt x="3664017" y="4419555"/>
                </a:moveTo>
                <a:lnTo>
                  <a:pt x="3664017" y="5016611"/>
                </a:lnTo>
                <a:lnTo>
                  <a:pt x="4260882" y="5016611"/>
                </a:lnTo>
                <a:lnTo>
                  <a:pt x="4260882" y="5016474"/>
                </a:lnTo>
                <a:lnTo>
                  <a:pt x="4260882" y="5016474"/>
                </a:lnTo>
                <a:lnTo>
                  <a:pt x="4260882" y="4419555"/>
                </a:lnTo>
                <a:lnTo>
                  <a:pt x="3664017" y="4419555"/>
                </a:lnTo>
                <a:moveTo>
                  <a:pt x="3054344" y="4419555"/>
                </a:moveTo>
                <a:lnTo>
                  <a:pt x="3054344" y="5016611"/>
                </a:lnTo>
                <a:lnTo>
                  <a:pt x="3651209" y="5016611"/>
                </a:lnTo>
                <a:lnTo>
                  <a:pt x="3651209" y="5016474"/>
                </a:lnTo>
                <a:lnTo>
                  <a:pt x="3651209" y="5016474"/>
                </a:lnTo>
                <a:lnTo>
                  <a:pt x="3651209" y="4419555"/>
                </a:lnTo>
                <a:lnTo>
                  <a:pt x="3054344" y="4419555"/>
                </a:lnTo>
                <a:moveTo>
                  <a:pt x="2444793" y="4419555"/>
                </a:moveTo>
                <a:lnTo>
                  <a:pt x="2444793" y="5016611"/>
                </a:lnTo>
                <a:lnTo>
                  <a:pt x="3041658" y="5016611"/>
                </a:lnTo>
                <a:lnTo>
                  <a:pt x="3041658" y="5016474"/>
                </a:lnTo>
                <a:lnTo>
                  <a:pt x="3041658" y="5016474"/>
                </a:lnTo>
                <a:lnTo>
                  <a:pt x="3041658" y="4419555"/>
                </a:lnTo>
                <a:lnTo>
                  <a:pt x="2444793" y="4419555"/>
                </a:lnTo>
                <a:moveTo>
                  <a:pt x="1835119" y="4419555"/>
                </a:moveTo>
                <a:lnTo>
                  <a:pt x="1835119" y="5016611"/>
                </a:lnTo>
                <a:lnTo>
                  <a:pt x="2431984" y="5016611"/>
                </a:lnTo>
                <a:lnTo>
                  <a:pt x="2431984" y="5016474"/>
                </a:lnTo>
                <a:lnTo>
                  <a:pt x="2431984" y="5016474"/>
                </a:lnTo>
                <a:lnTo>
                  <a:pt x="2431984" y="4419555"/>
                </a:lnTo>
                <a:lnTo>
                  <a:pt x="1835119" y="4419555"/>
                </a:lnTo>
                <a:moveTo>
                  <a:pt x="1225568" y="4419555"/>
                </a:moveTo>
                <a:lnTo>
                  <a:pt x="1225568" y="5016611"/>
                </a:lnTo>
                <a:lnTo>
                  <a:pt x="1822433" y="5016611"/>
                </a:lnTo>
                <a:lnTo>
                  <a:pt x="1822433" y="5016474"/>
                </a:lnTo>
                <a:lnTo>
                  <a:pt x="1822433" y="5016474"/>
                </a:lnTo>
                <a:lnTo>
                  <a:pt x="1822433" y="4419555"/>
                </a:lnTo>
                <a:lnTo>
                  <a:pt x="1225568" y="4419555"/>
                </a:lnTo>
                <a:moveTo>
                  <a:pt x="616017" y="4419555"/>
                </a:moveTo>
                <a:lnTo>
                  <a:pt x="616017" y="5016611"/>
                </a:lnTo>
                <a:lnTo>
                  <a:pt x="1212882" y="5016611"/>
                </a:lnTo>
                <a:lnTo>
                  <a:pt x="1212882" y="5016474"/>
                </a:lnTo>
                <a:lnTo>
                  <a:pt x="1212882" y="5016474"/>
                </a:lnTo>
                <a:lnTo>
                  <a:pt x="1212882" y="4419555"/>
                </a:lnTo>
                <a:lnTo>
                  <a:pt x="616017" y="4419555"/>
                </a:lnTo>
                <a:moveTo>
                  <a:pt x="2432106" y="4411737"/>
                </a:moveTo>
                <a:lnTo>
                  <a:pt x="2432106" y="4413315"/>
                </a:lnTo>
                <a:lnTo>
                  <a:pt x="2438449" y="4413315"/>
                </a:lnTo>
                <a:lnTo>
                  <a:pt x="2438449" y="4411737"/>
                </a:lnTo>
                <a:lnTo>
                  <a:pt x="2432106" y="4411737"/>
                </a:lnTo>
                <a:moveTo>
                  <a:pt x="11588795" y="3809950"/>
                </a:moveTo>
                <a:lnTo>
                  <a:pt x="11588795" y="4407005"/>
                </a:lnTo>
                <a:lnTo>
                  <a:pt x="12185660" y="4407005"/>
                </a:lnTo>
                <a:lnTo>
                  <a:pt x="12185660" y="4413315"/>
                </a:lnTo>
                <a:lnTo>
                  <a:pt x="12192003" y="4413315"/>
                </a:lnTo>
                <a:lnTo>
                  <a:pt x="12192003" y="4407005"/>
                </a:lnTo>
                <a:lnTo>
                  <a:pt x="12185660" y="4407005"/>
                </a:lnTo>
                <a:lnTo>
                  <a:pt x="12185660" y="3809950"/>
                </a:lnTo>
                <a:lnTo>
                  <a:pt x="11588795" y="3809950"/>
                </a:lnTo>
                <a:moveTo>
                  <a:pt x="10979121" y="3809950"/>
                </a:moveTo>
                <a:lnTo>
                  <a:pt x="10979121" y="4407005"/>
                </a:lnTo>
                <a:lnTo>
                  <a:pt x="11575986" y="4407005"/>
                </a:lnTo>
                <a:lnTo>
                  <a:pt x="11575986" y="4413315"/>
                </a:lnTo>
                <a:lnTo>
                  <a:pt x="11582330" y="4413315"/>
                </a:lnTo>
                <a:lnTo>
                  <a:pt x="11582330" y="4407005"/>
                </a:lnTo>
                <a:lnTo>
                  <a:pt x="11575986" y="4407005"/>
                </a:lnTo>
                <a:lnTo>
                  <a:pt x="11575986" y="3809950"/>
                </a:lnTo>
                <a:lnTo>
                  <a:pt x="10979121" y="3809950"/>
                </a:lnTo>
                <a:moveTo>
                  <a:pt x="10369570" y="3809950"/>
                </a:moveTo>
                <a:lnTo>
                  <a:pt x="10369570" y="4407005"/>
                </a:lnTo>
                <a:lnTo>
                  <a:pt x="10966435" y="4407005"/>
                </a:lnTo>
                <a:lnTo>
                  <a:pt x="10966435" y="4413315"/>
                </a:lnTo>
                <a:lnTo>
                  <a:pt x="10972778" y="4413315"/>
                </a:lnTo>
                <a:lnTo>
                  <a:pt x="10972778" y="4407005"/>
                </a:lnTo>
                <a:lnTo>
                  <a:pt x="10966435" y="4407005"/>
                </a:lnTo>
                <a:lnTo>
                  <a:pt x="10966435" y="3809950"/>
                </a:lnTo>
                <a:lnTo>
                  <a:pt x="10369570" y="3809950"/>
                </a:lnTo>
                <a:moveTo>
                  <a:pt x="9150345" y="3809950"/>
                </a:moveTo>
                <a:lnTo>
                  <a:pt x="9150345" y="4407005"/>
                </a:lnTo>
                <a:lnTo>
                  <a:pt x="9747210" y="4407005"/>
                </a:lnTo>
                <a:lnTo>
                  <a:pt x="9747210" y="4413315"/>
                </a:lnTo>
                <a:lnTo>
                  <a:pt x="9753554" y="4413315"/>
                </a:lnTo>
                <a:lnTo>
                  <a:pt x="9753554" y="4411737"/>
                </a:lnTo>
                <a:lnTo>
                  <a:pt x="9753554" y="4407005"/>
                </a:lnTo>
                <a:lnTo>
                  <a:pt x="9747210" y="4407005"/>
                </a:lnTo>
                <a:lnTo>
                  <a:pt x="9747210" y="3809950"/>
                </a:lnTo>
                <a:lnTo>
                  <a:pt x="9150345" y="3809950"/>
                </a:lnTo>
                <a:moveTo>
                  <a:pt x="8540794" y="3809950"/>
                </a:moveTo>
                <a:lnTo>
                  <a:pt x="8540794" y="4407005"/>
                </a:lnTo>
                <a:lnTo>
                  <a:pt x="9137659" y="4407005"/>
                </a:lnTo>
                <a:lnTo>
                  <a:pt x="9137659" y="4410023"/>
                </a:lnTo>
                <a:lnTo>
                  <a:pt x="9144002" y="4410023"/>
                </a:lnTo>
                <a:lnTo>
                  <a:pt x="9144002" y="4407005"/>
                </a:lnTo>
                <a:lnTo>
                  <a:pt x="9137659" y="4407005"/>
                </a:lnTo>
                <a:lnTo>
                  <a:pt x="9137659" y="3809950"/>
                </a:lnTo>
                <a:lnTo>
                  <a:pt x="8540794" y="3809950"/>
                </a:lnTo>
                <a:moveTo>
                  <a:pt x="7931121" y="3809950"/>
                </a:moveTo>
                <a:lnTo>
                  <a:pt x="7931121" y="4407005"/>
                </a:lnTo>
                <a:lnTo>
                  <a:pt x="8527986" y="4407005"/>
                </a:lnTo>
                <a:lnTo>
                  <a:pt x="8527986" y="4413315"/>
                </a:lnTo>
                <a:lnTo>
                  <a:pt x="8534329" y="4413315"/>
                </a:lnTo>
                <a:lnTo>
                  <a:pt x="8534329" y="4410091"/>
                </a:lnTo>
                <a:lnTo>
                  <a:pt x="8534329" y="4407074"/>
                </a:lnTo>
                <a:lnTo>
                  <a:pt x="8527986" y="4407074"/>
                </a:lnTo>
                <a:lnTo>
                  <a:pt x="8527986" y="3810018"/>
                </a:lnTo>
                <a:lnTo>
                  <a:pt x="7931121" y="3809950"/>
                </a:lnTo>
                <a:moveTo>
                  <a:pt x="7321569" y="3809950"/>
                </a:moveTo>
                <a:lnTo>
                  <a:pt x="7321569" y="4407005"/>
                </a:lnTo>
                <a:lnTo>
                  <a:pt x="7918434" y="4407005"/>
                </a:lnTo>
                <a:lnTo>
                  <a:pt x="7918434" y="4413315"/>
                </a:lnTo>
                <a:lnTo>
                  <a:pt x="7924778" y="4413315"/>
                </a:lnTo>
                <a:lnTo>
                  <a:pt x="7924778" y="4407005"/>
                </a:lnTo>
                <a:lnTo>
                  <a:pt x="7918434" y="4407005"/>
                </a:lnTo>
                <a:lnTo>
                  <a:pt x="7918434" y="3809950"/>
                </a:lnTo>
                <a:lnTo>
                  <a:pt x="7321569" y="3809950"/>
                </a:lnTo>
                <a:moveTo>
                  <a:pt x="6711896" y="3809950"/>
                </a:moveTo>
                <a:lnTo>
                  <a:pt x="6711896" y="4407005"/>
                </a:lnTo>
                <a:lnTo>
                  <a:pt x="7308761" y="4407005"/>
                </a:lnTo>
                <a:lnTo>
                  <a:pt x="7308761" y="4413315"/>
                </a:lnTo>
                <a:lnTo>
                  <a:pt x="7315104" y="4413315"/>
                </a:lnTo>
                <a:lnTo>
                  <a:pt x="7315104" y="4407005"/>
                </a:lnTo>
                <a:lnTo>
                  <a:pt x="7308761" y="4407005"/>
                </a:lnTo>
                <a:lnTo>
                  <a:pt x="7308761" y="3809950"/>
                </a:lnTo>
                <a:lnTo>
                  <a:pt x="6711896" y="3809950"/>
                </a:lnTo>
                <a:moveTo>
                  <a:pt x="6102345" y="3809950"/>
                </a:moveTo>
                <a:lnTo>
                  <a:pt x="6102345" y="4407005"/>
                </a:lnTo>
                <a:lnTo>
                  <a:pt x="6699210" y="4407005"/>
                </a:lnTo>
                <a:lnTo>
                  <a:pt x="6699210" y="4413315"/>
                </a:lnTo>
                <a:lnTo>
                  <a:pt x="6705553" y="4413315"/>
                </a:lnTo>
                <a:lnTo>
                  <a:pt x="6705553" y="4407005"/>
                </a:lnTo>
                <a:lnTo>
                  <a:pt x="6699210" y="4407005"/>
                </a:lnTo>
                <a:lnTo>
                  <a:pt x="6699210" y="3809950"/>
                </a:lnTo>
                <a:lnTo>
                  <a:pt x="6102345" y="3809950"/>
                </a:lnTo>
                <a:moveTo>
                  <a:pt x="5492793" y="3809950"/>
                </a:moveTo>
                <a:lnTo>
                  <a:pt x="5492793" y="4407005"/>
                </a:lnTo>
                <a:lnTo>
                  <a:pt x="6089658" y="4407005"/>
                </a:lnTo>
                <a:lnTo>
                  <a:pt x="6089658" y="4413315"/>
                </a:lnTo>
                <a:lnTo>
                  <a:pt x="6096001" y="4413315"/>
                </a:lnTo>
                <a:lnTo>
                  <a:pt x="6096001" y="4407005"/>
                </a:lnTo>
                <a:lnTo>
                  <a:pt x="6089658" y="4407005"/>
                </a:lnTo>
                <a:lnTo>
                  <a:pt x="6089658" y="3809950"/>
                </a:lnTo>
                <a:lnTo>
                  <a:pt x="5492793" y="3809950"/>
                </a:lnTo>
                <a:moveTo>
                  <a:pt x="4883120" y="3809950"/>
                </a:moveTo>
                <a:lnTo>
                  <a:pt x="4883120" y="4407005"/>
                </a:lnTo>
                <a:lnTo>
                  <a:pt x="5479985" y="4407005"/>
                </a:lnTo>
                <a:lnTo>
                  <a:pt x="5479985" y="4410023"/>
                </a:lnTo>
                <a:lnTo>
                  <a:pt x="5486328" y="4410023"/>
                </a:lnTo>
                <a:lnTo>
                  <a:pt x="5486328" y="4413246"/>
                </a:lnTo>
                <a:lnTo>
                  <a:pt x="5486328" y="4413246"/>
                </a:lnTo>
                <a:lnTo>
                  <a:pt x="5486328" y="4406937"/>
                </a:lnTo>
                <a:lnTo>
                  <a:pt x="5479985" y="4406937"/>
                </a:lnTo>
                <a:lnTo>
                  <a:pt x="5479985" y="3809881"/>
                </a:lnTo>
                <a:lnTo>
                  <a:pt x="4883120" y="3809950"/>
                </a:lnTo>
                <a:moveTo>
                  <a:pt x="4273569" y="3809950"/>
                </a:moveTo>
                <a:lnTo>
                  <a:pt x="4273569" y="4407005"/>
                </a:lnTo>
                <a:lnTo>
                  <a:pt x="4870434" y="4407005"/>
                </a:lnTo>
                <a:lnTo>
                  <a:pt x="4870434" y="4413315"/>
                </a:lnTo>
                <a:lnTo>
                  <a:pt x="4876777" y="4413315"/>
                </a:lnTo>
                <a:lnTo>
                  <a:pt x="4876777" y="4410091"/>
                </a:lnTo>
                <a:lnTo>
                  <a:pt x="4876777" y="4407074"/>
                </a:lnTo>
                <a:lnTo>
                  <a:pt x="4870434" y="4407074"/>
                </a:lnTo>
                <a:lnTo>
                  <a:pt x="4870434" y="3810018"/>
                </a:lnTo>
                <a:lnTo>
                  <a:pt x="4273569" y="3809950"/>
                </a:lnTo>
                <a:moveTo>
                  <a:pt x="3664017" y="3809950"/>
                </a:moveTo>
                <a:lnTo>
                  <a:pt x="3664017" y="4407005"/>
                </a:lnTo>
                <a:lnTo>
                  <a:pt x="4260882" y="4407005"/>
                </a:lnTo>
                <a:lnTo>
                  <a:pt x="4260882" y="4413315"/>
                </a:lnTo>
                <a:lnTo>
                  <a:pt x="4267225" y="4413315"/>
                </a:lnTo>
                <a:lnTo>
                  <a:pt x="4267225" y="4407005"/>
                </a:lnTo>
                <a:lnTo>
                  <a:pt x="4260882" y="4407005"/>
                </a:lnTo>
                <a:lnTo>
                  <a:pt x="4260882" y="3809950"/>
                </a:lnTo>
                <a:lnTo>
                  <a:pt x="3664017" y="3809950"/>
                </a:lnTo>
                <a:moveTo>
                  <a:pt x="3054344" y="3809950"/>
                </a:moveTo>
                <a:lnTo>
                  <a:pt x="3054344" y="4407005"/>
                </a:lnTo>
                <a:lnTo>
                  <a:pt x="3651209" y="4407005"/>
                </a:lnTo>
                <a:lnTo>
                  <a:pt x="3651209" y="4413315"/>
                </a:lnTo>
                <a:lnTo>
                  <a:pt x="3657552" y="4413315"/>
                </a:lnTo>
                <a:lnTo>
                  <a:pt x="3657552" y="4407005"/>
                </a:lnTo>
                <a:lnTo>
                  <a:pt x="3651209" y="4407005"/>
                </a:lnTo>
                <a:lnTo>
                  <a:pt x="3651209" y="3809950"/>
                </a:lnTo>
                <a:lnTo>
                  <a:pt x="3054344" y="3809950"/>
                </a:lnTo>
                <a:moveTo>
                  <a:pt x="2444793" y="3809950"/>
                </a:moveTo>
                <a:lnTo>
                  <a:pt x="2444793" y="4407005"/>
                </a:lnTo>
                <a:lnTo>
                  <a:pt x="3041658" y="4407005"/>
                </a:lnTo>
                <a:lnTo>
                  <a:pt x="3041658" y="4413315"/>
                </a:lnTo>
                <a:lnTo>
                  <a:pt x="3048001" y="4413315"/>
                </a:lnTo>
                <a:lnTo>
                  <a:pt x="3048001" y="4407005"/>
                </a:lnTo>
                <a:lnTo>
                  <a:pt x="3041658" y="4407005"/>
                </a:lnTo>
                <a:lnTo>
                  <a:pt x="3041658" y="3809950"/>
                </a:lnTo>
                <a:lnTo>
                  <a:pt x="2444793" y="3809950"/>
                </a:lnTo>
                <a:moveTo>
                  <a:pt x="1225568" y="3809950"/>
                </a:moveTo>
                <a:lnTo>
                  <a:pt x="1225568" y="4407005"/>
                </a:lnTo>
                <a:lnTo>
                  <a:pt x="1822433" y="4407005"/>
                </a:lnTo>
                <a:lnTo>
                  <a:pt x="1822433" y="4413315"/>
                </a:lnTo>
                <a:lnTo>
                  <a:pt x="1828776" y="4413315"/>
                </a:lnTo>
                <a:lnTo>
                  <a:pt x="1828776" y="4407005"/>
                </a:lnTo>
                <a:lnTo>
                  <a:pt x="1822433" y="4407005"/>
                </a:lnTo>
                <a:lnTo>
                  <a:pt x="1822433" y="3809950"/>
                </a:lnTo>
                <a:lnTo>
                  <a:pt x="1225568" y="3809950"/>
                </a:lnTo>
                <a:moveTo>
                  <a:pt x="616017" y="3809950"/>
                </a:moveTo>
                <a:lnTo>
                  <a:pt x="616017" y="4407005"/>
                </a:lnTo>
                <a:lnTo>
                  <a:pt x="1212882" y="4407005"/>
                </a:lnTo>
                <a:lnTo>
                  <a:pt x="1212882" y="4413315"/>
                </a:lnTo>
                <a:lnTo>
                  <a:pt x="1219225" y="4413315"/>
                </a:lnTo>
                <a:lnTo>
                  <a:pt x="1219225" y="4407005"/>
                </a:lnTo>
                <a:lnTo>
                  <a:pt x="1212882" y="4407005"/>
                </a:lnTo>
                <a:lnTo>
                  <a:pt x="1212882" y="3809950"/>
                </a:lnTo>
                <a:lnTo>
                  <a:pt x="616017" y="3809950"/>
                </a:lnTo>
                <a:moveTo>
                  <a:pt x="3651209" y="3802132"/>
                </a:moveTo>
                <a:lnTo>
                  <a:pt x="3651209" y="3803709"/>
                </a:lnTo>
                <a:lnTo>
                  <a:pt x="3657552" y="3803709"/>
                </a:lnTo>
                <a:lnTo>
                  <a:pt x="3657552" y="3802132"/>
                </a:lnTo>
                <a:lnTo>
                  <a:pt x="3651209" y="3802132"/>
                </a:lnTo>
                <a:moveTo>
                  <a:pt x="616017" y="3200413"/>
                </a:moveTo>
                <a:lnTo>
                  <a:pt x="616017" y="3797400"/>
                </a:lnTo>
                <a:lnTo>
                  <a:pt x="1212882" y="3797400"/>
                </a:lnTo>
                <a:lnTo>
                  <a:pt x="1212882" y="3803709"/>
                </a:lnTo>
                <a:lnTo>
                  <a:pt x="1219225" y="3803709"/>
                </a:lnTo>
                <a:lnTo>
                  <a:pt x="1219225" y="3797400"/>
                </a:lnTo>
                <a:lnTo>
                  <a:pt x="1212882" y="3797400"/>
                </a:lnTo>
                <a:lnTo>
                  <a:pt x="1212882" y="3200413"/>
                </a:lnTo>
                <a:lnTo>
                  <a:pt x="616017" y="3200413"/>
                </a:lnTo>
                <a:moveTo>
                  <a:pt x="9150345" y="3200413"/>
                </a:moveTo>
                <a:lnTo>
                  <a:pt x="9150345" y="3797400"/>
                </a:lnTo>
                <a:lnTo>
                  <a:pt x="9747210" y="3797400"/>
                </a:lnTo>
                <a:lnTo>
                  <a:pt x="9747210" y="3803709"/>
                </a:lnTo>
                <a:lnTo>
                  <a:pt x="9753554" y="3803709"/>
                </a:lnTo>
                <a:lnTo>
                  <a:pt x="9753554" y="3800486"/>
                </a:lnTo>
                <a:lnTo>
                  <a:pt x="9753554" y="3797468"/>
                </a:lnTo>
                <a:lnTo>
                  <a:pt x="9747210" y="3797468"/>
                </a:lnTo>
                <a:lnTo>
                  <a:pt x="9747210" y="3200481"/>
                </a:lnTo>
                <a:lnTo>
                  <a:pt x="9150345" y="3200413"/>
                </a:lnTo>
                <a:moveTo>
                  <a:pt x="8540794" y="3200413"/>
                </a:moveTo>
                <a:lnTo>
                  <a:pt x="8540794" y="3797400"/>
                </a:lnTo>
                <a:lnTo>
                  <a:pt x="9137659" y="3797400"/>
                </a:lnTo>
                <a:lnTo>
                  <a:pt x="9137659" y="3803709"/>
                </a:lnTo>
                <a:lnTo>
                  <a:pt x="9144002" y="3803709"/>
                </a:lnTo>
                <a:lnTo>
                  <a:pt x="9144002" y="3797400"/>
                </a:lnTo>
                <a:lnTo>
                  <a:pt x="9137659" y="3797400"/>
                </a:lnTo>
                <a:lnTo>
                  <a:pt x="9137659" y="3200413"/>
                </a:lnTo>
                <a:lnTo>
                  <a:pt x="8540794" y="3200413"/>
                </a:lnTo>
                <a:moveTo>
                  <a:pt x="7931121" y="3200413"/>
                </a:moveTo>
                <a:lnTo>
                  <a:pt x="7931121" y="3797400"/>
                </a:lnTo>
                <a:lnTo>
                  <a:pt x="8527986" y="3797400"/>
                </a:lnTo>
                <a:lnTo>
                  <a:pt x="8527986" y="3803709"/>
                </a:lnTo>
                <a:lnTo>
                  <a:pt x="8534329" y="3803709"/>
                </a:lnTo>
                <a:lnTo>
                  <a:pt x="8534329" y="3797400"/>
                </a:lnTo>
                <a:lnTo>
                  <a:pt x="8527986" y="3797400"/>
                </a:lnTo>
                <a:lnTo>
                  <a:pt x="8527986" y="3200413"/>
                </a:lnTo>
                <a:lnTo>
                  <a:pt x="7931121" y="3200413"/>
                </a:lnTo>
                <a:moveTo>
                  <a:pt x="7321569" y="3200413"/>
                </a:moveTo>
                <a:lnTo>
                  <a:pt x="7321569" y="3797400"/>
                </a:lnTo>
                <a:lnTo>
                  <a:pt x="7918434" y="3797400"/>
                </a:lnTo>
                <a:lnTo>
                  <a:pt x="7918434" y="3803709"/>
                </a:lnTo>
                <a:lnTo>
                  <a:pt x="7924778" y="3803709"/>
                </a:lnTo>
                <a:lnTo>
                  <a:pt x="7924778" y="3797400"/>
                </a:lnTo>
                <a:lnTo>
                  <a:pt x="7918434" y="3797400"/>
                </a:lnTo>
                <a:lnTo>
                  <a:pt x="7918434" y="3200413"/>
                </a:lnTo>
                <a:lnTo>
                  <a:pt x="7321569" y="3200413"/>
                </a:lnTo>
                <a:moveTo>
                  <a:pt x="6102345" y="3200413"/>
                </a:moveTo>
                <a:lnTo>
                  <a:pt x="6102345" y="3797400"/>
                </a:lnTo>
                <a:lnTo>
                  <a:pt x="6699210" y="3797400"/>
                </a:lnTo>
                <a:lnTo>
                  <a:pt x="6699210" y="3803709"/>
                </a:lnTo>
                <a:lnTo>
                  <a:pt x="6705553" y="3803709"/>
                </a:lnTo>
                <a:lnTo>
                  <a:pt x="6705553" y="3802132"/>
                </a:lnTo>
                <a:lnTo>
                  <a:pt x="6705553" y="3797400"/>
                </a:lnTo>
                <a:lnTo>
                  <a:pt x="6699210" y="3797400"/>
                </a:lnTo>
                <a:lnTo>
                  <a:pt x="6699210" y="3200413"/>
                </a:lnTo>
                <a:lnTo>
                  <a:pt x="6102345" y="3200413"/>
                </a:lnTo>
                <a:moveTo>
                  <a:pt x="5492793" y="3200413"/>
                </a:moveTo>
                <a:lnTo>
                  <a:pt x="5492793" y="3797400"/>
                </a:lnTo>
                <a:lnTo>
                  <a:pt x="6089658" y="3797400"/>
                </a:lnTo>
                <a:lnTo>
                  <a:pt x="6089658" y="3803709"/>
                </a:lnTo>
                <a:lnTo>
                  <a:pt x="6096001" y="3803709"/>
                </a:lnTo>
                <a:lnTo>
                  <a:pt x="6096001" y="3797400"/>
                </a:lnTo>
                <a:lnTo>
                  <a:pt x="6089658" y="3797400"/>
                </a:lnTo>
                <a:lnTo>
                  <a:pt x="6089658" y="3200413"/>
                </a:lnTo>
                <a:lnTo>
                  <a:pt x="5492793" y="3200413"/>
                </a:lnTo>
                <a:moveTo>
                  <a:pt x="4883120" y="3200413"/>
                </a:moveTo>
                <a:lnTo>
                  <a:pt x="4883120" y="3797400"/>
                </a:lnTo>
                <a:lnTo>
                  <a:pt x="5479985" y="3797400"/>
                </a:lnTo>
                <a:lnTo>
                  <a:pt x="5479985" y="3803709"/>
                </a:lnTo>
                <a:lnTo>
                  <a:pt x="5486328" y="3803709"/>
                </a:lnTo>
                <a:lnTo>
                  <a:pt x="5486328" y="3797400"/>
                </a:lnTo>
                <a:lnTo>
                  <a:pt x="5479985" y="3797400"/>
                </a:lnTo>
                <a:lnTo>
                  <a:pt x="5479985" y="3200413"/>
                </a:lnTo>
                <a:lnTo>
                  <a:pt x="4883120" y="3200413"/>
                </a:lnTo>
                <a:moveTo>
                  <a:pt x="4273569" y="3200413"/>
                </a:moveTo>
                <a:lnTo>
                  <a:pt x="4273569" y="3797400"/>
                </a:lnTo>
                <a:lnTo>
                  <a:pt x="4870434" y="3797400"/>
                </a:lnTo>
                <a:lnTo>
                  <a:pt x="4870434" y="3803709"/>
                </a:lnTo>
                <a:lnTo>
                  <a:pt x="4876777" y="3803709"/>
                </a:lnTo>
                <a:lnTo>
                  <a:pt x="4876777" y="3797400"/>
                </a:lnTo>
                <a:lnTo>
                  <a:pt x="4870434" y="3797400"/>
                </a:lnTo>
                <a:lnTo>
                  <a:pt x="4870434" y="3200413"/>
                </a:lnTo>
                <a:lnTo>
                  <a:pt x="4273569" y="3200413"/>
                </a:lnTo>
                <a:moveTo>
                  <a:pt x="3664017" y="3200413"/>
                </a:moveTo>
                <a:lnTo>
                  <a:pt x="3664017" y="3797400"/>
                </a:lnTo>
                <a:lnTo>
                  <a:pt x="4260882" y="3797400"/>
                </a:lnTo>
                <a:lnTo>
                  <a:pt x="4260882" y="3803709"/>
                </a:lnTo>
                <a:lnTo>
                  <a:pt x="4267225" y="3803709"/>
                </a:lnTo>
                <a:lnTo>
                  <a:pt x="4267225" y="3797400"/>
                </a:lnTo>
                <a:lnTo>
                  <a:pt x="4260882" y="3797400"/>
                </a:lnTo>
                <a:lnTo>
                  <a:pt x="4260882" y="3200413"/>
                </a:lnTo>
                <a:lnTo>
                  <a:pt x="3664017" y="3200413"/>
                </a:lnTo>
                <a:moveTo>
                  <a:pt x="2444793" y="3200413"/>
                </a:moveTo>
                <a:lnTo>
                  <a:pt x="2444793" y="3797400"/>
                </a:lnTo>
                <a:lnTo>
                  <a:pt x="3041658" y="3797400"/>
                </a:lnTo>
                <a:lnTo>
                  <a:pt x="3041658" y="3803709"/>
                </a:lnTo>
                <a:lnTo>
                  <a:pt x="3048001" y="3803709"/>
                </a:lnTo>
                <a:lnTo>
                  <a:pt x="3048001" y="3797400"/>
                </a:lnTo>
                <a:lnTo>
                  <a:pt x="3041658" y="3797400"/>
                </a:lnTo>
                <a:lnTo>
                  <a:pt x="3041658" y="3200413"/>
                </a:lnTo>
                <a:lnTo>
                  <a:pt x="2444793" y="3200413"/>
                </a:lnTo>
                <a:moveTo>
                  <a:pt x="1835119" y="3200413"/>
                </a:moveTo>
                <a:lnTo>
                  <a:pt x="1835119" y="3797400"/>
                </a:lnTo>
                <a:lnTo>
                  <a:pt x="2431984" y="3797400"/>
                </a:lnTo>
                <a:lnTo>
                  <a:pt x="2431984" y="3800417"/>
                </a:lnTo>
                <a:lnTo>
                  <a:pt x="2438327" y="3800417"/>
                </a:lnTo>
                <a:lnTo>
                  <a:pt x="2438327" y="3803640"/>
                </a:lnTo>
                <a:lnTo>
                  <a:pt x="2438327" y="3803640"/>
                </a:lnTo>
                <a:lnTo>
                  <a:pt x="2438327" y="3797331"/>
                </a:lnTo>
                <a:lnTo>
                  <a:pt x="2431984" y="3797331"/>
                </a:lnTo>
                <a:lnTo>
                  <a:pt x="2431984" y="3200344"/>
                </a:lnTo>
                <a:lnTo>
                  <a:pt x="1835119" y="3200344"/>
                </a:lnTo>
                <a:lnTo>
                  <a:pt x="1835119" y="3200413"/>
                </a:lnTo>
                <a:moveTo>
                  <a:pt x="1225568" y="3200413"/>
                </a:moveTo>
                <a:lnTo>
                  <a:pt x="1225568" y="3200413"/>
                </a:lnTo>
                <a:lnTo>
                  <a:pt x="1225568" y="3200413"/>
                </a:lnTo>
                <a:lnTo>
                  <a:pt x="1225568" y="3797400"/>
                </a:lnTo>
                <a:lnTo>
                  <a:pt x="1822433" y="3797400"/>
                </a:lnTo>
                <a:lnTo>
                  <a:pt x="1822433" y="3803709"/>
                </a:lnTo>
                <a:lnTo>
                  <a:pt x="1828776" y="3803709"/>
                </a:lnTo>
                <a:lnTo>
                  <a:pt x="1828776" y="3800486"/>
                </a:lnTo>
                <a:lnTo>
                  <a:pt x="1828776" y="3800486"/>
                </a:lnTo>
                <a:lnTo>
                  <a:pt x="1828776" y="3797468"/>
                </a:lnTo>
                <a:lnTo>
                  <a:pt x="1822433" y="3797468"/>
                </a:lnTo>
                <a:lnTo>
                  <a:pt x="1822433" y="3200481"/>
                </a:lnTo>
                <a:lnTo>
                  <a:pt x="1225568" y="3200413"/>
                </a:lnTo>
                <a:moveTo>
                  <a:pt x="11588795" y="3200413"/>
                </a:moveTo>
                <a:lnTo>
                  <a:pt x="11588795" y="3797400"/>
                </a:lnTo>
                <a:lnTo>
                  <a:pt x="12185660" y="3797400"/>
                </a:lnTo>
                <a:lnTo>
                  <a:pt x="12185660" y="3803709"/>
                </a:lnTo>
                <a:lnTo>
                  <a:pt x="12192003" y="3803709"/>
                </a:lnTo>
                <a:lnTo>
                  <a:pt x="12192003" y="3797400"/>
                </a:lnTo>
                <a:lnTo>
                  <a:pt x="12185660" y="3797400"/>
                </a:lnTo>
                <a:lnTo>
                  <a:pt x="12185660" y="3200413"/>
                </a:lnTo>
                <a:lnTo>
                  <a:pt x="11588795" y="3200413"/>
                </a:lnTo>
                <a:moveTo>
                  <a:pt x="10979121" y="3200413"/>
                </a:moveTo>
                <a:lnTo>
                  <a:pt x="10979121" y="3797400"/>
                </a:lnTo>
                <a:lnTo>
                  <a:pt x="11575986" y="3797400"/>
                </a:lnTo>
                <a:lnTo>
                  <a:pt x="11575986" y="3803709"/>
                </a:lnTo>
                <a:lnTo>
                  <a:pt x="11582330" y="3803709"/>
                </a:lnTo>
                <a:lnTo>
                  <a:pt x="11582330" y="3797400"/>
                </a:lnTo>
                <a:lnTo>
                  <a:pt x="11575986" y="3797400"/>
                </a:lnTo>
                <a:lnTo>
                  <a:pt x="11575986" y="3200413"/>
                </a:lnTo>
                <a:lnTo>
                  <a:pt x="10979121" y="3200413"/>
                </a:lnTo>
                <a:moveTo>
                  <a:pt x="10369570" y="3200413"/>
                </a:moveTo>
                <a:lnTo>
                  <a:pt x="10369570" y="3797400"/>
                </a:lnTo>
                <a:lnTo>
                  <a:pt x="10966435" y="3797400"/>
                </a:lnTo>
                <a:lnTo>
                  <a:pt x="10966435" y="3803709"/>
                </a:lnTo>
                <a:lnTo>
                  <a:pt x="10972778" y="3803709"/>
                </a:lnTo>
                <a:lnTo>
                  <a:pt x="10972778" y="3797400"/>
                </a:lnTo>
                <a:lnTo>
                  <a:pt x="10966435" y="3797400"/>
                </a:lnTo>
                <a:lnTo>
                  <a:pt x="10966435" y="3200413"/>
                </a:lnTo>
                <a:lnTo>
                  <a:pt x="10369570" y="3200413"/>
                </a:lnTo>
                <a:moveTo>
                  <a:pt x="9759897" y="3200413"/>
                </a:moveTo>
                <a:lnTo>
                  <a:pt x="9759897" y="3200413"/>
                </a:lnTo>
                <a:lnTo>
                  <a:pt x="9759897" y="3797400"/>
                </a:lnTo>
                <a:lnTo>
                  <a:pt x="10356762" y="3797400"/>
                </a:lnTo>
                <a:lnTo>
                  <a:pt x="10356762" y="3800417"/>
                </a:lnTo>
                <a:lnTo>
                  <a:pt x="10363105" y="3800417"/>
                </a:lnTo>
                <a:lnTo>
                  <a:pt x="10363105" y="3797400"/>
                </a:lnTo>
                <a:lnTo>
                  <a:pt x="10356762" y="3797400"/>
                </a:lnTo>
                <a:lnTo>
                  <a:pt x="10356762" y="3200413"/>
                </a:lnTo>
                <a:lnTo>
                  <a:pt x="9759897" y="3200413"/>
                </a:lnTo>
                <a:moveTo>
                  <a:pt x="11575986" y="3192526"/>
                </a:moveTo>
                <a:lnTo>
                  <a:pt x="11575986" y="3193966"/>
                </a:lnTo>
                <a:lnTo>
                  <a:pt x="11582330" y="3193966"/>
                </a:lnTo>
                <a:lnTo>
                  <a:pt x="11582330" y="3192526"/>
                </a:lnTo>
                <a:lnTo>
                  <a:pt x="11575986" y="3192526"/>
                </a:lnTo>
                <a:moveTo>
                  <a:pt x="4273569" y="2590807"/>
                </a:moveTo>
                <a:lnTo>
                  <a:pt x="4273569" y="3187657"/>
                </a:lnTo>
                <a:lnTo>
                  <a:pt x="4870434" y="3187657"/>
                </a:lnTo>
                <a:lnTo>
                  <a:pt x="4870434" y="3194035"/>
                </a:lnTo>
                <a:lnTo>
                  <a:pt x="4876777" y="3194035"/>
                </a:lnTo>
                <a:lnTo>
                  <a:pt x="4876777" y="3192595"/>
                </a:lnTo>
                <a:lnTo>
                  <a:pt x="4876777" y="3187657"/>
                </a:lnTo>
                <a:lnTo>
                  <a:pt x="4870434" y="3187657"/>
                </a:lnTo>
                <a:lnTo>
                  <a:pt x="4870434" y="2590807"/>
                </a:lnTo>
                <a:lnTo>
                  <a:pt x="4273569" y="2590807"/>
                </a:lnTo>
                <a:moveTo>
                  <a:pt x="3664017" y="2590807"/>
                </a:moveTo>
                <a:lnTo>
                  <a:pt x="3664017" y="3187657"/>
                </a:lnTo>
                <a:lnTo>
                  <a:pt x="4260882" y="3187657"/>
                </a:lnTo>
                <a:lnTo>
                  <a:pt x="4260882" y="3194035"/>
                </a:lnTo>
                <a:lnTo>
                  <a:pt x="4267225" y="3194035"/>
                </a:lnTo>
                <a:lnTo>
                  <a:pt x="4267225" y="3187657"/>
                </a:lnTo>
                <a:lnTo>
                  <a:pt x="4260882" y="3187657"/>
                </a:lnTo>
                <a:lnTo>
                  <a:pt x="4260882" y="2590807"/>
                </a:lnTo>
                <a:lnTo>
                  <a:pt x="3664017" y="2590807"/>
                </a:lnTo>
                <a:moveTo>
                  <a:pt x="3054344" y="2590807"/>
                </a:moveTo>
                <a:lnTo>
                  <a:pt x="3054344" y="3187657"/>
                </a:lnTo>
                <a:lnTo>
                  <a:pt x="3651209" y="3187657"/>
                </a:lnTo>
                <a:lnTo>
                  <a:pt x="3651209" y="3190880"/>
                </a:lnTo>
                <a:lnTo>
                  <a:pt x="3657552" y="3190880"/>
                </a:lnTo>
                <a:lnTo>
                  <a:pt x="3657552" y="3194035"/>
                </a:lnTo>
                <a:lnTo>
                  <a:pt x="3657552" y="3194035"/>
                </a:lnTo>
                <a:lnTo>
                  <a:pt x="3657552" y="3187657"/>
                </a:lnTo>
                <a:lnTo>
                  <a:pt x="3651209" y="3187657"/>
                </a:lnTo>
                <a:lnTo>
                  <a:pt x="3651209" y="2590807"/>
                </a:lnTo>
                <a:lnTo>
                  <a:pt x="3054344" y="2590807"/>
                </a:lnTo>
                <a:moveTo>
                  <a:pt x="2444793" y="2590807"/>
                </a:moveTo>
                <a:lnTo>
                  <a:pt x="2444793" y="3187657"/>
                </a:lnTo>
                <a:lnTo>
                  <a:pt x="3041658" y="3187657"/>
                </a:lnTo>
                <a:lnTo>
                  <a:pt x="3041658" y="3194035"/>
                </a:lnTo>
                <a:lnTo>
                  <a:pt x="3048001" y="3194035"/>
                </a:lnTo>
                <a:lnTo>
                  <a:pt x="3048001" y="3190880"/>
                </a:lnTo>
                <a:lnTo>
                  <a:pt x="3048001" y="3190880"/>
                </a:lnTo>
                <a:lnTo>
                  <a:pt x="3048001" y="3187657"/>
                </a:lnTo>
                <a:lnTo>
                  <a:pt x="3041658" y="3187657"/>
                </a:lnTo>
                <a:lnTo>
                  <a:pt x="3041658" y="2590807"/>
                </a:lnTo>
                <a:lnTo>
                  <a:pt x="2444793" y="2590807"/>
                </a:lnTo>
                <a:moveTo>
                  <a:pt x="1835119" y="2590807"/>
                </a:moveTo>
                <a:lnTo>
                  <a:pt x="1835119" y="3187657"/>
                </a:lnTo>
                <a:lnTo>
                  <a:pt x="2431984" y="3187657"/>
                </a:lnTo>
                <a:lnTo>
                  <a:pt x="2431984" y="3194035"/>
                </a:lnTo>
                <a:lnTo>
                  <a:pt x="2438327" y="3194035"/>
                </a:lnTo>
                <a:lnTo>
                  <a:pt x="2438327" y="3187657"/>
                </a:lnTo>
                <a:lnTo>
                  <a:pt x="2431984" y="3187657"/>
                </a:lnTo>
                <a:lnTo>
                  <a:pt x="2431984" y="2590807"/>
                </a:lnTo>
                <a:lnTo>
                  <a:pt x="1835119" y="2590807"/>
                </a:lnTo>
                <a:moveTo>
                  <a:pt x="1225568" y="2590807"/>
                </a:moveTo>
                <a:lnTo>
                  <a:pt x="1225568" y="3187657"/>
                </a:lnTo>
                <a:lnTo>
                  <a:pt x="1822433" y="3187657"/>
                </a:lnTo>
                <a:lnTo>
                  <a:pt x="1822433" y="3194035"/>
                </a:lnTo>
                <a:lnTo>
                  <a:pt x="1828776" y="3194035"/>
                </a:lnTo>
                <a:lnTo>
                  <a:pt x="1828776" y="3187657"/>
                </a:lnTo>
                <a:lnTo>
                  <a:pt x="1822433" y="3187657"/>
                </a:lnTo>
                <a:lnTo>
                  <a:pt x="1822433" y="2590807"/>
                </a:lnTo>
                <a:lnTo>
                  <a:pt x="1225568" y="2590807"/>
                </a:lnTo>
                <a:moveTo>
                  <a:pt x="616017" y="2590807"/>
                </a:moveTo>
                <a:lnTo>
                  <a:pt x="616017" y="2590807"/>
                </a:lnTo>
                <a:lnTo>
                  <a:pt x="616017" y="2590807"/>
                </a:lnTo>
                <a:lnTo>
                  <a:pt x="616017" y="3187657"/>
                </a:lnTo>
                <a:lnTo>
                  <a:pt x="1212882" y="3187657"/>
                </a:lnTo>
                <a:lnTo>
                  <a:pt x="1212882" y="3194035"/>
                </a:lnTo>
                <a:lnTo>
                  <a:pt x="1219225" y="3194035"/>
                </a:lnTo>
                <a:lnTo>
                  <a:pt x="1219225" y="3187657"/>
                </a:lnTo>
                <a:lnTo>
                  <a:pt x="1212882" y="3187657"/>
                </a:lnTo>
                <a:lnTo>
                  <a:pt x="1212882" y="2590807"/>
                </a:lnTo>
                <a:lnTo>
                  <a:pt x="616017" y="2590807"/>
                </a:lnTo>
                <a:moveTo>
                  <a:pt x="10369570" y="2590807"/>
                </a:moveTo>
                <a:lnTo>
                  <a:pt x="10369570" y="3187657"/>
                </a:lnTo>
                <a:lnTo>
                  <a:pt x="10966435" y="3187657"/>
                </a:lnTo>
                <a:lnTo>
                  <a:pt x="10966435" y="3194035"/>
                </a:lnTo>
                <a:lnTo>
                  <a:pt x="10972778" y="3194035"/>
                </a:lnTo>
                <a:lnTo>
                  <a:pt x="10972778" y="3192595"/>
                </a:lnTo>
                <a:lnTo>
                  <a:pt x="10972778" y="3187657"/>
                </a:lnTo>
                <a:lnTo>
                  <a:pt x="10966435" y="3187657"/>
                </a:lnTo>
                <a:lnTo>
                  <a:pt x="10966435" y="2590807"/>
                </a:lnTo>
                <a:lnTo>
                  <a:pt x="10369570" y="2590807"/>
                </a:lnTo>
                <a:moveTo>
                  <a:pt x="9759897" y="2590807"/>
                </a:moveTo>
                <a:lnTo>
                  <a:pt x="9759897" y="3187657"/>
                </a:lnTo>
                <a:lnTo>
                  <a:pt x="10356762" y="3187657"/>
                </a:lnTo>
                <a:lnTo>
                  <a:pt x="10356762" y="3194035"/>
                </a:lnTo>
                <a:lnTo>
                  <a:pt x="10363105" y="3194035"/>
                </a:lnTo>
                <a:lnTo>
                  <a:pt x="10363105" y="3187657"/>
                </a:lnTo>
                <a:lnTo>
                  <a:pt x="10356762" y="3187657"/>
                </a:lnTo>
                <a:lnTo>
                  <a:pt x="10356762" y="2590807"/>
                </a:lnTo>
                <a:lnTo>
                  <a:pt x="9759897" y="2590807"/>
                </a:lnTo>
                <a:moveTo>
                  <a:pt x="9150345" y="2590807"/>
                </a:moveTo>
                <a:lnTo>
                  <a:pt x="9150345" y="3187657"/>
                </a:lnTo>
                <a:lnTo>
                  <a:pt x="9747210" y="3187657"/>
                </a:lnTo>
                <a:lnTo>
                  <a:pt x="9747210" y="3194035"/>
                </a:lnTo>
                <a:lnTo>
                  <a:pt x="9753554" y="3194035"/>
                </a:lnTo>
                <a:lnTo>
                  <a:pt x="9753554" y="3187657"/>
                </a:lnTo>
                <a:lnTo>
                  <a:pt x="9747210" y="3187657"/>
                </a:lnTo>
                <a:lnTo>
                  <a:pt x="9747210" y="2590807"/>
                </a:lnTo>
                <a:lnTo>
                  <a:pt x="9150345" y="2590807"/>
                </a:lnTo>
                <a:moveTo>
                  <a:pt x="8540794" y="2590807"/>
                </a:moveTo>
                <a:lnTo>
                  <a:pt x="8540794" y="3187657"/>
                </a:lnTo>
                <a:lnTo>
                  <a:pt x="9137659" y="3187657"/>
                </a:lnTo>
                <a:lnTo>
                  <a:pt x="9137659" y="3194035"/>
                </a:lnTo>
                <a:lnTo>
                  <a:pt x="9144002" y="3194035"/>
                </a:lnTo>
                <a:lnTo>
                  <a:pt x="9144002" y="3187657"/>
                </a:lnTo>
                <a:lnTo>
                  <a:pt x="9137659" y="3187657"/>
                </a:lnTo>
                <a:lnTo>
                  <a:pt x="9137659" y="2590807"/>
                </a:lnTo>
                <a:lnTo>
                  <a:pt x="8540794" y="2590807"/>
                </a:lnTo>
                <a:moveTo>
                  <a:pt x="7931121" y="2590807"/>
                </a:moveTo>
                <a:lnTo>
                  <a:pt x="7931121" y="3187657"/>
                </a:lnTo>
                <a:lnTo>
                  <a:pt x="8527986" y="3187657"/>
                </a:lnTo>
                <a:lnTo>
                  <a:pt x="8527986" y="3194035"/>
                </a:lnTo>
                <a:lnTo>
                  <a:pt x="8534329" y="3194035"/>
                </a:lnTo>
                <a:lnTo>
                  <a:pt x="8534329" y="3187657"/>
                </a:lnTo>
                <a:lnTo>
                  <a:pt x="8527986" y="3187657"/>
                </a:lnTo>
                <a:lnTo>
                  <a:pt x="8527986" y="2590807"/>
                </a:lnTo>
                <a:lnTo>
                  <a:pt x="7931121" y="2590807"/>
                </a:lnTo>
                <a:moveTo>
                  <a:pt x="7321569" y="2590807"/>
                </a:moveTo>
                <a:lnTo>
                  <a:pt x="7321569" y="3187657"/>
                </a:lnTo>
                <a:lnTo>
                  <a:pt x="7918434" y="3187657"/>
                </a:lnTo>
                <a:lnTo>
                  <a:pt x="7918434" y="3194035"/>
                </a:lnTo>
                <a:lnTo>
                  <a:pt x="7924778" y="3194035"/>
                </a:lnTo>
                <a:lnTo>
                  <a:pt x="7924778" y="3187657"/>
                </a:lnTo>
                <a:lnTo>
                  <a:pt x="7918434" y="3187657"/>
                </a:lnTo>
                <a:lnTo>
                  <a:pt x="7918434" y="2590807"/>
                </a:lnTo>
                <a:lnTo>
                  <a:pt x="7321569" y="2590807"/>
                </a:lnTo>
                <a:moveTo>
                  <a:pt x="6711896" y="2590807"/>
                </a:moveTo>
                <a:lnTo>
                  <a:pt x="6711896" y="3187657"/>
                </a:lnTo>
                <a:lnTo>
                  <a:pt x="7308761" y="3187657"/>
                </a:lnTo>
                <a:lnTo>
                  <a:pt x="7308761" y="3190880"/>
                </a:lnTo>
                <a:lnTo>
                  <a:pt x="7315104" y="3190880"/>
                </a:lnTo>
                <a:lnTo>
                  <a:pt x="7315104" y="3187657"/>
                </a:lnTo>
                <a:lnTo>
                  <a:pt x="7308761" y="3187657"/>
                </a:lnTo>
                <a:lnTo>
                  <a:pt x="7308761" y="2590807"/>
                </a:lnTo>
                <a:lnTo>
                  <a:pt x="6711896" y="2590807"/>
                </a:lnTo>
                <a:moveTo>
                  <a:pt x="6102345" y="2590807"/>
                </a:moveTo>
                <a:lnTo>
                  <a:pt x="6102345" y="3187657"/>
                </a:lnTo>
                <a:lnTo>
                  <a:pt x="6699210" y="3187657"/>
                </a:lnTo>
                <a:lnTo>
                  <a:pt x="6699210" y="3194035"/>
                </a:lnTo>
                <a:lnTo>
                  <a:pt x="6705553" y="3194035"/>
                </a:lnTo>
                <a:lnTo>
                  <a:pt x="6705553" y="3190880"/>
                </a:lnTo>
                <a:lnTo>
                  <a:pt x="6705553" y="3187657"/>
                </a:lnTo>
                <a:lnTo>
                  <a:pt x="6699210" y="3187657"/>
                </a:lnTo>
                <a:lnTo>
                  <a:pt x="6699210" y="2590807"/>
                </a:lnTo>
                <a:lnTo>
                  <a:pt x="6102345" y="2590807"/>
                </a:lnTo>
                <a:moveTo>
                  <a:pt x="5492793" y="2590807"/>
                </a:moveTo>
                <a:lnTo>
                  <a:pt x="5492793" y="3187657"/>
                </a:lnTo>
                <a:lnTo>
                  <a:pt x="6089658" y="3187657"/>
                </a:lnTo>
                <a:lnTo>
                  <a:pt x="6089658" y="3194035"/>
                </a:lnTo>
                <a:lnTo>
                  <a:pt x="6096001" y="3194035"/>
                </a:lnTo>
                <a:lnTo>
                  <a:pt x="6096001" y="3187657"/>
                </a:lnTo>
                <a:lnTo>
                  <a:pt x="6089658" y="3187657"/>
                </a:lnTo>
                <a:lnTo>
                  <a:pt x="6089658" y="2590807"/>
                </a:lnTo>
                <a:lnTo>
                  <a:pt x="5492793" y="2590807"/>
                </a:lnTo>
                <a:moveTo>
                  <a:pt x="11588795" y="2590807"/>
                </a:moveTo>
                <a:lnTo>
                  <a:pt x="11588795" y="3187657"/>
                </a:lnTo>
                <a:lnTo>
                  <a:pt x="12185660" y="3187657"/>
                </a:lnTo>
                <a:lnTo>
                  <a:pt x="12185660" y="3194035"/>
                </a:lnTo>
                <a:lnTo>
                  <a:pt x="12192003" y="3194035"/>
                </a:lnTo>
                <a:lnTo>
                  <a:pt x="12192003" y="3187657"/>
                </a:lnTo>
                <a:lnTo>
                  <a:pt x="12185660" y="3187657"/>
                </a:lnTo>
                <a:lnTo>
                  <a:pt x="12185660" y="2590807"/>
                </a:lnTo>
                <a:lnTo>
                  <a:pt x="11588795" y="2590807"/>
                </a:lnTo>
                <a:moveTo>
                  <a:pt x="616017" y="1981201"/>
                </a:moveTo>
                <a:lnTo>
                  <a:pt x="616017" y="2578257"/>
                </a:lnTo>
                <a:lnTo>
                  <a:pt x="1212882" y="2578257"/>
                </a:lnTo>
                <a:lnTo>
                  <a:pt x="1212882" y="2581274"/>
                </a:lnTo>
                <a:lnTo>
                  <a:pt x="1219225" y="2581274"/>
                </a:lnTo>
                <a:lnTo>
                  <a:pt x="1219225" y="2578257"/>
                </a:lnTo>
                <a:lnTo>
                  <a:pt x="1212882" y="2578257"/>
                </a:lnTo>
                <a:lnTo>
                  <a:pt x="1212882" y="1981201"/>
                </a:lnTo>
                <a:lnTo>
                  <a:pt x="616017" y="1981201"/>
                </a:lnTo>
                <a:moveTo>
                  <a:pt x="1835119" y="1981201"/>
                </a:moveTo>
                <a:lnTo>
                  <a:pt x="1835119" y="2578257"/>
                </a:lnTo>
                <a:lnTo>
                  <a:pt x="2431984" y="2578257"/>
                </a:lnTo>
                <a:lnTo>
                  <a:pt x="2431984" y="2581274"/>
                </a:lnTo>
                <a:lnTo>
                  <a:pt x="2438327" y="2581274"/>
                </a:lnTo>
                <a:lnTo>
                  <a:pt x="2438327" y="2578257"/>
                </a:lnTo>
                <a:lnTo>
                  <a:pt x="2431984" y="2578257"/>
                </a:lnTo>
                <a:lnTo>
                  <a:pt x="2431984" y="1981201"/>
                </a:lnTo>
                <a:lnTo>
                  <a:pt x="1835119" y="1981201"/>
                </a:lnTo>
                <a:moveTo>
                  <a:pt x="3664017" y="1981201"/>
                </a:moveTo>
                <a:lnTo>
                  <a:pt x="3664017" y="2575102"/>
                </a:lnTo>
                <a:lnTo>
                  <a:pt x="4260882" y="2575102"/>
                </a:lnTo>
                <a:lnTo>
                  <a:pt x="4260882" y="2581274"/>
                </a:lnTo>
                <a:lnTo>
                  <a:pt x="4267225" y="2581274"/>
                </a:lnTo>
                <a:lnTo>
                  <a:pt x="4267225" y="2575102"/>
                </a:lnTo>
                <a:lnTo>
                  <a:pt x="4260882" y="2575102"/>
                </a:lnTo>
                <a:lnTo>
                  <a:pt x="4260882" y="1981201"/>
                </a:lnTo>
                <a:lnTo>
                  <a:pt x="3664017" y="1981201"/>
                </a:lnTo>
                <a:moveTo>
                  <a:pt x="3054344" y="1981201"/>
                </a:moveTo>
                <a:lnTo>
                  <a:pt x="3054344" y="2578257"/>
                </a:lnTo>
                <a:lnTo>
                  <a:pt x="3651209" y="2578257"/>
                </a:lnTo>
                <a:lnTo>
                  <a:pt x="3651209" y="2581274"/>
                </a:lnTo>
                <a:lnTo>
                  <a:pt x="3657552" y="2581274"/>
                </a:lnTo>
                <a:lnTo>
                  <a:pt x="3657552" y="2578257"/>
                </a:lnTo>
                <a:lnTo>
                  <a:pt x="3651209" y="2578257"/>
                </a:lnTo>
                <a:lnTo>
                  <a:pt x="3651209" y="1981201"/>
                </a:lnTo>
                <a:lnTo>
                  <a:pt x="3054344" y="1981201"/>
                </a:lnTo>
                <a:moveTo>
                  <a:pt x="2444793" y="1981201"/>
                </a:moveTo>
                <a:lnTo>
                  <a:pt x="2444793" y="1981201"/>
                </a:lnTo>
                <a:lnTo>
                  <a:pt x="2444793" y="1981201"/>
                </a:lnTo>
                <a:lnTo>
                  <a:pt x="2444793" y="2578257"/>
                </a:lnTo>
                <a:lnTo>
                  <a:pt x="3041658" y="2578257"/>
                </a:lnTo>
                <a:lnTo>
                  <a:pt x="3041658" y="2581274"/>
                </a:lnTo>
                <a:lnTo>
                  <a:pt x="3048001" y="2581274"/>
                </a:lnTo>
                <a:lnTo>
                  <a:pt x="3048001" y="2578257"/>
                </a:lnTo>
                <a:lnTo>
                  <a:pt x="3041658" y="2578257"/>
                </a:lnTo>
                <a:lnTo>
                  <a:pt x="3041658" y="1981201"/>
                </a:lnTo>
                <a:lnTo>
                  <a:pt x="2444793" y="1981201"/>
                </a:lnTo>
                <a:moveTo>
                  <a:pt x="4273569" y="1981201"/>
                </a:moveTo>
                <a:lnTo>
                  <a:pt x="4273569" y="1981201"/>
                </a:lnTo>
                <a:lnTo>
                  <a:pt x="4273569" y="1981201"/>
                </a:lnTo>
                <a:lnTo>
                  <a:pt x="4273569" y="2575102"/>
                </a:lnTo>
                <a:lnTo>
                  <a:pt x="4870434" y="2575102"/>
                </a:lnTo>
                <a:lnTo>
                  <a:pt x="4870434" y="2581274"/>
                </a:lnTo>
                <a:lnTo>
                  <a:pt x="4876777" y="2581274"/>
                </a:lnTo>
                <a:lnTo>
                  <a:pt x="4876777" y="2575102"/>
                </a:lnTo>
                <a:lnTo>
                  <a:pt x="4870434" y="2575102"/>
                </a:lnTo>
                <a:lnTo>
                  <a:pt x="4870434" y="1981201"/>
                </a:lnTo>
                <a:lnTo>
                  <a:pt x="4273569" y="1981201"/>
                </a:lnTo>
                <a:moveTo>
                  <a:pt x="5492793" y="1981201"/>
                </a:moveTo>
                <a:lnTo>
                  <a:pt x="5492793" y="2575102"/>
                </a:lnTo>
                <a:lnTo>
                  <a:pt x="6089658" y="2575102"/>
                </a:lnTo>
                <a:lnTo>
                  <a:pt x="6089658" y="2581274"/>
                </a:lnTo>
                <a:lnTo>
                  <a:pt x="6096001" y="2581274"/>
                </a:lnTo>
                <a:lnTo>
                  <a:pt x="6096001" y="2575102"/>
                </a:lnTo>
                <a:lnTo>
                  <a:pt x="6089658" y="2575102"/>
                </a:lnTo>
                <a:lnTo>
                  <a:pt x="6089658" y="1981201"/>
                </a:lnTo>
                <a:lnTo>
                  <a:pt x="5492793" y="1981201"/>
                </a:lnTo>
                <a:moveTo>
                  <a:pt x="4883120" y="1981201"/>
                </a:moveTo>
                <a:lnTo>
                  <a:pt x="4883120" y="1981201"/>
                </a:lnTo>
                <a:lnTo>
                  <a:pt x="4883120" y="2575102"/>
                </a:lnTo>
                <a:lnTo>
                  <a:pt x="5479985" y="2575102"/>
                </a:lnTo>
                <a:lnTo>
                  <a:pt x="5479985" y="2581274"/>
                </a:lnTo>
                <a:lnTo>
                  <a:pt x="5486328" y="2581274"/>
                </a:lnTo>
                <a:lnTo>
                  <a:pt x="5486328" y="2581274"/>
                </a:lnTo>
                <a:lnTo>
                  <a:pt x="5486328" y="2575102"/>
                </a:lnTo>
                <a:lnTo>
                  <a:pt x="5479985" y="2575102"/>
                </a:lnTo>
                <a:lnTo>
                  <a:pt x="5479985" y="1981201"/>
                </a:lnTo>
                <a:lnTo>
                  <a:pt x="4883120" y="1981201"/>
                </a:lnTo>
                <a:moveTo>
                  <a:pt x="6711896" y="1981201"/>
                </a:moveTo>
                <a:lnTo>
                  <a:pt x="6711896" y="2575102"/>
                </a:lnTo>
                <a:lnTo>
                  <a:pt x="7308761" y="2575102"/>
                </a:lnTo>
                <a:lnTo>
                  <a:pt x="7308761" y="2581274"/>
                </a:lnTo>
                <a:lnTo>
                  <a:pt x="7315104" y="2581274"/>
                </a:lnTo>
                <a:lnTo>
                  <a:pt x="7315104" y="2575102"/>
                </a:lnTo>
                <a:lnTo>
                  <a:pt x="7308761" y="2575102"/>
                </a:lnTo>
                <a:lnTo>
                  <a:pt x="7308761" y="1981201"/>
                </a:lnTo>
                <a:lnTo>
                  <a:pt x="6711896" y="1981201"/>
                </a:lnTo>
                <a:moveTo>
                  <a:pt x="6102345" y="1981201"/>
                </a:moveTo>
                <a:lnTo>
                  <a:pt x="6102345" y="1981201"/>
                </a:lnTo>
                <a:lnTo>
                  <a:pt x="6102345" y="2575102"/>
                </a:lnTo>
                <a:lnTo>
                  <a:pt x="6699210" y="2575102"/>
                </a:lnTo>
                <a:lnTo>
                  <a:pt x="6699210" y="2581274"/>
                </a:lnTo>
                <a:lnTo>
                  <a:pt x="6705553" y="2581274"/>
                </a:lnTo>
                <a:lnTo>
                  <a:pt x="6705553" y="2575102"/>
                </a:lnTo>
                <a:lnTo>
                  <a:pt x="6699210" y="2575102"/>
                </a:lnTo>
                <a:lnTo>
                  <a:pt x="6699210" y="1981201"/>
                </a:lnTo>
                <a:lnTo>
                  <a:pt x="6102345" y="1981201"/>
                </a:lnTo>
                <a:moveTo>
                  <a:pt x="7931121" y="1981201"/>
                </a:moveTo>
                <a:lnTo>
                  <a:pt x="7931121" y="2575102"/>
                </a:lnTo>
                <a:lnTo>
                  <a:pt x="8527986" y="2575102"/>
                </a:lnTo>
                <a:lnTo>
                  <a:pt x="8527986" y="2581274"/>
                </a:lnTo>
                <a:lnTo>
                  <a:pt x="8534329" y="2581274"/>
                </a:lnTo>
                <a:lnTo>
                  <a:pt x="8534329" y="2575102"/>
                </a:lnTo>
                <a:lnTo>
                  <a:pt x="8527986" y="2575102"/>
                </a:lnTo>
                <a:lnTo>
                  <a:pt x="8527986" y="1981201"/>
                </a:lnTo>
                <a:lnTo>
                  <a:pt x="7931121" y="1981201"/>
                </a:lnTo>
                <a:moveTo>
                  <a:pt x="7321569" y="1981201"/>
                </a:moveTo>
                <a:lnTo>
                  <a:pt x="7321569" y="1981201"/>
                </a:lnTo>
                <a:lnTo>
                  <a:pt x="7321569" y="2575102"/>
                </a:lnTo>
                <a:lnTo>
                  <a:pt x="7918434" y="2575102"/>
                </a:lnTo>
                <a:lnTo>
                  <a:pt x="7918434" y="2581274"/>
                </a:lnTo>
                <a:lnTo>
                  <a:pt x="7924778" y="2581274"/>
                </a:lnTo>
                <a:lnTo>
                  <a:pt x="7924778" y="2575102"/>
                </a:lnTo>
                <a:lnTo>
                  <a:pt x="7918434" y="2575102"/>
                </a:lnTo>
                <a:lnTo>
                  <a:pt x="7918434" y="1981201"/>
                </a:lnTo>
                <a:lnTo>
                  <a:pt x="7321569" y="1981201"/>
                </a:lnTo>
                <a:moveTo>
                  <a:pt x="9759897" y="1981201"/>
                </a:moveTo>
                <a:lnTo>
                  <a:pt x="9759897" y="2575102"/>
                </a:lnTo>
                <a:lnTo>
                  <a:pt x="10356762" y="2575102"/>
                </a:lnTo>
                <a:lnTo>
                  <a:pt x="10356762" y="2581274"/>
                </a:lnTo>
                <a:lnTo>
                  <a:pt x="10363105" y="2581274"/>
                </a:lnTo>
                <a:lnTo>
                  <a:pt x="10363105" y="2575102"/>
                </a:lnTo>
                <a:lnTo>
                  <a:pt x="10356762" y="2575102"/>
                </a:lnTo>
                <a:lnTo>
                  <a:pt x="10356762" y="1981201"/>
                </a:lnTo>
                <a:lnTo>
                  <a:pt x="9759897" y="1981201"/>
                </a:lnTo>
                <a:moveTo>
                  <a:pt x="9150345" y="1981201"/>
                </a:moveTo>
                <a:lnTo>
                  <a:pt x="9150345" y="2575102"/>
                </a:lnTo>
                <a:lnTo>
                  <a:pt x="9747210" y="2575102"/>
                </a:lnTo>
                <a:lnTo>
                  <a:pt x="9747210" y="2581274"/>
                </a:lnTo>
                <a:lnTo>
                  <a:pt x="9753554" y="2581274"/>
                </a:lnTo>
                <a:lnTo>
                  <a:pt x="9753554" y="2575102"/>
                </a:lnTo>
                <a:lnTo>
                  <a:pt x="9747210" y="2575102"/>
                </a:lnTo>
                <a:lnTo>
                  <a:pt x="9747210" y="1981201"/>
                </a:lnTo>
                <a:lnTo>
                  <a:pt x="9150345" y="1981201"/>
                </a:lnTo>
                <a:moveTo>
                  <a:pt x="10979121" y="1981201"/>
                </a:moveTo>
                <a:lnTo>
                  <a:pt x="10979121" y="2575102"/>
                </a:lnTo>
                <a:lnTo>
                  <a:pt x="11575986" y="2575102"/>
                </a:lnTo>
                <a:lnTo>
                  <a:pt x="11575986" y="2581274"/>
                </a:lnTo>
                <a:lnTo>
                  <a:pt x="11582330" y="2581274"/>
                </a:lnTo>
                <a:lnTo>
                  <a:pt x="11582330" y="2575102"/>
                </a:lnTo>
                <a:lnTo>
                  <a:pt x="11575986" y="2575102"/>
                </a:lnTo>
                <a:lnTo>
                  <a:pt x="11575986" y="1981201"/>
                </a:lnTo>
                <a:lnTo>
                  <a:pt x="10979121" y="1981201"/>
                </a:lnTo>
                <a:moveTo>
                  <a:pt x="10369570" y="1981201"/>
                </a:moveTo>
                <a:lnTo>
                  <a:pt x="10369570" y="1981201"/>
                </a:lnTo>
                <a:lnTo>
                  <a:pt x="10369570" y="2575102"/>
                </a:lnTo>
                <a:lnTo>
                  <a:pt x="10966435" y="2575102"/>
                </a:lnTo>
                <a:lnTo>
                  <a:pt x="10966435" y="2581274"/>
                </a:lnTo>
                <a:lnTo>
                  <a:pt x="10972778" y="2581274"/>
                </a:lnTo>
                <a:lnTo>
                  <a:pt x="10972778" y="2575102"/>
                </a:lnTo>
                <a:lnTo>
                  <a:pt x="10966435" y="2575102"/>
                </a:lnTo>
                <a:lnTo>
                  <a:pt x="10966435" y="1981201"/>
                </a:lnTo>
                <a:lnTo>
                  <a:pt x="10369570" y="1981201"/>
                </a:lnTo>
                <a:moveTo>
                  <a:pt x="11588795" y="1981201"/>
                </a:moveTo>
                <a:lnTo>
                  <a:pt x="11588795" y="1981201"/>
                </a:lnTo>
                <a:lnTo>
                  <a:pt x="11588795" y="2575102"/>
                </a:lnTo>
                <a:lnTo>
                  <a:pt x="12185660" y="2575102"/>
                </a:lnTo>
                <a:lnTo>
                  <a:pt x="12185660" y="2581274"/>
                </a:lnTo>
                <a:lnTo>
                  <a:pt x="12192003" y="2581274"/>
                </a:lnTo>
                <a:lnTo>
                  <a:pt x="12192003" y="2575102"/>
                </a:lnTo>
                <a:lnTo>
                  <a:pt x="12185660" y="2575102"/>
                </a:lnTo>
                <a:lnTo>
                  <a:pt x="12185660" y="1981201"/>
                </a:lnTo>
                <a:lnTo>
                  <a:pt x="11588795" y="1981201"/>
                </a:lnTo>
                <a:moveTo>
                  <a:pt x="616017" y="1371596"/>
                </a:moveTo>
                <a:lnTo>
                  <a:pt x="616017" y="1968445"/>
                </a:lnTo>
                <a:lnTo>
                  <a:pt x="1212882" y="1968445"/>
                </a:lnTo>
                <a:lnTo>
                  <a:pt x="1212882" y="1974823"/>
                </a:lnTo>
                <a:lnTo>
                  <a:pt x="1219225" y="1974823"/>
                </a:lnTo>
                <a:lnTo>
                  <a:pt x="1219225" y="1971669"/>
                </a:lnTo>
                <a:lnTo>
                  <a:pt x="1219225" y="1971669"/>
                </a:lnTo>
                <a:lnTo>
                  <a:pt x="1219225" y="1968445"/>
                </a:lnTo>
                <a:lnTo>
                  <a:pt x="1212882" y="1968445"/>
                </a:lnTo>
                <a:lnTo>
                  <a:pt x="1212882" y="1371596"/>
                </a:lnTo>
                <a:lnTo>
                  <a:pt x="616017" y="1371596"/>
                </a:lnTo>
                <a:moveTo>
                  <a:pt x="3054344" y="1371596"/>
                </a:moveTo>
                <a:lnTo>
                  <a:pt x="3054344" y="1968445"/>
                </a:lnTo>
                <a:lnTo>
                  <a:pt x="3651209" y="1968445"/>
                </a:lnTo>
                <a:lnTo>
                  <a:pt x="3651209" y="1974823"/>
                </a:lnTo>
                <a:lnTo>
                  <a:pt x="3657552" y="1974823"/>
                </a:lnTo>
                <a:lnTo>
                  <a:pt x="3657552" y="1968445"/>
                </a:lnTo>
                <a:lnTo>
                  <a:pt x="3651209" y="1968445"/>
                </a:lnTo>
                <a:lnTo>
                  <a:pt x="3651209" y="1371596"/>
                </a:lnTo>
                <a:lnTo>
                  <a:pt x="3054344" y="1371596"/>
                </a:lnTo>
                <a:moveTo>
                  <a:pt x="2444793" y="1371596"/>
                </a:moveTo>
                <a:lnTo>
                  <a:pt x="2444793" y="1968445"/>
                </a:lnTo>
                <a:lnTo>
                  <a:pt x="3041658" y="1968445"/>
                </a:lnTo>
                <a:lnTo>
                  <a:pt x="3041658" y="1974823"/>
                </a:lnTo>
                <a:lnTo>
                  <a:pt x="3048001" y="1974823"/>
                </a:lnTo>
                <a:lnTo>
                  <a:pt x="3048001" y="1968445"/>
                </a:lnTo>
                <a:lnTo>
                  <a:pt x="3041658" y="1968445"/>
                </a:lnTo>
                <a:lnTo>
                  <a:pt x="3041658" y="1371596"/>
                </a:lnTo>
                <a:lnTo>
                  <a:pt x="2444793" y="1371596"/>
                </a:lnTo>
                <a:moveTo>
                  <a:pt x="1835119" y="1371596"/>
                </a:moveTo>
                <a:lnTo>
                  <a:pt x="1835119" y="1968445"/>
                </a:lnTo>
                <a:lnTo>
                  <a:pt x="2431984" y="1968445"/>
                </a:lnTo>
                <a:lnTo>
                  <a:pt x="2431984" y="1974823"/>
                </a:lnTo>
                <a:lnTo>
                  <a:pt x="2438327" y="1974823"/>
                </a:lnTo>
                <a:lnTo>
                  <a:pt x="2438327" y="1968445"/>
                </a:lnTo>
                <a:lnTo>
                  <a:pt x="2431984" y="1968445"/>
                </a:lnTo>
                <a:lnTo>
                  <a:pt x="2431984" y="1371596"/>
                </a:lnTo>
                <a:lnTo>
                  <a:pt x="1835119" y="1371596"/>
                </a:lnTo>
                <a:moveTo>
                  <a:pt x="1225568" y="1371596"/>
                </a:moveTo>
                <a:lnTo>
                  <a:pt x="1225568" y="1371596"/>
                </a:lnTo>
                <a:lnTo>
                  <a:pt x="1225568" y="1371596"/>
                </a:lnTo>
                <a:lnTo>
                  <a:pt x="1225568" y="1968445"/>
                </a:lnTo>
                <a:lnTo>
                  <a:pt x="1822433" y="1968445"/>
                </a:lnTo>
                <a:lnTo>
                  <a:pt x="1822433" y="1828817"/>
                </a:lnTo>
                <a:lnTo>
                  <a:pt x="1822433" y="1828817"/>
                </a:lnTo>
                <a:lnTo>
                  <a:pt x="1822433" y="1371596"/>
                </a:lnTo>
                <a:lnTo>
                  <a:pt x="1225568" y="1371596"/>
                </a:lnTo>
                <a:moveTo>
                  <a:pt x="6102345" y="1371596"/>
                </a:moveTo>
                <a:lnTo>
                  <a:pt x="6102345" y="1828817"/>
                </a:lnTo>
                <a:lnTo>
                  <a:pt x="6102345" y="1968445"/>
                </a:lnTo>
                <a:lnTo>
                  <a:pt x="6699210" y="1968445"/>
                </a:lnTo>
                <a:lnTo>
                  <a:pt x="6699210" y="1828817"/>
                </a:lnTo>
                <a:lnTo>
                  <a:pt x="6699210" y="1371596"/>
                </a:lnTo>
                <a:lnTo>
                  <a:pt x="6102345" y="1371596"/>
                </a:lnTo>
                <a:moveTo>
                  <a:pt x="5492793" y="1371596"/>
                </a:moveTo>
                <a:lnTo>
                  <a:pt x="5492793" y="1968445"/>
                </a:lnTo>
                <a:lnTo>
                  <a:pt x="6089658" y="1968445"/>
                </a:lnTo>
                <a:lnTo>
                  <a:pt x="6089658" y="1828817"/>
                </a:lnTo>
                <a:lnTo>
                  <a:pt x="6089658" y="1371596"/>
                </a:lnTo>
                <a:lnTo>
                  <a:pt x="5492793" y="1371596"/>
                </a:lnTo>
                <a:moveTo>
                  <a:pt x="4883120" y="1371596"/>
                </a:moveTo>
                <a:lnTo>
                  <a:pt x="4883120" y="1968445"/>
                </a:lnTo>
                <a:lnTo>
                  <a:pt x="5479985" y="1968445"/>
                </a:lnTo>
                <a:lnTo>
                  <a:pt x="5479985" y="1828817"/>
                </a:lnTo>
                <a:lnTo>
                  <a:pt x="5479985" y="1828817"/>
                </a:lnTo>
                <a:lnTo>
                  <a:pt x="5479985" y="1371596"/>
                </a:lnTo>
                <a:lnTo>
                  <a:pt x="4883120" y="1371596"/>
                </a:lnTo>
                <a:moveTo>
                  <a:pt x="3664017" y="1371596"/>
                </a:moveTo>
                <a:lnTo>
                  <a:pt x="3664017" y="1371596"/>
                </a:lnTo>
                <a:lnTo>
                  <a:pt x="3664017" y="1371596"/>
                </a:lnTo>
                <a:lnTo>
                  <a:pt x="3664017" y="1968445"/>
                </a:lnTo>
                <a:lnTo>
                  <a:pt x="4260882" y="1968445"/>
                </a:lnTo>
                <a:lnTo>
                  <a:pt x="4260882" y="1828817"/>
                </a:lnTo>
                <a:lnTo>
                  <a:pt x="4260882" y="1828817"/>
                </a:lnTo>
                <a:lnTo>
                  <a:pt x="4260882" y="1371596"/>
                </a:lnTo>
                <a:lnTo>
                  <a:pt x="3664017" y="1371596"/>
                </a:lnTo>
                <a:moveTo>
                  <a:pt x="8540794" y="1371596"/>
                </a:moveTo>
                <a:lnTo>
                  <a:pt x="8540794" y="1828817"/>
                </a:lnTo>
                <a:lnTo>
                  <a:pt x="8540794" y="1968445"/>
                </a:lnTo>
                <a:lnTo>
                  <a:pt x="9137659" y="1968445"/>
                </a:lnTo>
                <a:lnTo>
                  <a:pt x="9137659" y="1828817"/>
                </a:lnTo>
                <a:lnTo>
                  <a:pt x="9137659" y="1371596"/>
                </a:lnTo>
                <a:lnTo>
                  <a:pt x="8540794" y="1371596"/>
                </a:lnTo>
                <a:moveTo>
                  <a:pt x="7931121" y="1371596"/>
                </a:moveTo>
                <a:lnTo>
                  <a:pt x="7931121" y="1828817"/>
                </a:lnTo>
                <a:lnTo>
                  <a:pt x="7931121" y="1968445"/>
                </a:lnTo>
                <a:lnTo>
                  <a:pt x="8527986" y="1968445"/>
                </a:lnTo>
                <a:lnTo>
                  <a:pt x="8527986" y="1828817"/>
                </a:lnTo>
                <a:lnTo>
                  <a:pt x="8527986" y="1371596"/>
                </a:lnTo>
                <a:lnTo>
                  <a:pt x="7931121" y="1371596"/>
                </a:lnTo>
                <a:moveTo>
                  <a:pt x="7321569" y="1371596"/>
                </a:moveTo>
                <a:lnTo>
                  <a:pt x="7321569" y="1828817"/>
                </a:lnTo>
                <a:lnTo>
                  <a:pt x="7321569" y="1968445"/>
                </a:lnTo>
                <a:lnTo>
                  <a:pt x="7918434" y="1968445"/>
                </a:lnTo>
                <a:lnTo>
                  <a:pt x="7918434" y="1828817"/>
                </a:lnTo>
                <a:lnTo>
                  <a:pt x="7918434" y="1371596"/>
                </a:lnTo>
                <a:lnTo>
                  <a:pt x="7321569" y="1371596"/>
                </a:lnTo>
                <a:moveTo>
                  <a:pt x="11588795" y="1371596"/>
                </a:moveTo>
                <a:lnTo>
                  <a:pt x="11588795" y="1828817"/>
                </a:lnTo>
                <a:lnTo>
                  <a:pt x="11588795" y="1968445"/>
                </a:lnTo>
                <a:lnTo>
                  <a:pt x="12185660" y="1968445"/>
                </a:lnTo>
                <a:lnTo>
                  <a:pt x="12185660" y="1828817"/>
                </a:lnTo>
                <a:lnTo>
                  <a:pt x="12185660" y="1371596"/>
                </a:lnTo>
                <a:lnTo>
                  <a:pt x="11588795" y="1371596"/>
                </a:lnTo>
                <a:moveTo>
                  <a:pt x="10979121" y="1371596"/>
                </a:moveTo>
                <a:lnTo>
                  <a:pt x="10979121" y="1828817"/>
                </a:lnTo>
                <a:lnTo>
                  <a:pt x="10979121" y="1968445"/>
                </a:lnTo>
                <a:lnTo>
                  <a:pt x="11575986" y="1968445"/>
                </a:lnTo>
                <a:lnTo>
                  <a:pt x="11575986" y="1828817"/>
                </a:lnTo>
                <a:lnTo>
                  <a:pt x="11575986" y="1371596"/>
                </a:lnTo>
                <a:lnTo>
                  <a:pt x="10979121" y="1371596"/>
                </a:lnTo>
                <a:moveTo>
                  <a:pt x="10369570" y="1371596"/>
                </a:moveTo>
                <a:lnTo>
                  <a:pt x="10369570" y="1828817"/>
                </a:lnTo>
                <a:lnTo>
                  <a:pt x="10369570" y="1968445"/>
                </a:lnTo>
                <a:lnTo>
                  <a:pt x="10966435" y="1968445"/>
                </a:lnTo>
                <a:lnTo>
                  <a:pt x="10966435" y="1828817"/>
                </a:lnTo>
                <a:lnTo>
                  <a:pt x="10966435" y="1371596"/>
                </a:lnTo>
                <a:lnTo>
                  <a:pt x="10369570" y="1371596"/>
                </a:lnTo>
                <a:moveTo>
                  <a:pt x="9759897" y="1371596"/>
                </a:moveTo>
                <a:lnTo>
                  <a:pt x="9759897" y="1828817"/>
                </a:lnTo>
                <a:lnTo>
                  <a:pt x="9759897" y="1968445"/>
                </a:lnTo>
                <a:lnTo>
                  <a:pt x="10356762" y="1968445"/>
                </a:lnTo>
                <a:lnTo>
                  <a:pt x="10356762" y="1828817"/>
                </a:lnTo>
                <a:lnTo>
                  <a:pt x="10356762" y="1371596"/>
                </a:lnTo>
                <a:lnTo>
                  <a:pt x="9759897" y="1371596"/>
                </a:lnTo>
                <a:moveTo>
                  <a:pt x="9150345" y="1371596"/>
                </a:moveTo>
                <a:lnTo>
                  <a:pt x="9150345" y="1371596"/>
                </a:lnTo>
                <a:lnTo>
                  <a:pt x="9150345" y="1828817"/>
                </a:lnTo>
                <a:lnTo>
                  <a:pt x="9150345" y="1968445"/>
                </a:lnTo>
                <a:lnTo>
                  <a:pt x="9747210" y="1968445"/>
                </a:lnTo>
                <a:lnTo>
                  <a:pt x="9747210" y="1828817"/>
                </a:lnTo>
                <a:lnTo>
                  <a:pt x="9747210" y="1371596"/>
                </a:lnTo>
                <a:lnTo>
                  <a:pt x="9150345" y="1371596"/>
                </a:lnTo>
                <a:moveTo>
                  <a:pt x="616017" y="761990"/>
                </a:moveTo>
                <a:lnTo>
                  <a:pt x="616017" y="761990"/>
                </a:lnTo>
                <a:lnTo>
                  <a:pt x="616017" y="761990"/>
                </a:lnTo>
                <a:lnTo>
                  <a:pt x="616017" y="1355891"/>
                </a:lnTo>
                <a:lnTo>
                  <a:pt x="1212882" y="1355891"/>
                </a:lnTo>
                <a:lnTo>
                  <a:pt x="1212882" y="1362063"/>
                </a:lnTo>
                <a:lnTo>
                  <a:pt x="1219225" y="1362063"/>
                </a:lnTo>
                <a:lnTo>
                  <a:pt x="1219225" y="1355891"/>
                </a:lnTo>
                <a:lnTo>
                  <a:pt x="1212882" y="1355891"/>
                </a:lnTo>
                <a:lnTo>
                  <a:pt x="1212882" y="761990"/>
                </a:lnTo>
                <a:lnTo>
                  <a:pt x="616017" y="761990"/>
                </a:lnTo>
                <a:moveTo>
                  <a:pt x="1225568" y="761990"/>
                </a:moveTo>
                <a:lnTo>
                  <a:pt x="1225568" y="761990"/>
                </a:lnTo>
                <a:lnTo>
                  <a:pt x="1225568" y="761990"/>
                </a:lnTo>
                <a:lnTo>
                  <a:pt x="1225568" y="1355891"/>
                </a:lnTo>
                <a:lnTo>
                  <a:pt x="1822433" y="1355891"/>
                </a:lnTo>
                <a:lnTo>
                  <a:pt x="1822433" y="1362063"/>
                </a:lnTo>
                <a:lnTo>
                  <a:pt x="1828776" y="1362063"/>
                </a:lnTo>
                <a:lnTo>
                  <a:pt x="1828776" y="1355891"/>
                </a:lnTo>
                <a:lnTo>
                  <a:pt x="1822433" y="1355891"/>
                </a:lnTo>
                <a:lnTo>
                  <a:pt x="1822433" y="761990"/>
                </a:lnTo>
                <a:lnTo>
                  <a:pt x="1225568" y="761990"/>
                </a:lnTo>
                <a:moveTo>
                  <a:pt x="1835241" y="761990"/>
                </a:moveTo>
                <a:lnTo>
                  <a:pt x="1835241" y="761990"/>
                </a:lnTo>
                <a:lnTo>
                  <a:pt x="1835241" y="761990"/>
                </a:lnTo>
                <a:lnTo>
                  <a:pt x="1835241" y="1355891"/>
                </a:lnTo>
                <a:lnTo>
                  <a:pt x="2432106" y="1355891"/>
                </a:lnTo>
                <a:lnTo>
                  <a:pt x="2432106" y="1362063"/>
                </a:lnTo>
                <a:lnTo>
                  <a:pt x="2438449" y="1362063"/>
                </a:lnTo>
                <a:lnTo>
                  <a:pt x="2438449" y="1355891"/>
                </a:lnTo>
                <a:lnTo>
                  <a:pt x="2432106" y="1355891"/>
                </a:lnTo>
                <a:lnTo>
                  <a:pt x="2432106" y="761990"/>
                </a:lnTo>
                <a:lnTo>
                  <a:pt x="1835241" y="761990"/>
                </a:lnTo>
                <a:moveTo>
                  <a:pt x="2444793" y="761990"/>
                </a:moveTo>
                <a:lnTo>
                  <a:pt x="2444793" y="761990"/>
                </a:lnTo>
                <a:lnTo>
                  <a:pt x="2444793" y="761990"/>
                </a:lnTo>
                <a:lnTo>
                  <a:pt x="2444793" y="1355891"/>
                </a:lnTo>
                <a:lnTo>
                  <a:pt x="3041658" y="1355891"/>
                </a:lnTo>
                <a:lnTo>
                  <a:pt x="3041658" y="1362063"/>
                </a:lnTo>
                <a:lnTo>
                  <a:pt x="3048001" y="1362063"/>
                </a:lnTo>
                <a:lnTo>
                  <a:pt x="3048001" y="1355891"/>
                </a:lnTo>
                <a:lnTo>
                  <a:pt x="3041658" y="1355891"/>
                </a:lnTo>
                <a:lnTo>
                  <a:pt x="3041658" y="761990"/>
                </a:lnTo>
                <a:lnTo>
                  <a:pt x="2444793" y="761990"/>
                </a:lnTo>
                <a:moveTo>
                  <a:pt x="3664017" y="761990"/>
                </a:moveTo>
                <a:lnTo>
                  <a:pt x="3664017" y="761990"/>
                </a:lnTo>
                <a:lnTo>
                  <a:pt x="3664017" y="761990"/>
                </a:lnTo>
                <a:lnTo>
                  <a:pt x="3664017" y="1355891"/>
                </a:lnTo>
                <a:lnTo>
                  <a:pt x="4260882" y="1355891"/>
                </a:lnTo>
                <a:lnTo>
                  <a:pt x="4260882" y="1362063"/>
                </a:lnTo>
                <a:lnTo>
                  <a:pt x="4267225" y="1362063"/>
                </a:lnTo>
                <a:lnTo>
                  <a:pt x="4267225" y="1362063"/>
                </a:lnTo>
                <a:lnTo>
                  <a:pt x="4267225" y="1355891"/>
                </a:lnTo>
                <a:lnTo>
                  <a:pt x="4260882" y="1355891"/>
                </a:lnTo>
                <a:lnTo>
                  <a:pt x="4260882" y="761990"/>
                </a:lnTo>
                <a:lnTo>
                  <a:pt x="3664017" y="761990"/>
                </a:lnTo>
                <a:moveTo>
                  <a:pt x="4273569" y="761990"/>
                </a:moveTo>
                <a:lnTo>
                  <a:pt x="4273569" y="761990"/>
                </a:lnTo>
                <a:lnTo>
                  <a:pt x="4273569" y="761990"/>
                </a:lnTo>
                <a:lnTo>
                  <a:pt x="4273569" y="1355891"/>
                </a:lnTo>
                <a:lnTo>
                  <a:pt x="4870434" y="1355891"/>
                </a:lnTo>
                <a:lnTo>
                  <a:pt x="4870434" y="1362063"/>
                </a:lnTo>
                <a:lnTo>
                  <a:pt x="4876777" y="1362063"/>
                </a:lnTo>
                <a:lnTo>
                  <a:pt x="4876777" y="1355891"/>
                </a:lnTo>
                <a:lnTo>
                  <a:pt x="4870434" y="1355891"/>
                </a:lnTo>
                <a:lnTo>
                  <a:pt x="4870434" y="761990"/>
                </a:lnTo>
                <a:lnTo>
                  <a:pt x="4273569" y="761990"/>
                </a:lnTo>
                <a:moveTo>
                  <a:pt x="4883120" y="761990"/>
                </a:moveTo>
                <a:lnTo>
                  <a:pt x="4883120" y="761990"/>
                </a:lnTo>
                <a:lnTo>
                  <a:pt x="4883120" y="1355891"/>
                </a:lnTo>
                <a:lnTo>
                  <a:pt x="5479985" y="1355891"/>
                </a:lnTo>
                <a:lnTo>
                  <a:pt x="5479985" y="1362063"/>
                </a:lnTo>
                <a:lnTo>
                  <a:pt x="5486328" y="1362063"/>
                </a:lnTo>
                <a:lnTo>
                  <a:pt x="5486328" y="1355891"/>
                </a:lnTo>
                <a:lnTo>
                  <a:pt x="5479985" y="1355891"/>
                </a:lnTo>
                <a:lnTo>
                  <a:pt x="5479985" y="761990"/>
                </a:lnTo>
                <a:lnTo>
                  <a:pt x="4883120" y="761990"/>
                </a:lnTo>
                <a:moveTo>
                  <a:pt x="5492793" y="761990"/>
                </a:moveTo>
                <a:lnTo>
                  <a:pt x="5492793" y="761990"/>
                </a:lnTo>
                <a:lnTo>
                  <a:pt x="5492793" y="761990"/>
                </a:lnTo>
                <a:lnTo>
                  <a:pt x="5492793" y="1355891"/>
                </a:lnTo>
                <a:lnTo>
                  <a:pt x="6089658" y="1355891"/>
                </a:lnTo>
                <a:lnTo>
                  <a:pt x="6089658" y="1362063"/>
                </a:lnTo>
                <a:lnTo>
                  <a:pt x="6096001" y="1362063"/>
                </a:lnTo>
                <a:lnTo>
                  <a:pt x="6096001" y="1355891"/>
                </a:lnTo>
                <a:lnTo>
                  <a:pt x="6089658" y="1355891"/>
                </a:lnTo>
                <a:lnTo>
                  <a:pt x="6089658" y="761990"/>
                </a:lnTo>
                <a:lnTo>
                  <a:pt x="5492793" y="761990"/>
                </a:lnTo>
                <a:moveTo>
                  <a:pt x="6102345" y="761990"/>
                </a:moveTo>
                <a:lnTo>
                  <a:pt x="6102345" y="761990"/>
                </a:lnTo>
                <a:lnTo>
                  <a:pt x="6102345" y="1355891"/>
                </a:lnTo>
                <a:lnTo>
                  <a:pt x="6699210" y="1355891"/>
                </a:lnTo>
                <a:lnTo>
                  <a:pt x="6699210" y="1362063"/>
                </a:lnTo>
                <a:lnTo>
                  <a:pt x="6705553" y="1362063"/>
                </a:lnTo>
                <a:lnTo>
                  <a:pt x="6705553" y="1355891"/>
                </a:lnTo>
                <a:lnTo>
                  <a:pt x="6699210" y="1355891"/>
                </a:lnTo>
                <a:lnTo>
                  <a:pt x="6699210" y="761990"/>
                </a:lnTo>
                <a:lnTo>
                  <a:pt x="6102345" y="761990"/>
                </a:lnTo>
                <a:moveTo>
                  <a:pt x="6711896" y="761990"/>
                </a:moveTo>
                <a:lnTo>
                  <a:pt x="6711896" y="761990"/>
                </a:lnTo>
                <a:lnTo>
                  <a:pt x="6711896" y="1355891"/>
                </a:lnTo>
                <a:lnTo>
                  <a:pt x="7308761" y="1355891"/>
                </a:lnTo>
                <a:lnTo>
                  <a:pt x="7308761" y="1362063"/>
                </a:lnTo>
                <a:lnTo>
                  <a:pt x="7315104" y="1362063"/>
                </a:lnTo>
                <a:lnTo>
                  <a:pt x="7315104" y="1355891"/>
                </a:lnTo>
                <a:lnTo>
                  <a:pt x="7308761" y="1355891"/>
                </a:lnTo>
                <a:lnTo>
                  <a:pt x="7308761" y="761990"/>
                </a:lnTo>
                <a:lnTo>
                  <a:pt x="6711896" y="761990"/>
                </a:lnTo>
                <a:moveTo>
                  <a:pt x="7321569" y="761990"/>
                </a:moveTo>
                <a:lnTo>
                  <a:pt x="7321569" y="761990"/>
                </a:lnTo>
                <a:lnTo>
                  <a:pt x="7321569" y="1355891"/>
                </a:lnTo>
                <a:lnTo>
                  <a:pt x="7918434" y="1355891"/>
                </a:lnTo>
                <a:lnTo>
                  <a:pt x="7918434" y="1362063"/>
                </a:lnTo>
                <a:lnTo>
                  <a:pt x="7924778" y="1362063"/>
                </a:lnTo>
                <a:lnTo>
                  <a:pt x="7924778" y="1355891"/>
                </a:lnTo>
                <a:lnTo>
                  <a:pt x="7918434" y="1355891"/>
                </a:lnTo>
                <a:lnTo>
                  <a:pt x="7918434" y="761990"/>
                </a:lnTo>
                <a:lnTo>
                  <a:pt x="7321569" y="761990"/>
                </a:lnTo>
                <a:moveTo>
                  <a:pt x="7931121" y="761990"/>
                </a:moveTo>
                <a:lnTo>
                  <a:pt x="7931121" y="761990"/>
                </a:lnTo>
                <a:lnTo>
                  <a:pt x="7931121" y="1355891"/>
                </a:lnTo>
                <a:lnTo>
                  <a:pt x="8527986" y="1355891"/>
                </a:lnTo>
                <a:lnTo>
                  <a:pt x="8527986" y="1362063"/>
                </a:lnTo>
                <a:lnTo>
                  <a:pt x="8534329" y="1362063"/>
                </a:lnTo>
                <a:lnTo>
                  <a:pt x="8534329" y="1355891"/>
                </a:lnTo>
                <a:lnTo>
                  <a:pt x="8527986" y="1355891"/>
                </a:lnTo>
                <a:lnTo>
                  <a:pt x="8527986" y="761990"/>
                </a:lnTo>
                <a:lnTo>
                  <a:pt x="7931121" y="761990"/>
                </a:lnTo>
                <a:moveTo>
                  <a:pt x="9150345" y="761990"/>
                </a:moveTo>
                <a:lnTo>
                  <a:pt x="9150345" y="761990"/>
                </a:lnTo>
                <a:lnTo>
                  <a:pt x="9150345" y="1355891"/>
                </a:lnTo>
                <a:lnTo>
                  <a:pt x="9747210" y="1355891"/>
                </a:lnTo>
                <a:lnTo>
                  <a:pt x="9747210" y="1362063"/>
                </a:lnTo>
                <a:lnTo>
                  <a:pt x="9753554" y="1362063"/>
                </a:lnTo>
                <a:lnTo>
                  <a:pt x="9753554" y="1355891"/>
                </a:lnTo>
                <a:lnTo>
                  <a:pt x="9747210" y="1355891"/>
                </a:lnTo>
                <a:lnTo>
                  <a:pt x="9747210" y="761990"/>
                </a:lnTo>
                <a:lnTo>
                  <a:pt x="9150345" y="761990"/>
                </a:lnTo>
                <a:moveTo>
                  <a:pt x="9759897" y="761990"/>
                </a:moveTo>
                <a:lnTo>
                  <a:pt x="9759897" y="761990"/>
                </a:lnTo>
                <a:lnTo>
                  <a:pt x="9759897" y="1355891"/>
                </a:lnTo>
                <a:lnTo>
                  <a:pt x="10356762" y="1355891"/>
                </a:lnTo>
                <a:lnTo>
                  <a:pt x="10356762" y="1362063"/>
                </a:lnTo>
                <a:lnTo>
                  <a:pt x="10363105" y="1362063"/>
                </a:lnTo>
                <a:lnTo>
                  <a:pt x="10363105" y="1355891"/>
                </a:lnTo>
                <a:lnTo>
                  <a:pt x="10356762" y="1355891"/>
                </a:lnTo>
                <a:lnTo>
                  <a:pt x="10356762" y="761990"/>
                </a:lnTo>
                <a:lnTo>
                  <a:pt x="9759897" y="761990"/>
                </a:lnTo>
                <a:moveTo>
                  <a:pt x="10369570" y="761990"/>
                </a:moveTo>
                <a:lnTo>
                  <a:pt x="10369570" y="761990"/>
                </a:lnTo>
                <a:lnTo>
                  <a:pt x="10369570" y="1355891"/>
                </a:lnTo>
                <a:lnTo>
                  <a:pt x="10966435" y="1355891"/>
                </a:lnTo>
                <a:lnTo>
                  <a:pt x="10966435" y="1362063"/>
                </a:lnTo>
                <a:lnTo>
                  <a:pt x="10972778" y="1362063"/>
                </a:lnTo>
                <a:lnTo>
                  <a:pt x="10972778" y="1355891"/>
                </a:lnTo>
                <a:lnTo>
                  <a:pt x="10966435" y="1355891"/>
                </a:lnTo>
                <a:lnTo>
                  <a:pt x="10966435" y="761990"/>
                </a:lnTo>
                <a:lnTo>
                  <a:pt x="10369570" y="761990"/>
                </a:lnTo>
                <a:moveTo>
                  <a:pt x="10979121" y="761990"/>
                </a:moveTo>
                <a:lnTo>
                  <a:pt x="10979121" y="761990"/>
                </a:lnTo>
                <a:lnTo>
                  <a:pt x="10979121" y="1355891"/>
                </a:lnTo>
                <a:lnTo>
                  <a:pt x="11575986" y="1355891"/>
                </a:lnTo>
                <a:lnTo>
                  <a:pt x="11575986" y="1362063"/>
                </a:lnTo>
                <a:lnTo>
                  <a:pt x="11582330" y="1362063"/>
                </a:lnTo>
                <a:lnTo>
                  <a:pt x="11582330" y="1355891"/>
                </a:lnTo>
                <a:lnTo>
                  <a:pt x="11575986" y="1355891"/>
                </a:lnTo>
                <a:lnTo>
                  <a:pt x="11575986" y="761990"/>
                </a:lnTo>
                <a:lnTo>
                  <a:pt x="10979121" y="761990"/>
                </a:lnTo>
                <a:moveTo>
                  <a:pt x="11588795" y="761990"/>
                </a:moveTo>
                <a:lnTo>
                  <a:pt x="11588795" y="761990"/>
                </a:lnTo>
                <a:lnTo>
                  <a:pt x="11588795" y="1355891"/>
                </a:lnTo>
                <a:lnTo>
                  <a:pt x="12185660" y="1355891"/>
                </a:lnTo>
                <a:lnTo>
                  <a:pt x="12185660" y="1362063"/>
                </a:lnTo>
                <a:lnTo>
                  <a:pt x="12192003" y="1362063"/>
                </a:lnTo>
                <a:lnTo>
                  <a:pt x="12192003" y="1355891"/>
                </a:lnTo>
                <a:lnTo>
                  <a:pt x="12185660" y="1355891"/>
                </a:lnTo>
                <a:lnTo>
                  <a:pt x="12185660" y="761990"/>
                </a:lnTo>
                <a:lnTo>
                  <a:pt x="11588795" y="761990"/>
                </a:lnTo>
                <a:moveTo>
                  <a:pt x="12185660" y="0"/>
                </a:moveTo>
                <a:lnTo>
                  <a:pt x="12198346" y="0"/>
                </a:lnTo>
                <a:lnTo>
                  <a:pt x="12198346" y="609606"/>
                </a:lnTo>
                <a:lnTo>
                  <a:pt x="12198346" y="754172"/>
                </a:lnTo>
                <a:lnTo>
                  <a:pt x="12198346" y="762058"/>
                </a:lnTo>
                <a:lnTo>
                  <a:pt x="12198346" y="1362132"/>
                </a:lnTo>
                <a:lnTo>
                  <a:pt x="12198346" y="1363777"/>
                </a:lnTo>
                <a:lnTo>
                  <a:pt x="12198346" y="1371664"/>
                </a:lnTo>
                <a:lnTo>
                  <a:pt x="12198346" y="1828886"/>
                </a:lnTo>
                <a:lnTo>
                  <a:pt x="12198346" y="1974892"/>
                </a:lnTo>
                <a:lnTo>
                  <a:pt x="12198346" y="1981270"/>
                </a:lnTo>
                <a:lnTo>
                  <a:pt x="12198346" y="2581343"/>
                </a:lnTo>
                <a:lnTo>
                  <a:pt x="12198346" y="2582989"/>
                </a:lnTo>
                <a:lnTo>
                  <a:pt x="12198346" y="2590876"/>
                </a:lnTo>
                <a:lnTo>
                  <a:pt x="12198346" y="3194103"/>
                </a:lnTo>
                <a:lnTo>
                  <a:pt x="12198346" y="3200481"/>
                </a:lnTo>
                <a:lnTo>
                  <a:pt x="12198346" y="3200481"/>
                </a:lnTo>
                <a:lnTo>
                  <a:pt x="12198346" y="3803778"/>
                </a:lnTo>
                <a:lnTo>
                  <a:pt x="12198346" y="3810087"/>
                </a:lnTo>
                <a:lnTo>
                  <a:pt x="12198346" y="4413383"/>
                </a:lnTo>
                <a:lnTo>
                  <a:pt x="12198346" y="4419693"/>
                </a:lnTo>
                <a:lnTo>
                  <a:pt x="12198346" y="5016611"/>
                </a:lnTo>
                <a:lnTo>
                  <a:pt x="12198346" y="5023058"/>
                </a:lnTo>
                <a:lnTo>
                  <a:pt x="12198346" y="5029367"/>
                </a:lnTo>
                <a:lnTo>
                  <a:pt x="12198346" y="5632526"/>
                </a:lnTo>
                <a:lnTo>
                  <a:pt x="12198346" y="5638973"/>
                </a:lnTo>
                <a:lnTo>
                  <a:pt x="12192003" y="5638973"/>
                </a:lnTo>
                <a:lnTo>
                  <a:pt x="11588795" y="5638973"/>
                </a:lnTo>
                <a:lnTo>
                  <a:pt x="11582451" y="5638973"/>
                </a:lnTo>
                <a:lnTo>
                  <a:pt x="10979243" y="5638973"/>
                </a:lnTo>
                <a:lnTo>
                  <a:pt x="10972900" y="5638973"/>
                </a:lnTo>
                <a:lnTo>
                  <a:pt x="10972900" y="5643705"/>
                </a:lnTo>
                <a:lnTo>
                  <a:pt x="10979243" y="5643705"/>
                </a:lnTo>
                <a:lnTo>
                  <a:pt x="10979243" y="6236097"/>
                </a:lnTo>
                <a:lnTo>
                  <a:pt x="11576108" y="6236097"/>
                </a:lnTo>
                <a:lnTo>
                  <a:pt x="11576108" y="6242338"/>
                </a:lnTo>
                <a:lnTo>
                  <a:pt x="11582451" y="6242338"/>
                </a:lnTo>
                <a:lnTo>
                  <a:pt x="11582451" y="6236097"/>
                </a:lnTo>
                <a:lnTo>
                  <a:pt x="11576108" y="6236097"/>
                </a:lnTo>
                <a:lnTo>
                  <a:pt x="11576108" y="5643705"/>
                </a:lnTo>
                <a:lnTo>
                  <a:pt x="11588794" y="5643705"/>
                </a:lnTo>
                <a:lnTo>
                  <a:pt x="11588794" y="6236097"/>
                </a:lnTo>
                <a:lnTo>
                  <a:pt x="12185659" y="6236097"/>
                </a:lnTo>
                <a:lnTo>
                  <a:pt x="12185659" y="6242338"/>
                </a:lnTo>
                <a:lnTo>
                  <a:pt x="12192003" y="6242338"/>
                </a:lnTo>
                <a:lnTo>
                  <a:pt x="12192003" y="6236097"/>
                </a:lnTo>
                <a:lnTo>
                  <a:pt x="12185659" y="6236097"/>
                </a:lnTo>
                <a:lnTo>
                  <a:pt x="12185659" y="5643705"/>
                </a:lnTo>
                <a:lnTo>
                  <a:pt x="12198346" y="5643705"/>
                </a:lnTo>
                <a:lnTo>
                  <a:pt x="12198346" y="6242338"/>
                </a:lnTo>
                <a:lnTo>
                  <a:pt x="12198346" y="6248578"/>
                </a:lnTo>
                <a:lnTo>
                  <a:pt x="12192003" y="6248578"/>
                </a:lnTo>
                <a:lnTo>
                  <a:pt x="11588794" y="6248578"/>
                </a:lnTo>
                <a:lnTo>
                  <a:pt x="11582451" y="6248578"/>
                </a:lnTo>
                <a:lnTo>
                  <a:pt x="10979243" y="6248578"/>
                </a:lnTo>
                <a:lnTo>
                  <a:pt x="10972900" y="6248578"/>
                </a:lnTo>
                <a:lnTo>
                  <a:pt x="10369691" y="6248578"/>
                </a:lnTo>
                <a:lnTo>
                  <a:pt x="10363348" y="6248578"/>
                </a:lnTo>
                <a:lnTo>
                  <a:pt x="9760140" y="6248578"/>
                </a:lnTo>
                <a:lnTo>
                  <a:pt x="9753797" y="6248578"/>
                </a:lnTo>
                <a:lnTo>
                  <a:pt x="9150589" y="6248578"/>
                </a:lnTo>
                <a:lnTo>
                  <a:pt x="9144245" y="6248578"/>
                </a:lnTo>
                <a:lnTo>
                  <a:pt x="8541037" y="6248578"/>
                </a:lnTo>
                <a:lnTo>
                  <a:pt x="8534694" y="6248578"/>
                </a:lnTo>
                <a:lnTo>
                  <a:pt x="7931486" y="6248578"/>
                </a:lnTo>
                <a:lnTo>
                  <a:pt x="7925143" y="6248578"/>
                </a:lnTo>
                <a:lnTo>
                  <a:pt x="7321934" y="6248578"/>
                </a:lnTo>
                <a:lnTo>
                  <a:pt x="7315591" y="6248578"/>
                </a:lnTo>
                <a:lnTo>
                  <a:pt x="6712383" y="6248578"/>
                </a:lnTo>
                <a:lnTo>
                  <a:pt x="6706040" y="6248578"/>
                </a:lnTo>
                <a:lnTo>
                  <a:pt x="6706040" y="6248578"/>
                </a:lnTo>
                <a:lnTo>
                  <a:pt x="6712383" y="6248578"/>
                </a:lnTo>
                <a:lnTo>
                  <a:pt x="6712383" y="6845634"/>
                </a:lnTo>
                <a:lnTo>
                  <a:pt x="7309248" y="6845634"/>
                </a:lnTo>
                <a:lnTo>
                  <a:pt x="7309248" y="6851943"/>
                </a:lnTo>
                <a:lnTo>
                  <a:pt x="7315591" y="6851943"/>
                </a:lnTo>
                <a:lnTo>
                  <a:pt x="7315591" y="6845634"/>
                </a:lnTo>
                <a:lnTo>
                  <a:pt x="7309248" y="6845634"/>
                </a:lnTo>
                <a:lnTo>
                  <a:pt x="7309248" y="6248578"/>
                </a:lnTo>
                <a:lnTo>
                  <a:pt x="7321934" y="6248578"/>
                </a:lnTo>
                <a:lnTo>
                  <a:pt x="7321934" y="6845634"/>
                </a:lnTo>
                <a:lnTo>
                  <a:pt x="7918799" y="6845634"/>
                </a:lnTo>
                <a:lnTo>
                  <a:pt x="7918799" y="6851943"/>
                </a:lnTo>
                <a:lnTo>
                  <a:pt x="7925143" y="6851943"/>
                </a:lnTo>
                <a:lnTo>
                  <a:pt x="7925143" y="6845634"/>
                </a:lnTo>
                <a:lnTo>
                  <a:pt x="7918799" y="6845634"/>
                </a:lnTo>
                <a:lnTo>
                  <a:pt x="7918799" y="6248578"/>
                </a:lnTo>
                <a:lnTo>
                  <a:pt x="7931486" y="6248578"/>
                </a:lnTo>
                <a:lnTo>
                  <a:pt x="7931486" y="6845634"/>
                </a:lnTo>
                <a:lnTo>
                  <a:pt x="8528351" y="6845634"/>
                </a:lnTo>
                <a:lnTo>
                  <a:pt x="8528351" y="6851943"/>
                </a:lnTo>
                <a:lnTo>
                  <a:pt x="8534694" y="6851943"/>
                </a:lnTo>
                <a:lnTo>
                  <a:pt x="8534694" y="6845634"/>
                </a:lnTo>
                <a:lnTo>
                  <a:pt x="8528351" y="6845634"/>
                </a:lnTo>
                <a:lnTo>
                  <a:pt x="8528351" y="6248578"/>
                </a:lnTo>
                <a:lnTo>
                  <a:pt x="8541037" y="6248578"/>
                </a:lnTo>
                <a:lnTo>
                  <a:pt x="8541037" y="6845634"/>
                </a:lnTo>
                <a:lnTo>
                  <a:pt x="9137902" y="6845634"/>
                </a:lnTo>
                <a:lnTo>
                  <a:pt x="9137902" y="6851943"/>
                </a:lnTo>
                <a:lnTo>
                  <a:pt x="9144245" y="6851943"/>
                </a:lnTo>
                <a:lnTo>
                  <a:pt x="9144245" y="6845634"/>
                </a:lnTo>
                <a:lnTo>
                  <a:pt x="9137902" y="6845634"/>
                </a:lnTo>
                <a:lnTo>
                  <a:pt x="9137902" y="6248578"/>
                </a:lnTo>
                <a:lnTo>
                  <a:pt x="9150588" y="6248578"/>
                </a:lnTo>
                <a:lnTo>
                  <a:pt x="9150588" y="6845634"/>
                </a:lnTo>
                <a:lnTo>
                  <a:pt x="9747453" y="6845634"/>
                </a:lnTo>
                <a:lnTo>
                  <a:pt x="9747453" y="6851943"/>
                </a:lnTo>
                <a:lnTo>
                  <a:pt x="9753797" y="6851943"/>
                </a:lnTo>
                <a:lnTo>
                  <a:pt x="9753797" y="6845634"/>
                </a:lnTo>
                <a:lnTo>
                  <a:pt x="9747453" y="6845634"/>
                </a:lnTo>
                <a:lnTo>
                  <a:pt x="9747453" y="6248578"/>
                </a:lnTo>
                <a:lnTo>
                  <a:pt x="9760140" y="6248578"/>
                </a:lnTo>
                <a:lnTo>
                  <a:pt x="9760140" y="6845634"/>
                </a:lnTo>
                <a:lnTo>
                  <a:pt x="10357005" y="6845634"/>
                </a:lnTo>
                <a:lnTo>
                  <a:pt x="10357005" y="6851943"/>
                </a:lnTo>
                <a:lnTo>
                  <a:pt x="10363348" y="6851943"/>
                </a:lnTo>
                <a:lnTo>
                  <a:pt x="10363348" y="6845634"/>
                </a:lnTo>
                <a:lnTo>
                  <a:pt x="10357005" y="6845634"/>
                </a:lnTo>
                <a:lnTo>
                  <a:pt x="10357005" y="6248578"/>
                </a:lnTo>
                <a:lnTo>
                  <a:pt x="10369691" y="6248578"/>
                </a:lnTo>
                <a:lnTo>
                  <a:pt x="10369691" y="6845634"/>
                </a:lnTo>
                <a:lnTo>
                  <a:pt x="10966556" y="6845634"/>
                </a:lnTo>
                <a:lnTo>
                  <a:pt x="10966556" y="6851943"/>
                </a:lnTo>
                <a:lnTo>
                  <a:pt x="10972899" y="6851943"/>
                </a:lnTo>
                <a:lnTo>
                  <a:pt x="10972899" y="6845634"/>
                </a:lnTo>
                <a:lnTo>
                  <a:pt x="10966556" y="6845634"/>
                </a:lnTo>
                <a:lnTo>
                  <a:pt x="10966556" y="6248578"/>
                </a:lnTo>
                <a:lnTo>
                  <a:pt x="10979242" y="6248578"/>
                </a:lnTo>
                <a:lnTo>
                  <a:pt x="10979242" y="6845634"/>
                </a:lnTo>
                <a:lnTo>
                  <a:pt x="11576107" y="6845634"/>
                </a:lnTo>
                <a:lnTo>
                  <a:pt x="11576107" y="6851943"/>
                </a:lnTo>
                <a:lnTo>
                  <a:pt x="11582450" y="6851943"/>
                </a:lnTo>
                <a:lnTo>
                  <a:pt x="11582450" y="6845634"/>
                </a:lnTo>
                <a:lnTo>
                  <a:pt x="11576107" y="6845634"/>
                </a:lnTo>
                <a:lnTo>
                  <a:pt x="11576107" y="6248578"/>
                </a:lnTo>
                <a:lnTo>
                  <a:pt x="11588794" y="6248578"/>
                </a:lnTo>
                <a:lnTo>
                  <a:pt x="11588794" y="6845634"/>
                </a:lnTo>
                <a:lnTo>
                  <a:pt x="12185659" y="6845634"/>
                </a:lnTo>
                <a:lnTo>
                  <a:pt x="12185659" y="6851943"/>
                </a:lnTo>
                <a:lnTo>
                  <a:pt x="12192002" y="6851943"/>
                </a:lnTo>
                <a:lnTo>
                  <a:pt x="12192002" y="6845634"/>
                </a:lnTo>
                <a:lnTo>
                  <a:pt x="12185659" y="6845634"/>
                </a:lnTo>
                <a:lnTo>
                  <a:pt x="12185659" y="6248578"/>
                </a:lnTo>
                <a:lnTo>
                  <a:pt x="12198345" y="6248578"/>
                </a:lnTo>
                <a:lnTo>
                  <a:pt x="12198345" y="6851875"/>
                </a:lnTo>
                <a:lnTo>
                  <a:pt x="12198345" y="6858184"/>
                </a:lnTo>
                <a:lnTo>
                  <a:pt x="12192002" y="6858184"/>
                </a:lnTo>
                <a:lnTo>
                  <a:pt x="11588793" y="6858184"/>
                </a:lnTo>
                <a:lnTo>
                  <a:pt x="11582450" y="6858184"/>
                </a:lnTo>
                <a:lnTo>
                  <a:pt x="10979242" y="6858184"/>
                </a:lnTo>
                <a:lnTo>
                  <a:pt x="10972899" y="6858184"/>
                </a:lnTo>
                <a:lnTo>
                  <a:pt x="10369691" y="6858184"/>
                </a:lnTo>
                <a:lnTo>
                  <a:pt x="10363347" y="6858184"/>
                </a:lnTo>
                <a:lnTo>
                  <a:pt x="9760139" y="6858184"/>
                </a:lnTo>
                <a:lnTo>
                  <a:pt x="9753796" y="6858184"/>
                </a:lnTo>
                <a:lnTo>
                  <a:pt x="9150588" y="6858184"/>
                </a:lnTo>
                <a:lnTo>
                  <a:pt x="9144245" y="6858184"/>
                </a:lnTo>
                <a:lnTo>
                  <a:pt x="8541036" y="6858184"/>
                </a:lnTo>
                <a:lnTo>
                  <a:pt x="8534693" y="6858184"/>
                </a:lnTo>
                <a:lnTo>
                  <a:pt x="7931485" y="6858184"/>
                </a:lnTo>
                <a:lnTo>
                  <a:pt x="7925142" y="6858184"/>
                </a:lnTo>
                <a:lnTo>
                  <a:pt x="7321934" y="6858184"/>
                </a:lnTo>
                <a:lnTo>
                  <a:pt x="7315590" y="6858184"/>
                </a:lnTo>
                <a:lnTo>
                  <a:pt x="6712382" y="6858184"/>
                </a:lnTo>
                <a:lnTo>
                  <a:pt x="6706039" y="6858184"/>
                </a:lnTo>
                <a:lnTo>
                  <a:pt x="6102831" y="6858184"/>
                </a:lnTo>
                <a:lnTo>
                  <a:pt x="6096487" y="6858184"/>
                </a:lnTo>
                <a:lnTo>
                  <a:pt x="5493279" y="6858184"/>
                </a:lnTo>
                <a:lnTo>
                  <a:pt x="5486936" y="6858184"/>
                </a:lnTo>
                <a:lnTo>
                  <a:pt x="4883728" y="6858184"/>
                </a:lnTo>
                <a:lnTo>
                  <a:pt x="4877385" y="6858184"/>
                </a:lnTo>
                <a:lnTo>
                  <a:pt x="4274176" y="6858184"/>
                </a:lnTo>
                <a:lnTo>
                  <a:pt x="4267833" y="6858184"/>
                </a:lnTo>
                <a:lnTo>
                  <a:pt x="3664625" y="6858184"/>
                </a:lnTo>
                <a:lnTo>
                  <a:pt x="3658282" y="6858184"/>
                </a:lnTo>
                <a:lnTo>
                  <a:pt x="3055074" y="6858184"/>
                </a:lnTo>
                <a:lnTo>
                  <a:pt x="3048730" y="6858184"/>
                </a:lnTo>
                <a:lnTo>
                  <a:pt x="2445522" y="6858184"/>
                </a:lnTo>
                <a:lnTo>
                  <a:pt x="2439179" y="6858184"/>
                </a:lnTo>
                <a:lnTo>
                  <a:pt x="2439179" y="6858184"/>
                </a:lnTo>
                <a:lnTo>
                  <a:pt x="1835971" y="6858184"/>
                </a:lnTo>
                <a:lnTo>
                  <a:pt x="1829628" y="6858184"/>
                </a:lnTo>
                <a:lnTo>
                  <a:pt x="1829628" y="6858184"/>
                </a:lnTo>
                <a:lnTo>
                  <a:pt x="1226419" y="6858184"/>
                </a:lnTo>
                <a:lnTo>
                  <a:pt x="1220076" y="6858184"/>
                </a:lnTo>
                <a:lnTo>
                  <a:pt x="1220076" y="6858184"/>
                </a:lnTo>
                <a:lnTo>
                  <a:pt x="616868" y="6858184"/>
                </a:lnTo>
                <a:lnTo>
                  <a:pt x="610525" y="6858184"/>
                </a:lnTo>
                <a:lnTo>
                  <a:pt x="973" y="6858184"/>
                </a:lnTo>
                <a:lnTo>
                  <a:pt x="973" y="6845634"/>
                </a:lnTo>
                <a:lnTo>
                  <a:pt x="604182" y="6845634"/>
                </a:lnTo>
                <a:lnTo>
                  <a:pt x="604182" y="6851943"/>
                </a:lnTo>
                <a:lnTo>
                  <a:pt x="610525" y="6851943"/>
                </a:lnTo>
                <a:lnTo>
                  <a:pt x="610525" y="6845634"/>
                </a:lnTo>
                <a:lnTo>
                  <a:pt x="604182" y="6845634"/>
                </a:lnTo>
                <a:lnTo>
                  <a:pt x="604182" y="6248578"/>
                </a:lnTo>
                <a:lnTo>
                  <a:pt x="616868" y="6248578"/>
                </a:lnTo>
                <a:lnTo>
                  <a:pt x="616868" y="6845634"/>
                </a:lnTo>
                <a:lnTo>
                  <a:pt x="1213733" y="6845634"/>
                </a:lnTo>
                <a:lnTo>
                  <a:pt x="1213733" y="6851943"/>
                </a:lnTo>
                <a:lnTo>
                  <a:pt x="1220076" y="6851943"/>
                </a:lnTo>
                <a:lnTo>
                  <a:pt x="1220076" y="6845634"/>
                </a:lnTo>
                <a:lnTo>
                  <a:pt x="1213733" y="6845634"/>
                </a:lnTo>
                <a:lnTo>
                  <a:pt x="1213733" y="6248578"/>
                </a:lnTo>
                <a:lnTo>
                  <a:pt x="1226419" y="6248578"/>
                </a:lnTo>
                <a:lnTo>
                  <a:pt x="1226419" y="6845634"/>
                </a:lnTo>
                <a:lnTo>
                  <a:pt x="1823284" y="6845634"/>
                </a:lnTo>
                <a:lnTo>
                  <a:pt x="1823284" y="6851943"/>
                </a:lnTo>
                <a:lnTo>
                  <a:pt x="1829627" y="6851943"/>
                </a:lnTo>
                <a:lnTo>
                  <a:pt x="1829627" y="6845634"/>
                </a:lnTo>
                <a:lnTo>
                  <a:pt x="1823284" y="6845634"/>
                </a:lnTo>
                <a:lnTo>
                  <a:pt x="1823284" y="6248578"/>
                </a:lnTo>
                <a:lnTo>
                  <a:pt x="1835971" y="6248578"/>
                </a:lnTo>
                <a:lnTo>
                  <a:pt x="1835971" y="6845634"/>
                </a:lnTo>
                <a:lnTo>
                  <a:pt x="2432836" y="6845634"/>
                </a:lnTo>
                <a:lnTo>
                  <a:pt x="2432836" y="6851943"/>
                </a:lnTo>
                <a:lnTo>
                  <a:pt x="2439179" y="6851943"/>
                </a:lnTo>
                <a:lnTo>
                  <a:pt x="2439179" y="6845634"/>
                </a:lnTo>
                <a:lnTo>
                  <a:pt x="2432836" y="6845634"/>
                </a:lnTo>
                <a:lnTo>
                  <a:pt x="2432836" y="6248578"/>
                </a:lnTo>
                <a:lnTo>
                  <a:pt x="2445522" y="6248578"/>
                </a:lnTo>
                <a:lnTo>
                  <a:pt x="2445522" y="6845634"/>
                </a:lnTo>
                <a:lnTo>
                  <a:pt x="3042387" y="6845634"/>
                </a:lnTo>
                <a:lnTo>
                  <a:pt x="3042387" y="6851943"/>
                </a:lnTo>
                <a:lnTo>
                  <a:pt x="3048730" y="6851943"/>
                </a:lnTo>
                <a:lnTo>
                  <a:pt x="3048730" y="6845634"/>
                </a:lnTo>
                <a:lnTo>
                  <a:pt x="3042387" y="6845634"/>
                </a:lnTo>
                <a:lnTo>
                  <a:pt x="3042387" y="6248578"/>
                </a:lnTo>
                <a:lnTo>
                  <a:pt x="3055073" y="6248578"/>
                </a:lnTo>
                <a:lnTo>
                  <a:pt x="3055073" y="6845634"/>
                </a:lnTo>
                <a:lnTo>
                  <a:pt x="3651938" y="6845634"/>
                </a:lnTo>
                <a:lnTo>
                  <a:pt x="3651938" y="6851943"/>
                </a:lnTo>
                <a:lnTo>
                  <a:pt x="3658281" y="6851943"/>
                </a:lnTo>
                <a:lnTo>
                  <a:pt x="3658281" y="6845634"/>
                </a:lnTo>
                <a:lnTo>
                  <a:pt x="3651938" y="6845634"/>
                </a:lnTo>
                <a:lnTo>
                  <a:pt x="3651938" y="6248578"/>
                </a:lnTo>
                <a:lnTo>
                  <a:pt x="3658281" y="6248578"/>
                </a:lnTo>
                <a:lnTo>
                  <a:pt x="3658281" y="6248578"/>
                </a:lnTo>
                <a:lnTo>
                  <a:pt x="3055073" y="6248578"/>
                </a:lnTo>
                <a:lnTo>
                  <a:pt x="3048730" y="6248578"/>
                </a:lnTo>
                <a:lnTo>
                  <a:pt x="3048730" y="6248578"/>
                </a:lnTo>
                <a:lnTo>
                  <a:pt x="2445522" y="6248578"/>
                </a:lnTo>
                <a:lnTo>
                  <a:pt x="2439179" y="6248578"/>
                </a:lnTo>
                <a:lnTo>
                  <a:pt x="1835970" y="6248578"/>
                </a:lnTo>
                <a:lnTo>
                  <a:pt x="1829627" y="6248578"/>
                </a:lnTo>
                <a:lnTo>
                  <a:pt x="1829627" y="6248578"/>
                </a:lnTo>
                <a:lnTo>
                  <a:pt x="1226419" y="6248578"/>
                </a:lnTo>
                <a:lnTo>
                  <a:pt x="1220076" y="6248578"/>
                </a:lnTo>
                <a:lnTo>
                  <a:pt x="1220076" y="6248578"/>
                </a:lnTo>
                <a:lnTo>
                  <a:pt x="616867" y="6248578"/>
                </a:lnTo>
                <a:lnTo>
                  <a:pt x="610524" y="6248578"/>
                </a:lnTo>
                <a:lnTo>
                  <a:pt x="610524" y="6248578"/>
                </a:lnTo>
                <a:lnTo>
                  <a:pt x="973" y="6248578"/>
                </a:lnTo>
                <a:lnTo>
                  <a:pt x="973" y="6236097"/>
                </a:lnTo>
                <a:lnTo>
                  <a:pt x="604181" y="6236097"/>
                </a:lnTo>
                <a:lnTo>
                  <a:pt x="604181" y="6242338"/>
                </a:lnTo>
                <a:lnTo>
                  <a:pt x="610524" y="6242338"/>
                </a:lnTo>
                <a:lnTo>
                  <a:pt x="610524" y="6236097"/>
                </a:lnTo>
                <a:lnTo>
                  <a:pt x="604181" y="6236097"/>
                </a:lnTo>
                <a:lnTo>
                  <a:pt x="604181" y="5643705"/>
                </a:lnTo>
                <a:lnTo>
                  <a:pt x="610524" y="5643705"/>
                </a:lnTo>
                <a:lnTo>
                  <a:pt x="610524" y="5638973"/>
                </a:lnTo>
                <a:lnTo>
                  <a:pt x="973" y="5638973"/>
                </a:lnTo>
                <a:lnTo>
                  <a:pt x="973" y="5626148"/>
                </a:lnTo>
                <a:lnTo>
                  <a:pt x="604181" y="5626148"/>
                </a:lnTo>
                <a:lnTo>
                  <a:pt x="604181" y="5632595"/>
                </a:lnTo>
                <a:lnTo>
                  <a:pt x="610524" y="5632595"/>
                </a:lnTo>
                <a:lnTo>
                  <a:pt x="610524" y="5629509"/>
                </a:lnTo>
                <a:lnTo>
                  <a:pt x="610524" y="5629509"/>
                </a:lnTo>
                <a:lnTo>
                  <a:pt x="610524" y="5626217"/>
                </a:lnTo>
                <a:lnTo>
                  <a:pt x="604181" y="5626217"/>
                </a:lnTo>
                <a:lnTo>
                  <a:pt x="604181" y="5029436"/>
                </a:lnTo>
                <a:lnTo>
                  <a:pt x="973" y="5029436"/>
                </a:lnTo>
                <a:lnTo>
                  <a:pt x="973" y="5016886"/>
                </a:lnTo>
                <a:lnTo>
                  <a:pt x="604181" y="5016886"/>
                </a:lnTo>
                <a:lnTo>
                  <a:pt x="604181" y="5016748"/>
                </a:lnTo>
                <a:lnTo>
                  <a:pt x="604181" y="5016748"/>
                </a:lnTo>
                <a:lnTo>
                  <a:pt x="604181" y="4419830"/>
                </a:lnTo>
                <a:lnTo>
                  <a:pt x="973" y="4419830"/>
                </a:lnTo>
                <a:lnTo>
                  <a:pt x="973" y="4407280"/>
                </a:lnTo>
                <a:lnTo>
                  <a:pt x="604181" y="4407280"/>
                </a:lnTo>
                <a:lnTo>
                  <a:pt x="604181" y="4413589"/>
                </a:lnTo>
                <a:lnTo>
                  <a:pt x="610524" y="4413589"/>
                </a:lnTo>
                <a:lnTo>
                  <a:pt x="610524" y="4407280"/>
                </a:lnTo>
                <a:lnTo>
                  <a:pt x="604181" y="4407280"/>
                </a:lnTo>
                <a:lnTo>
                  <a:pt x="604181" y="3810224"/>
                </a:lnTo>
                <a:lnTo>
                  <a:pt x="973" y="3810224"/>
                </a:lnTo>
                <a:lnTo>
                  <a:pt x="973" y="3797674"/>
                </a:lnTo>
                <a:lnTo>
                  <a:pt x="604181" y="3797674"/>
                </a:lnTo>
                <a:lnTo>
                  <a:pt x="604181" y="3803983"/>
                </a:lnTo>
                <a:lnTo>
                  <a:pt x="610524" y="3803983"/>
                </a:lnTo>
                <a:lnTo>
                  <a:pt x="610524" y="3797674"/>
                </a:lnTo>
                <a:lnTo>
                  <a:pt x="604181" y="3797674"/>
                </a:lnTo>
                <a:lnTo>
                  <a:pt x="604181" y="3200687"/>
                </a:lnTo>
                <a:lnTo>
                  <a:pt x="973" y="3200687"/>
                </a:lnTo>
                <a:lnTo>
                  <a:pt x="973" y="3187931"/>
                </a:lnTo>
                <a:lnTo>
                  <a:pt x="604181" y="3187931"/>
                </a:lnTo>
                <a:lnTo>
                  <a:pt x="604181" y="3194309"/>
                </a:lnTo>
                <a:lnTo>
                  <a:pt x="610524" y="3194309"/>
                </a:lnTo>
                <a:lnTo>
                  <a:pt x="610524" y="3187931"/>
                </a:lnTo>
                <a:lnTo>
                  <a:pt x="604181" y="3187931"/>
                </a:lnTo>
                <a:lnTo>
                  <a:pt x="604181" y="2591081"/>
                </a:lnTo>
                <a:lnTo>
                  <a:pt x="973" y="2591081"/>
                </a:lnTo>
                <a:lnTo>
                  <a:pt x="973" y="2578531"/>
                </a:lnTo>
                <a:lnTo>
                  <a:pt x="604181" y="2578531"/>
                </a:lnTo>
                <a:lnTo>
                  <a:pt x="604181" y="2581549"/>
                </a:lnTo>
                <a:lnTo>
                  <a:pt x="610524" y="2581549"/>
                </a:lnTo>
                <a:lnTo>
                  <a:pt x="610524" y="2578531"/>
                </a:lnTo>
                <a:lnTo>
                  <a:pt x="604181" y="2578531"/>
                </a:lnTo>
                <a:lnTo>
                  <a:pt x="604181" y="1981476"/>
                </a:lnTo>
                <a:lnTo>
                  <a:pt x="973" y="1981476"/>
                </a:lnTo>
                <a:lnTo>
                  <a:pt x="973" y="1968720"/>
                </a:lnTo>
                <a:lnTo>
                  <a:pt x="604181" y="1968720"/>
                </a:lnTo>
                <a:lnTo>
                  <a:pt x="604181" y="1975098"/>
                </a:lnTo>
                <a:lnTo>
                  <a:pt x="610524" y="1975098"/>
                </a:lnTo>
                <a:lnTo>
                  <a:pt x="610524" y="1968720"/>
                </a:lnTo>
                <a:lnTo>
                  <a:pt x="604181" y="1968720"/>
                </a:lnTo>
                <a:lnTo>
                  <a:pt x="604181" y="1371870"/>
                </a:lnTo>
                <a:lnTo>
                  <a:pt x="973" y="1371870"/>
                </a:lnTo>
                <a:lnTo>
                  <a:pt x="973" y="1356165"/>
                </a:lnTo>
                <a:lnTo>
                  <a:pt x="604181" y="1356165"/>
                </a:lnTo>
                <a:lnTo>
                  <a:pt x="604181" y="1362337"/>
                </a:lnTo>
                <a:lnTo>
                  <a:pt x="610524" y="1362337"/>
                </a:lnTo>
                <a:lnTo>
                  <a:pt x="610524" y="1356165"/>
                </a:lnTo>
                <a:lnTo>
                  <a:pt x="604181" y="1356165"/>
                </a:lnTo>
                <a:lnTo>
                  <a:pt x="604181" y="762264"/>
                </a:lnTo>
                <a:lnTo>
                  <a:pt x="973" y="762264"/>
                </a:lnTo>
                <a:lnTo>
                  <a:pt x="973" y="746560"/>
                </a:lnTo>
                <a:lnTo>
                  <a:pt x="604181" y="746560"/>
                </a:lnTo>
                <a:lnTo>
                  <a:pt x="604181" y="609880"/>
                </a:lnTo>
                <a:lnTo>
                  <a:pt x="604181" y="609880"/>
                </a:lnTo>
                <a:lnTo>
                  <a:pt x="604181" y="275"/>
                </a:lnTo>
                <a:lnTo>
                  <a:pt x="616868" y="275"/>
                </a:lnTo>
                <a:lnTo>
                  <a:pt x="616868" y="746560"/>
                </a:lnTo>
                <a:lnTo>
                  <a:pt x="1213733" y="746560"/>
                </a:lnTo>
                <a:lnTo>
                  <a:pt x="1213733" y="609880"/>
                </a:lnTo>
                <a:lnTo>
                  <a:pt x="1213733" y="609880"/>
                </a:lnTo>
                <a:lnTo>
                  <a:pt x="1213733" y="275"/>
                </a:lnTo>
                <a:lnTo>
                  <a:pt x="1226419" y="275"/>
                </a:lnTo>
                <a:lnTo>
                  <a:pt x="1226419" y="746560"/>
                </a:lnTo>
                <a:lnTo>
                  <a:pt x="1823284" y="746560"/>
                </a:lnTo>
                <a:lnTo>
                  <a:pt x="1823284" y="609880"/>
                </a:lnTo>
                <a:lnTo>
                  <a:pt x="1823284" y="609880"/>
                </a:lnTo>
                <a:lnTo>
                  <a:pt x="1823284" y="275"/>
                </a:lnTo>
                <a:lnTo>
                  <a:pt x="1835970" y="275"/>
                </a:lnTo>
                <a:lnTo>
                  <a:pt x="1835970" y="746560"/>
                </a:lnTo>
                <a:lnTo>
                  <a:pt x="2432835" y="746560"/>
                </a:lnTo>
                <a:lnTo>
                  <a:pt x="2432835" y="609880"/>
                </a:lnTo>
                <a:lnTo>
                  <a:pt x="2432835" y="609880"/>
                </a:lnTo>
                <a:lnTo>
                  <a:pt x="2432835" y="275"/>
                </a:lnTo>
                <a:lnTo>
                  <a:pt x="2445522" y="275"/>
                </a:lnTo>
                <a:lnTo>
                  <a:pt x="2445522" y="746560"/>
                </a:lnTo>
                <a:lnTo>
                  <a:pt x="3042387" y="746560"/>
                </a:lnTo>
                <a:lnTo>
                  <a:pt x="3042387" y="609881"/>
                </a:lnTo>
                <a:lnTo>
                  <a:pt x="3042387" y="609881"/>
                </a:lnTo>
                <a:lnTo>
                  <a:pt x="3042387" y="275"/>
                </a:lnTo>
                <a:lnTo>
                  <a:pt x="3055073" y="275"/>
                </a:lnTo>
                <a:lnTo>
                  <a:pt x="3055073" y="746560"/>
                </a:lnTo>
                <a:lnTo>
                  <a:pt x="3651938" y="746560"/>
                </a:lnTo>
                <a:lnTo>
                  <a:pt x="3651938" y="609881"/>
                </a:lnTo>
                <a:lnTo>
                  <a:pt x="3651938" y="609881"/>
                </a:lnTo>
                <a:lnTo>
                  <a:pt x="3651938" y="275"/>
                </a:lnTo>
                <a:lnTo>
                  <a:pt x="3664624" y="275"/>
                </a:lnTo>
                <a:lnTo>
                  <a:pt x="3664624" y="746560"/>
                </a:lnTo>
                <a:lnTo>
                  <a:pt x="4261489" y="746560"/>
                </a:lnTo>
                <a:lnTo>
                  <a:pt x="4261489" y="609881"/>
                </a:lnTo>
                <a:lnTo>
                  <a:pt x="4261489" y="609881"/>
                </a:lnTo>
                <a:lnTo>
                  <a:pt x="4261489" y="275"/>
                </a:lnTo>
                <a:lnTo>
                  <a:pt x="4274176" y="275"/>
                </a:lnTo>
                <a:lnTo>
                  <a:pt x="4274176" y="746560"/>
                </a:lnTo>
                <a:lnTo>
                  <a:pt x="4871041" y="746560"/>
                </a:lnTo>
                <a:lnTo>
                  <a:pt x="4871041" y="609881"/>
                </a:lnTo>
                <a:lnTo>
                  <a:pt x="4871041" y="275"/>
                </a:lnTo>
                <a:lnTo>
                  <a:pt x="4883727" y="275"/>
                </a:lnTo>
                <a:lnTo>
                  <a:pt x="4883727" y="746560"/>
                </a:lnTo>
                <a:lnTo>
                  <a:pt x="5480592" y="746560"/>
                </a:lnTo>
                <a:lnTo>
                  <a:pt x="5480592" y="609881"/>
                </a:lnTo>
                <a:lnTo>
                  <a:pt x="5480592" y="609881"/>
                </a:lnTo>
                <a:lnTo>
                  <a:pt x="5480592" y="275"/>
                </a:lnTo>
                <a:lnTo>
                  <a:pt x="5493278" y="275"/>
                </a:lnTo>
                <a:lnTo>
                  <a:pt x="5493278" y="746560"/>
                </a:lnTo>
                <a:lnTo>
                  <a:pt x="6090143" y="746560"/>
                </a:lnTo>
                <a:lnTo>
                  <a:pt x="6090143" y="609881"/>
                </a:lnTo>
                <a:lnTo>
                  <a:pt x="6090143" y="275"/>
                </a:lnTo>
                <a:lnTo>
                  <a:pt x="6102830" y="275"/>
                </a:lnTo>
                <a:lnTo>
                  <a:pt x="6102830" y="609881"/>
                </a:lnTo>
                <a:lnTo>
                  <a:pt x="6102830" y="746560"/>
                </a:lnTo>
                <a:lnTo>
                  <a:pt x="6699695" y="746560"/>
                </a:lnTo>
                <a:lnTo>
                  <a:pt x="6699695" y="609881"/>
                </a:lnTo>
                <a:lnTo>
                  <a:pt x="6699695" y="275"/>
                </a:lnTo>
                <a:lnTo>
                  <a:pt x="6712381" y="275"/>
                </a:lnTo>
                <a:lnTo>
                  <a:pt x="6712381" y="609881"/>
                </a:lnTo>
                <a:lnTo>
                  <a:pt x="6712381" y="746560"/>
                </a:lnTo>
                <a:lnTo>
                  <a:pt x="7309246" y="746560"/>
                </a:lnTo>
                <a:lnTo>
                  <a:pt x="7309246" y="609881"/>
                </a:lnTo>
                <a:lnTo>
                  <a:pt x="7309246" y="275"/>
                </a:lnTo>
                <a:lnTo>
                  <a:pt x="7321932" y="275"/>
                </a:lnTo>
                <a:lnTo>
                  <a:pt x="7321932" y="609881"/>
                </a:lnTo>
                <a:lnTo>
                  <a:pt x="7321932" y="746560"/>
                </a:lnTo>
                <a:lnTo>
                  <a:pt x="7918797" y="746560"/>
                </a:lnTo>
                <a:lnTo>
                  <a:pt x="7918797" y="609881"/>
                </a:lnTo>
                <a:lnTo>
                  <a:pt x="7918797" y="275"/>
                </a:lnTo>
                <a:lnTo>
                  <a:pt x="7931484" y="275"/>
                </a:lnTo>
                <a:lnTo>
                  <a:pt x="7931484" y="609881"/>
                </a:lnTo>
                <a:lnTo>
                  <a:pt x="7931484" y="746560"/>
                </a:lnTo>
                <a:lnTo>
                  <a:pt x="8528349" y="746560"/>
                </a:lnTo>
                <a:lnTo>
                  <a:pt x="8528349" y="609881"/>
                </a:lnTo>
                <a:lnTo>
                  <a:pt x="8528349" y="275"/>
                </a:lnTo>
                <a:lnTo>
                  <a:pt x="8541035" y="275"/>
                </a:lnTo>
                <a:lnTo>
                  <a:pt x="8541035" y="609881"/>
                </a:lnTo>
                <a:lnTo>
                  <a:pt x="8541035" y="746560"/>
                </a:lnTo>
                <a:lnTo>
                  <a:pt x="9137900" y="746560"/>
                </a:lnTo>
                <a:lnTo>
                  <a:pt x="9137900" y="609881"/>
                </a:lnTo>
                <a:lnTo>
                  <a:pt x="9137900" y="275"/>
                </a:lnTo>
                <a:lnTo>
                  <a:pt x="9150586" y="275"/>
                </a:lnTo>
                <a:lnTo>
                  <a:pt x="9150586" y="609881"/>
                </a:lnTo>
                <a:lnTo>
                  <a:pt x="9150586" y="746560"/>
                </a:lnTo>
                <a:lnTo>
                  <a:pt x="9747451" y="746560"/>
                </a:lnTo>
                <a:lnTo>
                  <a:pt x="9747451" y="609881"/>
                </a:lnTo>
                <a:lnTo>
                  <a:pt x="9747451" y="275"/>
                </a:lnTo>
                <a:lnTo>
                  <a:pt x="9760137" y="275"/>
                </a:lnTo>
                <a:lnTo>
                  <a:pt x="9760137" y="609881"/>
                </a:lnTo>
                <a:lnTo>
                  <a:pt x="9760137" y="746560"/>
                </a:lnTo>
                <a:lnTo>
                  <a:pt x="10357003" y="746560"/>
                </a:lnTo>
                <a:lnTo>
                  <a:pt x="10357003" y="609881"/>
                </a:lnTo>
                <a:lnTo>
                  <a:pt x="10357003" y="275"/>
                </a:lnTo>
                <a:lnTo>
                  <a:pt x="10369689" y="275"/>
                </a:lnTo>
                <a:lnTo>
                  <a:pt x="10369689" y="609881"/>
                </a:lnTo>
                <a:lnTo>
                  <a:pt x="10369689" y="746560"/>
                </a:lnTo>
                <a:lnTo>
                  <a:pt x="10966554" y="746560"/>
                </a:lnTo>
                <a:lnTo>
                  <a:pt x="10966554" y="609881"/>
                </a:lnTo>
                <a:lnTo>
                  <a:pt x="10966554" y="275"/>
                </a:lnTo>
                <a:lnTo>
                  <a:pt x="10979240" y="275"/>
                </a:lnTo>
                <a:lnTo>
                  <a:pt x="10979240" y="609881"/>
                </a:lnTo>
                <a:lnTo>
                  <a:pt x="10979240" y="746560"/>
                </a:lnTo>
                <a:lnTo>
                  <a:pt x="11576105" y="746560"/>
                </a:lnTo>
                <a:lnTo>
                  <a:pt x="11576105" y="609881"/>
                </a:lnTo>
                <a:lnTo>
                  <a:pt x="11576105" y="275"/>
                </a:lnTo>
                <a:lnTo>
                  <a:pt x="11588791" y="275"/>
                </a:lnTo>
                <a:lnTo>
                  <a:pt x="11588791" y="609881"/>
                </a:lnTo>
                <a:lnTo>
                  <a:pt x="11588791" y="746560"/>
                </a:lnTo>
                <a:lnTo>
                  <a:pt x="12185657" y="746560"/>
                </a:lnTo>
                <a:lnTo>
                  <a:pt x="12185657" y="609881"/>
                </a:lnTo>
                <a:lnTo>
                  <a:pt x="12185660" y="0"/>
                </a:lnTo>
              </a:path>
            </a:pathLst>
          </a:custGeom>
          <a:gradFill>
            <a:gsLst>
              <a:gs pos="0">
                <a:srgbClr val="000000">
                  <a:alpha val="50230"/>
                </a:srgbClr>
              </a:gs>
              <a:gs pos="55000">
                <a:srgbClr val="0D3B4F">
                  <a:alpha val="74860"/>
                </a:srgbClr>
              </a:gs>
              <a:gs pos="100000">
                <a:srgbClr val="000000">
                  <a:alpha val="100000"/>
                </a:srgbClr>
              </a:gs>
            </a:gsLst>
            <a:lin ang="189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5463" y="1891862"/>
          <a:ext cx="11178540" cy="3825768"/>
        </p:xfrm>
        <a:graphic>
          <a:graphicData uri="http://schemas.openxmlformats.org/drawingml/2006/table">
            <a:tbl>
              <a:tblPr/>
              <a:tblGrid>
                <a:gridCol w="3726180"/>
                <a:gridCol w="3726180"/>
                <a:gridCol w="3726180"/>
              </a:tblGrid>
              <a:tr h="956442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Metric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Group A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4862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Group B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4862"/>
                    </a:solidFill>
                  </a:tcPr>
                </a:tc>
              </a:tr>
              <a:tr h="956442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Mean (SD)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—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—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56442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N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—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—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E5F5"/>
                    </a:solidFill>
                  </a:tcPr>
                </a:tc>
              </a:tr>
              <a:tr h="956442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Median (IQR)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—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—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C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507996" y="6495651"/>
            <a:ext cx="621745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Study on Research Methodologies and Findings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10772135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-1" y="447"/>
            <a:ext cx="12191937" cy="1384120"/>
          </a:xfrm>
          <a:prstGeom prst="rect">
            <a:avLst/>
          </a:prstGeom>
          <a:solidFill>
            <a:srgbClr val="0B3041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505464" y="289560"/>
            <a:ext cx="11214099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Data Analysis (Placeholder Tables)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413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2"/>
            <a:ext cx="12198346" cy="6857978"/>
          </a:xfrm>
          <a:custGeom>
            <a:avLst/>
            <a:gdLst/>
            <a:ahLst/>
            <a:cxnLst/>
            <a:rect l="l" t="t" r="r" b="b"/>
            <a:pathLst>
              <a:path w="12198346" h="6857978">
                <a:moveTo>
                  <a:pt x="4260882" y="6850091"/>
                </a:moveTo>
                <a:lnTo>
                  <a:pt x="4260882" y="6851669"/>
                </a:lnTo>
                <a:lnTo>
                  <a:pt x="4267225" y="6851669"/>
                </a:lnTo>
                <a:lnTo>
                  <a:pt x="4267225" y="6850091"/>
                </a:lnTo>
                <a:lnTo>
                  <a:pt x="4260882" y="6850091"/>
                </a:lnTo>
                <a:moveTo>
                  <a:pt x="4267225" y="6248372"/>
                </a:moveTo>
                <a:lnTo>
                  <a:pt x="4267225" y="6248372"/>
                </a:lnTo>
                <a:lnTo>
                  <a:pt x="4273569" y="6248372"/>
                </a:lnTo>
                <a:lnTo>
                  <a:pt x="4273569" y="6845428"/>
                </a:lnTo>
                <a:lnTo>
                  <a:pt x="4870434" y="6845428"/>
                </a:lnTo>
                <a:lnTo>
                  <a:pt x="4870434" y="6851737"/>
                </a:lnTo>
                <a:lnTo>
                  <a:pt x="4876777" y="6851737"/>
                </a:lnTo>
                <a:lnTo>
                  <a:pt x="4876777" y="6845428"/>
                </a:lnTo>
                <a:lnTo>
                  <a:pt x="4870434" y="6845428"/>
                </a:lnTo>
                <a:lnTo>
                  <a:pt x="4870434" y="6248372"/>
                </a:lnTo>
                <a:lnTo>
                  <a:pt x="4883120" y="6248372"/>
                </a:lnTo>
                <a:lnTo>
                  <a:pt x="4883120" y="6845428"/>
                </a:lnTo>
                <a:lnTo>
                  <a:pt x="5479985" y="6845428"/>
                </a:lnTo>
                <a:lnTo>
                  <a:pt x="5479985" y="6851737"/>
                </a:lnTo>
                <a:lnTo>
                  <a:pt x="5486328" y="6851737"/>
                </a:lnTo>
                <a:lnTo>
                  <a:pt x="5486328" y="6845428"/>
                </a:lnTo>
                <a:lnTo>
                  <a:pt x="5479985" y="6845428"/>
                </a:lnTo>
                <a:lnTo>
                  <a:pt x="5479985" y="6248372"/>
                </a:lnTo>
                <a:lnTo>
                  <a:pt x="5492671" y="6248372"/>
                </a:lnTo>
                <a:lnTo>
                  <a:pt x="5492671" y="6845428"/>
                </a:lnTo>
                <a:lnTo>
                  <a:pt x="6089536" y="6845428"/>
                </a:lnTo>
                <a:lnTo>
                  <a:pt x="6089536" y="6851737"/>
                </a:lnTo>
                <a:lnTo>
                  <a:pt x="6095880" y="6851737"/>
                </a:lnTo>
                <a:lnTo>
                  <a:pt x="6095880" y="6850160"/>
                </a:lnTo>
                <a:lnTo>
                  <a:pt x="6095880" y="6845428"/>
                </a:lnTo>
                <a:lnTo>
                  <a:pt x="6089536" y="6845428"/>
                </a:lnTo>
                <a:lnTo>
                  <a:pt x="6089536" y="6248372"/>
                </a:lnTo>
                <a:lnTo>
                  <a:pt x="6095880" y="6248372"/>
                </a:lnTo>
                <a:lnTo>
                  <a:pt x="6095880" y="6248372"/>
                </a:lnTo>
                <a:lnTo>
                  <a:pt x="5492671" y="6248372"/>
                </a:lnTo>
                <a:lnTo>
                  <a:pt x="5486328" y="6248372"/>
                </a:lnTo>
                <a:lnTo>
                  <a:pt x="4883120" y="6248372"/>
                </a:lnTo>
                <a:lnTo>
                  <a:pt x="4876777" y="6248372"/>
                </a:lnTo>
                <a:lnTo>
                  <a:pt x="4273568" y="6248372"/>
                </a:lnTo>
                <a:lnTo>
                  <a:pt x="4267225" y="6248372"/>
                </a:lnTo>
                <a:moveTo>
                  <a:pt x="1212881" y="6240554"/>
                </a:moveTo>
                <a:lnTo>
                  <a:pt x="1212881" y="6242200"/>
                </a:lnTo>
                <a:lnTo>
                  <a:pt x="1219225" y="6242200"/>
                </a:lnTo>
                <a:lnTo>
                  <a:pt x="1219225" y="6240554"/>
                </a:lnTo>
                <a:lnTo>
                  <a:pt x="1212881" y="6240554"/>
                </a:lnTo>
                <a:moveTo>
                  <a:pt x="1219225" y="5638767"/>
                </a:moveTo>
                <a:lnTo>
                  <a:pt x="1219225" y="5643499"/>
                </a:lnTo>
                <a:lnTo>
                  <a:pt x="1225568" y="5643499"/>
                </a:lnTo>
                <a:lnTo>
                  <a:pt x="1225568" y="6235891"/>
                </a:lnTo>
                <a:lnTo>
                  <a:pt x="1822433" y="6235891"/>
                </a:lnTo>
                <a:lnTo>
                  <a:pt x="1822433" y="6242132"/>
                </a:lnTo>
                <a:lnTo>
                  <a:pt x="1828776" y="6242132"/>
                </a:lnTo>
                <a:lnTo>
                  <a:pt x="1828776" y="6235891"/>
                </a:lnTo>
                <a:lnTo>
                  <a:pt x="1822433" y="6235891"/>
                </a:lnTo>
                <a:lnTo>
                  <a:pt x="1822433" y="5643499"/>
                </a:lnTo>
                <a:lnTo>
                  <a:pt x="1835119" y="5643499"/>
                </a:lnTo>
                <a:lnTo>
                  <a:pt x="1835119" y="6235891"/>
                </a:lnTo>
                <a:lnTo>
                  <a:pt x="2431984" y="6235891"/>
                </a:lnTo>
                <a:lnTo>
                  <a:pt x="2431984" y="6242132"/>
                </a:lnTo>
                <a:lnTo>
                  <a:pt x="2438327" y="6242132"/>
                </a:lnTo>
                <a:lnTo>
                  <a:pt x="2438327" y="6235891"/>
                </a:lnTo>
                <a:lnTo>
                  <a:pt x="2431984" y="6235891"/>
                </a:lnTo>
                <a:lnTo>
                  <a:pt x="2431984" y="5643499"/>
                </a:lnTo>
                <a:lnTo>
                  <a:pt x="2444670" y="5643499"/>
                </a:lnTo>
                <a:lnTo>
                  <a:pt x="2444670" y="6235891"/>
                </a:lnTo>
                <a:lnTo>
                  <a:pt x="3041536" y="6235891"/>
                </a:lnTo>
                <a:lnTo>
                  <a:pt x="3041536" y="6242132"/>
                </a:lnTo>
                <a:lnTo>
                  <a:pt x="3047879" y="6242132"/>
                </a:lnTo>
                <a:lnTo>
                  <a:pt x="3047879" y="6235891"/>
                </a:lnTo>
                <a:lnTo>
                  <a:pt x="3041536" y="6235891"/>
                </a:lnTo>
                <a:lnTo>
                  <a:pt x="3041536" y="5643499"/>
                </a:lnTo>
                <a:lnTo>
                  <a:pt x="3054222" y="5643499"/>
                </a:lnTo>
                <a:lnTo>
                  <a:pt x="3054222" y="6235891"/>
                </a:lnTo>
                <a:lnTo>
                  <a:pt x="3651087" y="6235891"/>
                </a:lnTo>
                <a:lnTo>
                  <a:pt x="3651087" y="6242132"/>
                </a:lnTo>
                <a:lnTo>
                  <a:pt x="3657430" y="6242132"/>
                </a:lnTo>
                <a:lnTo>
                  <a:pt x="3657430" y="6238840"/>
                </a:lnTo>
                <a:lnTo>
                  <a:pt x="3657430" y="6238840"/>
                </a:lnTo>
                <a:lnTo>
                  <a:pt x="3657430" y="6235891"/>
                </a:lnTo>
                <a:lnTo>
                  <a:pt x="3651087" y="6235891"/>
                </a:lnTo>
                <a:lnTo>
                  <a:pt x="3651087" y="5643499"/>
                </a:lnTo>
                <a:lnTo>
                  <a:pt x="3663773" y="5643499"/>
                </a:lnTo>
                <a:lnTo>
                  <a:pt x="3663773" y="6235891"/>
                </a:lnTo>
                <a:lnTo>
                  <a:pt x="4260638" y="6235891"/>
                </a:lnTo>
                <a:lnTo>
                  <a:pt x="4260638" y="6238840"/>
                </a:lnTo>
                <a:lnTo>
                  <a:pt x="4266981" y="6238840"/>
                </a:lnTo>
                <a:lnTo>
                  <a:pt x="4266981" y="6242132"/>
                </a:lnTo>
                <a:lnTo>
                  <a:pt x="4266981" y="6242132"/>
                </a:lnTo>
                <a:lnTo>
                  <a:pt x="4266981" y="6235891"/>
                </a:lnTo>
                <a:lnTo>
                  <a:pt x="4260638" y="6235891"/>
                </a:lnTo>
                <a:lnTo>
                  <a:pt x="4260638" y="5643499"/>
                </a:lnTo>
                <a:lnTo>
                  <a:pt x="4273324" y="5643499"/>
                </a:lnTo>
                <a:lnTo>
                  <a:pt x="4273324" y="6235891"/>
                </a:lnTo>
                <a:lnTo>
                  <a:pt x="4870190" y="6235891"/>
                </a:lnTo>
                <a:lnTo>
                  <a:pt x="4870190" y="6242132"/>
                </a:lnTo>
                <a:lnTo>
                  <a:pt x="4876533" y="6242132"/>
                </a:lnTo>
                <a:lnTo>
                  <a:pt x="4876533" y="6235891"/>
                </a:lnTo>
                <a:lnTo>
                  <a:pt x="4870190" y="6235891"/>
                </a:lnTo>
                <a:lnTo>
                  <a:pt x="4870190" y="5643499"/>
                </a:lnTo>
                <a:lnTo>
                  <a:pt x="4882876" y="5643499"/>
                </a:lnTo>
                <a:lnTo>
                  <a:pt x="4882876" y="6235891"/>
                </a:lnTo>
                <a:lnTo>
                  <a:pt x="5479741" y="6235891"/>
                </a:lnTo>
                <a:lnTo>
                  <a:pt x="5479741" y="6242132"/>
                </a:lnTo>
                <a:lnTo>
                  <a:pt x="5486084" y="6242132"/>
                </a:lnTo>
                <a:lnTo>
                  <a:pt x="5486084" y="6235891"/>
                </a:lnTo>
                <a:lnTo>
                  <a:pt x="5479741" y="6235891"/>
                </a:lnTo>
                <a:lnTo>
                  <a:pt x="5479741" y="5643499"/>
                </a:lnTo>
                <a:lnTo>
                  <a:pt x="5492427" y="5643499"/>
                </a:lnTo>
                <a:lnTo>
                  <a:pt x="5492427" y="6235891"/>
                </a:lnTo>
                <a:lnTo>
                  <a:pt x="6089292" y="6235891"/>
                </a:lnTo>
                <a:lnTo>
                  <a:pt x="6089292" y="6242132"/>
                </a:lnTo>
                <a:lnTo>
                  <a:pt x="6095635" y="6242132"/>
                </a:lnTo>
                <a:lnTo>
                  <a:pt x="6095635" y="6238840"/>
                </a:lnTo>
                <a:lnTo>
                  <a:pt x="6095635" y="6235891"/>
                </a:lnTo>
                <a:lnTo>
                  <a:pt x="6089292" y="6235891"/>
                </a:lnTo>
                <a:lnTo>
                  <a:pt x="6089292" y="5643499"/>
                </a:lnTo>
                <a:lnTo>
                  <a:pt x="6101978" y="5643499"/>
                </a:lnTo>
                <a:lnTo>
                  <a:pt x="6101978" y="6235891"/>
                </a:lnTo>
                <a:lnTo>
                  <a:pt x="6698844" y="6235891"/>
                </a:lnTo>
                <a:lnTo>
                  <a:pt x="6698844" y="6238840"/>
                </a:lnTo>
                <a:lnTo>
                  <a:pt x="6705187" y="6238840"/>
                </a:lnTo>
                <a:lnTo>
                  <a:pt x="6705187" y="6235891"/>
                </a:lnTo>
                <a:lnTo>
                  <a:pt x="6698844" y="6235891"/>
                </a:lnTo>
                <a:lnTo>
                  <a:pt x="6698844" y="5643499"/>
                </a:lnTo>
                <a:lnTo>
                  <a:pt x="6711530" y="5643499"/>
                </a:lnTo>
                <a:lnTo>
                  <a:pt x="6711530" y="6235891"/>
                </a:lnTo>
                <a:lnTo>
                  <a:pt x="7308395" y="6235891"/>
                </a:lnTo>
                <a:lnTo>
                  <a:pt x="7308395" y="6242132"/>
                </a:lnTo>
                <a:lnTo>
                  <a:pt x="7314738" y="6242132"/>
                </a:lnTo>
                <a:lnTo>
                  <a:pt x="7314738" y="6235891"/>
                </a:lnTo>
                <a:lnTo>
                  <a:pt x="7308395" y="6235891"/>
                </a:lnTo>
                <a:lnTo>
                  <a:pt x="7308395" y="5643499"/>
                </a:lnTo>
                <a:lnTo>
                  <a:pt x="7321081" y="5643499"/>
                </a:lnTo>
                <a:lnTo>
                  <a:pt x="7321081" y="6235891"/>
                </a:lnTo>
                <a:lnTo>
                  <a:pt x="7917946" y="6235891"/>
                </a:lnTo>
                <a:lnTo>
                  <a:pt x="7917946" y="6242132"/>
                </a:lnTo>
                <a:lnTo>
                  <a:pt x="7924289" y="6242132"/>
                </a:lnTo>
                <a:lnTo>
                  <a:pt x="7924289" y="6235891"/>
                </a:lnTo>
                <a:lnTo>
                  <a:pt x="7917946" y="6235891"/>
                </a:lnTo>
                <a:lnTo>
                  <a:pt x="7917946" y="5643499"/>
                </a:lnTo>
                <a:lnTo>
                  <a:pt x="7930632" y="5643499"/>
                </a:lnTo>
                <a:lnTo>
                  <a:pt x="7930632" y="6235891"/>
                </a:lnTo>
                <a:lnTo>
                  <a:pt x="8527498" y="6235891"/>
                </a:lnTo>
                <a:lnTo>
                  <a:pt x="8527498" y="6242132"/>
                </a:lnTo>
                <a:lnTo>
                  <a:pt x="8533841" y="6242132"/>
                </a:lnTo>
                <a:lnTo>
                  <a:pt x="8533841" y="6235891"/>
                </a:lnTo>
                <a:lnTo>
                  <a:pt x="8527498" y="6235891"/>
                </a:lnTo>
                <a:lnTo>
                  <a:pt x="8527498" y="5643499"/>
                </a:lnTo>
                <a:lnTo>
                  <a:pt x="8540184" y="5643499"/>
                </a:lnTo>
                <a:lnTo>
                  <a:pt x="8540184" y="6235891"/>
                </a:lnTo>
                <a:lnTo>
                  <a:pt x="9137049" y="6235891"/>
                </a:lnTo>
                <a:lnTo>
                  <a:pt x="9137049" y="6242132"/>
                </a:lnTo>
                <a:lnTo>
                  <a:pt x="9143392" y="6242132"/>
                </a:lnTo>
                <a:lnTo>
                  <a:pt x="9143392" y="6235891"/>
                </a:lnTo>
                <a:lnTo>
                  <a:pt x="9137049" y="6235891"/>
                </a:lnTo>
                <a:lnTo>
                  <a:pt x="9137049" y="5643499"/>
                </a:lnTo>
                <a:lnTo>
                  <a:pt x="9149735" y="5643499"/>
                </a:lnTo>
                <a:lnTo>
                  <a:pt x="9149735" y="6235891"/>
                </a:lnTo>
                <a:lnTo>
                  <a:pt x="9746600" y="6235891"/>
                </a:lnTo>
                <a:lnTo>
                  <a:pt x="9746600" y="6242132"/>
                </a:lnTo>
                <a:lnTo>
                  <a:pt x="9752943" y="6242132"/>
                </a:lnTo>
                <a:lnTo>
                  <a:pt x="9752943" y="6235891"/>
                </a:lnTo>
                <a:lnTo>
                  <a:pt x="9746600" y="6235891"/>
                </a:lnTo>
                <a:lnTo>
                  <a:pt x="9746600" y="5643499"/>
                </a:lnTo>
                <a:lnTo>
                  <a:pt x="9759286" y="5643499"/>
                </a:lnTo>
                <a:lnTo>
                  <a:pt x="9759286" y="6235891"/>
                </a:lnTo>
                <a:lnTo>
                  <a:pt x="10356152" y="6235891"/>
                </a:lnTo>
                <a:lnTo>
                  <a:pt x="10356152" y="6242132"/>
                </a:lnTo>
                <a:lnTo>
                  <a:pt x="10362495" y="6242132"/>
                </a:lnTo>
                <a:lnTo>
                  <a:pt x="10362495" y="6240486"/>
                </a:lnTo>
                <a:lnTo>
                  <a:pt x="10362495" y="6235891"/>
                </a:lnTo>
                <a:lnTo>
                  <a:pt x="10356152" y="6235891"/>
                </a:lnTo>
                <a:lnTo>
                  <a:pt x="10356152" y="5643499"/>
                </a:lnTo>
                <a:lnTo>
                  <a:pt x="10362495" y="5643499"/>
                </a:lnTo>
                <a:lnTo>
                  <a:pt x="10362495" y="5638767"/>
                </a:lnTo>
                <a:lnTo>
                  <a:pt x="9759286" y="5638767"/>
                </a:lnTo>
                <a:lnTo>
                  <a:pt x="9752943" y="5638767"/>
                </a:lnTo>
                <a:lnTo>
                  <a:pt x="9149735" y="5638767"/>
                </a:lnTo>
                <a:lnTo>
                  <a:pt x="9143392" y="5638767"/>
                </a:lnTo>
                <a:lnTo>
                  <a:pt x="8540184" y="5638767"/>
                </a:lnTo>
                <a:lnTo>
                  <a:pt x="8533840" y="5638767"/>
                </a:lnTo>
                <a:lnTo>
                  <a:pt x="7930632" y="5638767"/>
                </a:lnTo>
                <a:lnTo>
                  <a:pt x="7924289" y="5638767"/>
                </a:lnTo>
                <a:lnTo>
                  <a:pt x="7321081" y="5638767"/>
                </a:lnTo>
                <a:lnTo>
                  <a:pt x="7314738" y="5638767"/>
                </a:lnTo>
                <a:lnTo>
                  <a:pt x="6711529" y="5638767"/>
                </a:lnTo>
                <a:lnTo>
                  <a:pt x="6705186" y="5638767"/>
                </a:lnTo>
                <a:lnTo>
                  <a:pt x="6101978" y="5638767"/>
                </a:lnTo>
                <a:lnTo>
                  <a:pt x="6095635" y="5638767"/>
                </a:lnTo>
                <a:lnTo>
                  <a:pt x="5492426" y="5638767"/>
                </a:lnTo>
                <a:lnTo>
                  <a:pt x="5486083" y="5638767"/>
                </a:lnTo>
                <a:lnTo>
                  <a:pt x="4882875" y="5638767"/>
                </a:lnTo>
                <a:lnTo>
                  <a:pt x="4876532" y="5638767"/>
                </a:lnTo>
                <a:lnTo>
                  <a:pt x="4273324" y="5638767"/>
                </a:lnTo>
                <a:lnTo>
                  <a:pt x="4266980" y="5638767"/>
                </a:lnTo>
                <a:lnTo>
                  <a:pt x="3663772" y="5638767"/>
                </a:lnTo>
                <a:lnTo>
                  <a:pt x="3657429" y="5638767"/>
                </a:lnTo>
                <a:lnTo>
                  <a:pt x="3054221" y="5638767"/>
                </a:lnTo>
                <a:lnTo>
                  <a:pt x="3047878" y="5638767"/>
                </a:lnTo>
                <a:lnTo>
                  <a:pt x="3047878" y="5638767"/>
                </a:lnTo>
                <a:lnTo>
                  <a:pt x="2444669" y="5638767"/>
                </a:lnTo>
                <a:lnTo>
                  <a:pt x="2438326" y="5638767"/>
                </a:lnTo>
                <a:lnTo>
                  <a:pt x="2438326" y="5638767"/>
                </a:lnTo>
                <a:lnTo>
                  <a:pt x="1835118" y="5638767"/>
                </a:lnTo>
                <a:lnTo>
                  <a:pt x="1828775" y="5638767"/>
                </a:lnTo>
                <a:lnTo>
                  <a:pt x="1828775" y="5638767"/>
                </a:lnTo>
                <a:lnTo>
                  <a:pt x="1225567" y="5638767"/>
                </a:lnTo>
                <a:lnTo>
                  <a:pt x="1219223" y="5638767"/>
                </a:lnTo>
                <a:lnTo>
                  <a:pt x="1219225" y="5638767"/>
                </a:lnTo>
                <a:moveTo>
                  <a:pt x="3651209" y="5630949"/>
                </a:moveTo>
                <a:lnTo>
                  <a:pt x="3651209" y="5632389"/>
                </a:lnTo>
                <a:lnTo>
                  <a:pt x="3657552" y="5632389"/>
                </a:lnTo>
                <a:lnTo>
                  <a:pt x="3657552" y="5630949"/>
                </a:lnTo>
                <a:lnTo>
                  <a:pt x="3651209" y="5630949"/>
                </a:lnTo>
                <a:moveTo>
                  <a:pt x="11588795" y="5029161"/>
                </a:moveTo>
                <a:lnTo>
                  <a:pt x="11588795" y="5625942"/>
                </a:lnTo>
                <a:lnTo>
                  <a:pt x="12185660" y="5625942"/>
                </a:lnTo>
                <a:lnTo>
                  <a:pt x="12185660" y="5632389"/>
                </a:lnTo>
                <a:lnTo>
                  <a:pt x="12192003" y="5632389"/>
                </a:lnTo>
                <a:lnTo>
                  <a:pt x="12192003" y="5625942"/>
                </a:lnTo>
                <a:lnTo>
                  <a:pt x="12185660" y="5625942"/>
                </a:lnTo>
                <a:lnTo>
                  <a:pt x="12185660" y="5029161"/>
                </a:lnTo>
                <a:lnTo>
                  <a:pt x="11588795" y="5029161"/>
                </a:lnTo>
                <a:moveTo>
                  <a:pt x="10979121" y="5029161"/>
                </a:moveTo>
                <a:lnTo>
                  <a:pt x="10979121" y="5625942"/>
                </a:lnTo>
                <a:lnTo>
                  <a:pt x="11575986" y="5625942"/>
                </a:lnTo>
                <a:lnTo>
                  <a:pt x="11575986" y="5632389"/>
                </a:lnTo>
                <a:lnTo>
                  <a:pt x="11582330" y="5632389"/>
                </a:lnTo>
                <a:lnTo>
                  <a:pt x="11582330" y="5625942"/>
                </a:lnTo>
                <a:lnTo>
                  <a:pt x="11575986" y="5625942"/>
                </a:lnTo>
                <a:lnTo>
                  <a:pt x="11575986" y="5029161"/>
                </a:lnTo>
                <a:lnTo>
                  <a:pt x="10979121" y="5029161"/>
                </a:lnTo>
                <a:moveTo>
                  <a:pt x="10369570" y="5029161"/>
                </a:moveTo>
                <a:lnTo>
                  <a:pt x="10369570" y="5625942"/>
                </a:lnTo>
                <a:lnTo>
                  <a:pt x="10966435" y="5625942"/>
                </a:lnTo>
                <a:lnTo>
                  <a:pt x="10966435" y="5629234"/>
                </a:lnTo>
                <a:lnTo>
                  <a:pt x="10972778" y="5629234"/>
                </a:lnTo>
                <a:lnTo>
                  <a:pt x="10972778" y="5625942"/>
                </a:lnTo>
                <a:lnTo>
                  <a:pt x="10966435" y="5625942"/>
                </a:lnTo>
                <a:lnTo>
                  <a:pt x="10966435" y="5029161"/>
                </a:lnTo>
                <a:lnTo>
                  <a:pt x="10369570" y="5029161"/>
                </a:lnTo>
                <a:moveTo>
                  <a:pt x="9759897" y="5029161"/>
                </a:moveTo>
                <a:lnTo>
                  <a:pt x="9759897" y="5625942"/>
                </a:lnTo>
                <a:lnTo>
                  <a:pt x="10356762" y="5625942"/>
                </a:lnTo>
                <a:lnTo>
                  <a:pt x="10356762" y="5632389"/>
                </a:lnTo>
                <a:lnTo>
                  <a:pt x="10363105" y="5632389"/>
                </a:lnTo>
                <a:lnTo>
                  <a:pt x="10363105" y="5629303"/>
                </a:lnTo>
                <a:lnTo>
                  <a:pt x="10363105" y="5626011"/>
                </a:lnTo>
                <a:lnTo>
                  <a:pt x="10356762" y="5626011"/>
                </a:lnTo>
                <a:lnTo>
                  <a:pt x="10356762" y="5029230"/>
                </a:lnTo>
                <a:lnTo>
                  <a:pt x="9759897" y="5029161"/>
                </a:lnTo>
                <a:moveTo>
                  <a:pt x="9150345" y="5029161"/>
                </a:moveTo>
                <a:lnTo>
                  <a:pt x="9150345" y="5625942"/>
                </a:lnTo>
                <a:lnTo>
                  <a:pt x="9747210" y="5625942"/>
                </a:lnTo>
                <a:lnTo>
                  <a:pt x="9747210" y="5632389"/>
                </a:lnTo>
                <a:lnTo>
                  <a:pt x="9753554" y="5632389"/>
                </a:lnTo>
                <a:lnTo>
                  <a:pt x="9753554" y="5625942"/>
                </a:lnTo>
                <a:lnTo>
                  <a:pt x="9747210" y="5625942"/>
                </a:lnTo>
                <a:lnTo>
                  <a:pt x="9747210" y="5029161"/>
                </a:lnTo>
                <a:lnTo>
                  <a:pt x="9150345" y="5029161"/>
                </a:lnTo>
                <a:moveTo>
                  <a:pt x="8540794" y="5029161"/>
                </a:moveTo>
                <a:lnTo>
                  <a:pt x="8540794" y="5625942"/>
                </a:lnTo>
                <a:lnTo>
                  <a:pt x="9137659" y="5625942"/>
                </a:lnTo>
                <a:lnTo>
                  <a:pt x="9137659" y="5632389"/>
                </a:lnTo>
                <a:lnTo>
                  <a:pt x="9144002" y="5632389"/>
                </a:lnTo>
                <a:lnTo>
                  <a:pt x="9144002" y="5625942"/>
                </a:lnTo>
                <a:lnTo>
                  <a:pt x="9137659" y="5625942"/>
                </a:lnTo>
                <a:lnTo>
                  <a:pt x="9137659" y="5029161"/>
                </a:lnTo>
                <a:lnTo>
                  <a:pt x="8540794" y="5029161"/>
                </a:lnTo>
                <a:moveTo>
                  <a:pt x="7931121" y="5029161"/>
                </a:moveTo>
                <a:lnTo>
                  <a:pt x="7931121" y="5625942"/>
                </a:lnTo>
                <a:lnTo>
                  <a:pt x="8527986" y="5625942"/>
                </a:lnTo>
                <a:lnTo>
                  <a:pt x="8527986" y="5632389"/>
                </a:lnTo>
                <a:lnTo>
                  <a:pt x="8534329" y="5632389"/>
                </a:lnTo>
                <a:lnTo>
                  <a:pt x="8534329" y="5625942"/>
                </a:lnTo>
                <a:lnTo>
                  <a:pt x="8527986" y="5625942"/>
                </a:lnTo>
                <a:lnTo>
                  <a:pt x="8527986" y="5029161"/>
                </a:lnTo>
                <a:lnTo>
                  <a:pt x="7931121" y="5029161"/>
                </a:lnTo>
                <a:moveTo>
                  <a:pt x="7321569" y="5029161"/>
                </a:moveTo>
                <a:lnTo>
                  <a:pt x="7321569" y="5625942"/>
                </a:lnTo>
                <a:lnTo>
                  <a:pt x="7918434" y="5625942"/>
                </a:lnTo>
                <a:lnTo>
                  <a:pt x="7918434" y="5632389"/>
                </a:lnTo>
                <a:lnTo>
                  <a:pt x="7924778" y="5632389"/>
                </a:lnTo>
                <a:lnTo>
                  <a:pt x="7924778" y="5625942"/>
                </a:lnTo>
                <a:lnTo>
                  <a:pt x="7918434" y="5625942"/>
                </a:lnTo>
                <a:lnTo>
                  <a:pt x="7918434" y="5029161"/>
                </a:lnTo>
                <a:lnTo>
                  <a:pt x="7321569" y="5029161"/>
                </a:lnTo>
                <a:moveTo>
                  <a:pt x="6102345" y="5029161"/>
                </a:moveTo>
                <a:lnTo>
                  <a:pt x="6102345" y="5625942"/>
                </a:lnTo>
                <a:lnTo>
                  <a:pt x="6699210" y="5625942"/>
                </a:lnTo>
                <a:lnTo>
                  <a:pt x="6699210" y="5632389"/>
                </a:lnTo>
                <a:lnTo>
                  <a:pt x="6705553" y="5632389"/>
                </a:lnTo>
                <a:lnTo>
                  <a:pt x="6705553" y="5630949"/>
                </a:lnTo>
                <a:lnTo>
                  <a:pt x="6705553" y="5625942"/>
                </a:lnTo>
                <a:lnTo>
                  <a:pt x="6699210" y="5625942"/>
                </a:lnTo>
                <a:lnTo>
                  <a:pt x="6699210" y="5029161"/>
                </a:lnTo>
                <a:lnTo>
                  <a:pt x="6102345" y="5029161"/>
                </a:lnTo>
                <a:moveTo>
                  <a:pt x="5492793" y="5029161"/>
                </a:moveTo>
                <a:lnTo>
                  <a:pt x="5492793" y="5625942"/>
                </a:lnTo>
                <a:lnTo>
                  <a:pt x="6089658" y="5625942"/>
                </a:lnTo>
                <a:lnTo>
                  <a:pt x="6089658" y="5632389"/>
                </a:lnTo>
                <a:lnTo>
                  <a:pt x="6096001" y="5632389"/>
                </a:lnTo>
                <a:lnTo>
                  <a:pt x="6096001" y="5625942"/>
                </a:lnTo>
                <a:lnTo>
                  <a:pt x="6089658" y="5625942"/>
                </a:lnTo>
                <a:lnTo>
                  <a:pt x="6089658" y="5029161"/>
                </a:lnTo>
                <a:lnTo>
                  <a:pt x="5492793" y="5029161"/>
                </a:lnTo>
                <a:moveTo>
                  <a:pt x="4883120" y="5029161"/>
                </a:moveTo>
                <a:lnTo>
                  <a:pt x="4883120" y="5625942"/>
                </a:lnTo>
                <a:lnTo>
                  <a:pt x="5479985" y="5625942"/>
                </a:lnTo>
                <a:lnTo>
                  <a:pt x="5479985" y="5632389"/>
                </a:lnTo>
                <a:lnTo>
                  <a:pt x="5486328" y="5632389"/>
                </a:lnTo>
                <a:lnTo>
                  <a:pt x="5486328" y="5625942"/>
                </a:lnTo>
                <a:lnTo>
                  <a:pt x="5479985" y="5625942"/>
                </a:lnTo>
                <a:lnTo>
                  <a:pt x="5479985" y="5029161"/>
                </a:lnTo>
                <a:lnTo>
                  <a:pt x="4883120" y="5029161"/>
                </a:lnTo>
                <a:moveTo>
                  <a:pt x="4273569" y="5029161"/>
                </a:moveTo>
                <a:lnTo>
                  <a:pt x="4273569" y="5625942"/>
                </a:lnTo>
                <a:lnTo>
                  <a:pt x="4870434" y="5625942"/>
                </a:lnTo>
                <a:lnTo>
                  <a:pt x="4870434" y="5632389"/>
                </a:lnTo>
                <a:lnTo>
                  <a:pt x="4876777" y="5632389"/>
                </a:lnTo>
                <a:lnTo>
                  <a:pt x="4876777" y="5625942"/>
                </a:lnTo>
                <a:lnTo>
                  <a:pt x="4870434" y="5625942"/>
                </a:lnTo>
                <a:lnTo>
                  <a:pt x="4870434" y="5029161"/>
                </a:lnTo>
                <a:lnTo>
                  <a:pt x="4273569" y="5029161"/>
                </a:lnTo>
                <a:moveTo>
                  <a:pt x="3663895" y="5029161"/>
                </a:moveTo>
                <a:lnTo>
                  <a:pt x="3663895" y="5625942"/>
                </a:lnTo>
                <a:lnTo>
                  <a:pt x="4260760" y="5625942"/>
                </a:lnTo>
                <a:lnTo>
                  <a:pt x="4260760" y="5632389"/>
                </a:lnTo>
                <a:lnTo>
                  <a:pt x="4267103" y="5632389"/>
                </a:lnTo>
                <a:lnTo>
                  <a:pt x="4267103" y="5625942"/>
                </a:lnTo>
                <a:lnTo>
                  <a:pt x="4260760" y="5625942"/>
                </a:lnTo>
                <a:lnTo>
                  <a:pt x="4260760" y="5029161"/>
                </a:lnTo>
                <a:lnTo>
                  <a:pt x="3663895" y="5029161"/>
                </a:lnTo>
                <a:moveTo>
                  <a:pt x="2444793" y="5029161"/>
                </a:moveTo>
                <a:lnTo>
                  <a:pt x="2444793" y="5625942"/>
                </a:lnTo>
                <a:lnTo>
                  <a:pt x="3041658" y="5625942"/>
                </a:lnTo>
                <a:lnTo>
                  <a:pt x="3041658" y="5632389"/>
                </a:lnTo>
                <a:lnTo>
                  <a:pt x="3048001" y="5632389"/>
                </a:lnTo>
                <a:lnTo>
                  <a:pt x="3048001" y="5625942"/>
                </a:lnTo>
                <a:lnTo>
                  <a:pt x="3041658" y="5625942"/>
                </a:lnTo>
                <a:lnTo>
                  <a:pt x="3041658" y="5029161"/>
                </a:lnTo>
                <a:lnTo>
                  <a:pt x="2444793" y="5029161"/>
                </a:lnTo>
                <a:moveTo>
                  <a:pt x="1835119" y="5029161"/>
                </a:moveTo>
                <a:lnTo>
                  <a:pt x="1835119" y="5625942"/>
                </a:lnTo>
                <a:lnTo>
                  <a:pt x="2431984" y="5625942"/>
                </a:lnTo>
                <a:lnTo>
                  <a:pt x="2431984" y="5632389"/>
                </a:lnTo>
                <a:lnTo>
                  <a:pt x="2438327" y="5632389"/>
                </a:lnTo>
                <a:lnTo>
                  <a:pt x="2438327" y="5625942"/>
                </a:lnTo>
                <a:lnTo>
                  <a:pt x="2431984" y="5625942"/>
                </a:lnTo>
                <a:lnTo>
                  <a:pt x="2431984" y="5029161"/>
                </a:lnTo>
                <a:lnTo>
                  <a:pt x="1835119" y="5029161"/>
                </a:lnTo>
                <a:moveTo>
                  <a:pt x="1225568" y="5029161"/>
                </a:moveTo>
                <a:lnTo>
                  <a:pt x="1225568" y="5625942"/>
                </a:lnTo>
                <a:lnTo>
                  <a:pt x="1822433" y="5625942"/>
                </a:lnTo>
                <a:lnTo>
                  <a:pt x="1822433" y="5632389"/>
                </a:lnTo>
                <a:lnTo>
                  <a:pt x="1828776" y="5632389"/>
                </a:lnTo>
                <a:lnTo>
                  <a:pt x="1828776" y="5625942"/>
                </a:lnTo>
                <a:lnTo>
                  <a:pt x="1822433" y="5625942"/>
                </a:lnTo>
                <a:lnTo>
                  <a:pt x="1822433" y="5029161"/>
                </a:lnTo>
                <a:lnTo>
                  <a:pt x="1225568" y="5029161"/>
                </a:lnTo>
                <a:moveTo>
                  <a:pt x="616017" y="5029161"/>
                </a:moveTo>
                <a:lnTo>
                  <a:pt x="616017" y="5625942"/>
                </a:lnTo>
                <a:lnTo>
                  <a:pt x="1212882" y="5625942"/>
                </a:lnTo>
                <a:lnTo>
                  <a:pt x="1212882" y="5629234"/>
                </a:lnTo>
                <a:lnTo>
                  <a:pt x="1219225" y="5629234"/>
                </a:lnTo>
                <a:lnTo>
                  <a:pt x="1219225" y="5632320"/>
                </a:lnTo>
                <a:lnTo>
                  <a:pt x="1219225" y="5632320"/>
                </a:lnTo>
                <a:lnTo>
                  <a:pt x="1219225" y="5625874"/>
                </a:lnTo>
                <a:lnTo>
                  <a:pt x="1212882" y="5625874"/>
                </a:lnTo>
                <a:lnTo>
                  <a:pt x="1212882" y="5029092"/>
                </a:lnTo>
                <a:lnTo>
                  <a:pt x="616017" y="5029092"/>
                </a:lnTo>
                <a:lnTo>
                  <a:pt x="616017" y="5029161"/>
                </a:lnTo>
                <a:moveTo>
                  <a:pt x="11588795" y="4419555"/>
                </a:moveTo>
                <a:lnTo>
                  <a:pt x="11588795" y="5016474"/>
                </a:lnTo>
                <a:lnTo>
                  <a:pt x="11588795" y="5016611"/>
                </a:lnTo>
                <a:lnTo>
                  <a:pt x="12185660" y="5016611"/>
                </a:lnTo>
                <a:lnTo>
                  <a:pt x="12185660" y="5016474"/>
                </a:lnTo>
                <a:lnTo>
                  <a:pt x="12185660" y="4419555"/>
                </a:lnTo>
                <a:lnTo>
                  <a:pt x="11588795" y="4419555"/>
                </a:lnTo>
                <a:moveTo>
                  <a:pt x="10979121" y="4419555"/>
                </a:moveTo>
                <a:lnTo>
                  <a:pt x="10979121" y="5016474"/>
                </a:lnTo>
                <a:lnTo>
                  <a:pt x="10979121" y="5016611"/>
                </a:lnTo>
                <a:lnTo>
                  <a:pt x="11575986" y="5016611"/>
                </a:lnTo>
                <a:lnTo>
                  <a:pt x="11575986" y="5016474"/>
                </a:lnTo>
                <a:lnTo>
                  <a:pt x="11575986" y="4419555"/>
                </a:lnTo>
                <a:lnTo>
                  <a:pt x="10979121" y="4419555"/>
                </a:lnTo>
                <a:moveTo>
                  <a:pt x="10369570" y="4419555"/>
                </a:moveTo>
                <a:lnTo>
                  <a:pt x="10369570" y="5016474"/>
                </a:lnTo>
                <a:lnTo>
                  <a:pt x="10369570" y="5016611"/>
                </a:lnTo>
                <a:lnTo>
                  <a:pt x="10966435" y="5016611"/>
                </a:lnTo>
                <a:lnTo>
                  <a:pt x="10966435" y="5016474"/>
                </a:lnTo>
                <a:lnTo>
                  <a:pt x="10966435" y="4419555"/>
                </a:lnTo>
                <a:lnTo>
                  <a:pt x="10369570" y="4419555"/>
                </a:lnTo>
                <a:moveTo>
                  <a:pt x="9759897" y="4419555"/>
                </a:moveTo>
                <a:lnTo>
                  <a:pt x="9759897" y="5016474"/>
                </a:lnTo>
                <a:lnTo>
                  <a:pt x="9759897" y="5016611"/>
                </a:lnTo>
                <a:lnTo>
                  <a:pt x="10356762" y="5016611"/>
                </a:lnTo>
                <a:lnTo>
                  <a:pt x="10356762" y="5016474"/>
                </a:lnTo>
                <a:lnTo>
                  <a:pt x="10356762" y="4419555"/>
                </a:lnTo>
                <a:lnTo>
                  <a:pt x="9759897" y="4419555"/>
                </a:lnTo>
                <a:moveTo>
                  <a:pt x="9150345" y="4419555"/>
                </a:moveTo>
                <a:lnTo>
                  <a:pt x="9150345" y="5016474"/>
                </a:lnTo>
                <a:lnTo>
                  <a:pt x="9150345" y="5016611"/>
                </a:lnTo>
                <a:lnTo>
                  <a:pt x="9747210" y="5016611"/>
                </a:lnTo>
                <a:lnTo>
                  <a:pt x="9747210" y="5016474"/>
                </a:lnTo>
                <a:lnTo>
                  <a:pt x="9747210" y="4419555"/>
                </a:lnTo>
                <a:lnTo>
                  <a:pt x="9150345" y="4419555"/>
                </a:lnTo>
                <a:moveTo>
                  <a:pt x="7931121" y="4419555"/>
                </a:moveTo>
                <a:lnTo>
                  <a:pt x="7931121" y="5016474"/>
                </a:lnTo>
                <a:lnTo>
                  <a:pt x="7931121" y="5016611"/>
                </a:lnTo>
                <a:lnTo>
                  <a:pt x="8527986" y="5016611"/>
                </a:lnTo>
                <a:lnTo>
                  <a:pt x="8527986" y="5016474"/>
                </a:lnTo>
                <a:lnTo>
                  <a:pt x="8527986" y="4419555"/>
                </a:lnTo>
                <a:lnTo>
                  <a:pt x="7931121" y="4419555"/>
                </a:lnTo>
                <a:moveTo>
                  <a:pt x="7321569" y="4419555"/>
                </a:moveTo>
                <a:lnTo>
                  <a:pt x="7321569" y="5016474"/>
                </a:lnTo>
                <a:lnTo>
                  <a:pt x="7321569" y="5016611"/>
                </a:lnTo>
                <a:lnTo>
                  <a:pt x="7918434" y="5016611"/>
                </a:lnTo>
                <a:lnTo>
                  <a:pt x="7918434" y="5016474"/>
                </a:lnTo>
                <a:lnTo>
                  <a:pt x="7918434" y="4419555"/>
                </a:lnTo>
                <a:lnTo>
                  <a:pt x="7321569" y="4419555"/>
                </a:lnTo>
                <a:moveTo>
                  <a:pt x="6711896" y="4419555"/>
                </a:moveTo>
                <a:lnTo>
                  <a:pt x="6711896" y="5016474"/>
                </a:lnTo>
                <a:lnTo>
                  <a:pt x="6711896" y="5016611"/>
                </a:lnTo>
                <a:lnTo>
                  <a:pt x="7308761" y="5016611"/>
                </a:lnTo>
                <a:lnTo>
                  <a:pt x="7308761" y="5016474"/>
                </a:lnTo>
                <a:lnTo>
                  <a:pt x="7308761" y="4419555"/>
                </a:lnTo>
                <a:lnTo>
                  <a:pt x="6711896" y="4419555"/>
                </a:lnTo>
                <a:moveTo>
                  <a:pt x="6102345" y="4419555"/>
                </a:moveTo>
                <a:lnTo>
                  <a:pt x="6102345" y="5016474"/>
                </a:lnTo>
                <a:lnTo>
                  <a:pt x="6102345" y="5016611"/>
                </a:lnTo>
                <a:lnTo>
                  <a:pt x="6699210" y="5016611"/>
                </a:lnTo>
                <a:lnTo>
                  <a:pt x="6699210" y="5016474"/>
                </a:lnTo>
                <a:lnTo>
                  <a:pt x="6699210" y="4419555"/>
                </a:lnTo>
                <a:lnTo>
                  <a:pt x="6102345" y="4419555"/>
                </a:lnTo>
                <a:moveTo>
                  <a:pt x="5492793" y="4419555"/>
                </a:moveTo>
                <a:lnTo>
                  <a:pt x="5492793" y="5016611"/>
                </a:lnTo>
                <a:lnTo>
                  <a:pt x="6089658" y="5016611"/>
                </a:lnTo>
                <a:lnTo>
                  <a:pt x="6089658" y="5016474"/>
                </a:lnTo>
                <a:lnTo>
                  <a:pt x="6089658" y="4419555"/>
                </a:lnTo>
                <a:lnTo>
                  <a:pt x="5492793" y="4419555"/>
                </a:lnTo>
                <a:moveTo>
                  <a:pt x="4273569" y="4419555"/>
                </a:moveTo>
                <a:lnTo>
                  <a:pt x="4273569" y="5016611"/>
                </a:lnTo>
                <a:lnTo>
                  <a:pt x="4870434" y="5016611"/>
                </a:lnTo>
                <a:lnTo>
                  <a:pt x="4870434" y="5016474"/>
                </a:lnTo>
                <a:lnTo>
                  <a:pt x="4870434" y="4419555"/>
                </a:lnTo>
                <a:lnTo>
                  <a:pt x="4273569" y="4419555"/>
                </a:lnTo>
                <a:moveTo>
                  <a:pt x="3664017" y="4419555"/>
                </a:moveTo>
                <a:lnTo>
                  <a:pt x="3664017" y="5016611"/>
                </a:lnTo>
                <a:lnTo>
                  <a:pt x="4260882" y="5016611"/>
                </a:lnTo>
                <a:lnTo>
                  <a:pt x="4260882" y="5016474"/>
                </a:lnTo>
                <a:lnTo>
                  <a:pt x="4260882" y="5016474"/>
                </a:lnTo>
                <a:lnTo>
                  <a:pt x="4260882" y="4419555"/>
                </a:lnTo>
                <a:lnTo>
                  <a:pt x="3664017" y="4419555"/>
                </a:lnTo>
                <a:moveTo>
                  <a:pt x="3054344" y="4419555"/>
                </a:moveTo>
                <a:lnTo>
                  <a:pt x="3054344" y="5016611"/>
                </a:lnTo>
                <a:lnTo>
                  <a:pt x="3651209" y="5016611"/>
                </a:lnTo>
                <a:lnTo>
                  <a:pt x="3651209" y="5016474"/>
                </a:lnTo>
                <a:lnTo>
                  <a:pt x="3651209" y="5016474"/>
                </a:lnTo>
                <a:lnTo>
                  <a:pt x="3651209" y="4419555"/>
                </a:lnTo>
                <a:lnTo>
                  <a:pt x="3054344" y="4419555"/>
                </a:lnTo>
                <a:moveTo>
                  <a:pt x="2444793" y="4419555"/>
                </a:moveTo>
                <a:lnTo>
                  <a:pt x="2444793" y="5016611"/>
                </a:lnTo>
                <a:lnTo>
                  <a:pt x="3041658" y="5016611"/>
                </a:lnTo>
                <a:lnTo>
                  <a:pt x="3041658" y="5016474"/>
                </a:lnTo>
                <a:lnTo>
                  <a:pt x="3041658" y="5016474"/>
                </a:lnTo>
                <a:lnTo>
                  <a:pt x="3041658" y="4419555"/>
                </a:lnTo>
                <a:lnTo>
                  <a:pt x="2444793" y="4419555"/>
                </a:lnTo>
                <a:moveTo>
                  <a:pt x="1835119" y="4419555"/>
                </a:moveTo>
                <a:lnTo>
                  <a:pt x="1835119" y="5016611"/>
                </a:lnTo>
                <a:lnTo>
                  <a:pt x="2431984" y="5016611"/>
                </a:lnTo>
                <a:lnTo>
                  <a:pt x="2431984" y="5016474"/>
                </a:lnTo>
                <a:lnTo>
                  <a:pt x="2431984" y="5016474"/>
                </a:lnTo>
                <a:lnTo>
                  <a:pt x="2431984" y="4419555"/>
                </a:lnTo>
                <a:lnTo>
                  <a:pt x="1835119" y="4419555"/>
                </a:lnTo>
                <a:moveTo>
                  <a:pt x="1225568" y="4419555"/>
                </a:moveTo>
                <a:lnTo>
                  <a:pt x="1225568" y="5016611"/>
                </a:lnTo>
                <a:lnTo>
                  <a:pt x="1822433" y="5016611"/>
                </a:lnTo>
                <a:lnTo>
                  <a:pt x="1822433" y="5016474"/>
                </a:lnTo>
                <a:lnTo>
                  <a:pt x="1822433" y="5016474"/>
                </a:lnTo>
                <a:lnTo>
                  <a:pt x="1822433" y="4419555"/>
                </a:lnTo>
                <a:lnTo>
                  <a:pt x="1225568" y="4419555"/>
                </a:lnTo>
                <a:moveTo>
                  <a:pt x="616017" y="4419555"/>
                </a:moveTo>
                <a:lnTo>
                  <a:pt x="616017" y="5016611"/>
                </a:lnTo>
                <a:lnTo>
                  <a:pt x="1212882" y="5016611"/>
                </a:lnTo>
                <a:lnTo>
                  <a:pt x="1212882" y="5016474"/>
                </a:lnTo>
                <a:lnTo>
                  <a:pt x="1212882" y="5016474"/>
                </a:lnTo>
                <a:lnTo>
                  <a:pt x="1212882" y="4419555"/>
                </a:lnTo>
                <a:lnTo>
                  <a:pt x="616017" y="4419555"/>
                </a:lnTo>
                <a:moveTo>
                  <a:pt x="2432106" y="4411737"/>
                </a:moveTo>
                <a:lnTo>
                  <a:pt x="2432106" y="4413315"/>
                </a:lnTo>
                <a:lnTo>
                  <a:pt x="2438449" y="4413315"/>
                </a:lnTo>
                <a:lnTo>
                  <a:pt x="2438449" y="4411737"/>
                </a:lnTo>
                <a:lnTo>
                  <a:pt x="2432106" y="4411737"/>
                </a:lnTo>
                <a:moveTo>
                  <a:pt x="11588795" y="3809950"/>
                </a:moveTo>
                <a:lnTo>
                  <a:pt x="11588795" y="4407005"/>
                </a:lnTo>
                <a:lnTo>
                  <a:pt x="12185660" y="4407005"/>
                </a:lnTo>
                <a:lnTo>
                  <a:pt x="12185660" y="4413315"/>
                </a:lnTo>
                <a:lnTo>
                  <a:pt x="12192003" y="4413315"/>
                </a:lnTo>
                <a:lnTo>
                  <a:pt x="12192003" y="4407005"/>
                </a:lnTo>
                <a:lnTo>
                  <a:pt x="12185660" y="4407005"/>
                </a:lnTo>
                <a:lnTo>
                  <a:pt x="12185660" y="3809950"/>
                </a:lnTo>
                <a:lnTo>
                  <a:pt x="11588795" y="3809950"/>
                </a:lnTo>
                <a:moveTo>
                  <a:pt x="10979121" y="3809950"/>
                </a:moveTo>
                <a:lnTo>
                  <a:pt x="10979121" y="4407005"/>
                </a:lnTo>
                <a:lnTo>
                  <a:pt x="11575986" y="4407005"/>
                </a:lnTo>
                <a:lnTo>
                  <a:pt x="11575986" y="4413315"/>
                </a:lnTo>
                <a:lnTo>
                  <a:pt x="11582330" y="4413315"/>
                </a:lnTo>
                <a:lnTo>
                  <a:pt x="11582330" y="4407005"/>
                </a:lnTo>
                <a:lnTo>
                  <a:pt x="11575986" y="4407005"/>
                </a:lnTo>
                <a:lnTo>
                  <a:pt x="11575986" y="3809950"/>
                </a:lnTo>
                <a:lnTo>
                  <a:pt x="10979121" y="3809950"/>
                </a:lnTo>
                <a:moveTo>
                  <a:pt x="10369570" y="3809950"/>
                </a:moveTo>
                <a:lnTo>
                  <a:pt x="10369570" y="4407005"/>
                </a:lnTo>
                <a:lnTo>
                  <a:pt x="10966435" y="4407005"/>
                </a:lnTo>
                <a:lnTo>
                  <a:pt x="10966435" y="4413315"/>
                </a:lnTo>
                <a:lnTo>
                  <a:pt x="10972778" y="4413315"/>
                </a:lnTo>
                <a:lnTo>
                  <a:pt x="10972778" y="4407005"/>
                </a:lnTo>
                <a:lnTo>
                  <a:pt x="10966435" y="4407005"/>
                </a:lnTo>
                <a:lnTo>
                  <a:pt x="10966435" y="3809950"/>
                </a:lnTo>
                <a:lnTo>
                  <a:pt x="10369570" y="3809950"/>
                </a:lnTo>
                <a:moveTo>
                  <a:pt x="9150345" y="3809950"/>
                </a:moveTo>
                <a:lnTo>
                  <a:pt x="9150345" y="4407005"/>
                </a:lnTo>
                <a:lnTo>
                  <a:pt x="9747210" y="4407005"/>
                </a:lnTo>
                <a:lnTo>
                  <a:pt x="9747210" y="4413315"/>
                </a:lnTo>
                <a:lnTo>
                  <a:pt x="9753554" y="4413315"/>
                </a:lnTo>
                <a:lnTo>
                  <a:pt x="9753554" y="4411737"/>
                </a:lnTo>
                <a:lnTo>
                  <a:pt x="9753554" y="4407005"/>
                </a:lnTo>
                <a:lnTo>
                  <a:pt x="9747210" y="4407005"/>
                </a:lnTo>
                <a:lnTo>
                  <a:pt x="9747210" y="3809950"/>
                </a:lnTo>
                <a:lnTo>
                  <a:pt x="9150345" y="3809950"/>
                </a:lnTo>
                <a:moveTo>
                  <a:pt x="8540794" y="3809950"/>
                </a:moveTo>
                <a:lnTo>
                  <a:pt x="8540794" y="4407005"/>
                </a:lnTo>
                <a:lnTo>
                  <a:pt x="9137659" y="4407005"/>
                </a:lnTo>
                <a:lnTo>
                  <a:pt x="9137659" y="4410023"/>
                </a:lnTo>
                <a:lnTo>
                  <a:pt x="9144002" y="4410023"/>
                </a:lnTo>
                <a:lnTo>
                  <a:pt x="9144002" y="4407005"/>
                </a:lnTo>
                <a:lnTo>
                  <a:pt x="9137659" y="4407005"/>
                </a:lnTo>
                <a:lnTo>
                  <a:pt x="9137659" y="3809950"/>
                </a:lnTo>
                <a:lnTo>
                  <a:pt x="8540794" y="3809950"/>
                </a:lnTo>
                <a:moveTo>
                  <a:pt x="7931121" y="3809950"/>
                </a:moveTo>
                <a:lnTo>
                  <a:pt x="7931121" y="4407005"/>
                </a:lnTo>
                <a:lnTo>
                  <a:pt x="8527986" y="4407005"/>
                </a:lnTo>
                <a:lnTo>
                  <a:pt x="8527986" y="4413315"/>
                </a:lnTo>
                <a:lnTo>
                  <a:pt x="8534329" y="4413315"/>
                </a:lnTo>
                <a:lnTo>
                  <a:pt x="8534329" y="4410091"/>
                </a:lnTo>
                <a:lnTo>
                  <a:pt x="8534329" y="4407074"/>
                </a:lnTo>
                <a:lnTo>
                  <a:pt x="8527986" y="4407074"/>
                </a:lnTo>
                <a:lnTo>
                  <a:pt x="8527986" y="3810018"/>
                </a:lnTo>
                <a:lnTo>
                  <a:pt x="7931121" y="3809950"/>
                </a:lnTo>
                <a:moveTo>
                  <a:pt x="7321569" y="3809950"/>
                </a:moveTo>
                <a:lnTo>
                  <a:pt x="7321569" y="4407005"/>
                </a:lnTo>
                <a:lnTo>
                  <a:pt x="7918434" y="4407005"/>
                </a:lnTo>
                <a:lnTo>
                  <a:pt x="7918434" y="4413315"/>
                </a:lnTo>
                <a:lnTo>
                  <a:pt x="7924778" y="4413315"/>
                </a:lnTo>
                <a:lnTo>
                  <a:pt x="7924778" y="4407005"/>
                </a:lnTo>
                <a:lnTo>
                  <a:pt x="7918434" y="4407005"/>
                </a:lnTo>
                <a:lnTo>
                  <a:pt x="7918434" y="3809950"/>
                </a:lnTo>
                <a:lnTo>
                  <a:pt x="7321569" y="3809950"/>
                </a:lnTo>
                <a:moveTo>
                  <a:pt x="6711896" y="3809950"/>
                </a:moveTo>
                <a:lnTo>
                  <a:pt x="6711896" y="4407005"/>
                </a:lnTo>
                <a:lnTo>
                  <a:pt x="7308761" y="4407005"/>
                </a:lnTo>
                <a:lnTo>
                  <a:pt x="7308761" y="4413315"/>
                </a:lnTo>
                <a:lnTo>
                  <a:pt x="7315104" y="4413315"/>
                </a:lnTo>
                <a:lnTo>
                  <a:pt x="7315104" y="4407005"/>
                </a:lnTo>
                <a:lnTo>
                  <a:pt x="7308761" y="4407005"/>
                </a:lnTo>
                <a:lnTo>
                  <a:pt x="7308761" y="3809950"/>
                </a:lnTo>
                <a:lnTo>
                  <a:pt x="6711896" y="3809950"/>
                </a:lnTo>
                <a:moveTo>
                  <a:pt x="6102345" y="3809950"/>
                </a:moveTo>
                <a:lnTo>
                  <a:pt x="6102345" y="4407005"/>
                </a:lnTo>
                <a:lnTo>
                  <a:pt x="6699210" y="4407005"/>
                </a:lnTo>
                <a:lnTo>
                  <a:pt x="6699210" y="4413315"/>
                </a:lnTo>
                <a:lnTo>
                  <a:pt x="6705553" y="4413315"/>
                </a:lnTo>
                <a:lnTo>
                  <a:pt x="6705553" y="4407005"/>
                </a:lnTo>
                <a:lnTo>
                  <a:pt x="6699210" y="4407005"/>
                </a:lnTo>
                <a:lnTo>
                  <a:pt x="6699210" y="3809950"/>
                </a:lnTo>
                <a:lnTo>
                  <a:pt x="6102345" y="3809950"/>
                </a:lnTo>
                <a:moveTo>
                  <a:pt x="5492793" y="3809950"/>
                </a:moveTo>
                <a:lnTo>
                  <a:pt x="5492793" y="4407005"/>
                </a:lnTo>
                <a:lnTo>
                  <a:pt x="6089658" y="4407005"/>
                </a:lnTo>
                <a:lnTo>
                  <a:pt x="6089658" y="4413315"/>
                </a:lnTo>
                <a:lnTo>
                  <a:pt x="6096001" y="4413315"/>
                </a:lnTo>
                <a:lnTo>
                  <a:pt x="6096001" y="4407005"/>
                </a:lnTo>
                <a:lnTo>
                  <a:pt x="6089658" y="4407005"/>
                </a:lnTo>
                <a:lnTo>
                  <a:pt x="6089658" y="3809950"/>
                </a:lnTo>
                <a:lnTo>
                  <a:pt x="5492793" y="3809950"/>
                </a:lnTo>
                <a:moveTo>
                  <a:pt x="4883120" y="3809950"/>
                </a:moveTo>
                <a:lnTo>
                  <a:pt x="4883120" y="4407005"/>
                </a:lnTo>
                <a:lnTo>
                  <a:pt x="5479985" y="4407005"/>
                </a:lnTo>
                <a:lnTo>
                  <a:pt x="5479985" y="4410023"/>
                </a:lnTo>
                <a:lnTo>
                  <a:pt x="5486328" y="4410023"/>
                </a:lnTo>
                <a:lnTo>
                  <a:pt x="5486328" y="4413246"/>
                </a:lnTo>
                <a:lnTo>
                  <a:pt x="5486328" y="4413246"/>
                </a:lnTo>
                <a:lnTo>
                  <a:pt x="5486328" y="4406937"/>
                </a:lnTo>
                <a:lnTo>
                  <a:pt x="5479985" y="4406937"/>
                </a:lnTo>
                <a:lnTo>
                  <a:pt x="5479985" y="3809881"/>
                </a:lnTo>
                <a:lnTo>
                  <a:pt x="4883120" y="3809950"/>
                </a:lnTo>
                <a:moveTo>
                  <a:pt x="4273569" y="3809950"/>
                </a:moveTo>
                <a:lnTo>
                  <a:pt x="4273569" y="4407005"/>
                </a:lnTo>
                <a:lnTo>
                  <a:pt x="4870434" y="4407005"/>
                </a:lnTo>
                <a:lnTo>
                  <a:pt x="4870434" y="4413315"/>
                </a:lnTo>
                <a:lnTo>
                  <a:pt x="4876777" y="4413315"/>
                </a:lnTo>
                <a:lnTo>
                  <a:pt x="4876777" y="4410091"/>
                </a:lnTo>
                <a:lnTo>
                  <a:pt x="4876777" y="4407074"/>
                </a:lnTo>
                <a:lnTo>
                  <a:pt x="4870434" y="4407074"/>
                </a:lnTo>
                <a:lnTo>
                  <a:pt x="4870434" y="3810018"/>
                </a:lnTo>
                <a:lnTo>
                  <a:pt x="4273569" y="3809950"/>
                </a:lnTo>
                <a:moveTo>
                  <a:pt x="3664017" y="3809950"/>
                </a:moveTo>
                <a:lnTo>
                  <a:pt x="3664017" y="4407005"/>
                </a:lnTo>
                <a:lnTo>
                  <a:pt x="4260882" y="4407005"/>
                </a:lnTo>
                <a:lnTo>
                  <a:pt x="4260882" y="4413315"/>
                </a:lnTo>
                <a:lnTo>
                  <a:pt x="4267225" y="4413315"/>
                </a:lnTo>
                <a:lnTo>
                  <a:pt x="4267225" y="4407005"/>
                </a:lnTo>
                <a:lnTo>
                  <a:pt x="4260882" y="4407005"/>
                </a:lnTo>
                <a:lnTo>
                  <a:pt x="4260882" y="3809950"/>
                </a:lnTo>
                <a:lnTo>
                  <a:pt x="3664017" y="3809950"/>
                </a:lnTo>
                <a:moveTo>
                  <a:pt x="3054344" y="3809950"/>
                </a:moveTo>
                <a:lnTo>
                  <a:pt x="3054344" y="4407005"/>
                </a:lnTo>
                <a:lnTo>
                  <a:pt x="3651209" y="4407005"/>
                </a:lnTo>
                <a:lnTo>
                  <a:pt x="3651209" y="4413315"/>
                </a:lnTo>
                <a:lnTo>
                  <a:pt x="3657552" y="4413315"/>
                </a:lnTo>
                <a:lnTo>
                  <a:pt x="3657552" y="4407005"/>
                </a:lnTo>
                <a:lnTo>
                  <a:pt x="3651209" y="4407005"/>
                </a:lnTo>
                <a:lnTo>
                  <a:pt x="3651209" y="3809950"/>
                </a:lnTo>
                <a:lnTo>
                  <a:pt x="3054344" y="3809950"/>
                </a:lnTo>
                <a:moveTo>
                  <a:pt x="2444793" y="3809950"/>
                </a:moveTo>
                <a:lnTo>
                  <a:pt x="2444793" y="4407005"/>
                </a:lnTo>
                <a:lnTo>
                  <a:pt x="3041658" y="4407005"/>
                </a:lnTo>
                <a:lnTo>
                  <a:pt x="3041658" y="4413315"/>
                </a:lnTo>
                <a:lnTo>
                  <a:pt x="3048001" y="4413315"/>
                </a:lnTo>
                <a:lnTo>
                  <a:pt x="3048001" y="4407005"/>
                </a:lnTo>
                <a:lnTo>
                  <a:pt x="3041658" y="4407005"/>
                </a:lnTo>
                <a:lnTo>
                  <a:pt x="3041658" y="3809950"/>
                </a:lnTo>
                <a:lnTo>
                  <a:pt x="2444793" y="3809950"/>
                </a:lnTo>
                <a:moveTo>
                  <a:pt x="1225568" y="3809950"/>
                </a:moveTo>
                <a:lnTo>
                  <a:pt x="1225568" y="4407005"/>
                </a:lnTo>
                <a:lnTo>
                  <a:pt x="1822433" y="4407005"/>
                </a:lnTo>
                <a:lnTo>
                  <a:pt x="1822433" y="4413315"/>
                </a:lnTo>
                <a:lnTo>
                  <a:pt x="1828776" y="4413315"/>
                </a:lnTo>
                <a:lnTo>
                  <a:pt x="1828776" y="4407005"/>
                </a:lnTo>
                <a:lnTo>
                  <a:pt x="1822433" y="4407005"/>
                </a:lnTo>
                <a:lnTo>
                  <a:pt x="1822433" y="3809950"/>
                </a:lnTo>
                <a:lnTo>
                  <a:pt x="1225568" y="3809950"/>
                </a:lnTo>
                <a:moveTo>
                  <a:pt x="616017" y="3809950"/>
                </a:moveTo>
                <a:lnTo>
                  <a:pt x="616017" y="4407005"/>
                </a:lnTo>
                <a:lnTo>
                  <a:pt x="1212882" y="4407005"/>
                </a:lnTo>
                <a:lnTo>
                  <a:pt x="1212882" y="4413315"/>
                </a:lnTo>
                <a:lnTo>
                  <a:pt x="1219225" y="4413315"/>
                </a:lnTo>
                <a:lnTo>
                  <a:pt x="1219225" y="4407005"/>
                </a:lnTo>
                <a:lnTo>
                  <a:pt x="1212882" y="4407005"/>
                </a:lnTo>
                <a:lnTo>
                  <a:pt x="1212882" y="3809950"/>
                </a:lnTo>
                <a:lnTo>
                  <a:pt x="616017" y="3809950"/>
                </a:lnTo>
                <a:moveTo>
                  <a:pt x="3651209" y="3802132"/>
                </a:moveTo>
                <a:lnTo>
                  <a:pt x="3651209" y="3803709"/>
                </a:lnTo>
                <a:lnTo>
                  <a:pt x="3657552" y="3803709"/>
                </a:lnTo>
                <a:lnTo>
                  <a:pt x="3657552" y="3802132"/>
                </a:lnTo>
                <a:lnTo>
                  <a:pt x="3651209" y="3802132"/>
                </a:lnTo>
                <a:moveTo>
                  <a:pt x="616017" y="3200413"/>
                </a:moveTo>
                <a:lnTo>
                  <a:pt x="616017" y="3797400"/>
                </a:lnTo>
                <a:lnTo>
                  <a:pt x="1212882" y="3797400"/>
                </a:lnTo>
                <a:lnTo>
                  <a:pt x="1212882" y="3803709"/>
                </a:lnTo>
                <a:lnTo>
                  <a:pt x="1219225" y="3803709"/>
                </a:lnTo>
                <a:lnTo>
                  <a:pt x="1219225" y="3797400"/>
                </a:lnTo>
                <a:lnTo>
                  <a:pt x="1212882" y="3797400"/>
                </a:lnTo>
                <a:lnTo>
                  <a:pt x="1212882" y="3200413"/>
                </a:lnTo>
                <a:lnTo>
                  <a:pt x="616017" y="3200413"/>
                </a:lnTo>
                <a:moveTo>
                  <a:pt x="9150345" y="3200413"/>
                </a:moveTo>
                <a:lnTo>
                  <a:pt x="9150345" y="3797400"/>
                </a:lnTo>
                <a:lnTo>
                  <a:pt x="9747210" y="3797400"/>
                </a:lnTo>
                <a:lnTo>
                  <a:pt x="9747210" y="3803709"/>
                </a:lnTo>
                <a:lnTo>
                  <a:pt x="9753554" y="3803709"/>
                </a:lnTo>
                <a:lnTo>
                  <a:pt x="9753554" y="3800486"/>
                </a:lnTo>
                <a:lnTo>
                  <a:pt x="9753554" y="3797468"/>
                </a:lnTo>
                <a:lnTo>
                  <a:pt x="9747210" y="3797468"/>
                </a:lnTo>
                <a:lnTo>
                  <a:pt x="9747210" y="3200481"/>
                </a:lnTo>
                <a:lnTo>
                  <a:pt x="9150345" y="3200413"/>
                </a:lnTo>
                <a:moveTo>
                  <a:pt x="8540794" y="3200413"/>
                </a:moveTo>
                <a:lnTo>
                  <a:pt x="8540794" y="3797400"/>
                </a:lnTo>
                <a:lnTo>
                  <a:pt x="9137659" y="3797400"/>
                </a:lnTo>
                <a:lnTo>
                  <a:pt x="9137659" y="3803709"/>
                </a:lnTo>
                <a:lnTo>
                  <a:pt x="9144002" y="3803709"/>
                </a:lnTo>
                <a:lnTo>
                  <a:pt x="9144002" y="3797400"/>
                </a:lnTo>
                <a:lnTo>
                  <a:pt x="9137659" y="3797400"/>
                </a:lnTo>
                <a:lnTo>
                  <a:pt x="9137659" y="3200413"/>
                </a:lnTo>
                <a:lnTo>
                  <a:pt x="8540794" y="3200413"/>
                </a:lnTo>
                <a:moveTo>
                  <a:pt x="7931121" y="3200413"/>
                </a:moveTo>
                <a:lnTo>
                  <a:pt x="7931121" y="3797400"/>
                </a:lnTo>
                <a:lnTo>
                  <a:pt x="8527986" y="3797400"/>
                </a:lnTo>
                <a:lnTo>
                  <a:pt x="8527986" y="3803709"/>
                </a:lnTo>
                <a:lnTo>
                  <a:pt x="8534329" y="3803709"/>
                </a:lnTo>
                <a:lnTo>
                  <a:pt x="8534329" y="3797400"/>
                </a:lnTo>
                <a:lnTo>
                  <a:pt x="8527986" y="3797400"/>
                </a:lnTo>
                <a:lnTo>
                  <a:pt x="8527986" y="3200413"/>
                </a:lnTo>
                <a:lnTo>
                  <a:pt x="7931121" y="3200413"/>
                </a:lnTo>
                <a:moveTo>
                  <a:pt x="7321569" y="3200413"/>
                </a:moveTo>
                <a:lnTo>
                  <a:pt x="7321569" y="3797400"/>
                </a:lnTo>
                <a:lnTo>
                  <a:pt x="7918434" y="3797400"/>
                </a:lnTo>
                <a:lnTo>
                  <a:pt x="7918434" y="3803709"/>
                </a:lnTo>
                <a:lnTo>
                  <a:pt x="7924778" y="3803709"/>
                </a:lnTo>
                <a:lnTo>
                  <a:pt x="7924778" y="3797400"/>
                </a:lnTo>
                <a:lnTo>
                  <a:pt x="7918434" y="3797400"/>
                </a:lnTo>
                <a:lnTo>
                  <a:pt x="7918434" y="3200413"/>
                </a:lnTo>
                <a:lnTo>
                  <a:pt x="7321569" y="3200413"/>
                </a:lnTo>
                <a:moveTo>
                  <a:pt x="6102345" y="3200413"/>
                </a:moveTo>
                <a:lnTo>
                  <a:pt x="6102345" y="3797400"/>
                </a:lnTo>
                <a:lnTo>
                  <a:pt x="6699210" y="3797400"/>
                </a:lnTo>
                <a:lnTo>
                  <a:pt x="6699210" y="3803709"/>
                </a:lnTo>
                <a:lnTo>
                  <a:pt x="6705553" y="3803709"/>
                </a:lnTo>
                <a:lnTo>
                  <a:pt x="6705553" y="3802132"/>
                </a:lnTo>
                <a:lnTo>
                  <a:pt x="6705553" y="3797400"/>
                </a:lnTo>
                <a:lnTo>
                  <a:pt x="6699210" y="3797400"/>
                </a:lnTo>
                <a:lnTo>
                  <a:pt x="6699210" y="3200413"/>
                </a:lnTo>
                <a:lnTo>
                  <a:pt x="6102345" y="3200413"/>
                </a:lnTo>
                <a:moveTo>
                  <a:pt x="5492793" y="3200413"/>
                </a:moveTo>
                <a:lnTo>
                  <a:pt x="5492793" y="3797400"/>
                </a:lnTo>
                <a:lnTo>
                  <a:pt x="6089658" y="3797400"/>
                </a:lnTo>
                <a:lnTo>
                  <a:pt x="6089658" y="3803709"/>
                </a:lnTo>
                <a:lnTo>
                  <a:pt x="6096001" y="3803709"/>
                </a:lnTo>
                <a:lnTo>
                  <a:pt x="6096001" y="3797400"/>
                </a:lnTo>
                <a:lnTo>
                  <a:pt x="6089658" y="3797400"/>
                </a:lnTo>
                <a:lnTo>
                  <a:pt x="6089658" y="3200413"/>
                </a:lnTo>
                <a:lnTo>
                  <a:pt x="5492793" y="3200413"/>
                </a:lnTo>
                <a:moveTo>
                  <a:pt x="4883120" y="3200413"/>
                </a:moveTo>
                <a:lnTo>
                  <a:pt x="4883120" y="3797400"/>
                </a:lnTo>
                <a:lnTo>
                  <a:pt x="5479985" y="3797400"/>
                </a:lnTo>
                <a:lnTo>
                  <a:pt x="5479985" y="3803709"/>
                </a:lnTo>
                <a:lnTo>
                  <a:pt x="5486328" y="3803709"/>
                </a:lnTo>
                <a:lnTo>
                  <a:pt x="5486328" y="3797400"/>
                </a:lnTo>
                <a:lnTo>
                  <a:pt x="5479985" y="3797400"/>
                </a:lnTo>
                <a:lnTo>
                  <a:pt x="5479985" y="3200413"/>
                </a:lnTo>
                <a:lnTo>
                  <a:pt x="4883120" y="3200413"/>
                </a:lnTo>
                <a:moveTo>
                  <a:pt x="4273569" y="3200413"/>
                </a:moveTo>
                <a:lnTo>
                  <a:pt x="4273569" y="3797400"/>
                </a:lnTo>
                <a:lnTo>
                  <a:pt x="4870434" y="3797400"/>
                </a:lnTo>
                <a:lnTo>
                  <a:pt x="4870434" y="3803709"/>
                </a:lnTo>
                <a:lnTo>
                  <a:pt x="4876777" y="3803709"/>
                </a:lnTo>
                <a:lnTo>
                  <a:pt x="4876777" y="3797400"/>
                </a:lnTo>
                <a:lnTo>
                  <a:pt x="4870434" y="3797400"/>
                </a:lnTo>
                <a:lnTo>
                  <a:pt x="4870434" y="3200413"/>
                </a:lnTo>
                <a:lnTo>
                  <a:pt x="4273569" y="3200413"/>
                </a:lnTo>
                <a:moveTo>
                  <a:pt x="3664017" y="3200413"/>
                </a:moveTo>
                <a:lnTo>
                  <a:pt x="3664017" y="3797400"/>
                </a:lnTo>
                <a:lnTo>
                  <a:pt x="4260882" y="3797400"/>
                </a:lnTo>
                <a:lnTo>
                  <a:pt x="4260882" y="3803709"/>
                </a:lnTo>
                <a:lnTo>
                  <a:pt x="4267225" y="3803709"/>
                </a:lnTo>
                <a:lnTo>
                  <a:pt x="4267225" y="3797400"/>
                </a:lnTo>
                <a:lnTo>
                  <a:pt x="4260882" y="3797400"/>
                </a:lnTo>
                <a:lnTo>
                  <a:pt x="4260882" y="3200413"/>
                </a:lnTo>
                <a:lnTo>
                  <a:pt x="3664017" y="3200413"/>
                </a:lnTo>
                <a:moveTo>
                  <a:pt x="2444793" y="3200413"/>
                </a:moveTo>
                <a:lnTo>
                  <a:pt x="2444793" y="3797400"/>
                </a:lnTo>
                <a:lnTo>
                  <a:pt x="3041658" y="3797400"/>
                </a:lnTo>
                <a:lnTo>
                  <a:pt x="3041658" y="3803709"/>
                </a:lnTo>
                <a:lnTo>
                  <a:pt x="3048001" y="3803709"/>
                </a:lnTo>
                <a:lnTo>
                  <a:pt x="3048001" y="3797400"/>
                </a:lnTo>
                <a:lnTo>
                  <a:pt x="3041658" y="3797400"/>
                </a:lnTo>
                <a:lnTo>
                  <a:pt x="3041658" y="3200413"/>
                </a:lnTo>
                <a:lnTo>
                  <a:pt x="2444793" y="3200413"/>
                </a:lnTo>
                <a:moveTo>
                  <a:pt x="1835119" y="3200413"/>
                </a:moveTo>
                <a:lnTo>
                  <a:pt x="1835119" y="3797400"/>
                </a:lnTo>
                <a:lnTo>
                  <a:pt x="2431984" y="3797400"/>
                </a:lnTo>
                <a:lnTo>
                  <a:pt x="2431984" y="3800417"/>
                </a:lnTo>
                <a:lnTo>
                  <a:pt x="2438327" y="3800417"/>
                </a:lnTo>
                <a:lnTo>
                  <a:pt x="2438327" y="3803640"/>
                </a:lnTo>
                <a:lnTo>
                  <a:pt x="2438327" y="3803640"/>
                </a:lnTo>
                <a:lnTo>
                  <a:pt x="2438327" y="3797331"/>
                </a:lnTo>
                <a:lnTo>
                  <a:pt x="2431984" y="3797331"/>
                </a:lnTo>
                <a:lnTo>
                  <a:pt x="2431984" y="3200344"/>
                </a:lnTo>
                <a:lnTo>
                  <a:pt x="1835119" y="3200344"/>
                </a:lnTo>
                <a:lnTo>
                  <a:pt x="1835119" y="3200413"/>
                </a:lnTo>
                <a:moveTo>
                  <a:pt x="1225568" y="3200413"/>
                </a:moveTo>
                <a:lnTo>
                  <a:pt x="1225568" y="3200413"/>
                </a:lnTo>
                <a:lnTo>
                  <a:pt x="1225568" y="3200413"/>
                </a:lnTo>
                <a:lnTo>
                  <a:pt x="1225568" y="3797400"/>
                </a:lnTo>
                <a:lnTo>
                  <a:pt x="1822433" y="3797400"/>
                </a:lnTo>
                <a:lnTo>
                  <a:pt x="1822433" y="3803709"/>
                </a:lnTo>
                <a:lnTo>
                  <a:pt x="1828776" y="3803709"/>
                </a:lnTo>
                <a:lnTo>
                  <a:pt x="1828776" y="3800486"/>
                </a:lnTo>
                <a:lnTo>
                  <a:pt x="1828776" y="3800486"/>
                </a:lnTo>
                <a:lnTo>
                  <a:pt x="1828776" y="3797468"/>
                </a:lnTo>
                <a:lnTo>
                  <a:pt x="1822433" y="3797468"/>
                </a:lnTo>
                <a:lnTo>
                  <a:pt x="1822433" y="3200481"/>
                </a:lnTo>
                <a:lnTo>
                  <a:pt x="1225568" y="3200413"/>
                </a:lnTo>
                <a:moveTo>
                  <a:pt x="11588795" y="3200413"/>
                </a:moveTo>
                <a:lnTo>
                  <a:pt x="11588795" y="3797400"/>
                </a:lnTo>
                <a:lnTo>
                  <a:pt x="12185660" y="3797400"/>
                </a:lnTo>
                <a:lnTo>
                  <a:pt x="12185660" y="3803709"/>
                </a:lnTo>
                <a:lnTo>
                  <a:pt x="12192003" y="3803709"/>
                </a:lnTo>
                <a:lnTo>
                  <a:pt x="12192003" y="3797400"/>
                </a:lnTo>
                <a:lnTo>
                  <a:pt x="12185660" y="3797400"/>
                </a:lnTo>
                <a:lnTo>
                  <a:pt x="12185660" y="3200413"/>
                </a:lnTo>
                <a:lnTo>
                  <a:pt x="11588795" y="3200413"/>
                </a:lnTo>
                <a:moveTo>
                  <a:pt x="10979121" y="3200413"/>
                </a:moveTo>
                <a:lnTo>
                  <a:pt x="10979121" y="3797400"/>
                </a:lnTo>
                <a:lnTo>
                  <a:pt x="11575986" y="3797400"/>
                </a:lnTo>
                <a:lnTo>
                  <a:pt x="11575986" y="3803709"/>
                </a:lnTo>
                <a:lnTo>
                  <a:pt x="11582330" y="3803709"/>
                </a:lnTo>
                <a:lnTo>
                  <a:pt x="11582330" y="3797400"/>
                </a:lnTo>
                <a:lnTo>
                  <a:pt x="11575986" y="3797400"/>
                </a:lnTo>
                <a:lnTo>
                  <a:pt x="11575986" y="3200413"/>
                </a:lnTo>
                <a:lnTo>
                  <a:pt x="10979121" y="3200413"/>
                </a:lnTo>
                <a:moveTo>
                  <a:pt x="10369570" y="3200413"/>
                </a:moveTo>
                <a:lnTo>
                  <a:pt x="10369570" y="3797400"/>
                </a:lnTo>
                <a:lnTo>
                  <a:pt x="10966435" y="3797400"/>
                </a:lnTo>
                <a:lnTo>
                  <a:pt x="10966435" y="3803709"/>
                </a:lnTo>
                <a:lnTo>
                  <a:pt x="10972778" y="3803709"/>
                </a:lnTo>
                <a:lnTo>
                  <a:pt x="10972778" y="3797400"/>
                </a:lnTo>
                <a:lnTo>
                  <a:pt x="10966435" y="3797400"/>
                </a:lnTo>
                <a:lnTo>
                  <a:pt x="10966435" y="3200413"/>
                </a:lnTo>
                <a:lnTo>
                  <a:pt x="10369570" y="3200413"/>
                </a:lnTo>
                <a:moveTo>
                  <a:pt x="9759897" y="3200413"/>
                </a:moveTo>
                <a:lnTo>
                  <a:pt x="9759897" y="3200413"/>
                </a:lnTo>
                <a:lnTo>
                  <a:pt x="9759897" y="3797400"/>
                </a:lnTo>
                <a:lnTo>
                  <a:pt x="10356762" y="3797400"/>
                </a:lnTo>
                <a:lnTo>
                  <a:pt x="10356762" y="3800417"/>
                </a:lnTo>
                <a:lnTo>
                  <a:pt x="10363105" y="3800417"/>
                </a:lnTo>
                <a:lnTo>
                  <a:pt x="10363105" y="3797400"/>
                </a:lnTo>
                <a:lnTo>
                  <a:pt x="10356762" y="3797400"/>
                </a:lnTo>
                <a:lnTo>
                  <a:pt x="10356762" y="3200413"/>
                </a:lnTo>
                <a:lnTo>
                  <a:pt x="9759897" y="3200413"/>
                </a:lnTo>
                <a:moveTo>
                  <a:pt x="11575986" y="3192526"/>
                </a:moveTo>
                <a:lnTo>
                  <a:pt x="11575986" y="3193966"/>
                </a:lnTo>
                <a:lnTo>
                  <a:pt x="11582330" y="3193966"/>
                </a:lnTo>
                <a:lnTo>
                  <a:pt x="11582330" y="3192526"/>
                </a:lnTo>
                <a:lnTo>
                  <a:pt x="11575986" y="3192526"/>
                </a:lnTo>
                <a:moveTo>
                  <a:pt x="4273569" y="2590807"/>
                </a:moveTo>
                <a:lnTo>
                  <a:pt x="4273569" y="3187657"/>
                </a:lnTo>
                <a:lnTo>
                  <a:pt x="4870434" y="3187657"/>
                </a:lnTo>
                <a:lnTo>
                  <a:pt x="4870434" y="3194035"/>
                </a:lnTo>
                <a:lnTo>
                  <a:pt x="4876777" y="3194035"/>
                </a:lnTo>
                <a:lnTo>
                  <a:pt x="4876777" y="3192595"/>
                </a:lnTo>
                <a:lnTo>
                  <a:pt x="4876777" y="3187657"/>
                </a:lnTo>
                <a:lnTo>
                  <a:pt x="4870434" y="3187657"/>
                </a:lnTo>
                <a:lnTo>
                  <a:pt x="4870434" y="2590807"/>
                </a:lnTo>
                <a:lnTo>
                  <a:pt x="4273569" y="2590807"/>
                </a:lnTo>
                <a:moveTo>
                  <a:pt x="3664017" y="2590807"/>
                </a:moveTo>
                <a:lnTo>
                  <a:pt x="3664017" y="3187657"/>
                </a:lnTo>
                <a:lnTo>
                  <a:pt x="4260882" y="3187657"/>
                </a:lnTo>
                <a:lnTo>
                  <a:pt x="4260882" y="3194035"/>
                </a:lnTo>
                <a:lnTo>
                  <a:pt x="4267225" y="3194035"/>
                </a:lnTo>
                <a:lnTo>
                  <a:pt x="4267225" y="3187657"/>
                </a:lnTo>
                <a:lnTo>
                  <a:pt x="4260882" y="3187657"/>
                </a:lnTo>
                <a:lnTo>
                  <a:pt x="4260882" y="2590807"/>
                </a:lnTo>
                <a:lnTo>
                  <a:pt x="3664017" y="2590807"/>
                </a:lnTo>
                <a:moveTo>
                  <a:pt x="3054344" y="2590807"/>
                </a:moveTo>
                <a:lnTo>
                  <a:pt x="3054344" y="3187657"/>
                </a:lnTo>
                <a:lnTo>
                  <a:pt x="3651209" y="3187657"/>
                </a:lnTo>
                <a:lnTo>
                  <a:pt x="3651209" y="3190880"/>
                </a:lnTo>
                <a:lnTo>
                  <a:pt x="3657552" y="3190880"/>
                </a:lnTo>
                <a:lnTo>
                  <a:pt x="3657552" y="3194035"/>
                </a:lnTo>
                <a:lnTo>
                  <a:pt x="3657552" y="3194035"/>
                </a:lnTo>
                <a:lnTo>
                  <a:pt x="3657552" y="3187657"/>
                </a:lnTo>
                <a:lnTo>
                  <a:pt x="3651209" y="3187657"/>
                </a:lnTo>
                <a:lnTo>
                  <a:pt x="3651209" y="2590807"/>
                </a:lnTo>
                <a:lnTo>
                  <a:pt x="3054344" y="2590807"/>
                </a:lnTo>
                <a:moveTo>
                  <a:pt x="2444793" y="2590807"/>
                </a:moveTo>
                <a:lnTo>
                  <a:pt x="2444793" y="3187657"/>
                </a:lnTo>
                <a:lnTo>
                  <a:pt x="3041658" y="3187657"/>
                </a:lnTo>
                <a:lnTo>
                  <a:pt x="3041658" y="3194035"/>
                </a:lnTo>
                <a:lnTo>
                  <a:pt x="3048001" y="3194035"/>
                </a:lnTo>
                <a:lnTo>
                  <a:pt x="3048001" y="3190880"/>
                </a:lnTo>
                <a:lnTo>
                  <a:pt x="3048001" y="3190880"/>
                </a:lnTo>
                <a:lnTo>
                  <a:pt x="3048001" y="3187657"/>
                </a:lnTo>
                <a:lnTo>
                  <a:pt x="3041658" y="3187657"/>
                </a:lnTo>
                <a:lnTo>
                  <a:pt x="3041658" y="2590807"/>
                </a:lnTo>
                <a:lnTo>
                  <a:pt x="2444793" y="2590807"/>
                </a:lnTo>
                <a:moveTo>
                  <a:pt x="1835119" y="2590807"/>
                </a:moveTo>
                <a:lnTo>
                  <a:pt x="1835119" y="3187657"/>
                </a:lnTo>
                <a:lnTo>
                  <a:pt x="2431984" y="3187657"/>
                </a:lnTo>
                <a:lnTo>
                  <a:pt x="2431984" y="3194035"/>
                </a:lnTo>
                <a:lnTo>
                  <a:pt x="2438327" y="3194035"/>
                </a:lnTo>
                <a:lnTo>
                  <a:pt x="2438327" y="3187657"/>
                </a:lnTo>
                <a:lnTo>
                  <a:pt x="2431984" y="3187657"/>
                </a:lnTo>
                <a:lnTo>
                  <a:pt x="2431984" y="2590807"/>
                </a:lnTo>
                <a:lnTo>
                  <a:pt x="1835119" y="2590807"/>
                </a:lnTo>
                <a:moveTo>
                  <a:pt x="1225568" y="2590807"/>
                </a:moveTo>
                <a:lnTo>
                  <a:pt x="1225568" y="3187657"/>
                </a:lnTo>
                <a:lnTo>
                  <a:pt x="1822433" y="3187657"/>
                </a:lnTo>
                <a:lnTo>
                  <a:pt x="1822433" y="3194035"/>
                </a:lnTo>
                <a:lnTo>
                  <a:pt x="1828776" y="3194035"/>
                </a:lnTo>
                <a:lnTo>
                  <a:pt x="1828776" y="3187657"/>
                </a:lnTo>
                <a:lnTo>
                  <a:pt x="1822433" y="3187657"/>
                </a:lnTo>
                <a:lnTo>
                  <a:pt x="1822433" y="2590807"/>
                </a:lnTo>
                <a:lnTo>
                  <a:pt x="1225568" y="2590807"/>
                </a:lnTo>
                <a:moveTo>
                  <a:pt x="616017" y="2590807"/>
                </a:moveTo>
                <a:lnTo>
                  <a:pt x="616017" y="2590807"/>
                </a:lnTo>
                <a:lnTo>
                  <a:pt x="616017" y="2590807"/>
                </a:lnTo>
                <a:lnTo>
                  <a:pt x="616017" y="3187657"/>
                </a:lnTo>
                <a:lnTo>
                  <a:pt x="1212882" y="3187657"/>
                </a:lnTo>
                <a:lnTo>
                  <a:pt x="1212882" y="3194035"/>
                </a:lnTo>
                <a:lnTo>
                  <a:pt x="1219225" y="3194035"/>
                </a:lnTo>
                <a:lnTo>
                  <a:pt x="1219225" y="3187657"/>
                </a:lnTo>
                <a:lnTo>
                  <a:pt x="1212882" y="3187657"/>
                </a:lnTo>
                <a:lnTo>
                  <a:pt x="1212882" y="2590807"/>
                </a:lnTo>
                <a:lnTo>
                  <a:pt x="616017" y="2590807"/>
                </a:lnTo>
                <a:moveTo>
                  <a:pt x="10369570" y="2590807"/>
                </a:moveTo>
                <a:lnTo>
                  <a:pt x="10369570" y="3187657"/>
                </a:lnTo>
                <a:lnTo>
                  <a:pt x="10966435" y="3187657"/>
                </a:lnTo>
                <a:lnTo>
                  <a:pt x="10966435" y="3194035"/>
                </a:lnTo>
                <a:lnTo>
                  <a:pt x="10972778" y="3194035"/>
                </a:lnTo>
                <a:lnTo>
                  <a:pt x="10972778" y="3192595"/>
                </a:lnTo>
                <a:lnTo>
                  <a:pt x="10972778" y="3187657"/>
                </a:lnTo>
                <a:lnTo>
                  <a:pt x="10966435" y="3187657"/>
                </a:lnTo>
                <a:lnTo>
                  <a:pt x="10966435" y="2590807"/>
                </a:lnTo>
                <a:lnTo>
                  <a:pt x="10369570" y="2590807"/>
                </a:lnTo>
                <a:moveTo>
                  <a:pt x="9759897" y="2590807"/>
                </a:moveTo>
                <a:lnTo>
                  <a:pt x="9759897" y="3187657"/>
                </a:lnTo>
                <a:lnTo>
                  <a:pt x="10356762" y="3187657"/>
                </a:lnTo>
                <a:lnTo>
                  <a:pt x="10356762" y="3194035"/>
                </a:lnTo>
                <a:lnTo>
                  <a:pt x="10363105" y="3194035"/>
                </a:lnTo>
                <a:lnTo>
                  <a:pt x="10363105" y="3187657"/>
                </a:lnTo>
                <a:lnTo>
                  <a:pt x="10356762" y="3187657"/>
                </a:lnTo>
                <a:lnTo>
                  <a:pt x="10356762" y="2590807"/>
                </a:lnTo>
                <a:lnTo>
                  <a:pt x="9759897" y="2590807"/>
                </a:lnTo>
                <a:moveTo>
                  <a:pt x="9150345" y="2590807"/>
                </a:moveTo>
                <a:lnTo>
                  <a:pt x="9150345" y="3187657"/>
                </a:lnTo>
                <a:lnTo>
                  <a:pt x="9747210" y="3187657"/>
                </a:lnTo>
                <a:lnTo>
                  <a:pt x="9747210" y="3194035"/>
                </a:lnTo>
                <a:lnTo>
                  <a:pt x="9753554" y="3194035"/>
                </a:lnTo>
                <a:lnTo>
                  <a:pt x="9753554" y="3187657"/>
                </a:lnTo>
                <a:lnTo>
                  <a:pt x="9747210" y="3187657"/>
                </a:lnTo>
                <a:lnTo>
                  <a:pt x="9747210" y="2590807"/>
                </a:lnTo>
                <a:lnTo>
                  <a:pt x="9150345" y="2590807"/>
                </a:lnTo>
                <a:moveTo>
                  <a:pt x="8540794" y="2590807"/>
                </a:moveTo>
                <a:lnTo>
                  <a:pt x="8540794" y="3187657"/>
                </a:lnTo>
                <a:lnTo>
                  <a:pt x="9137659" y="3187657"/>
                </a:lnTo>
                <a:lnTo>
                  <a:pt x="9137659" y="3194035"/>
                </a:lnTo>
                <a:lnTo>
                  <a:pt x="9144002" y="3194035"/>
                </a:lnTo>
                <a:lnTo>
                  <a:pt x="9144002" y="3187657"/>
                </a:lnTo>
                <a:lnTo>
                  <a:pt x="9137659" y="3187657"/>
                </a:lnTo>
                <a:lnTo>
                  <a:pt x="9137659" y="2590807"/>
                </a:lnTo>
                <a:lnTo>
                  <a:pt x="8540794" y="2590807"/>
                </a:lnTo>
                <a:moveTo>
                  <a:pt x="7931121" y="2590807"/>
                </a:moveTo>
                <a:lnTo>
                  <a:pt x="7931121" y="3187657"/>
                </a:lnTo>
                <a:lnTo>
                  <a:pt x="8527986" y="3187657"/>
                </a:lnTo>
                <a:lnTo>
                  <a:pt x="8527986" y="3194035"/>
                </a:lnTo>
                <a:lnTo>
                  <a:pt x="8534329" y="3194035"/>
                </a:lnTo>
                <a:lnTo>
                  <a:pt x="8534329" y="3187657"/>
                </a:lnTo>
                <a:lnTo>
                  <a:pt x="8527986" y="3187657"/>
                </a:lnTo>
                <a:lnTo>
                  <a:pt x="8527986" y="2590807"/>
                </a:lnTo>
                <a:lnTo>
                  <a:pt x="7931121" y="2590807"/>
                </a:lnTo>
                <a:moveTo>
                  <a:pt x="7321569" y="2590807"/>
                </a:moveTo>
                <a:lnTo>
                  <a:pt x="7321569" y="3187657"/>
                </a:lnTo>
                <a:lnTo>
                  <a:pt x="7918434" y="3187657"/>
                </a:lnTo>
                <a:lnTo>
                  <a:pt x="7918434" y="3194035"/>
                </a:lnTo>
                <a:lnTo>
                  <a:pt x="7924778" y="3194035"/>
                </a:lnTo>
                <a:lnTo>
                  <a:pt x="7924778" y="3187657"/>
                </a:lnTo>
                <a:lnTo>
                  <a:pt x="7918434" y="3187657"/>
                </a:lnTo>
                <a:lnTo>
                  <a:pt x="7918434" y="2590807"/>
                </a:lnTo>
                <a:lnTo>
                  <a:pt x="7321569" y="2590807"/>
                </a:lnTo>
                <a:moveTo>
                  <a:pt x="6711896" y="2590807"/>
                </a:moveTo>
                <a:lnTo>
                  <a:pt x="6711896" y="3187657"/>
                </a:lnTo>
                <a:lnTo>
                  <a:pt x="7308761" y="3187657"/>
                </a:lnTo>
                <a:lnTo>
                  <a:pt x="7308761" y="3190880"/>
                </a:lnTo>
                <a:lnTo>
                  <a:pt x="7315104" y="3190880"/>
                </a:lnTo>
                <a:lnTo>
                  <a:pt x="7315104" y="3187657"/>
                </a:lnTo>
                <a:lnTo>
                  <a:pt x="7308761" y="3187657"/>
                </a:lnTo>
                <a:lnTo>
                  <a:pt x="7308761" y="2590807"/>
                </a:lnTo>
                <a:lnTo>
                  <a:pt x="6711896" y="2590807"/>
                </a:lnTo>
                <a:moveTo>
                  <a:pt x="6102345" y="2590807"/>
                </a:moveTo>
                <a:lnTo>
                  <a:pt x="6102345" y="3187657"/>
                </a:lnTo>
                <a:lnTo>
                  <a:pt x="6699210" y="3187657"/>
                </a:lnTo>
                <a:lnTo>
                  <a:pt x="6699210" y="3194035"/>
                </a:lnTo>
                <a:lnTo>
                  <a:pt x="6705553" y="3194035"/>
                </a:lnTo>
                <a:lnTo>
                  <a:pt x="6705553" y="3190880"/>
                </a:lnTo>
                <a:lnTo>
                  <a:pt x="6705553" y="3187657"/>
                </a:lnTo>
                <a:lnTo>
                  <a:pt x="6699210" y="3187657"/>
                </a:lnTo>
                <a:lnTo>
                  <a:pt x="6699210" y="2590807"/>
                </a:lnTo>
                <a:lnTo>
                  <a:pt x="6102345" y="2590807"/>
                </a:lnTo>
                <a:moveTo>
                  <a:pt x="5492793" y="2590807"/>
                </a:moveTo>
                <a:lnTo>
                  <a:pt x="5492793" y="3187657"/>
                </a:lnTo>
                <a:lnTo>
                  <a:pt x="6089658" y="3187657"/>
                </a:lnTo>
                <a:lnTo>
                  <a:pt x="6089658" y="3194035"/>
                </a:lnTo>
                <a:lnTo>
                  <a:pt x="6096001" y="3194035"/>
                </a:lnTo>
                <a:lnTo>
                  <a:pt x="6096001" y="3187657"/>
                </a:lnTo>
                <a:lnTo>
                  <a:pt x="6089658" y="3187657"/>
                </a:lnTo>
                <a:lnTo>
                  <a:pt x="6089658" y="2590807"/>
                </a:lnTo>
                <a:lnTo>
                  <a:pt x="5492793" y="2590807"/>
                </a:lnTo>
                <a:moveTo>
                  <a:pt x="11588795" y="2590807"/>
                </a:moveTo>
                <a:lnTo>
                  <a:pt x="11588795" y="3187657"/>
                </a:lnTo>
                <a:lnTo>
                  <a:pt x="12185660" y="3187657"/>
                </a:lnTo>
                <a:lnTo>
                  <a:pt x="12185660" y="3194035"/>
                </a:lnTo>
                <a:lnTo>
                  <a:pt x="12192003" y="3194035"/>
                </a:lnTo>
                <a:lnTo>
                  <a:pt x="12192003" y="3187657"/>
                </a:lnTo>
                <a:lnTo>
                  <a:pt x="12185660" y="3187657"/>
                </a:lnTo>
                <a:lnTo>
                  <a:pt x="12185660" y="2590807"/>
                </a:lnTo>
                <a:lnTo>
                  <a:pt x="11588795" y="2590807"/>
                </a:lnTo>
                <a:moveTo>
                  <a:pt x="616017" y="1981201"/>
                </a:moveTo>
                <a:lnTo>
                  <a:pt x="616017" y="2578257"/>
                </a:lnTo>
                <a:lnTo>
                  <a:pt x="1212882" y="2578257"/>
                </a:lnTo>
                <a:lnTo>
                  <a:pt x="1212882" y="2581274"/>
                </a:lnTo>
                <a:lnTo>
                  <a:pt x="1219225" y="2581274"/>
                </a:lnTo>
                <a:lnTo>
                  <a:pt x="1219225" y="2578257"/>
                </a:lnTo>
                <a:lnTo>
                  <a:pt x="1212882" y="2578257"/>
                </a:lnTo>
                <a:lnTo>
                  <a:pt x="1212882" y="1981201"/>
                </a:lnTo>
                <a:lnTo>
                  <a:pt x="616017" y="1981201"/>
                </a:lnTo>
                <a:moveTo>
                  <a:pt x="1835119" y="1981201"/>
                </a:moveTo>
                <a:lnTo>
                  <a:pt x="1835119" y="2578257"/>
                </a:lnTo>
                <a:lnTo>
                  <a:pt x="2431984" y="2578257"/>
                </a:lnTo>
                <a:lnTo>
                  <a:pt x="2431984" y="2581274"/>
                </a:lnTo>
                <a:lnTo>
                  <a:pt x="2438327" y="2581274"/>
                </a:lnTo>
                <a:lnTo>
                  <a:pt x="2438327" y="2578257"/>
                </a:lnTo>
                <a:lnTo>
                  <a:pt x="2431984" y="2578257"/>
                </a:lnTo>
                <a:lnTo>
                  <a:pt x="2431984" y="1981201"/>
                </a:lnTo>
                <a:lnTo>
                  <a:pt x="1835119" y="1981201"/>
                </a:lnTo>
                <a:moveTo>
                  <a:pt x="3664017" y="1981201"/>
                </a:moveTo>
                <a:lnTo>
                  <a:pt x="3664017" y="2575102"/>
                </a:lnTo>
                <a:lnTo>
                  <a:pt x="4260882" y="2575102"/>
                </a:lnTo>
                <a:lnTo>
                  <a:pt x="4260882" y="2581274"/>
                </a:lnTo>
                <a:lnTo>
                  <a:pt x="4267225" y="2581274"/>
                </a:lnTo>
                <a:lnTo>
                  <a:pt x="4267225" y="2575102"/>
                </a:lnTo>
                <a:lnTo>
                  <a:pt x="4260882" y="2575102"/>
                </a:lnTo>
                <a:lnTo>
                  <a:pt x="4260882" y="1981201"/>
                </a:lnTo>
                <a:lnTo>
                  <a:pt x="3664017" y="1981201"/>
                </a:lnTo>
                <a:moveTo>
                  <a:pt x="3054344" y="1981201"/>
                </a:moveTo>
                <a:lnTo>
                  <a:pt x="3054344" y="2578257"/>
                </a:lnTo>
                <a:lnTo>
                  <a:pt x="3651209" y="2578257"/>
                </a:lnTo>
                <a:lnTo>
                  <a:pt x="3651209" y="2581274"/>
                </a:lnTo>
                <a:lnTo>
                  <a:pt x="3657552" y="2581274"/>
                </a:lnTo>
                <a:lnTo>
                  <a:pt x="3657552" y="2578257"/>
                </a:lnTo>
                <a:lnTo>
                  <a:pt x="3651209" y="2578257"/>
                </a:lnTo>
                <a:lnTo>
                  <a:pt x="3651209" y="1981201"/>
                </a:lnTo>
                <a:lnTo>
                  <a:pt x="3054344" y="1981201"/>
                </a:lnTo>
                <a:moveTo>
                  <a:pt x="2444793" y="1981201"/>
                </a:moveTo>
                <a:lnTo>
                  <a:pt x="2444793" y="1981201"/>
                </a:lnTo>
                <a:lnTo>
                  <a:pt x="2444793" y="1981201"/>
                </a:lnTo>
                <a:lnTo>
                  <a:pt x="2444793" y="2578257"/>
                </a:lnTo>
                <a:lnTo>
                  <a:pt x="3041658" y="2578257"/>
                </a:lnTo>
                <a:lnTo>
                  <a:pt x="3041658" y="2581274"/>
                </a:lnTo>
                <a:lnTo>
                  <a:pt x="3048001" y="2581274"/>
                </a:lnTo>
                <a:lnTo>
                  <a:pt x="3048001" y="2578257"/>
                </a:lnTo>
                <a:lnTo>
                  <a:pt x="3041658" y="2578257"/>
                </a:lnTo>
                <a:lnTo>
                  <a:pt x="3041658" y="1981201"/>
                </a:lnTo>
                <a:lnTo>
                  <a:pt x="2444793" y="1981201"/>
                </a:lnTo>
                <a:moveTo>
                  <a:pt x="4273569" y="1981201"/>
                </a:moveTo>
                <a:lnTo>
                  <a:pt x="4273569" y="1981201"/>
                </a:lnTo>
                <a:lnTo>
                  <a:pt x="4273569" y="1981201"/>
                </a:lnTo>
                <a:lnTo>
                  <a:pt x="4273569" y="2575102"/>
                </a:lnTo>
                <a:lnTo>
                  <a:pt x="4870434" y="2575102"/>
                </a:lnTo>
                <a:lnTo>
                  <a:pt x="4870434" y="2581274"/>
                </a:lnTo>
                <a:lnTo>
                  <a:pt x="4876777" y="2581274"/>
                </a:lnTo>
                <a:lnTo>
                  <a:pt x="4876777" y="2575102"/>
                </a:lnTo>
                <a:lnTo>
                  <a:pt x="4870434" y="2575102"/>
                </a:lnTo>
                <a:lnTo>
                  <a:pt x="4870434" y="1981201"/>
                </a:lnTo>
                <a:lnTo>
                  <a:pt x="4273569" y="1981201"/>
                </a:lnTo>
                <a:moveTo>
                  <a:pt x="5492793" y="1981201"/>
                </a:moveTo>
                <a:lnTo>
                  <a:pt x="5492793" y="2575102"/>
                </a:lnTo>
                <a:lnTo>
                  <a:pt x="6089658" y="2575102"/>
                </a:lnTo>
                <a:lnTo>
                  <a:pt x="6089658" y="2581274"/>
                </a:lnTo>
                <a:lnTo>
                  <a:pt x="6096001" y="2581274"/>
                </a:lnTo>
                <a:lnTo>
                  <a:pt x="6096001" y="2575102"/>
                </a:lnTo>
                <a:lnTo>
                  <a:pt x="6089658" y="2575102"/>
                </a:lnTo>
                <a:lnTo>
                  <a:pt x="6089658" y="1981201"/>
                </a:lnTo>
                <a:lnTo>
                  <a:pt x="5492793" y="1981201"/>
                </a:lnTo>
                <a:moveTo>
                  <a:pt x="4883120" y="1981201"/>
                </a:moveTo>
                <a:lnTo>
                  <a:pt x="4883120" y="1981201"/>
                </a:lnTo>
                <a:lnTo>
                  <a:pt x="4883120" y="2575102"/>
                </a:lnTo>
                <a:lnTo>
                  <a:pt x="5479985" y="2575102"/>
                </a:lnTo>
                <a:lnTo>
                  <a:pt x="5479985" y="2581274"/>
                </a:lnTo>
                <a:lnTo>
                  <a:pt x="5486328" y="2581274"/>
                </a:lnTo>
                <a:lnTo>
                  <a:pt x="5486328" y="2581274"/>
                </a:lnTo>
                <a:lnTo>
                  <a:pt x="5486328" y="2575102"/>
                </a:lnTo>
                <a:lnTo>
                  <a:pt x="5479985" y="2575102"/>
                </a:lnTo>
                <a:lnTo>
                  <a:pt x="5479985" y="1981201"/>
                </a:lnTo>
                <a:lnTo>
                  <a:pt x="4883120" y="1981201"/>
                </a:lnTo>
                <a:moveTo>
                  <a:pt x="6711896" y="1981201"/>
                </a:moveTo>
                <a:lnTo>
                  <a:pt x="6711896" y="2575102"/>
                </a:lnTo>
                <a:lnTo>
                  <a:pt x="7308761" y="2575102"/>
                </a:lnTo>
                <a:lnTo>
                  <a:pt x="7308761" y="2581274"/>
                </a:lnTo>
                <a:lnTo>
                  <a:pt x="7315104" y="2581274"/>
                </a:lnTo>
                <a:lnTo>
                  <a:pt x="7315104" y="2575102"/>
                </a:lnTo>
                <a:lnTo>
                  <a:pt x="7308761" y="2575102"/>
                </a:lnTo>
                <a:lnTo>
                  <a:pt x="7308761" y="1981201"/>
                </a:lnTo>
                <a:lnTo>
                  <a:pt x="6711896" y="1981201"/>
                </a:lnTo>
                <a:moveTo>
                  <a:pt x="6102345" y="1981201"/>
                </a:moveTo>
                <a:lnTo>
                  <a:pt x="6102345" y="1981201"/>
                </a:lnTo>
                <a:lnTo>
                  <a:pt x="6102345" y="2575102"/>
                </a:lnTo>
                <a:lnTo>
                  <a:pt x="6699210" y="2575102"/>
                </a:lnTo>
                <a:lnTo>
                  <a:pt x="6699210" y="2581274"/>
                </a:lnTo>
                <a:lnTo>
                  <a:pt x="6705553" y="2581274"/>
                </a:lnTo>
                <a:lnTo>
                  <a:pt x="6705553" y="2575102"/>
                </a:lnTo>
                <a:lnTo>
                  <a:pt x="6699210" y="2575102"/>
                </a:lnTo>
                <a:lnTo>
                  <a:pt x="6699210" y="1981201"/>
                </a:lnTo>
                <a:lnTo>
                  <a:pt x="6102345" y="1981201"/>
                </a:lnTo>
                <a:moveTo>
                  <a:pt x="7931121" y="1981201"/>
                </a:moveTo>
                <a:lnTo>
                  <a:pt x="7931121" y="2575102"/>
                </a:lnTo>
                <a:lnTo>
                  <a:pt x="8527986" y="2575102"/>
                </a:lnTo>
                <a:lnTo>
                  <a:pt x="8527986" y="2581274"/>
                </a:lnTo>
                <a:lnTo>
                  <a:pt x="8534329" y="2581274"/>
                </a:lnTo>
                <a:lnTo>
                  <a:pt x="8534329" y="2575102"/>
                </a:lnTo>
                <a:lnTo>
                  <a:pt x="8527986" y="2575102"/>
                </a:lnTo>
                <a:lnTo>
                  <a:pt x="8527986" y="1981201"/>
                </a:lnTo>
                <a:lnTo>
                  <a:pt x="7931121" y="1981201"/>
                </a:lnTo>
                <a:moveTo>
                  <a:pt x="7321569" y="1981201"/>
                </a:moveTo>
                <a:lnTo>
                  <a:pt x="7321569" y="1981201"/>
                </a:lnTo>
                <a:lnTo>
                  <a:pt x="7321569" y="2575102"/>
                </a:lnTo>
                <a:lnTo>
                  <a:pt x="7918434" y="2575102"/>
                </a:lnTo>
                <a:lnTo>
                  <a:pt x="7918434" y="2581274"/>
                </a:lnTo>
                <a:lnTo>
                  <a:pt x="7924778" y="2581274"/>
                </a:lnTo>
                <a:lnTo>
                  <a:pt x="7924778" y="2575102"/>
                </a:lnTo>
                <a:lnTo>
                  <a:pt x="7918434" y="2575102"/>
                </a:lnTo>
                <a:lnTo>
                  <a:pt x="7918434" y="1981201"/>
                </a:lnTo>
                <a:lnTo>
                  <a:pt x="7321569" y="1981201"/>
                </a:lnTo>
                <a:moveTo>
                  <a:pt x="9759897" y="1981201"/>
                </a:moveTo>
                <a:lnTo>
                  <a:pt x="9759897" y="2575102"/>
                </a:lnTo>
                <a:lnTo>
                  <a:pt x="10356762" y="2575102"/>
                </a:lnTo>
                <a:lnTo>
                  <a:pt x="10356762" y="2581274"/>
                </a:lnTo>
                <a:lnTo>
                  <a:pt x="10363105" y="2581274"/>
                </a:lnTo>
                <a:lnTo>
                  <a:pt x="10363105" y="2575102"/>
                </a:lnTo>
                <a:lnTo>
                  <a:pt x="10356762" y="2575102"/>
                </a:lnTo>
                <a:lnTo>
                  <a:pt x="10356762" y="1981201"/>
                </a:lnTo>
                <a:lnTo>
                  <a:pt x="9759897" y="1981201"/>
                </a:lnTo>
                <a:moveTo>
                  <a:pt x="9150345" y="1981201"/>
                </a:moveTo>
                <a:lnTo>
                  <a:pt x="9150345" y="2575102"/>
                </a:lnTo>
                <a:lnTo>
                  <a:pt x="9747210" y="2575102"/>
                </a:lnTo>
                <a:lnTo>
                  <a:pt x="9747210" y="2581274"/>
                </a:lnTo>
                <a:lnTo>
                  <a:pt x="9753554" y="2581274"/>
                </a:lnTo>
                <a:lnTo>
                  <a:pt x="9753554" y="2575102"/>
                </a:lnTo>
                <a:lnTo>
                  <a:pt x="9747210" y="2575102"/>
                </a:lnTo>
                <a:lnTo>
                  <a:pt x="9747210" y="1981201"/>
                </a:lnTo>
                <a:lnTo>
                  <a:pt x="9150345" y="1981201"/>
                </a:lnTo>
                <a:moveTo>
                  <a:pt x="10979121" y="1981201"/>
                </a:moveTo>
                <a:lnTo>
                  <a:pt x="10979121" y="2575102"/>
                </a:lnTo>
                <a:lnTo>
                  <a:pt x="11575986" y="2575102"/>
                </a:lnTo>
                <a:lnTo>
                  <a:pt x="11575986" y="2581274"/>
                </a:lnTo>
                <a:lnTo>
                  <a:pt x="11582330" y="2581274"/>
                </a:lnTo>
                <a:lnTo>
                  <a:pt x="11582330" y="2575102"/>
                </a:lnTo>
                <a:lnTo>
                  <a:pt x="11575986" y="2575102"/>
                </a:lnTo>
                <a:lnTo>
                  <a:pt x="11575986" y="1981201"/>
                </a:lnTo>
                <a:lnTo>
                  <a:pt x="10979121" y="1981201"/>
                </a:lnTo>
                <a:moveTo>
                  <a:pt x="10369570" y="1981201"/>
                </a:moveTo>
                <a:lnTo>
                  <a:pt x="10369570" y="1981201"/>
                </a:lnTo>
                <a:lnTo>
                  <a:pt x="10369570" y="2575102"/>
                </a:lnTo>
                <a:lnTo>
                  <a:pt x="10966435" y="2575102"/>
                </a:lnTo>
                <a:lnTo>
                  <a:pt x="10966435" y="2581274"/>
                </a:lnTo>
                <a:lnTo>
                  <a:pt x="10972778" y="2581274"/>
                </a:lnTo>
                <a:lnTo>
                  <a:pt x="10972778" y="2575102"/>
                </a:lnTo>
                <a:lnTo>
                  <a:pt x="10966435" y="2575102"/>
                </a:lnTo>
                <a:lnTo>
                  <a:pt x="10966435" y="1981201"/>
                </a:lnTo>
                <a:lnTo>
                  <a:pt x="10369570" y="1981201"/>
                </a:lnTo>
                <a:moveTo>
                  <a:pt x="11588795" y="1981201"/>
                </a:moveTo>
                <a:lnTo>
                  <a:pt x="11588795" y="1981201"/>
                </a:lnTo>
                <a:lnTo>
                  <a:pt x="11588795" y="2575102"/>
                </a:lnTo>
                <a:lnTo>
                  <a:pt x="12185660" y="2575102"/>
                </a:lnTo>
                <a:lnTo>
                  <a:pt x="12185660" y="2581274"/>
                </a:lnTo>
                <a:lnTo>
                  <a:pt x="12192003" y="2581274"/>
                </a:lnTo>
                <a:lnTo>
                  <a:pt x="12192003" y="2575102"/>
                </a:lnTo>
                <a:lnTo>
                  <a:pt x="12185660" y="2575102"/>
                </a:lnTo>
                <a:lnTo>
                  <a:pt x="12185660" y="1981201"/>
                </a:lnTo>
                <a:lnTo>
                  <a:pt x="11588795" y="1981201"/>
                </a:lnTo>
                <a:moveTo>
                  <a:pt x="616017" y="1371596"/>
                </a:moveTo>
                <a:lnTo>
                  <a:pt x="616017" y="1968445"/>
                </a:lnTo>
                <a:lnTo>
                  <a:pt x="1212882" y="1968445"/>
                </a:lnTo>
                <a:lnTo>
                  <a:pt x="1212882" y="1974823"/>
                </a:lnTo>
                <a:lnTo>
                  <a:pt x="1219225" y="1974823"/>
                </a:lnTo>
                <a:lnTo>
                  <a:pt x="1219225" y="1971669"/>
                </a:lnTo>
                <a:lnTo>
                  <a:pt x="1219225" y="1971669"/>
                </a:lnTo>
                <a:lnTo>
                  <a:pt x="1219225" y="1968445"/>
                </a:lnTo>
                <a:lnTo>
                  <a:pt x="1212882" y="1968445"/>
                </a:lnTo>
                <a:lnTo>
                  <a:pt x="1212882" y="1371596"/>
                </a:lnTo>
                <a:lnTo>
                  <a:pt x="616017" y="1371596"/>
                </a:lnTo>
                <a:moveTo>
                  <a:pt x="3054344" y="1371596"/>
                </a:moveTo>
                <a:lnTo>
                  <a:pt x="3054344" y="1968445"/>
                </a:lnTo>
                <a:lnTo>
                  <a:pt x="3651209" y="1968445"/>
                </a:lnTo>
                <a:lnTo>
                  <a:pt x="3651209" y="1974823"/>
                </a:lnTo>
                <a:lnTo>
                  <a:pt x="3657552" y="1974823"/>
                </a:lnTo>
                <a:lnTo>
                  <a:pt x="3657552" y="1968445"/>
                </a:lnTo>
                <a:lnTo>
                  <a:pt x="3651209" y="1968445"/>
                </a:lnTo>
                <a:lnTo>
                  <a:pt x="3651209" y="1371596"/>
                </a:lnTo>
                <a:lnTo>
                  <a:pt x="3054344" y="1371596"/>
                </a:lnTo>
                <a:moveTo>
                  <a:pt x="2444793" y="1371596"/>
                </a:moveTo>
                <a:lnTo>
                  <a:pt x="2444793" y="1968445"/>
                </a:lnTo>
                <a:lnTo>
                  <a:pt x="3041658" y="1968445"/>
                </a:lnTo>
                <a:lnTo>
                  <a:pt x="3041658" y="1974823"/>
                </a:lnTo>
                <a:lnTo>
                  <a:pt x="3048001" y="1974823"/>
                </a:lnTo>
                <a:lnTo>
                  <a:pt x="3048001" y="1968445"/>
                </a:lnTo>
                <a:lnTo>
                  <a:pt x="3041658" y="1968445"/>
                </a:lnTo>
                <a:lnTo>
                  <a:pt x="3041658" y="1371596"/>
                </a:lnTo>
                <a:lnTo>
                  <a:pt x="2444793" y="1371596"/>
                </a:lnTo>
                <a:moveTo>
                  <a:pt x="1835119" y="1371596"/>
                </a:moveTo>
                <a:lnTo>
                  <a:pt x="1835119" y="1968445"/>
                </a:lnTo>
                <a:lnTo>
                  <a:pt x="2431984" y="1968445"/>
                </a:lnTo>
                <a:lnTo>
                  <a:pt x="2431984" y="1974823"/>
                </a:lnTo>
                <a:lnTo>
                  <a:pt x="2438327" y="1974823"/>
                </a:lnTo>
                <a:lnTo>
                  <a:pt x="2438327" y="1968445"/>
                </a:lnTo>
                <a:lnTo>
                  <a:pt x="2431984" y="1968445"/>
                </a:lnTo>
                <a:lnTo>
                  <a:pt x="2431984" y="1371596"/>
                </a:lnTo>
                <a:lnTo>
                  <a:pt x="1835119" y="1371596"/>
                </a:lnTo>
                <a:moveTo>
                  <a:pt x="1225568" y="1371596"/>
                </a:moveTo>
                <a:lnTo>
                  <a:pt x="1225568" y="1371596"/>
                </a:lnTo>
                <a:lnTo>
                  <a:pt x="1225568" y="1371596"/>
                </a:lnTo>
                <a:lnTo>
                  <a:pt x="1225568" y="1968445"/>
                </a:lnTo>
                <a:lnTo>
                  <a:pt x="1822433" y="1968445"/>
                </a:lnTo>
                <a:lnTo>
                  <a:pt x="1822433" y="1828817"/>
                </a:lnTo>
                <a:lnTo>
                  <a:pt x="1822433" y="1828817"/>
                </a:lnTo>
                <a:lnTo>
                  <a:pt x="1822433" y="1371596"/>
                </a:lnTo>
                <a:lnTo>
                  <a:pt x="1225568" y="1371596"/>
                </a:lnTo>
                <a:moveTo>
                  <a:pt x="6102345" y="1371596"/>
                </a:moveTo>
                <a:lnTo>
                  <a:pt x="6102345" y="1828817"/>
                </a:lnTo>
                <a:lnTo>
                  <a:pt x="6102345" y="1968445"/>
                </a:lnTo>
                <a:lnTo>
                  <a:pt x="6699210" y="1968445"/>
                </a:lnTo>
                <a:lnTo>
                  <a:pt x="6699210" y="1828817"/>
                </a:lnTo>
                <a:lnTo>
                  <a:pt x="6699210" y="1371596"/>
                </a:lnTo>
                <a:lnTo>
                  <a:pt x="6102345" y="1371596"/>
                </a:lnTo>
                <a:moveTo>
                  <a:pt x="5492793" y="1371596"/>
                </a:moveTo>
                <a:lnTo>
                  <a:pt x="5492793" y="1968445"/>
                </a:lnTo>
                <a:lnTo>
                  <a:pt x="6089658" y="1968445"/>
                </a:lnTo>
                <a:lnTo>
                  <a:pt x="6089658" y="1828817"/>
                </a:lnTo>
                <a:lnTo>
                  <a:pt x="6089658" y="1371596"/>
                </a:lnTo>
                <a:lnTo>
                  <a:pt x="5492793" y="1371596"/>
                </a:lnTo>
                <a:moveTo>
                  <a:pt x="4883120" y="1371596"/>
                </a:moveTo>
                <a:lnTo>
                  <a:pt x="4883120" y="1968445"/>
                </a:lnTo>
                <a:lnTo>
                  <a:pt x="5479985" y="1968445"/>
                </a:lnTo>
                <a:lnTo>
                  <a:pt x="5479985" y="1828817"/>
                </a:lnTo>
                <a:lnTo>
                  <a:pt x="5479985" y="1828817"/>
                </a:lnTo>
                <a:lnTo>
                  <a:pt x="5479985" y="1371596"/>
                </a:lnTo>
                <a:lnTo>
                  <a:pt x="4883120" y="1371596"/>
                </a:lnTo>
                <a:moveTo>
                  <a:pt x="3664017" y="1371596"/>
                </a:moveTo>
                <a:lnTo>
                  <a:pt x="3664017" y="1371596"/>
                </a:lnTo>
                <a:lnTo>
                  <a:pt x="3664017" y="1371596"/>
                </a:lnTo>
                <a:lnTo>
                  <a:pt x="3664017" y="1968445"/>
                </a:lnTo>
                <a:lnTo>
                  <a:pt x="4260882" y="1968445"/>
                </a:lnTo>
                <a:lnTo>
                  <a:pt x="4260882" y="1828817"/>
                </a:lnTo>
                <a:lnTo>
                  <a:pt x="4260882" y="1828817"/>
                </a:lnTo>
                <a:lnTo>
                  <a:pt x="4260882" y="1371596"/>
                </a:lnTo>
                <a:lnTo>
                  <a:pt x="3664017" y="1371596"/>
                </a:lnTo>
                <a:moveTo>
                  <a:pt x="8540794" y="1371596"/>
                </a:moveTo>
                <a:lnTo>
                  <a:pt x="8540794" y="1828817"/>
                </a:lnTo>
                <a:lnTo>
                  <a:pt x="8540794" y="1968445"/>
                </a:lnTo>
                <a:lnTo>
                  <a:pt x="9137659" y="1968445"/>
                </a:lnTo>
                <a:lnTo>
                  <a:pt x="9137659" y="1828817"/>
                </a:lnTo>
                <a:lnTo>
                  <a:pt x="9137659" y="1371596"/>
                </a:lnTo>
                <a:lnTo>
                  <a:pt x="8540794" y="1371596"/>
                </a:lnTo>
                <a:moveTo>
                  <a:pt x="7931121" y="1371596"/>
                </a:moveTo>
                <a:lnTo>
                  <a:pt x="7931121" y="1828817"/>
                </a:lnTo>
                <a:lnTo>
                  <a:pt x="7931121" y="1968445"/>
                </a:lnTo>
                <a:lnTo>
                  <a:pt x="8527986" y="1968445"/>
                </a:lnTo>
                <a:lnTo>
                  <a:pt x="8527986" y="1828817"/>
                </a:lnTo>
                <a:lnTo>
                  <a:pt x="8527986" y="1371596"/>
                </a:lnTo>
                <a:lnTo>
                  <a:pt x="7931121" y="1371596"/>
                </a:lnTo>
                <a:moveTo>
                  <a:pt x="7321569" y="1371596"/>
                </a:moveTo>
                <a:lnTo>
                  <a:pt x="7321569" y="1828817"/>
                </a:lnTo>
                <a:lnTo>
                  <a:pt x="7321569" y="1968445"/>
                </a:lnTo>
                <a:lnTo>
                  <a:pt x="7918434" y="1968445"/>
                </a:lnTo>
                <a:lnTo>
                  <a:pt x="7918434" y="1828817"/>
                </a:lnTo>
                <a:lnTo>
                  <a:pt x="7918434" y="1371596"/>
                </a:lnTo>
                <a:lnTo>
                  <a:pt x="7321569" y="1371596"/>
                </a:lnTo>
                <a:moveTo>
                  <a:pt x="11588795" y="1371596"/>
                </a:moveTo>
                <a:lnTo>
                  <a:pt x="11588795" y="1828817"/>
                </a:lnTo>
                <a:lnTo>
                  <a:pt x="11588795" y="1968445"/>
                </a:lnTo>
                <a:lnTo>
                  <a:pt x="12185660" y="1968445"/>
                </a:lnTo>
                <a:lnTo>
                  <a:pt x="12185660" y="1828817"/>
                </a:lnTo>
                <a:lnTo>
                  <a:pt x="12185660" y="1371596"/>
                </a:lnTo>
                <a:lnTo>
                  <a:pt x="11588795" y="1371596"/>
                </a:lnTo>
                <a:moveTo>
                  <a:pt x="10979121" y="1371596"/>
                </a:moveTo>
                <a:lnTo>
                  <a:pt x="10979121" y="1828817"/>
                </a:lnTo>
                <a:lnTo>
                  <a:pt x="10979121" y="1968445"/>
                </a:lnTo>
                <a:lnTo>
                  <a:pt x="11575986" y="1968445"/>
                </a:lnTo>
                <a:lnTo>
                  <a:pt x="11575986" y="1828817"/>
                </a:lnTo>
                <a:lnTo>
                  <a:pt x="11575986" y="1371596"/>
                </a:lnTo>
                <a:lnTo>
                  <a:pt x="10979121" y="1371596"/>
                </a:lnTo>
                <a:moveTo>
                  <a:pt x="10369570" y="1371596"/>
                </a:moveTo>
                <a:lnTo>
                  <a:pt x="10369570" y="1828817"/>
                </a:lnTo>
                <a:lnTo>
                  <a:pt x="10369570" y="1968445"/>
                </a:lnTo>
                <a:lnTo>
                  <a:pt x="10966435" y="1968445"/>
                </a:lnTo>
                <a:lnTo>
                  <a:pt x="10966435" y="1828817"/>
                </a:lnTo>
                <a:lnTo>
                  <a:pt x="10966435" y="1371596"/>
                </a:lnTo>
                <a:lnTo>
                  <a:pt x="10369570" y="1371596"/>
                </a:lnTo>
                <a:moveTo>
                  <a:pt x="9759897" y="1371596"/>
                </a:moveTo>
                <a:lnTo>
                  <a:pt x="9759897" y="1828817"/>
                </a:lnTo>
                <a:lnTo>
                  <a:pt x="9759897" y="1968445"/>
                </a:lnTo>
                <a:lnTo>
                  <a:pt x="10356762" y="1968445"/>
                </a:lnTo>
                <a:lnTo>
                  <a:pt x="10356762" y="1828817"/>
                </a:lnTo>
                <a:lnTo>
                  <a:pt x="10356762" y="1371596"/>
                </a:lnTo>
                <a:lnTo>
                  <a:pt x="9759897" y="1371596"/>
                </a:lnTo>
                <a:moveTo>
                  <a:pt x="9150345" y="1371596"/>
                </a:moveTo>
                <a:lnTo>
                  <a:pt x="9150345" y="1371596"/>
                </a:lnTo>
                <a:lnTo>
                  <a:pt x="9150345" y="1828817"/>
                </a:lnTo>
                <a:lnTo>
                  <a:pt x="9150345" y="1968445"/>
                </a:lnTo>
                <a:lnTo>
                  <a:pt x="9747210" y="1968445"/>
                </a:lnTo>
                <a:lnTo>
                  <a:pt x="9747210" y="1828817"/>
                </a:lnTo>
                <a:lnTo>
                  <a:pt x="9747210" y="1371596"/>
                </a:lnTo>
                <a:lnTo>
                  <a:pt x="9150345" y="1371596"/>
                </a:lnTo>
                <a:moveTo>
                  <a:pt x="616017" y="761990"/>
                </a:moveTo>
                <a:lnTo>
                  <a:pt x="616017" y="761990"/>
                </a:lnTo>
                <a:lnTo>
                  <a:pt x="616017" y="761990"/>
                </a:lnTo>
                <a:lnTo>
                  <a:pt x="616017" y="1355891"/>
                </a:lnTo>
                <a:lnTo>
                  <a:pt x="1212882" y="1355891"/>
                </a:lnTo>
                <a:lnTo>
                  <a:pt x="1212882" y="1362063"/>
                </a:lnTo>
                <a:lnTo>
                  <a:pt x="1219225" y="1362063"/>
                </a:lnTo>
                <a:lnTo>
                  <a:pt x="1219225" y="1355891"/>
                </a:lnTo>
                <a:lnTo>
                  <a:pt x="1212882" y="1355891"/>
                </a:lnTo>
                <a:lnTo>
                  <a:pt x="1212882" y="761990"/>
                </a:lnTo>
                <a:lnTo>
                  <a:pt x="616017" y="761990"/>
                </a:lnTo>
                <a:moveTo>
                  <a:pt x="1225568" y="761990"/>
                </a:moveTo>
                <a:lnTo>
                  <a:pt x="1225568" y="761990"/>
                </a:lnTo>
                <a:lnTo>
                  <a:pt x="1225568" y="761990"/>
                </a:lnTo>
                <a:lnTo>
                  <a:pt x="1225568" y="1355891"/>
                </a:lnTo>
                <a:lnTo>
                  <a:pt x="1822433" y="1355891"/>
                </a:lnTo>
                <a:lnTo>
                  <a:pt x="1822433" y="1362063"/>
                </a:lnTo>
                <a:lnTo>
                  <a:pt x="1828776" y="1362063"/>
                </a:lnTo>
                <a:lnTo>
                  <a:pt x="1828776" y="1355891"/>
                </a:lnTo>
                <a:lnTo>
                  <a:pt x="1822433" y="1355891"/>
                </a:lnTo>
                <a:lnTo>
                  <a:pt x="1822433" y="761990"/>
                </a:lnTo>
                <a:lnTo>
                  <a:pt x="1225568" y="761990"/>
                </a:lnTo>
                <a:moveTo>
                  <a:pt x="1835241" y="761990"/>
                </a:moveTo>
                <a:lnTo>
                  <a:pt x="1835241" y="761990"/>
                </a:lnTo>
                <a:lnTo>
                  <a:pt x="1835241" y="761990"/>
                </a:lnTo>
                <a:lnTo>
                  <a:pt x="1835241" y="1355891"/>
                </a:lnTo>
                <a:lnTo>
                  <a:pt x="2432106" y="1355891"/>
                </a:lnTo>
                <a:lnTo>
                  <a:pt x="2432106" y="1362063"/>
                </a:lnTo>
                <a:lnTo>
                  <a:pt x="2438449" y="1362063"/>
                </a:lnTo>
                <a:lnTo>
                  <a:pt x="2438449" y="1355891"/>
                </a:lnTo>
                <a:lnTo>
                  <a:pt x="2432106" y="1355891"/>
                </a:lnTo>
                <a:lnTo>
                  <a:pt x="2432106" y="761990"/>
                </a:lnTo>
                <a:lnTo>
                  <a:pt x="1835241" y="761990"/>
                </a:lnTo>
                <a:moveTo>
                  <a:pt x="2444793" y="761990"/>
                </a:moveTo>
                <a:lnTo>
                  <a:pt x="2444793" y="761990"/>
                </a:lnTo>
                <a:lnTo>
                  <a:pt x="2444793" y="761990"/>
                </a:lnTo>
                <a:lnTo>
                  <a:pt x="2444793" y="1355891"/>
                </a:lnTo>
                <a:lnTo>
                  <a:pt x="3041658" y="1355891"/>
                </a:lnTo>
                <a:lnTo>
                  <a:pt x="3041658" y="1362063"/>
                </a:lnTo>
                <a:lnTo>
                  <a:pt x="3048001" y="1362063"/>
                </a:lnTo>
                <a:lnTo>
                  <a:pt x="3048001" y="1355891"/>
                </a:lnTo>
                <a:lnTo>
                  <a:pt x="3041658" y="1355891"/>
                </a:lnTo>
                <a:lnTo>
                  <a:pt x="3041658" y="761990"/>
                </a:lnTo>
                <a:lnTo>
                  <a:pt x="2444793" y="761990"/>
                </a:lnTo>
                <a:moveTo>
                  <a:pt x="3664017" y="761990"/>
                </a:moveTo>
                <a:lnTo>
                  <a:pt x="3664017" y="761990"/>
                </a:lnTo>
                <a:lnTo>
                  <a:pt x="3664017" y="761990"/>
                </a:lnTo>
                <a:lnTo>
                  <a:pt x="3664017" y="1355891"/>
                </a:lnTo>
                <a:lnTo>
                  <a:pt x="4260882" y="1355891"/>
                </a:lnTo>
                <a:lnTo>
                  <a:pt x="4260882" y="1362063"/>
                </a:lnTo>
                <a:lnTo>
                  <a:pt x="4267225" y="1362063"/>
                </a:lnTo>
                <a:lnTo>
                  <a:pt x="4267225" y="1362063"/>
                </a:lnTo>
                <a:lnTo>
                  <a:pt x="4267225" y="1355891"/>
                </a:lnTo>
                <a:lnTo>
                  <a:pt x="4260882" y="1355891"/>
                </a:lnTo>
                <a:lnTo>
                  <a:pt x="4260882" y="761990"/>
                </a:lnTo>
                <a:lnTo>
                  <a:pt x="3664017" y="761990"/>
                </a:lnTo>
                <a:moveTo>
                  <a:pt x="4273569" y="761990"/>
                </a:moveTo>
                <a:lnTo>
                  <a:pt x="4273569" y="761990"/>
                </a:lnTo>
                <a:lnTo>
                  <a:pt x="4273569" y="761990"/>
                </a:lnTo>
                <a:lnTo>
                  <a:pt x="4273569" y="1355891"/>
                </a:lnTo>
                <a:lnTo>
                  <a:pt x="4870434" y="1355891"/>
                </a:lnTo>
                <a:lnTo>
                  <a:pt x="4870434" y="1362063"/>
                </a:lnTo>
                <a:lnTo>
                  <a:pt x="4876777" y="1362063"/>
                </a:lnTo>
                <a:lnTo>
                  <a:pt x="4876777" y="1355891"/>
                </a:lnTo>
                <a:lnTo>
                  <a:pt x="4870434" y="1355891"/>
                </a:lnTo>
                <a:lnTo>
                  <a:pt x="4870434" y="761990"/>
                </a:lnTo>
                <a:lnTo>
                  <a:pt x="4273569" y="761990"/>
                </a:lnTo>
                <a:moveTo>
                  <a:pt x="4883120" y="761990"/>
                </a:moveTo>
                <a:lnTo>
                  <a:pt x="4883120" y="761990"/>
                </a:lnTo>
                <a:lnTo>
                  <a:pt x="4883120" y="1355891"/>
                </a:lnTo>
                <a:lnTo>
                  <a:pt x="5479985" y="1355891"/>
                </a:lnTo>
                <a:lnTo>
                  <a:pt x="5479985" y="1362063"/>
                </a:lnTo>
                <a:lnTo>
                  <a:pt x="5486328" y="1362063"/>
                </a:lnTo>
                <a:lnTo>
                  <a:pt x="5486328" y="1355891"/>
                </a:lnTo>
                <a:lnTo>
                  <a:pt x="5479985" y="1355891"/>
                </a:lnTo>
                <a:lnTo>
                  <a:pt x="5479985" y="761990"/>
                </a:lnTo>
                <a:lnTo>
                  <a:pt x="4883120" y="761990"/>
                </a:lnTo>
                <a:moveTo>
                  <a:pt x="5492793" y="761990"/>
                </a:moveTo>
                <a:lnTo>
                  <a:pt x="5492793" y="761990"/>
                </a:lnTo>
                <a:lnTo>
                  <a:pt x="5492793" y="761990"/>
                </a:lnTo>
                <a:lnTo>
                  <a:pt x="5492793" y="1355891"/>
                </a:lnTo>
                <a:lnTo>
                  <a:pt x="6089658" y="1355891"/>
                </a:lnTo>
                <a:lnTo>
                  <a:pt x="6089658" y="1362063"/>
                </a:lnTo>
                <a:lnTo>
                  <a:pt x="6096001" y="1362063"/>
                </a:lnTo>
                <a:lnTo>
                  <a:pt x="6096001" y="1355891"/>
                </a:lnTo>
                <a:lnTo>
                  <a:pt x="6089658" y="1355891"/>
                </a:lnTo>
                <a:lnTo>
                  <a:pt x="6089658" y="761990"/>
                </a:lnTo>
                <a:lnTo>
                  <a:pt x="5492793" y="761990"/>
                </a:lnTo>
                <a:moveTo>
                  <a:pt x="6102345" y="761990"/>
                </a:moveTo>
                <a:lnTo>
                  <a:pt x="6102345" y="761990"/>
                </a:lnTo>
                <a:lnTo>
                  <a:pt x="6102345" y="1355891"/>
                </a:lnTo>
                <a:lnTo>
                  <a:pt x="6699210" y="1355891"/>
                </a:lnTo>
                <a:lnTo>
                  <a:pt x="6699210" y="1362063"/>
                </a:lnTo>
                <a:lnTo>
                  <a:pt x="6705553" y="1362063"/>
                </a:lnTo>
                <a:lnTo>
                  <a:pt x="6705553" y="1355891"/>
                </a:lnTo>
                <a:lnTo>
                  <a:pt x="6699210" y="1355891"/>
                </a:lnTo>
                <a:lnTo>
                  <a:pt x="6699210" y="761990"/>
                </a:lnTo>
                <a:lnTo>
                  <a:pt x="6102345" y="761990"/>
                </a:lnTo>
                <a:moveTo>
                  <a:pt x="6711896" y="761990"/>
                </a:moveTo>
                <a:lnTo>
                  <a:pt x="6711896" y="761990"/>
                </a:lnTo>
                <a:lnTo>
                  <a:pt x="6711896" y="1355891"/>
                </a:lnTo>
                <a:lnTo>
                  <a:pt x="7308761" y="1355891"/>
                </a:lnTo>
                <a:lnTo>
                  <a:pt x="7308761" y="1362063"/>
                </a:lnTo>
                <a:lnTo>
                  <a:pt x="7315104" y="1362063"/>
                </a:lnTo>
                <a:lnTo>
                  <a:pt x="7315104" y="1355891"/>
                </a:lnTo>
                <a:lnTo>
                  <a:pt x="7308761" y="1355891"/>
                </a:lnTo>
                <a:lnTo>
                  <a:pt x="7308761" y="761990"/>
                </a:lnTo>
                <a:lnTo>
                  <a:pt x="6711896" y="761990"/>
                </a:lnTo>
                <a:moveTo>
                  <a:pt x="7321569" y="761990"/>
                </a:moveTo>
                <a:lnTo>
                  <a:pt x="7321569" y="761990"/>
                </a:lnTo>
                <a:lnTo>
                  <a:pt x="7321569" y="1355891"/>
                </a:lnTo>
                <a:lnTo>
                  <a:pt x="7918434" y="1355891"/>
                </a:lnTo>
                <a:lnTo>
                  <a:pt x="7918434" y="1362063"/>
                </a:lnTo>
                <a:lnTo>
                  <a:pt x="7924778" y="1362063"/>
                </a:lnTo>
                <a:lnTo>
                  <a:pt x="7924778" y="1355891"/>
                </a:lnTo>
                <a:lnTo>
                  <a:pt x="7918434" y="1355891"/>
                </a:lnTo>
                <a:lnTo>
                  <a:pt x="7918434" y="761990"/>
                </a:lnTo>
                <a:lnTo>
                  <a:pt x="7321569" y="761990"/>
                </a:lnTo>
                <a:moveTo>
                  <a:pt x="7931121" y="761990"/>
                </a:moveTo>
                <a:lnTo>
                  <a:pt x="7931121" y="761990"/>
                </a:lnTo>
                <a:lnTo>
                  <a:pt x="7931121" y="1355891"/>
                </a:lnTo>
                <a:lnTo>
                  <a:pt x="8527986" y="1355891"/>
                </a:lnTo>
                <a:lnTo>
                  <a:pt x="8527986" y="1362063"/>
                </a:lnTo>
                <a:lnTo>
                  <a:pt x="8534329" y="1362063"/>
                </a:lnTo>
                <a:lnTo>
                  <a:pt x="8534329" y="1355891"/>
                </a:lnTo>
                <a:lnTo>
                  <a:pt x="8527986" y="1355891"/>
                </a:lnTo>
                <a:lnTo>
                  <a:pt x="8527986" y="761990"/>
                </a:lnTo>
                <a:lnTo>
                  <a:pt x="7931121" y="761990"/>
                </a:lnTo>
                <a:moveTo>
                  <a:pt x="9150345" y="761990"/>
                </a:moveTo>
                <a:lnTo>
                  <a:pt x="9150345" y="761990"/>
                </a:lnTo>
                <a:lnTo>
                  <a:pt x="9150345" y="1355891"/>
                </a:lnTo>
                <a:lnTo>
                  <a:pt x="9747210" y="1355891"/>
                </a:lnTo>
                <a:lnTo>
                  <a:pt x="9747210" y="1362063"/>
                </a:lnTo>
                <a:lnTo>
                  <a:pt x="9753554" y="1362063"/>
                </a:lnTo>
                <a:lnTo>
                  <a:pt x="9753554" y="1355891"/>
                </a:lnTo>
                <a:lnTo>
                  <a:pt x="9747210" y="1355891"/>
                </a:lnTo>
                <a:lnTo>
                  <a:pt x="9747210" y="761990"/>
                </a:lnTo>
                <a:lnTo>
                  <a:pt x="9150345" y="761990"/>
                </a:lnTo>
                <a:moveTo>
                  <a:pt x="9759897" y="761990"/>
                </a:moveTo>
                <a:lnTo>
                  <a:pt x="9759897" y="761990"/>
                </a:lnTo>
                <a:lnTo>
                  <a:pt x="9759897" y="1355891"/>
                </a:lnTo>
                <a:lnTo>
                  <a:pt x="10356762" y="1355891"/>
                </a:lnTo>
                <a:lnTo>
                  <a:pt x="10356762" y="1362063"/>
                </a:lnTo>
                <a:lnTo>
                  <a:pt x="10363105" y="1362063"/>
                </a:lnTo>
                <a:lnTo>
                  <a:pt x="10363105" y="1355891"/>
                </a:lnTo>
                <a:lnTo>
                  <a:pt x="10356762" y="1355891"/>
                </a:lnTo>
                <a:lnTo>
                  <a:pt x="10356762" y="761990"/>
                </a:lnTo>
                <a:lnTo>
                  <a:pt x="9759897" y="761990"/>
                </a:lnTo>
                <a:moveTo>
                  <a:pt x="10369570" y="761990"/>
                </a:moveTo>
                <a:lnTo>
                  <a:pt x="10369570" y="761990"/>
                </a:lnTo>
                <a:lnTo>
                  <a:pt x="10369570" y="1355891"/>
                </a:lnTo>
                <a:lnTo>
                  <a:pt x="10966435" y="1355891"/>
                </a:lnTo>
                <a:lnTo>
                  <a:pt x="10966435" y="1362063"/>
                </a:lnTo>
                <a:lnTo>
                  <a:pt x="10972778" y="1362063"/>
                </a:lnTo>
                <a:lnTo>
                  <a:pt x="10972778" y="1355891"/>
                </a:lnTo>
                <a:lnTo>
                  <a:pt x="10966435" y="1355891"/>
                </a:lnTo>
                <a:lnTo>
                  <a:pt x="10966435" y="761990"/>
                </a:lnTo>
                <a:lnTo>
                  <a:pt x="10369570" y="761990"/>
                </a:lnTo>
                <a:moveTo>
                  <a:pt x="10979121" y="761990"/>
                </a:moveTo>
                <a:lnTo>
                  <a:pt x="10979121" y="761990"/>
                </a:lnTo>
                <a:lnTo>
                  <a:pt x="10979121" y="1355891"/>
                </a:lnTo>
                <a:lnTo>
                  <a:pt x="11575986" y="1355891"/>
                </a:lnTo>
                <a:lnTo>
                  <a:pt x="11575986" y="1362063"/>
                </a:lnTo>
                <a:lnTo>
                  <a:pt x="11582330" y="1362063"/>
                </a:lnTo>
                <a:lnTo>
                  <a:pt x="11582330" y="1355891"/>
                </a:lnTo>
                <a:lnTo>
                  <a:pt x="11575986" y="1355891"/>
                </a:lnTo>
                <a:lnTo>
                  <a:pt x="11575986" y="761990"/>
                </a:lnTo>
                <a:lnTo>
                  <a:pt x="10979121" y="761990"/>
                </a:lnTo>
                <a:moveTo>
                  <a:pt x="11588795" y="761990"/>
                </a:moveTo>
                <a:lnTo>
                  <a:pt x="11588795" y="761990"/>
                </a:lnTo>
                <a:lnTo>
                  <a:pt x="11588795" y="1355891"/>
                </a:lnTo>
                <a:lnTo>
                  <a:pt x="12185660" y="1355891"/>
                </a:lnTo>
                <a:lnTo>
                  <a:pt x="12185660" y="1362063"/>
                </a:lnTo>
                <a:lnTo>
                  <a:pt x="12192003" y="1362063"/>
                </a:lnTo>
                <a:lnTo>
                  <a:pt x="12192003" y="1355891"/>
                </a:lnTo>
                <a:lnTo>
                  <a:pt x="12185660" y="1355891"/>
                </a:lnTo>
                <a:lnTo>
                  <a:pt x="12185660" y="761990"/>
                </a:lnTo>
                <a:lnTo>
                  <a:pt x="11588795" y="761990"/>
                </a:lnTo>
                <a:moveTo>
                  <a:pt x="12185660" y="0"/>
                </a:moveTo>
                <a:lnTo>
                  <a:pt x="12198346" y="0"/>
                </a:lnTo>
                <a:lnTo>
                  <a:pt x="12198346" y="609606"/>
                </a:lnTo>
                <a:lnTo>
                  <a:pt x="12198346" y="754172"/>
                </a:lnTo>
                <a:lnTo>
                  <a:pt x="12198346" y="762058"/>
                </a:lnTo>
                <a:lnTo>
                  <a:pt x="12198346" y="1362132"/>
                </a:lnTo>
                <a:lnTo>
                  <a:pt x="12198346" y="1363777"/>
                </a:lnTo>
                <a:lnTo>
                  <a:pt x="12198346" y="1371664"/>
                </a:lnTo>
                <a:lnTo>
                  <a:pt x="12198346" y="1828886"/>
                </a:lnTo>
                <a:lnTo>
                  <a:pt x="12198346" y="1974892"/>
                </a:lnTo>
                <a:lnTo>
                  <a:pt x="12198346" y="1981270"/>
                </a:lnTo>
                <a:lnTo>
                  <a:pt x="12198346" y="2581343"/>
                </a:lnTo>
                <a:lnTo>
                  <a:pt x="12198346" y="2582989"/>
                </a:lnTo>
                <a:lnTo>
                  <a:pt x="12198346" y="2590876"/>
                </a:lnTo>
                <a:lnTo>
                  <a:pt x="12198346" y="3194103"/>
                </a:lnTo>
                <a:lnTo>
                  <a:pt x="12198346" y="3200481"/>
                </a:lnTo>
                <a:lnTo>
                  <a:pt x="12198346" y="3200481"/>
                </a:lnTo>
                <a:lnTo>
                  <a:pt x="12198346" y="3803778"/>
                </a:lnTo>
                <a:lnTo>
                  <a:pt x="12198346" y="3810087"/>
                </a:lnTo>
                <a:lnTo>
                  <a:pt x="12198346" y="4413383"/>
                </a:lnTo>
                <a:lnTo>
                  <a:pt x="12198346" y="4419693"/>
                </a:lnTo>
                <a:lnTo>
                  <a:pt x="12198346" y="5016611"/>
                </a:lnTo>
                <a:lnTo>
                  <a:pt x="12198346" y="5023058"/>
                </a:lnTo>
                <a:lnTo>
                  <a:pt x="12198346" y="5029367"/>
                </a:lnTo>
                <a:lnTo>
                  <a:pt x="12198346" y="5632526"/>
                </a:lnTo>
                <a:lnTo>
                  <a:pt x="12198346" y="5638973"/>
                </a:lnTo>
                <a:lnTo>
                  <a:pt x="12192003" y="5638973"/>
                </a:lnTo>
                <a:lnTo>
                  <a:pt x="11588795" y="5638973"/>
                </a:lnTo>
                <a:lnTo>
                  <a:pt x="11582451" y="5638973"/>
                </a:lnTo>
                <a:lnTo>
                  <a:pt x="10979243" y="5638973"/>
                </a:lnTo>
                <a:lnTo>
                  <a:pt x="10972900" y="5638973"/>
                </a:lnTo>
                <a:lnTo>
                  <a:pt x="10972900" y="5643705"/>
                </a:lnTo>
                <a:lnTo>
                  <a:pt x="10979243" y="5643705"/>
                </a:lnTo>
                <a:lnTo>
                  <a:pt x="10979243" y="6236097"/>
                </a:lnTo>
                <a:lnTo>
                  <a:pt x="11576108" y="6236097"/>
                </a:lnTo>
                <a:lnTo>
                  <a:pt x="11576108" y="6242338"/>
                </a:lnTo>
                <a:lnTo>
                  <a:pt x="11582451" y="6242338"/>
                </a:lnTo>
                <a:lnTo>
                  <a:pt x="11582451" y="6236097"/>
                </a:lnTo>
                <a:lnTo>
                  <a:pt x="11576108" y="6236097"/>
                </a:lnTo>
                <a:lnTo>
                  <a:pt x="11576108" y="5643705"/>
                </a:lnTo>
                <a:lnTo>
                  <a:pt x="11588794" y="5643705"/>
                </a:lnTo>
                <a:lnTo>
                  <a:pt x="11588794" y="6236097"/>
                </a:lnTo>
                <a:lnTo>
                  <a:pt x="12185659" y="6236097"/>
                </a:lnTo>
                <a:lnTo>
                  <a:pt x="12185659" y="6242338"/>
                </a:lnTo>
                <a:lnTo>
                  <a:pt x="12192003" y="6242338"/>
                </a:lnTo>
                <a:lnTo>
                  <a:pt x="12192003" y="6236097"/>
                </a:lnTo>
                <a:lnTo>
                  <a:pt x="12185659" y="6236097"/>
                </a:lnTo>
                <a:lnTo>
                  <a:pt x="12185659" y="5643705"/>
                </a:lnTo>
                <a:lnTo>
                  <a:pt x="12198346" y="5643705"/>
                </a:lnTo>
                <a:lnTo>
                  <a:pt x="12198346" y="6242338"/>
                </a:lnTo>
                <a:lnTo>
                  <a:pt x="12198346" y="6248578"/>
                </a:lnTo>
                <a:lnTo>
                  <a:pt x="12192003" y="6248578"/>
                </a:lnTo>
                <a:lnTo>
                  <a:pt x="11588794" y="6248578"/>
                </a:lnTo>
                <a:lnTo>
                  <a:pt x="11582451" y="6248578"/>
                </a:lnTo>
                <a:lnTo>
                  <a:pt x="10979243" y="6248578"/>
                </a:lnTo>
                <a:lnTo>
                  <a:pt x="10972900" y="6248578"/>
                </a:lnTo>
                <a:lnTo>
                  <a:pt x="10369691" y="6248578"/>
                </a:lnTo>
                <a:lnTo>
                  <a:pt x="10363348" y="6248578"/>
                </a:lnTo>
                <a:lnTo>
                  <a:pt x="9760140" y="6248578"/>
                </a:lnTo>
                <a:lnTo>
                  <a:pt x="9753797" y="6248578"/>
                </a:lnTo>
                <a:lnTo>
                  <a:pt x="9150589" y="6248578"/>
                </a:lnTo>
                <a:lnTo>
                  <a:pt x="9144245" y="6248578"/>
                </a:lnTo>
                <a:lnTo>
                  <a:pt x="8541037" y="6248578"/>
                </a:lnTo>
                <a:lnTo>
                  <a:pt x="8534694" y="6248578"/>
                </a:lnTo>
                <a:lnTo>
                  <a:pt x="7931486" y="6248578"/>
                </a:lnTo>
                <a:lnTo>
                  <a:pt x="7925143" y="6248578"/>
                </a:lnTo>
                <a:lnTo>
                  <a:pt x="7321934" y="6248578"/>
                </a:lnTo>
                <a:lnTo>
                  <a:pt x="7315591" y="6248578"/>
                </a:lnTo>
                <a:lnTo>
                  <a:pt x="6712383" y="6248578"/>
                </a:lnTo>
                <a:lnTo>
                  <a:pt x="6706040" y="6248578"/>
                </a:lnTo>
                <a:lnTo>
                  <a:pt x="6706040" y="6248578"/>
                </a:lnTo>
                <a:lnTo>
                  <a:pt x="6712383" y="6248578"/>
                </a:lnTo>
                <a:lnTo>
                  <a:pt x="6712383" y="6845634"/>
                </a:lnTo>
                <a:lnTo>
                  <a:pt x="7309248" y="6845634"/>
                </a:lnTo>
                <a:lnTo>
                  <a:pt x="7309248" y="6851943"/>
                </a:lnTo>
                <a:lnTo>
                  <a:pt x="7315591" y="6851943"/>
                </a:lnTo>
                <a:lnTo>
                  <a:pt x="7315591" y="6845634"/>
                </a:lnTo>
                <a:lnTo>
                  <a:pt x="7309248" y="6845634"/>
                </a:lnTo>
                <a:lnTo>
                  <a:pt x="7309248" y="6248578"/>
                </a:lnTo>
                <a:lnTo>
                  <a:pt x="7321934" y="6248578"/>
                </a:lnTo>
                <a:lnTo>
                  <a:pt x="7321934" y="6845634"/>
                </a:lnTo>
                <a:lnTo>
                  <a:pt x="7918799" y="6845634"/>
                </a:lnTo>
                <a:lnTo>
                  <a:pt x="7918799" y="6851943"/>
                </a:lnTo>
                <a:lnTo>
                  <a:pt x="7925143" y="6851943"/>
                </a:lnTo>
                <a:lnTo>
                  <a:pt x="7925143" y="6845634"/>
                </a:lnTo>
                <a:lnTo>
                  <a:pt x="7918799" y="6845634"/>
                </a:lnTo>
                <a:lnTo>
                  <a:pt x="7918799" y="6248578"/>
                </a:lnTo>
                <a:lnTo>
                  <a:pt x="7931486" y="6248578"/>
                </a:lnTo>
                <a:lnTo>
                  <a:pt x="7931486" y="6845634"/>
                </a:lnTo>
                <a:lnTo>
                  <a:pt x="8528351" y="6845634"/>
                </a:lnTo>
                <a:lnTo>
                  <a:pt x="8528351" y="6851943"/>
                </a:lnTo>
                <a:lnTo>
                  <a:pt x="8534694" y="6851943"/>
                </a:lnTo>
                <a:lnTo>
                  <a:pt x="8534694" y="6845634"/>
                </a:lnTo>
                <a:lnTo>
                  <a:pt x="8528351" y="6845634"/>
                </a:lnTo>
                <a:lnTo>
                  <a:pt x="8528351" y="6248578"/>
                </a:lnTo>
                <a:lnTo>
                  <a:pt x="8541037" y="6248578"/>
                </a:lnTo>
                <a:lnTo>
                  <a:pt x="8541037" y="6845634"/>
                </a:lnTo>
                <a:lnTo>
                  <a:pt x="9137902" y="6845634"/>
                </a:lnTo>
                <a:lnTo>
                  <a:pt x="9137902" y="6851943"/>
                </a:lnTo>
                <a:lnTo>
                  <a:pt x="9144245" y="6851943"/>
                </a:lnTo>
                <a:lnTo>
                  <a:pt x="9144245" y="6845634"/>
                </a:lnTo>
                <a:lnTo>
                  <a:pt x="9137902" y="6845634"/>
                </a:lnTo>
                <a:lnTo>
                  <a:pt x="9137902" y="6248578"/>
                </a:lnTo>
                <a:lnTo>
                  <a:pt x="9150588" y="6248578"/>
                </a:lnTo>
                <a:lnTo>
                  <a:pt x="9150588" y="6845634"/>
                </a:lnTo>
                <a:lnTo>
                  <a:pt x="9747453" y="6845634"/>
                </a:lnTo>
                <a:lnTo>
                  <a:pt x="9747453" y="6851943"/>
                </a:lnTo>
                <a:lnTo>
                  <a:pt x="9753797" y="6851943"/>
                </a:lnTo>
                <a:lnTo>
                  <a:pt x="9753797" y="6845634"/>
                </a:lnTo>
                <a:lnTo>
                  <a:pt x="9747453" y="6845634"/>
                </a:lnTo>
                <a:lnTo>
                  <a:pt x="9747453" y="6248578"/>
                </a:lnTo>
                <a:lnTo>
                  <a:pt x="9760140" y="6248578"/>
                </a:lnTo>
                <a:lnTo>
                  <a:pt x="9760140" y="6845634"/>
                </a:lnTo>
                <a:lnTo>
                  <a:pt x="10357005" y="6845634"/>
                </a:lnTo>
                <a:lnTo>
                  <a:pt x="10357005" y="6851943"/>
                </a:lnTo>
                <a:lnTo>
                  <a:pt x="10363348" y="6851943"/>
                </a:lnTo>
                <a:lnTo>
                  <a:pt x="10363348" y="6845634"/>
                </a:lnTo>
                <a:lnTo>
                  <a:pt x="10357005" y="6845634"/>
                </a:lnTo>
                <a:lnTo>
                  <a:pt x="10357005" y="6248578"/>
                </a:lnTo>
                <a:lnTo>
                  <a:pt x="10369691" y="6248578"/>
                </a:lnTo>
                <a:lnTo>
                  <a:pt x="10369691" y="6845634"/>
                </a:lnTo>
                <a:lnTo>
                  <a:pt x="10966556" y="6845634"/>
                </a:lnTo>
                <a:lnTo>
                  <a:pt x="10966556" y="6851943"/>
                </a:lnTo>
                <a:lnTo>
                  <a:pt x="10972899" y="6851943"/>
                </a:lnTo>
                <a:lnTo>
                  <a:pt x="10972899" y="6845634"/>
                </a:lnTo>
                <a:lnTo>
                  <a:pt x="10966556" y="6845634"/>
                </a:lnTo>
                <a:lnTo>
                  <a:pt x="10966556" y="6248578"/>
                </a:lnTo>
                <a:lnTo>
                  <a:pt x="10979242" y="6248578"/>
                </a:lnTo>
                <a:lnTo>
                  <a:pt x="10979242" y="6845634"/>
                </a:lnTo>
                <a:lnTo>
                  <a:pt x="11576107" y="6845634"/>
                </a:lnTo>
                <a:lnTo>
                  <a:pt x="11576107" y="6851943"/>
                </a:lnTo>
                <a:lnTo>
                  <a:pt x="11582450" y="6851943"/>
                </a:lnTo>
                <a:lnTo>
                  <a:pt x="11582450" y="6845634"/>
                </a:lnTo>
                <a:lnTo>
                  <a:pt x="11576107" y="6845634"/>
                </a:lnTo>
                <a:lnTo>
                  <a:pt x="11576107" y="6248578"/>
                </a:lnTo>
                <a:lnTo>
                  <a:pt x="11588794" y="6248578"/>
                </a:lnTo>
                <a:lnTo>
                  <a:pt x="11588794" y="6845634"/>
                </a:lnTo>
                <a:lnTo>
                  <a:pt x="12185659" y="6845634"/>
                </a:lnTo>
                <a:lnTo>
                  <a:pt x="12185659" y="6851943"/>
                </a:lnTo>
                <a:lnTo>
                  <a:pt x="12192002" y="6851943"/>
                </a:lnTo>
                <a:lnTo>
                  <a:pt x="12192002" y="6845634"/>
                </a:lnTo>
                <a:lnTo>
                  <a:pt x="12185659" y="6845634"/>
                </a:lnTo>
                <a:lnTo>
                  <a:pt x="12185659" y="6248578"/>
                </a:lnTo>
                <a:lnTo>
                  <a:pt x="12198345" y="6248578"/>
                </a:lnTo>
                <a:lnTo>
                  <a:pt x="12198345" y="6851875"/>
                </a:lnTo>
                <a:lnTo>
                  <a:pt x="12198345" y="6858184"/>
                </a:lnTo>
                <a:lnTo>
                  <a:pt x="12192002" y="6858184"/>
                </a:lnTo>
                <a:lnTo>
                  <a:pt x="11588793" y="6858184"/>
                </a:lnTo>
                <a:lnTo>
                  <a:pt x="11582450" y="6858184"/>
                </a:lnTo>
                <a:lnTo>
                  <a:pt x="10979242" y="6858184"/>
                </a:lnTo>
                <a:lnTo>
                  <a:pt x="10972899" y="6858184"/>
                </a:lnTo>
                <a:lnTo>
                  <a:pt x="10369691" y="6858184"/>
                </a:lnTo>
                <a:lnTo>
                  <a:pt x="10363347" y="6858184"/>
                </a:lnTo>
                <a:lnTo>
                  <a:pt x="9760139" y="6858184"/>
                </a:lnTo>
                <a:lnTo>
                  <a:pt x="9753796" y="6858184"/>
                </a:lnTo>
                <a:lnTo>
                  <a:pt x="9150588" y="6858184"/>
                </a:lnTo>
                <a:lnTo>
                  <a:pt x="9144245" y="6858184"/>
                </a:lnTo>
                <a:lnTo>
                  <a:pt x="8541036" y="6858184"/>
                </a:lnTo>
                <a:lnTo>
                  <a:pt x="8534693" y="6858184"/>
                </a:lnTo>
                <a:lnTo>
                  <a:pt x="7931485" y="6858184"/>
                </a:lnTo>
                <a:lnTo>
                  <a:pt x="7925142" y="6858184"/>
                </a:lnTo>
                <a:lnTo>
                  <a:pt x="7321934" y="6858184"/>
                </a:lnTo>
                <a:lnTo>
                  <a:pt x="7315590" y="6858184"/>
                </a:lnTo>
                <a:lnTo>
                  <a:pt x="6712382" y="6858184"/>
                </a:lnTo>
                <a:lnTo>
                  <a:pt x="6706039" y="6858184"/>
                </a:lnTo>
                <a:lnTo>
                  <a:pt x="6102831" y="6858184"/>
                </a:lnTo>
                <a:lnTo>
                  <a:pt x="6096487" y="6858184"/>
                </a:lnTo>
                <a:lnTo>
                  <a:pt x="5493279" y="6858184"/>
                </a:lnTo>
                <a:lnTo>
                  <a:pt x="5486936" y="6858184"/>
                </a:lnTo>
                <a:lnTo>
                  <a:pt x="4883728" y="6858184"/>
                </a:lnTo>
                <a:lnTo>
                  <a:pt x="4877385" y="6858184"/>
                </a:lnTo>
                <a:lnTo>
                  <a:pt x="4274176" y="6858184"/>
                </a:lnTo>
                <a:lnTo>
                  <a:pt x="4267833" y="6858184"/>
                </a:lnTo>
                <a:lnTo>
                  <a:pt x="3664625" y="6858184"/>
                </a:lnTo>
                <a:lnTo>
                  <a:pt x="3658282" y="6858184"/>
                </a:lnTo>
                <a:lnTo>
                  <a:pt x="3055074" y="6858184"/>
                </a:lnTo>
                <a:lnTo>
                  <a:pt x="3048730" y="6858184"/>
                </a:lnTo>
                <a:lnTo>
                  <a:pt x="2445522" y="6858184"/>
                </a:lnTo>
                <a:lnTo>
                  <a:pt x="2439179" y="6858184"/>
                </a:lnTo>
                <a:lnTo>
                  <a:pt x="2439179" y="6858184"/>
                </a:lnTo>
                <a:lnTo>
                  <a:pt x="1835971" y="6858184"/>
                </a:lnTo>
                <a:lnTo>
                  <a:pt x="1829628" y="6858184"/>
                </a:lnTo>
                <a:lnTo>
                  <a:pt x="1829628" y="6858184"/>
                </a:lnTo>
                <a:lnTo>
                  <a:pt x="1226419" y="6858184"/>
                </a:lnTo>
                <a:lnTo>
                  <a:pt x="1220076" y="6858184"/>
                </a:lnTo>
                <a:lnTo>
                  <a:pt x="1220076" y="6858184"/>
                </a:lnTo>
                <a:lnTo>
                  <a:pt x="616868" y="6858184"/>
                </a:lnTo>
                <a:lnTo>
                  <a:pt x="610525" y="6858184"/>
                </a:lnTo>
                <a:lnTo>
                  <a:pt x="973" y="6858184"/>
                </a:lnTo>
                <a:lnTo>
                  <a:pt x="973" y="6845634"/>
                </a:lnTo>
                <a:lnTo>
                  <a:pt x="604182" y="6845634"/>
                </a:lnTo>
                <a:lnTo>
                  <a:pt x="604182" y="6851943"/>
                </a:lnTo>
                <a:lnTo>
                  <a:pt x="610525" y="6851943"/>
                </a:lnTo>
                <a:lnTo>
                  <a:pt x="610525" y="6845634"/>
                </a:lnTo>
                <a:lnTo>
                  <a:pt x="604182" y="6845634"/>
                </a:lnTo>
                <a:lnTo>
                  <a:pt x="604182" y="6248578"/>
                </a:lnTo>
                <a:lnTo>
                  <a:pt x="616868" y="6248578"/>
                </a:lnTo>
                <a:lnTo>
                  <a:pt x="616868" y="6845634"/>
                </a:lnTo>
                <a:lnTo>
                  <a:pt x="1213733" y="6845634"/>
                </a:lnTo>
                <a:lnTo>
                  <a:pt x="1213733" y="6851943"/>
                </a:lnTo>
                <a:lnTo>
                  <a:pt x="1220076" y="6851943"/>
                </a:lnTo>
                <a:lnTo>
                  <a:pt x="1220076" y="6845634"/>
                </a:lnTo>
                <a:lnTo>
                  <a:pt x="1213733" y="6845634"/>
                </a:lnTo>
                <a:lnTo>
                  <a:pt x="1213733" y="6248578"/>
                </a:lnTo>
                <a:lnTo>
                  <a:pt x="1226419" y="6248578"/>
                </a:lnTo>
                <a:lnTo>
                  <a:pt x="1226419" y="6845634"/>
                </a:lnTo>
                <a:lnTo>
                  <a:pt x="1823284" y="6845634"/>
                </a:lnTo>
                <a:lnTo>
                  <a:pt x="1823284" y="6851943"/>
                </a:lnTo>
                <a:lnTo>
                  <a:pt x="1829627" y="6851943"/>
                </a:lnTo>
                <a:lnTo>
                  <a:pt x="1829627" y="6845634"/>
                </a:lnTo>
                <a:lnTo>
                  <a:pt x="1823284" y="6845634"/>
                </a:lnTo>
                <a:lnTo>
                  <a:pt x="1823284" y="6248578"/>
                </a:lnTo>
                <a:lnTo>
                  <a:pt x="1835971" y="6248578"/>
                </a:lnTo>
                <a:lnTo>
                  <a:pt x="1835971" y="6845634"/>
                </a:lnTo>
                <a:lnTo>
                  <a:pt x="2432836" y="6845634"/>
                </a:lnTo>
                <a:lnTo>
                  <a:pt x="2432836" y="6851943"/>
                </a:lnTo>
                <a:lnTo>
                  <a:pt x="2439179" y="6851943"/>
                </a:lnTo>
                <a:lnTo>
                  <a:pt x="2439179" y="6845634"/>
                </a:lnTo>
                <a:lnTo>
                  <a:pt x="2432836" y="6845634"/>
                </a:lnTo>
                <a:lnTo>
                  <a:pt x="2432836" y="6248578"/>
                </a:lnTo>
                <a:lnTo>
                  <a:pt x="2445522" y="6248578"/>
                </a:lnTo>
                <a:lnTo>
                  <a:pt x="2445522" y="6845634"/>
                </a:lnTo>
                <a:lnTo>
                  <a:pt x="3042387" y="6845634"/>
                </a:lnTo>
                <a:lnTo>
                  <a:pt x="3042387" y="6851943"/>
                </a:lnTo>
                <a:lnTo>
                  <a:pt x="3048730" y="6851943"/>
                </a:lnTo>
                <a:lnTo>
                  <a:pt x="3048730" y="6845634"/>
                </a:lnTo>
                <a:lnTo>
                  <a:pt x="3042387" y="6845634"/>
                </a:lnTo>
                <a:lnTo>
                  <a:pt x="3042387" y="6248578"/>
                </a:lnTo>
                <a:lnTo>
                  <a:pt x="3055073" y="6248578"/>
                </a:lnTo>
                <a:lnTo>
                  <a:pt x="3055073" y="6845634"/>
                </a:lnTo>
                <a:lnTo>
                  <a:pt x="3651938" y="6845634"/>
                </a:lnTo>
                <a:lnTo>
                  <a:pt x="3651938" y="6851943"/>
                </a:lnTo>
                <a:lnTo>
                  <a:pt x="3658281" y="6851943"/>
                </a:lnTo>
                <a:lnTo>
                  <a:pt x="3658281" y="6845634"/>
                </a:lnTo>
                <a:lnTo>
                  <a:pt x="3651938" y="6845634"/>
                </a:lnTo>
                <a:lnTo>
                  <a:pt x="3651938" y="6248578"/>
                </a:lnTo>
                <a:lnTo>
                  <a:pt x="3658281" y="6248578"/>
                </a:lnTo>
                <a:lnTo>
                  <a:pt x="3658281" y="6248578"/>
                </a:lnTo>
                <a:lnTo>
                  <a:pt x="3055073" y="6248578"/>
                </a:lnTo>
                <a:lnTo>
                  <a:pt x="3048730" y="6248578"/>
                </a:lnTo>
                <a:lnTo>
                  <a:pt x="3048730" y="6248578"/>
                </a:lnTo>
                <a:lnTo>
                  <a:pt x="2445522" y="6248578"/>
                </a:lnTo>
                <a:lnTo>
                  <a:pt x="2439179" y="6248578"/>
                </a:lnTo>
                <a:lnTo>
                  <a:pt x="1835970" y="6248578"/>
                </a:lnTo>
                <a:lnTo>
                  <a:pt x="1829627" y="6248578"/>
                </a:lnTo>
                <a:lnTo>
                  <a:pt x="1829627" y="6248578"/>
                </a:lnTo>
                <a:lnTo>
                  <a:pt x="1226419" y="6248578"/>
                </a:lnTo>
                <a:lnTo>
                  <a:pt x="1220076" y="6248578"/>
                </a:lnTo>
                <a:lnTo>
                  <a:pt x="1220076" y="6248578"/>
                </a:lnTo>
                <a:lnTo>
                  <a:pt x="616867" y="6248578"/>
                </a:lnTo>
                <a:lnTo>
                  <a:pt x="610524" y="6248578"/>
                </a:lnTo>
                <a:lnTo>
                  <a:pt x="610524" y="6248578"/>
                </a:lnTo>
                <a:lnTo>
                  <a:pt x="973" y="6248578"/>
                </a:lnTo>
                <a:lnTo>
                  <a:pt x="973" y="6236097"/>
                </a:lnTo>
                <a:lnTo>
                  <a:pt x="604181" y="6236097"/>
                </a:lnTo>
                <a:lnTo>
                  <a:pt x="604181" y="6242338"/>
                </a:lnTo>
                <a:lnTo>
                  <a:pt x="610524" y="6242338"/>
                </a:lnTo>
                <a:lnTo>
                  <a:pt x="610524" y="6236097"/>
                </a:lnTo>
                <a:lnTo>
                  <a:pt x="604181" y="6236097"/>
                </a:lnTo>
                <a:lnTo>
                  <a:pt x="604181" y="5643705"/>
                </a:lnTo>
                <a:lnTo>
                  <a:pt x="610524" y="5643705"/>
                </a:lnTo>
                <a:lnTo>
                  <a:pt x="610524" y="5638973"/>
                </a:lnTo>
                <a:lnTo>
                  <a:pt x="973" y="5638973"/>
                </a:lnTo>
                <a:lnTo>
                  <a:pt x="973" y="5626148"/>
                </a:lnTo>
                <a:lnTo>
                  <a:pt x="604181" y="5626148"/>
                </a:lnTo>
                <a:lnTo>
                  <a:pt x="604181" y="5632595"/>
                </a:lnTo>
                <a:lnTo>
                  <a:pt x="610524" y="5632595"/>
                </a:lnTo>
                <a:lnTo>
                  <a:pt x="610524" y="5629509"/>
                </a:lnTo>
                <a:lnTo>
                  <a:pt x="610524" y="5629509"/>
                </a:lnTo>
                <a:lnTo>
                  <a:pt x="610524" y="5626217"/>
                </a:lnTo>
                <a:lnTo>
                  <a:pt x="604181" y="5626217"/>
                </a:lnTo>
                <a:lnTo>
                  <a:pt x="604181" y="5029436"/>
                </a:lnTo>
                <a:lnTo>
                  <a:pt x="973" y="5029436"/>
                </a:lnTo>
                <a:lnTo>
                  <a:pt x="973" y="5016886"/>
                </a:lnTo>
                <a:lnTo>
                  <a:pt x="604181" y="5016886"/>
                </a:lnTo>
                <a:lnTo>
                  <a:pt x="604181" y="5016748"/>
                </a:lnTo>
                <a:lnTo>
                  <a:pt x="604181" y="5016748"/>
                </a:lnTo>
                <a:lnTo>
                  <a:pt x="604181" y="4419830"/>
                </a:lnTo>
                <a:lnTo>
                  <a:pt x="973" y="4419830"/>
                </a:lnTo>
                <a:lnTo>
                  <a:pt x="973" y="4407280"/>
                </a:lnTo>
                <a:lnTo>
                  <a:pt x="604181" y="4407280"/>
                </a:lnTo>
                <a:lnTo>
                  <a:pt x="604181" y="4413589"/>
                </a:lnTo>
                <a:lnTo>
                  <a:pt x="610524" y="4413589"/>
                </a:lnTo>
                <a:lnTo>
                  <a:pt x="610524" y="4407280"/>
                </a:lnTo>
                <a:lnTo>
                  <a:pt x="604181" y="4407280"/>
                </a:lnTo>
                <a:lnTo>
                  <a:pt x="604181" y="3810224"/>
                </a:lnTo>
                <a:lnTo>
                  <a:pt x="973" y="3810224"/>
                </a:lnTo>
                <a:lnTo>
                  <a:pt x="973" y="3797674"/>
                </a:lnTo>
                <a:lnTo>
                  <a:pt x="604181" y="3797674"/>
                </a:lnTo>
                <a:lnTo>
                  <a:pt x="604181" y="3803983"/>
                </a:lnTo>
                <a:lnTo>
                  <a:pt x="610524" y="3803983"/>
                </a:lnTo>
                <a:lnTo>
                  <a:pt x="610524" y="3797674"/>
                </a:lnTo>
                <a:lnTo>
                  <a:pt x="604181" y="3797674"/>
                </a:lnTo>
                <a:lnTo>
                  <a:pt x="604181" y="3200687"/>
                </a:lnTo>
                <a:lnTo>
                  <a:pt x="973" y="3200687"/>
                </a:lnTo>
                <a:lnTo>
                  <a:pt x="973" y="3187931"/>
                </a:lnTo>
                <a:lnTo>
                  <a:pt x="604181" y="3187931"/>
                </a:lnTo>
                <a:lnTo>
                  <a:pt x="604181" y="3194309"/>
                </a:lnTo>
                <a:lnTo>
                  <a:pt x="610524" y="3194309"/>
                </a:lnTo>
                <a:lnTo>
                  <a:pt x="610524" y="3187931"/>
                </a:lnTo>
                <a:lnTo>
                  <a:pt x="604181" y="3187931"/>
                </a:lnTo>
                <a:lnTo>
                  <a:pt x="604181" y="2591081"/>
                </a:lnTo>
                <a:lnTo>
                  <a:pt x="973" y="2591081"/>
                </a:lnTo>
                <a:lnTo>
                  <a:pt x="973" y="2578531"/>
                </a:lnTo>
                <a:lnTo>
                  <a:pt x="604181" y="2578531"/>
                </a:lnTo>
                <a:lnTo>
                  <a:pt x="604181" y="2581549"/>
                </a:lnTo>
                <a:lnTo>
                  <a:pt x="610524" y="2581549"/>
                </a:lnTo>
                <a:lnTo>
                  <a:pt x="610524" y="2578531"/>
                </a:lnTo>
                <a:lnTo>
                  <a:pt x="604181" y="2578531"/>
                </a:lnTo>
                <a:lnTo>
                  <a:pt x="604181" y="1981476"/>
                </a:lnTo>
                <a:lnTo>
                  <a:pt x="973" y="1981476"/>
                </a:lnTo>
                <a:lnTo>
                  <a:pt x="973" y="1968720"/>
                </a:lnTo>
                <a:lnTo>
                  <a:pt x="604181" y="1968720"/>
                </a:lnTo>
                <a:lnTo>
                  <a:pt x="604181" y="1975098"/>
                </a:lnTo>
                <a:lnTo>
                  <a:pt x="610524" y="1975098"/>
                </a:lnTo>
                <a:lnTo>
                  <a:pt x="610524" y="1968720"/>
                </a:lnTo>
                <a:lnTo>
                  <a:pt x="604181" y="1968720"/>
                </a:lnTo>
                <a:lnTo>
                  <a:pt x="604181" y="1371870"/>
                </a:lnTo>
                <a:lnTo>
                  <a:pt x="973" y="1371870"/>
                </a:lnTo>
                <a:lnTo>
                  <a:pt x="973" y="1356165"/>
                </a:lnTo>
                <a:lnTo>
                  <a:pt x="604181" y="1356165"/>
                </a:lnTo>
                <a:lnTo>
                  <a:pt x="604181" y="1362337"/>
                </a:lnTo>
                <a:lnTo>
                  <a:pt x="610524" y="1362337"/>
                </a:lnTo>
                <a:lnTo>
                  <a:pt x="610524" y="1356165"/>
                </a:lnTo>
                <a:lnTo>
                  <a:pt x="604181" y="1356165"/>
                </a:lnTo>
                <a:lnTo>
                  <a:pt x="604181" y="762264"/>
                </a:lnTo>
                <a:lnTo>
                  <a:pt x="973" y="762264"/>
                </a:lnTo>
                <a:lnTo>
                  <a:pt x="973" y="746560"/>
                </a:lnTo>
                <a:lnTo>
                  <a:pt x="604181" y="746560"/>
                </a:lnTo>
                <a:lnTo>
                  <a:pt x="604181" y="609880"/>
                </a:lnTo>
                <a:lnTo>
                  <a:pt x="604181" y="609880"/>
                </a:lnTo>
                <a:lnTo>
                  <a:pt x="604181" y="275"/>
                </a:lnTo>
                <a:lnTo>
                  <a:pt x="616868" y="275"/>
                </a:lnTo>
                <a:lnTo>
                  <a:pt x="616868" y="746560"/>
                </a:lnTo>
                <a:lnTo>
                  <a:pt x="1213733" y="746560"/>
                </a:lnTo>
                <a:lnTo>
                  <a:pt x="1213733" y="609880"/>
                </a:lnTo>
                <a:lnTo>
                  <a:pt x="1213733" y="609880"/>
                </a:lnTo>
                <a:lnTo>
                  <a:pt x="1213733" y="275"/>
                </a:lnTo>
                <a:lnTo>
                  <a:pt x="1226419" y="275"/>
                </a:lnTo>
                <a:lnTo>
                  <a:pt x="1226419" y="746560"/>
                </a:lnTo>
                <a:lnTo>
                  <a:pt x="1823284" y="746560"/>
                </a:lnTo>
                <a:lnTo>
                  <a:pt x="1823284" y="609880"/>
                </a:lnTo>
                <a:lnTo>
                  <a:pt x="1823284" y="609880"/>
                </a:lnTo>
                <a:lnTo>
                  <a:pt x="1823284" y="275"/>
                </a:lnTo>
                <a:lnTo>
                  <a:pt x="1835970" y="275"/>
                </a:lnTo>
                <a:lnTo>
                  <a:pt x="1835970" y="746560"/>
                </a:lnTo>
                <a:lnTo>
                  <a:pt x="2432835" y="746560"/>
                </a:lnTo>
                <a:lnTo>
                  <a:pt x="2432835" y="609880"/>
                </a:lnTo>
                <a:lnTo>
                  <a:pt x="2432835" y="609880"/>
                </a:lnTo>
                <a:lnTo>
                  <a:pt x="2432835" y="275"/>
                </a:lnTo>
                <a:lnTo>
                  <a:pt x="2445522" y="275"/>
                </a:lnTo>
                <a:lnTo>
                  <a:pt x="2445522" y="746560"/>
                </a:lnTo>
                <a:lnTo>
                  <a:pt x="3042387" y="746560"/>
                </a:lnTo>
                <a:lnTo>
                  <a:pt x="3042387" y="609881"/>
                </a:lnTo>
                <a:lnTo>
                  <a:pt x="3042387" y="609881"/>
                </a:lnTo>
                <a:lnTo>
                  <a:pt x="3042387" y="275"/>
                </a:lnTo>
                <a:lnTo>
                  <a:pt x="3055073" y="275"/>
                </a:lnTo>
                <a:lnTo>
                  <a:pt x="3055073" y="746560"/>
                </a:lnTo>
                <a:lnTo>
                  <a:pt x="3651938" y="746560"/>
                </a:lnTo>
                <a:lnTo>
                  <a:pt x="3651938" y="609881"/>
                </a:lnTo>
                <a:lnTo>
                  <a:pt x="3651938" y="609881"/>
                </a:lnTo>
                <a:lnTo>
                  <a:pt x="3651938" y="275"/>
                </a:lnTo>
                <a:lnTo>
                  <a:pt x="3664624" y="275"/>
                </a:lnTo>
                <a:lnTo>
                  <a:pt x="3664624" y="746560"/>
                </a:lnTo>
                <a:lnTo>
                  <a:pt x="4261489" y="746560"/>
                </a:lnTo>
                <a:lnTo>
                  <a:pt x="4261489" y="609881"/>
                </a:lnTo>
                <a:lnTo>
                  <a:pt x="4261489" y="609881"/>
                </a:lnTo>
                <a:lnTo>
                  <a:pt x="4261489" y="275"/>
                </a:lnTo>
                <a:lnTo>
                  <a:pt x="4274176" y="275"/>
                </a:lnTo>
                <a:lnTo>
                  <a:pt x="4274176" y="746560"/>
                </a:lnTo>
                <a:lnTo>
                  <a:pt x="4871041" y="746560"/>
                </a:lnTo>
                <a:lnTo>
                  <a:pt x="4871041" y="609881"/>
                </a:lnTo>
                <a:lnTo>
                  <a:pt x="4871041" y="275"/>
                </a:lnTo>
                <a:lnTo>
                  <a:pt x="4883727" y="275"/>
                </a:lnTo>
                <a:lnTo>
                  <a:pt x="4883727" y="746560"/>
                </a:lnTo>
                <a:lnTo>
                  <a:pt x="5480592" y="746560"/>
                </a:lnTo>
                <a:lnTo>
                  <a:pt x="5480592" y="609881"/>
                </a:lnTo>
                <a:lnTo>
                  <a:pt x="5480592" y="609881"/>
                </a:lnTo>
                <a:lnTo>
                  <a:pt x="5480592" y="275"/>
                </a:lnTo>
                <a:lnTo>
                  <a:pt x="5493278" y="275"/>
                </a:lnTo>
                <a:lnTo>
                  <a:pt x="5493278" y="746560"/>
                </a:lnTo>
                <a:lnTo>
                  <a:pt x="6090143" y="746560"/>
                </a:lnTo>
                <a:lnTo>
                  <a:pt x="6090143" y="609881"/>
                </a:lnTo>
                <a:lnTo>
                  <a:pt x="6090143" y="275"/>
                </a:lnTo>
                <a:lnTo>
                  <a:pt x="6102830" y="275"/>
                </a:lnTo>
                <a:lnTo>
                  <a:pt x="6102830" y="609881"/>
                </a:lnTo>
                <a:lnTo>
                  <a:pt x="6102830" y="746560"/>
                </a:lnTo>
                <a:lnTo>
                  <a:pt x="6699695" y="746560"/>
                </a:lnTo>
                <a:lnTo>
                  <a:pt x="6699695" y="609881"/>
                </a:lnTo>
                <a:lnTo>
                  <a:pt x="6699695" y="275"/>
                </a:lnTo>
                <a:lnTo>
                  <a:pt x="6712381" y="275"/>
                </a:lnTo>
                <a:lnTo>
                  <a:pt x="6712381" y="609881"/>
                </a:lnTo>
                <a:lnTo>
                  <a:pt x="6712381" y="746560"/>
                </a:lnTo>
                <a:lnTo>
                  <a:pt x="7309246" y="746560"/>
                </a:lnTo>
                <a:lnTo>
                  <a:pt x="7309246" y="609881"/>
                </a:lnTo>
                <a:lnTo>
                  <a:pt x="7309246" y="275"/>
                </a:lnTo>
                <a:lnTo>
                  <a:pt x="7321932" y="275"/>
                </a:lnTo>
                <a:lnTo>
                  <a:pt x="7321932" y="609881"/>
                </a:lnTo>
                <a:lnTo>
                  <a:pt x="7321932" y="746560"/>
                </a:lnTo>
                <a:lnTo>
                  <a:pt x="7918797" y="746560"/>
                </a:lnTo>
                <a:lnTo>
                  <a:pt x="7918797" y="609881"/>
                </a:lnTo>
                <a:lnTo>
                  <a:pt x="7918797" y="275"/>
                </a:lnTo>
                <a:lnTo>
                  <a:pt x="7931484" y="275"/>
                </a:lnTo>
                <a:lnTo>
                  <a:pt x="7931484" y="609881"/>
                </a:lnTo>
                <a:lnTo>
                  <a:pt x="7931484" y="746560"/>
                </a:lnTo>
                <a:lnTo>
                  <a:pt x="8528349" y="746560"/>
                </a:lnTo>
                <a:lnTo>
                  <a:pt x="8528349" y="609881"/>
                </a:lnTo>
                <a:lnTo>
                  <a:pt x="8528349" y="275"/>
                </a:lnTo>
                <a:lnTo>
                  <a:pt x="8541035" y="275"/>
                </a:lnTo>
                <a:lnTo>
                  <a:pt x="8541035" y="609881"/>
                </a:lnTo>
                <a:lnTo>
                  <a:pt x="8541035" y="746560"/>
                </a:lnTo>
                <a:lnTo>
                  <a:pt x="9137900" y="746560"/>
                </a:lnTo>
                <a:lnTo>
                  <a:pt x="9137900" y="609881"/>
                </a:lnTo>
                <a:lnTo>
                  <a:pt x="9137900" y="275"/>
                </a:lnTo>
                <a:lnTo>
                  <a:pt x="9150586" y="275"/>
                </a:lnTo>
                <a:lnTo>
                  <a:pt x="9150586" y="609881"/>
                </a:lnTo>
                <a:lnTo>
                  <a:pt x="9150586" y="746560"/>
                </a:lnTo>
                <a:lnTo>
                  <a:pt x="9747451" y="746560"/>
                </a:lnTo>
                <a:lnTo>
                  <a:pt x="9747451" y="609881"/>
                </a:lnTo>
                <a:lnTo>
                  <a:pt x="9747451" y="275"/>
                </a:lnTo>
                <a:lnTo>
                  <a:pt x="9760137" y="275"/>
                </a:lnTo>
                <a:lnTo>
                  <a:pt x="9760137" y="609881"/>
                </a:lnTo>
                <a:lnTo>
                  <a:pt x="9760137" y="746560"/>
                </a:lnTo>
                <a:lnTo>
                  <a:pt x="10357003" y="746560"/>
                </a:lnTo>
                <a:lnTo>
                  <a:pt x="10357003" y="609881"/>
                </a:lnTo>
                <a:lnTo>
                  <a:pt x="10357003" y="275"/>
                </a:lnTo>
                <a:lnTo>
                  <a:pt x="10369689" y="275"/>
                </a:lnTo>
                <a:lnTo>
                  <a:pt x="10369689" y="609881"/>
                </a:lnTo>
                <a:lnTo>
                  <a:pt x="10369689" y="746560"/>
                </a:lnTo>
                <a:lnTo>
                  <a:pt x="10966554" y="746560"/>
                </a:lnTo>
                <a:lnTo>
                  <a:pt x="10966554" y="609881"/>
                </a:lnTo>
                <a:lnTo>
                  <a:pt x="10966554" y="275"/>
                </a:lnTo>
                <a:lnTo>
                  <a:pt x="10979240" y="275"/>
                </a:lnTo>
                <a:lnTo>
                  <a:pt x="10979240" y="609881"/>
                </a:lnTo>
                <a:lnTo>
                  <a:pt x="10979240" y="746560"/>
                </a:lnTo>
                <a:lnTo>
                  <a:pt x="11576105" y="746560"/>
                </a:lnTo>
                <a:lnTo>
                  <a:pt x="11576105" y="609881"/>
                </a:lnTo>
                <a:lnTo>
                  <a:pt x="11576105" y="275"/>
                </a:lnTo>
                <a:lnTo>
                  <a:pt x="11588791" y="275"/>
                </a:lnTo>
                <a:lnTo>
                  <a:pt x="11588791" y="609881"/>
                </a:lnTo>
                <a:lnTo>
                  <a:pt x="11588791" y="746560"/>
                </a:lnTo>
                <a:lnTo>
                  <a:pt x="12185657" y="746560"/>
                </a:lnTo>
                <a:lnTo>
                  <a:pt x="12185657" y="609881"/>
                </a:lnTo>
                <a:lnTo>
                  <a:pt x="12185660" y="0"/>
                </a:lnTo>
              </a:path>
            </a:pathLst>
          </a:custGeom>
          <a:gradFill>
            <a:gsLst>
              <a:gs pos="0">
                <a:srgbClr val="000000">
                  <a:alpha val="50230"/>
                </a:srgbClr>
              </a:gs>
              <a:gs pos="55000">
                <a:srgbClr val="0D3B4F">
                  <a:alpha val="74860"/>
                </a:srgbClr>
              </a:gs>
              <a:gs pos="100000">
                <a:srgbClr val="000000">
                  <a:alpha val="100000"/>
                </a:srgbClr>
              </a:gs>
            </a:gsLst>
            <a:lin ang="189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12191937" cy="1384120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-1" y="447"/>
            <a:ext cx="12191937" cy="1384120"/>
          </a:xfrm>
          <a:prstGeom prst="rect">
            <a:avLst/>
          </a:prstGeom>
          <a:solidFill>
            <a:srgbClr val="0B3041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40078" y="2149453"/>
            <a:ext cx="3474721" cy="3200400"/>
          </a:xfrm>
          <a:custGeom>
            <a:avLst/>
            <a:gdLst/>
            <a:ahLst/>
            <a:cxnLst/>
            <a:rect l="l" t="t" r="r" b="b"/>
            <a:pathLst>
              <a:path w="3474721" h="3200400">
                <a:moveTo>
                  <a:pt x="108238" y="3200400"/>
                </a:moveTo>
                <a:cubicBezTo>
                  <a:pt x="48472" y="3200400"/>
                  <a:pt x="0" y="3151946"/>
                  <a:pt x="0" y="3092162"/>
                </a:cubicBezTo>
                <a:lnTo>
                  <a:pt x="0" y="108238"/>
                </a:lnTo>
                <a:cubicBezTo>
                  <a:pt x="0" y="48454"/>
                  <a:pt x="48472" y="0"/>
                  <a:pt x="108238" y="0"/>
                </a:cubicBezTo>
                <a:lnTo>
                  <a:pt x="3366483" y="0"/>
                </a:lnTo>
                <a:cubicBezTo>
                  <a:pt x="3426249" y="0"/>
                  <a:pt x="3474721" y="48454"/>
                  <a:pt x="3474721" y="108238"/>
                </a:cubicBezTo>
                <a:lnTo>
                  <a:pt x="3474721" y="3092162"/>
                </a:lnTo>
                <a:cubicBezTo>
                  <a:pt x="3474721" y="3151946"/>
                  <a:pt x="3426249" y="3200400"/>
                  <a:pt x="3366483" y="3200400"/>
                </a:cubicBezTo>
                <a:lnTo>
                  <a:pt x="108238" y="3200400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40078" y="2149453"/>
            <a:ext cx="3474721" cy="3200400"/>
          </a:xfrm>
          <a:custGeom>
            <a:avLst/>
            <a:gdLst/>
            <a:ahLst/>
            <a:cxnLst/>
            <a:rect l="l" t="t" r="r" b="b"/>
            <a:pathLst>
              <a:path w="3474721" h="3200400">
                <a:moveTo>
                  <a:pt x="108238" y="3200400"/>
                </a:moveTo>
                <a:cubicBezTo>
                  <a:pt x="48472" y="3200400"/>
                  <a:pt x="0" y="3151946"/>
                  <a:pt x="0" y="3092162"/>
                </a:cubicBezTo>
                <a:lnTo>
                  <a:pt x="0" y="108238"/>
                </a:lnTo>
                <a:cubicBezTo>
                  <a:pt x="0" y="48454"/>
                  <a:pt x="48472" y="0"/>
                  <a:pt x="108238" y="0"/>
                </a:cubicBezTo>
                <a:lnTo>
                  <a:pt x="3366483" y="0"/>
                </a:lnTo>
                <a:cubicBezTo>
                  <a:pt x="3426249" y="0"/>
                  <a:pt x="3474721" y="48454"/>
                  <a:pt x="3474721" y="108238"/>
                </a:cubicBezTo>
                <a:lnTo>
                  <a:pt x="3474721" y="3092162"/>
                </a:lnTo>
                <a:cubicBezTo>
                  <a:pt x="3474721" y="3151946"/>
                  <a:pt x="3426249" y="3200400"/>
                  <a:pt x="3366483" y="3200400"/>
                </a:cubicBezTo>
                <a:lnTo>
                  <a:pt x="108238" y="320040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355251" y="2149453"/>
            <a:ext cx="3474721" cy="3200400"/>
          </a:xfrm>
          <a:custGeom>
            <a:avLst/>
            <a:gdLst/>
            <a:ahLst/>
            <a:cxnLst/>
            <a:rect l="l" t="t" r="r" b="b"/>
            <a:pathLst>
              <a:path w="3474721" h="3200400">
                <a:moveTo>
                  <a:pt x="108238" y="3200400"/>
                </a:moveTo>
                <a:cubicBezTo>
                  <a:pt x="48472" y="3200400"/>
                  <a:pt x="0" y="3151946"/>
                  <a:pt x="0" y="3092162"/>
                </a:cubicBezTo>
                <a:lnTo>
                  <a:pt x="0" y="108238"/>
                </a:lnTo>
                <a:cubicBezTo>
                  <a:pt x="0" y="48454"/>
                  <a:pt x="48472" y="0"/>
                  <a:pt x="108238" y="0"/>
                </a:cubicBezTo>
                <a:lnTo>
                  <a:pt x="3366483" y="0"/>
                </a:lnTo>
                <a:cubicBezTo>
                  <a:pt x="3426249" y="0"/>
                  <a:pt x="3474721" y="48454"/>
                  <a:pt x="3474721" y="108238"/>
                </a:cubicBezTo>
                <a:lnTo>
                  <a:pt x="3474721" y="3092162"/>
                </a:lnTo>
                <a:cubicBezTo>
                  <a:pt x="3474721" y="3151946"/>
                  <a:pt x="3426249" y="3200400"/>
                  <a:pt x="3366483" y="3200400"/>
                </a:cubicBezTo>
                <a:lnTo>
                  <a:pt x="108238" y="3200400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355251" y="2149453"/>
            <a:ext cx="3474721" cy="3200400"/>
          </a:xfrm>
          <a:custGeom>
            <a:avLst/>
            <a:gdLst/>
            <a:ahLst/>
            <a:cxnLst/>
            <a:rect l="l" t="t" r="r" b="b"/>
            <a:pathLst>
              <a:path w="3474721" h="3200400">
                <a:moveTo>
                  <a:pt x="108238" y="3200400"/>
                </a:moveTo>
                <a:cubicBezTo>
                  <a:pt x="48472" y="3200400"/>
                  <a:pt x="0" y="3151946"/>
                  <a:pt x="0" y="3092162"/>
                </a:cubicBezTo>
                <a:lnTo>
                  <a:pt x="0" y="108238"/>
                </a:lnTo>
                <a:cubicBezTo>
                  <a:pt x="0" y="48454"/>
                  <a:pt x="48472" y="0"/>
                  <a:pt x="108238" y="0"/>
                </a:cubicBezTo>
                <a:lnTo>
                  <a:pt x="3366483" y="0"/>
                </a:lnTo>
                <a:cubicBezTo>
                  <a:pt x="3426249" y="0"/>
                  <a:pt x="3474721" y="48454"/>
                  <a:pt x="3474721" y="108238"/>
                </a:cubicBezTo>
                <a:lnTo>
                  <a:pt x="3474721" y="3092162"/>
                </a:lnTo>
                <a:cubicBezTo>
                  <a:pt x="3474721" y="3151946"/>
                  <a:pt x="3426249" y="3200400"/>
                  <a:pt x="3366483" y="3200400"/>
                </a:cubicBezTo>
                <a:lnTo>
                  <a:pt x="108238" y="320040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073811" y="2149453"/>
            <a:ext cx="3474721" cy="3200400"/>
          </a:xfrm>
          <a:custGeom>
            <a:avLst/>
            <a:gdLst/>
            <a:ahLst/>
            <a:cxnLst/>
            <a:rect l="l" t="t" r="r" b="b"/>
            <a:pathLst>
              <a:path w="3474721" h="3200400">
                <a:moveTo>
                  <a:pt x="108238" y="3200400"/>
                </a:moveTo>
                <a:cubicBezTo>
                  <a:pt x="48472" y="3200400"/>
                  <a:pt x="0" y="3151946"/>
                  <a:pt x="0" y="3092162"/>
                </a:cubicBezTo>
                <a:lnTo>
                  <a:pt x="0" y="108238"/>
                </a:lnTo>
                <a:cubicBezTo>
                  <a:pt x="0" y="48454"/>
                  <a:pt x="48472" y="0"/>
                  <a:pt x="108238" y="0"/>
                </a:cubicBezTo>
                <a:lnTo>
                  <a:pt x="3366483" y="0"/>
                </a:lnTo>
                <a:cubicBezTo>
                  <a:pt x="3426249" y="0"/>
                  <a:pt x="3474721" y="48454"/>
                  <a:pt x="3474721" y="108238"/>
                </a:cubicBezTo>
                <a:lnTo>
                  <a:pt x="3474721" y="3092162"/>
                </a:lnTo>
                <a:cubicBezTo>
                  <a:pt x="3474721" y="3151946"/>
                  <a:pt x="3426249" y="3200400"/>
                  <a:pt x="3366483" y="3200400"/>
                </a:cubicBezTo>
                <a:lnTo>
                  <a:pt x="108238" y="3200400"/>
                </a:lnTo>
              </a:path>
            </a:pathLst>
          </a:custGeom>
          <a:solidFill>
            <a:srgbClr val="0B304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073811" y="2149453"/>
            <a:ext cx="3474721" cy="3200400"/>
          </a:xfrm>
          <a:custGeom>
            <a:avLst/>
            <a:gdLst/>
            <a:ahLst/>
            <a:cxnLst/>
            <a:rect l="l" t="t" r="r" b="b"/>
            <a:pathLst>
              <a:path w="3474721" h="3200400">
                <a:moveTo>
                  <a:pt x="108238" y="3200400"/>
                </a:moveTo>
                <a:cubicBezTo>
                  <a:pt x="48472" y="3200400"/>
                  <a:pt x="0" y="3151946"/>
                  <a:pt x="0" y="3092162"/>
                </a:cubicBezTo>
                <a:lnTo>
                  <a:pt x="0" y="108238"/>
                </a:lnTo>
                <a:cubicBezTo>
                  <a:pt x="0" y="48454"/>
                  <a:pt x="48472" y="0"/>
                  <a:pt x="108238" y="0"/>
                </a:cubicBezTo>
                <a:lnTo>
                  <a:pt x="3366483" y="0"/>
                </a:lnTo>
                <a:cubicBezTo>
                  <a:pt x="3426249" y="0"/>
                  <a:pt x="3474721" y="48454"/>
                  <a:pt x="3474721" y="108238"/>
                </a:cubicBezTo>
                <a:lnTo>
                  <a:pt x="3474721" y="3092162"/>
                </a:lnTo>
                <a:cubicBezTo>
                  <a:pt x="3474721" y="3151946"/>
                  <a:pt x="3426249" y="3200400"/>
                  <a:pt x="3366483" y="3200400"/>
                </a:cubicBezTo>
                <a:lnTo>
                  <a:pt x="108238" y="3200400"/>
                </a:lnTo>
              </a:path>
            </a:pathLst>
          </a:custGeom>
          <a:solidFill>
            <a:srgbClr val="000000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71549" y="2474888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690110" y="2474888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405282" y="2474888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15608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07996" y="6495651"/>
            <a:ext cx="621745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A6A6A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Study on Research Methodologies and Findings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8405282" y="4634571"/>
            <a:ext cx="273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What the results mean for the research question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405282" y="3294800"/>
            <a:ext cx="273335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025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Practical Interpretation</a:t>
            </a:r>
            <a:endParaRPr lang="en-US" sz="1025" dirty="0"/>
          </a:p>
        </p:txBody>
      </p:sp>
      <p:sp>
        <p:nvSpPr>
          <p:cNvPr id="17" name="Text 15"/>
          <p:cNvSpPr/>
          <p:nvPr/>
        </p:nvSpPr>
        <p:spPr>
          <a:xfrm>
            <a:off x="8405282" y="3645755"/>
            <a:ext cx="2788920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8602207" y="2615563"/>
            <a:ext cx="247500" cy="360000"/>
          </a:xfrm>
          <a:custGeom>
            <a:avLst/>
            <a:gdLst/>
            <a:ahLst/>
            <a:cxnLst/>
            <a:rect l="l" t="t" r="r" b="b"/>
            <a:pathLst>
              <a:path w="247500" h="360000">
                <a:moveTo>
                  <a:pt x="197718" y="175007"/>
                </a:moveTo>
                <a:cubicBezTo>
                  <a:pt x="207843" y="160524"/>
                  <a:pt x="213748" y="142873"/>
                  <a:pt x="213748" y="123750"/>
                </a:cubicBezTo>
                <a:cubicBezTo>
                  <a:pt x="213748" y="74038"/>
                  <a:pt x="173460" y="33750"/>
                  <a:pt x="123748" y="33750"/>
                </a:cubicBezTo>
                <a:cubicBezTo>
                  <a:pt x="74037" y="33750"/>
                  <a:pt x="33747" y="74038"/>
                  <a:pt x="33747" y="123750"/>
                </a:cubicBezTo>
                <a:cubicBezTo>
                  <a:pt x="33747" y="142873"/>
                  <a:pt x="39652" y="160524"/>
                  <a:pt x="49777" y="175007"/>
                </a:cubicBezTo>
                <a:cubicBezTo>
                  <a:pt x="52378" y="178733"/>
                  <a:pt x="55472" y="182952"/>
                  <a:pt x="58776" y="187452"/>
                </a:cubicBezTo>
                <a:lnTo>
                  <a:pt x="58776" y="187452"/>
                </a:lnTo>
                <a:cubicBezTo>
                  <a:pt x="67847" y="199897"/>
                  <a:pt x="78675" y="214805"/>
                  <a:pt x="86761" y="229500"/>
                </a:cubicBezTo>
                <a:cubicBezTo>
                  <a:pt x="94075" y="242860"/>
                  <a:pt x="97800" y="256781"/>
                  <a:pt x="99629" y="269928"/>
                </a:cubicBezTo>
                <a:lnTo>
                  <a:pt x="65387" y="270000"/>
                </a:lnTo>
                <a:cubicBezTo>
                  <a:pt x="63840" y="261562"/>
                  <a:pt x="61239" y="253336"/>
                  <a:pt x="57091" y="245743"/>
                </a:cubicBezTo>
                <a:cubicBezTo>
                  <a:pt x="50129" y="233086"/>
                  <a:pt x="41481" y="221206"/>
                  <a:pt x="32833" y="209322"/>
                </a:cubicBezTo>
                <a:lnTo>
                  <a:pt x="32833" y="209322"/>
                </a:lnTo>
                <a:lnTo>
                  <a:pt x="32833" y="209322"/>
                </a:lnTo>
                <a:cubicBezTo>
                  <a:pt x="29178" y="204329"/>
                  <a:pt x="25520" y="199339"/>
                  <a:pt x="22005" y="194274"/>
                </a:cubicBezTo>
                <a:cubicBezTo>
                  <a:pt x="8153" y="174305"/>
                  <a:pt x="-2" y="149976"/>
                  <a:pt x="-2" y="123750"/>
                </a:cubicBezTo>
                <a:cubicBezTo>
                  <a:pt x="-2" y="55408"/>
                  <a:pt x="55403" y="0"/>
                  <a:pt x="123748" y="0"/>
                </a:cubicBezTo>
                <a:cubicBezTo>
                  <a:pt x="192092" y="0"/>
                  <a:pt x="247498" y="55408"/>
                  <a:pt x="247498" y="123750"/>
                </a:cubicBezTo>
                <a:cubicBezTo>
                  <a:pt x="247498" y="149976"/>
                  <a:pt x="239343" y="174305"/>
                  <a:pt x="225421" y="194274"/>
                </a:cubicBezTo>
                <a:cubicBezTo>
                  <a:pt x="221906" y="199336"/>
                  <a:pt x="218248" y="204329"/>
                  <a:pt x="214593" y="209322"/>
                </a:cubicBezTo>
                <a:lnTo>
                  <a:pt x="214593" y="209322"/>
                </a:lnTo>
                <a:lnTo>
                  <a:pt x="214593" y="209322"/>
                </a:lnTo>
                <a:cubicBezTo>
                  <a:pt x="205945" y="221134"/>
                  <a:pt x="197295" y="233017"/>
                  <a:pt x="190335" y="245743"/>
                </a:cubicBezTo>
                <a:cubicBezTo>
                  <a:pt x="186187" y="253336"/>
                  <a:pt x="183586" y="261565"/>
                  <a:pt x="182039" y="270000"/>
                </a:cubicBezTo>
                <a:lnTo>
                  <a:pt x="147866" y="270000"/>
                </a:lnTo>
                <a:cubicBezTo>
                  <a:pt x="149695" y="256853"/>
                  <a:pt x="153420" y="242860"/>
                  <a:pt x="160734" y="229572"/>
                </a:cubicBezTo>
                <a:cubicBezTo>
                  <a:pt x="168820" y="214877"/>
                  <a:pt x="179648" y="199969"/>
                  <a:pt x="188719" y="187524"/>
                </a:cubicBezTo>
                <a:lnTo>
                  <a:pt x="188719" y="187524"/>
                </a:lnTo>
                <a:lnTo>
                  <a:pt x="188719" y="187524"/>
                </a:lnTo>
                <a:lnTo>
                  <a:pt x="188719" y="187524"/>
                </a:lnTo>
                <a:cubicBezTo>
                  <a:pt x="192023" y="183024"/>
                  <a:pt x="195047" y="178805"/>
                  <a:pt x="197649" y="175079"/>
                </a:cubicBezTo>
                <a:lnTo>
                  <a:pt x="197718" y="175007"/>
                </a:lnTo>
              </a:path>
              <a:path w="247500" h="360000">
                <a:moveTo>
                  <a:pt x="123750" y="90000"/>
                </a:moveTo>
                <a:cubicBezTo>
                  <a:pt x="105118" y="90000"/>
                  <a:pt x="90001" y="105116"/>
                  <a:pt x="90001" y="123750"/>
                </a:cubicBezTo>
                <a:cubicBezTo>
                  <a:pt x="90001" y="129938"/>
                  <a:pt x="84940" y="135000"/>
                  <a:pt x="78752" y="135000"/>
                </a:cubicBezTo>
                <a:cubicBezTo>
                  <a:pt x="72565" y="135000"/>
                  <a:pt x="67503" y="129938"/>
                  <a:pt x="67503" y="123750"/>
                </a:cubicBezTo>
                <a:cubicBezTo>
                  <a:pt x="67503" y="92671"/>
                  <a:pt x="92674" y="67500"/>
                  <a:pt x="123753" y="67500"/>
                </a:cubicBezTo>
                <a:cubicBezTo>
                  <a:pt x="129940" y="67500"/>
                  <a:pt x="135001" y="72562"/>
                  <a:pt x="135001" y="78750"/>
                </a:cubicBezTo>
                <a:cubicBezTo>
                  <a:pt x="135001" y="84938"/>
                  <a:pt x="129940" y="90000"/>
                  <a:pt x="123753" y="90000"/>
                </a:cubicBezTo>
                <a:lnTo>
                  <a:pt x="123750" y="90000"/>
                </a:lnTo>
              </a:path>
              <a:path w="247500" h="360000">
                <a:moveTo>
                  <a:pt x="123750" y="360000"/>
                </a:moveTo>
                <a:cubicBezTo>
                  <a:pt x="92671" y="360000"/>
                  <a:pt x="67501" y="334829"/>
                  <a:pt x="67501" y="303750"/>
                </a:cubicBezTo>
                <a:lnTo>
                  <a:pt x="67501" y="292500"/>
                </a:lnTo>
                <a:lnTo>
                  <a:pt x="180002" y="292500"/>
                </a:lnTo>
                <a:lnTo>
                  <a:pt x="180002" y="303750"/>
                </a:lnTo>
                <a:cubicBezTo>
                  <a:pt x="180002" y="334829"/>
                  <a:pt x="154831" y="360000"/>
                  <a:pt x="123753" y="360000"/>
                </a:cubicBezTo>
                <a:lnTo>
                  <a:pt x="123750" y="36000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4690110" y="4634571"/>
            <a:ext cx="273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Sensitivity analysis / alternative specifications summary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690110" y="3294800"/>
            <a:ext cx="273335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025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Robustness Checks</a:t>
            </a:r>
            <a:endParaRPr lang="en-US" sz="1025" dirty="0"/>
          </a:p>
        </p:txBody>
      </p:sp>
      <p:sp>
        <p:nvSpPr>
          <p:cNvPr id="21" name="Text 19"/>
          <p:cNvSpPr/>
          <p:nvPr/>
        </p:nvSpPr>
        <p:spPr>
          <a:xfrm>
            <a:off x="4690110" y="3645755"/>
            <a:ext cx="2788920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4830785" y="2615611"/>
            <a:ext cx="360000" cy="359903"/>
          </a:xfrm>
          <a:custGeom>
            <a:avLst/>
            <a:gdLst/>
            <a:ahLst/>
            <a:cxnLst/>
            <a:rect l="l" t="t" r="r" b="b"/>
            <a:pathLst>
              <a:path w="360000" h="359903">
                <a:moveTo>
                  <a:pt x="258725" y="146236"/>
                </a:moveTo>
                <a:cubicBezTo>
                  <a:pt x="258725" y="84109"/>
                  <a:pt x="208361" y="33748"/>
                  <a:pt x="146236" y="33748"/>
                </a:cubicBezTo>
                <a:cubicBezTo>
                  <a:pt x="84110" y="33748"/>
                  <a:pt x="33746" y="84109"/>
                  <a:pt x="33746" y="146236"/>
                </a:cubicBezTo>
                <a:cubicBezTo>
                  <a:pt x="33746" y="208362"/>
                  <a:pt x="84110" y="258724"/>
                  <a:pt x="146236" y="258724"/>
                </a:cubicBezTo>
                <a:cubicBezTo>
                  <a:pt x="208361" y="258724"/>
                  <a:pt x="258725" y="208362"/>
                  <a:pt x="258725" y="146236"/>
                </a:cubicBezTo>
                <a:lnTo>
                  <a:pt x="258725" y="146236"/>
                </a:lnTo>
                <a:moveTo>
                  <a:pt x="236999" y="260905"/>
                </a:moveTo>
                <a:cubicBezTo>
                  <a:pt x="212112" y="280660"/>
                  <a:pt x="180544" y="292472"/>
                  <a:pt x="146236" y="292472"/>
                </a:cubicBezTo>
                <a:cubicBezTo>
                  <a:pt x="65455" y="292472"/>
                  <a:pt x="0" y="227016"/>
                  <a:pt x="0" y="146236"/>
                </a:cubicBezTo>
                <a:cubicBezTo>
                  <a:pt x="0" y="65456"/>
                  <a:pt x="65455" y="0"/>
                  <a:pt x="146236" y="0"/>
                </a:cubicBezTo>
                <a:cubicBezTo>
                  <a:pt x="227016" y="0"/>
                  <a:pt x="292471" y="65456"/>
                  <a:pt x="292471" y="146236"/>
                </a:cubicBezTo>
                <a:cubicBezTo>
                  <a:pt x="292471" y="180546"/>
                  <a:pt x="280660" y="212113"/>
                  <a:pt x="260903" y="237000"/>
                </a:cubicBezTo>
                <a:lnTo>
                  <a:pt x="355043" y="331140"/>
                </a:lnTo>
                <a:cubicBezTo>
                  <a:pt x="361652" y="337748"/>
                  <a:pt x="361652" y="348437"/>
                  <a:pt x="355043" y="354973"/>
                </a:cubicBezTo>
                <a:cubicBezTo>
                  <a:pt x="348433" y="361512"/>
                  <a:pt x="337748" y="361580"/>
                  <a:pt x="331211" y="354973"/>
                </a:cubicBezTo>
                <a:lnTo>
                  <a:pt x="236999" y="260905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971549" y="4634571"/>
            <a:ext cx="273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Report exact values when available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971549" y="3294800"/>
            <a:ext cx="273335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025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Primary Effect Size and Statistical Significance</a:t>
            </a:r>
            <a:endParaRPr lang="en-US" sz="1025" dirty="0"/>
          </a:p>
        </p:txBody>
      </p:sp>
      <p:sp>
        <p:nvSpPr>
          <p:cNvPr id="25" name="Text 23"/>
          <p:cNvSpPr/>
          <p:nvPr/>
        </p:nvSpPr>
        <p:spPr>
          <a:xfrm>
            <a:off x="971549" y="3645755"/>
            <a:ext cx="2788920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1157224" y="2615563"/>
            <a:ext cx="270000" cy="360000"/>
          </a:xfrm>
          <a:custGeom>
            <a:avLst/>
            <a:gdLst/>
            <a:ahLst/>
            <a:cxnLst/>
            <a:rect l="l" t="t" r="r" b="b"/>
            <a:pathLst>
              <a:path w="270000" h="360000">
                <a:moveTo>
                  <a:pt x="236250" y="123750"/>
                </a:moveTo>
                <a:lnTo>
                  <a:pt x="236250" y="315000"/>
                </a:lnTo>
                <a:cubicBezTo>
                  <a:pt x="236250" y="321188"/>
                  <a:pt x="231187" y="326250"/>
                  <a:pt x="224999" y="326250"/>
                </a:cubicBezTo>
                <a:lnTo>
                  <a:pt x="44998" y="326250"/>
                </a:lnTo>
                <a:cubicBezTo>
                  <a:pt x="38810" y="326250"/>
                  <a:pt x="33747" y="321188"/>
                  <a:pt x="33747" y="315000"/>
                </a:cubicBezTo>
                <a:lnTo>
                  <a:pt x="33747" y="123750"/>
                </a:lnTo>
                <a:lnTo>
                  <a:pt x="236250" y="123750"/>
                </a:lnTo>
                <a:moveTo>
                  <a:pt x="236250" y="90000"/>
                </a:moveTo>
                <a:lnTo>
                  <a:pt x="33750" y="90000"/>
                </a:lnTo>
                <a:lnTo>
                  <a:pt x="33750" y="45000"/>
                </a:lnTo>
                <a:cubicBezTo>
                  <a:pt x="33750" y="38812"/>
                  <a:pt x="38813" y="33750"/>
                  <a:pt x="45001" y="33750"/>
                </a:cubicBezTo>
                <a:lnTo>
                  <a:pt x="225002" y="33750"/>
                </a:lnTo>
                <a:cubicBezTo>
                  <a:pt x="231190" y="33750"/>
                  <a:pt x="236253" y="38812"/>
                  <a:pt x="236253" y="45000"/>
                </a:cubicBezTo>
                <a:lnTo>
                  <a:pt x="236250" y="90000"/>
                </a:lnTo>
                <a:moveTo>
                  <a:pt x="270000" y="90000"/>
                </a:moveTo>
                <a:lnTo>
                  <a:pt x="270000" y="45000"/>
                </a:lnTo>
                <a:cubicBezTo>
                  <a:pt x="270000" y="20178"/>
                  <a:pt x="249820" y="0"/>
                  <a:pt x="224999" y="0"/>
                </a:cubicBezTo>
                <a:lnTo>
                  <a:pt x="44998" y="0"/>
                </a:lnTo>
                <a:cubicBezTo>
                  <a:pt x="20177" y="0"/>
                  <a:pt x="-3" y="20178"/>
                  <a:pt x="-3" y="45000"/>
                </a:cubicBezTo>
                <a:lnTo>
                  <a:pt x="-3" y="90000"/>
                </a:lnTo>
                <a:lnTo>
                  <a:pt x="-3" y="106877"/>
                </a:lnTo>
                <a:lnTo>
                  <a:pt x="-3" y="123754"/>
                </a:lnTo>
                <a:lnTo>
                  <a:pt x="-3" y="315004"/>
                </a:lnTo>
                <a:cubicBezTo>
                  <a:pt x="-3" y="339826"/>
                  <a:pt x="20177" y="360004"/>
                  <a:pt x="44998" y="360004"/>
                </a:cubicBezTo>
                <a:lnTo>
                  <a:pt x="224999" y="360004"/>
                </a:lnTo>
                <a:cubicBezTo>
                  <a:pt x="249820" y="360004"/>
                  <a:pt x="270000" y="339826"/>
                  <a:pt x="270000" y="315004"/>
                </a:cubicBezTo>
                <a:lnTo>
                  <a:pt x="270000" y="123754"/>
                </a:lnTo>
                <a:lnTo>
                  <a:pt x="270000" y="106880"/>
                </a:lnTo>
                <a:lnTo>
                  <a:pt x="270000" y="90000"/>
                </a:lnTo>
                <a:moveTo>
                  <a:pt x="56249" y="163127"/>
                </a:moveTo>
                <a:cubicBezTo>
                  <a:pt x="56249" y="172447"/>
                  <a:pt x="63804" y="180004"/>
                  <a:pt x="73124" y="180004"/>
                </a:cubicBezTo>
                <a:cubicBezTo>
                  <a:pt x="82444" y="180004"/>
                  <a:pt x="89999" y="172447"/>
                  <a:pt x="89999" y="163130"/>
                </a:cubicBezTo>
                <a:cubicBezTo>
                  <a:pt x="89999" y="153810"/>
                  <a:pt x="82444" y="146257"/>
                  <a:pt x="73124" y="146257"/>
                </a:cubicBezTo>
                <a:cubicBezTo>
                  <a:pt x="63804" y="146257"/>
                  <a:pt x="56249" y="153814"/>
                  <a:pt x="56249" y="163134"/>
                </a:cubicBezTo>
                <a:lnTo>
                  <a:pt x="56249" y="163127"/>
                </a:lnTo>
                <a:moveTo>
                  <a:pt x="73124" y="208127"/>
                </a:moveTo>
                <a:cubicBezTo>
                  <a:pt x="63804" y="208127"/>
                  <a:pt x="56249" y="215683"/>
                  <a:pt x="56249" y="225004"/>
                </a:cubicBezTo>
                <a:cubicBezTo>
                  <a:pt x="56249" y="234324"/>
                  <a:pt x="63804" y="241880"/>
                  <a:pt x="73124" y="241880"/>
                </a:cubicBezTo>
                <a:cubicBezTo>
                  <a:pt x="82444" y="241880"/>
                  <a:pt x="89999" y="234324"/>
                  <a:pt x="89999" y="225007"/>
                </a:cubicBezTo>
                <a:cubicBezTo>
                  <a:pt x="89999" y="215687"/>
                  <a:pt x="82444" y="208134"/>
                  <a:pt x="73124" y="208134"/>
                </a:cubicBezTo>
                <a:lnTo>
                  <a:pt x="73124" y="208127"/>
                </a:lnTo>
                <a:moveTo>
                  <a:pt x="56249" y="286877"/>
                </a:moveTo>
                <a:cubicBezTo>
                  <a:pt x="56249" y="296230"/>
                  <a:pt x="63771" y="303754"/>
                  <a:pt x="73124" y="303754"/>
                </a:cubicBezTo>
                <a:lnTo>
                  <a:pt x="135000" y="303754"/>
                </a:lnTo>
                <a:cubicBezTo>
                  <a:pt x="144353" y="303754"/>
                  <a:pt x="151875" y="296230"/>
                  <a:pt x="151875" y="286880"/>
                </a:cubicBezTo>
                <a:cubicBezTo>
                  <a:pt x="151875" y="277528"/>
                  <a:pt x="144353" y="270007"/>
                  <a:pt x="135000" y="270007"/>
                </a:cubicBezTo>
                <a:lnTo>
                  <a:pt x="73124" y="270007"/>
                </a:lnTo>
                <a:cubicBezTo>
                  <a:pt x="63771" y="270007"/>
                  <a:pt x="56249" y="277531"/>
                  <a:pt x="56249" y="286884"/>
                </a:cubicBezTo>
                <a:lnTo>
                  <a:pt x="56249" y="286877"/>
                </a:lnTo>
                <a:moveTo>
                  <a:pt x="135000" y="146250"/>
                </a:moveTo>
                <a:cubicBezTo>
                  <a:pt x="125680" y="146250"/>
                  <a:pt x="118125" y="153806"/>
                  <a:pt x="118125" y="163127"/>
                </a:cubicBezTo>
                <a:cubicBezTo>
                  <a:pt x="118125" y="172447"/>
                  <a:pt x="125680" y="180004"/>
                  <a:pt x="135000" y="180004"/>
                </a:cubicBezTo>
                <a:cubicBezTo>
                  <a:pt x="144320" y="180004"/>
                  <a:pt x="151875" y="172447"/>
                  <a:pt x="151875" y="163130"/>
                </a:cubicBezTo>
                <a:cubicBezTo>
                  <a:pt x="151875" y="153810"/>
                  <a:pt x="144320" y="146257"/>
                  <a:pt x="135000" y="146257"/>
                </a:cubicBezTo>
                <a:lnTo>
                  <a:pt x="135000" y="146250"/>
                </a:lnTo>
                <a:moveTo>
                  <a:pt x="118125" y="225000"/>
                </a:moveTo>
                <a:cubicBezTo>
                  <a:pt x="118125" y="234320"/>
                  <a:pt x="125680" y="241877"/>
                  <a:pt x="135000" y="241877"/>
                </a:cubicBezTo>
                <a:cubicBezTo>
                  <a:pt x="144320" y="241877"/>
                  <a:pt x="151875" y="234320"/>
                  <a:pt x="151875" y="225004"/>
                </a:cubicBezTo>
                <a:cubicBezTo>
                  <a:pt x="151875" y="215683"/>
                  <a:pt x="144320" y="208130"/>
                  <a:pt x="135000" y="208130"/>
                </a:cubicBezTo>
                <a:cubicBezTo>
                  <a:pt x="125680" y="208130"/>
                  <a:pt x="118125" y="215687"/>
                  <a:pt x="118125" y="225007"/>
                </a:cubicBezTo>
                <a:lnTo>
                  <a:pt x="118125" y="225000"/>
                </a:lnTo>
                <a:moveTo>
                  <a:pt x="196876" y="146250"/>
                </a:moveTo>
                <a:cubicBezTo>
                  <a:pt x="187556" y="146250"/>
                  <a:pt x="180001" y="153806"/>
                  <a:pt x="180001" y="163127"/>
                </a:cubicBezTo>
                <a:cubicBezTo>
                  <a:pt x="180001" y="172447"/>
                  <a:pt x="187556" y="180004"/>
                  <a:pt x="196876" y="180004"/>
                </a:cubicBezTo>
                <a:cubicBezTo>
                  <a:pt x="206196" y="180004"/>
                  <a:pt x="213751" y="172447"/>
                  <a:pt x="213751" y="163130"/>
                </a:cubicBezTo>
                <a:cubicBezTo>
                  <a:pt x="213751" y="153810"/>
                  <a:pt x="206196" y="146257"/>
                  <a:pt x="196876" y="146257"/>
                </a:cubicBezTo>
                <a:lnTo>
                  <a:pt x="196876" y="146250"/>
                </a:lnTo>
                <a:moveTo>
                  <a:pt x="180001" y="225000"/>
                </a:moveTo>
                <a:cubicBezTo>
                  <a:pt x="180001" y="234320"/>
                  <a:pt x="187555" y="241877"/>
                  <a:pt x="196876" y="241877"/>
                </a:cubicBezTo>
                <a:cubicBezTo>
                  <a:pt x="206196" y="241877"/>
                  <a:pt x="213751" y="234320"/>
                  <a:pt x="213751" y="225004"/>
                </a:cubicBezTo>
                <a:cubicBezTo>
                  <a:pt x="213751" y="215683"/>
                  <a:pt x="206196" y="208130"/>
                  <a:pt x="196876" y="208130"/>
                </a:cubicBezTo>
                <a:cubicBezTo>
                  <a:pt x="187555" y="208130"/>
                  <a:pt x="180001" y="215687"/>
                  <a:pt x="180001" y="225007"/>
                </a:cubicBezTo>
                <a:lnTo>
                  <a:pt x="180001" y="225000"/>
                </a:lnTo>
                <a:moveTo>
                  <a:pt x="196876" y="270000"/>
                </a:moveTo>
                <a:cubicBezTo>
                  <a:pt x="187556" y="270000"/>
                  <a:pt x="180001" y="277556"/>
                  <a:pt x="180001" y="286877"/>
                </a:cubicBezTo>
                <a:cubicBezTo>
                  <a:pt x="180001" y="296197"/>
                  <a:pt x="187556" y="303754"/>
                  <a:pt x="196876" y="303754"/>
                </a:cubicBezTo>
                <a:cubicBezTo>
                  <a:pt x="206196" y="303754"/>
                  <a:pt x="213751" y="296197"/>
                  <a:pt x="213751" y="286880"/>
                </a:cubicBezTo>
                <a:cubicBezTo>
                  <a:pt x="213751" y="277560"/>
                  <a:pt x="206196" y="270007"/>
                  <a:pt x="196876" y="270007"/>
                </a:cubicBezTo>
                <a:lnTo>
                  <a:pt x="196876" y="27000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10772135" y="6129891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505464" y="289560"/>
            <a:ext cx="11214099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b="1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Key Findings</a:t>
            </a: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SlideSpeak</dc:creator>
  <cp:lastModifiedBy>SlideSpeak</cp:lastModifiedBy>
  <cp:revision>1</cp:revision>
  <dcterms:created xsi:type="dcterms:W3CDTF">2026-07-16T13:27:25Z</dcterms:created>
  <dcterms:modified xsi:type="dcterms:W3CDTF">2026-07-16T13:27:25Z</dcterms:modified>
</cp:coreProperties>
</file>